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56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79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91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20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99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34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44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0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4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E3BF-9E1E-4F01-830E-E49FB0B108AE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7D1C-C8B2-4D04-B0AE-4FA0F24E0D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93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Projet ETP MA2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Table ronde programmes décloisonnés</a:t>
            </a:r>
          </a:p>
          <a:p>
            <a:r>
              <a:rPr lang="fr-FR" dirty="0"/>
              <a:t>Journée ETP TS4</a:t>
            </a:r>
          </a:p>
          <a:p>
            <a:r>
              <a:rPr lang="fr-FR" dirty="0"/>
              <a:t>27/06/23</a:t>
            </a:r>
          </a:p>
        </p:txBody>
      </p:sp>
    </p:spTree>
    <p:extLst>
      <p:ext uri="{BB962C8B-B14F-4D97-AF65-F5344CB8AC3E}">
        <p14:creationId xmlns:p14="http://schemas.microsoft.com/office/powerpoint/2010/main" val="200278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Génèse</a:t>
            </a:r>
            <a:r>
              <a:rPr lang="fr-FR" dirty="0"/>
              <a:t>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Maladies neurodégénératives (MA2) : problème majeur de santé publique</a:t>
            </a:r>
          </a:p>
          <a:p>
            <a:pPr lvl="1"/>
            <a:r>
              <a:rPr lang="fr-FR" dirty="0"/>
              <a:t>Touchent le patient, mais aussi sa famille et son entourage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Ressources nombreuses sur le territoire</a:t>
            </a:r>
          </a:p>
          <a:p>
            <a:pPr lvl="1"/>
            <a:r>
              <a:rPr lang="fr-FR" dirty="0"/>
              <a:t>Acteurs libéraux ou médico-sociaux à domicile, association de patients…</a:t>
            </a:r>
          </a:p>
          <a:p>
            <a:pPr lvl="1"/>
            <a:r>
              <a:rPr lang="fr-FR" dirty="0"/>
              <a:t>Etablissements de soins</a:t>
            </a:r>
          </a:p>
          <a:p>
            <a:pPr lvl="2"/>
            <a:r>
              <a:rPr lang="fr-FR" sz="2400" dirty="0"/>
              <a:t>Coordination entre tous ces professionnels ?</a:t>
            </a:r>
          </a:p>
          <a:p>
            <a:pPr lvl="2"/>
            <a:r>
              <a:rPr lang="fr-FR" sz="2400" dirty="0"/>
              <a:t>Nécessité de décloisonnement ++</a:t>
            </a:r>
          </a:p>
          <a:p>
            <a:pPr marL="914400" lvl="2" indent="0">
              <a:buNone/>
            </a:pPr>
            <a:endParaRPr lang="fr-FR" sz="2400" dirty="0"/>
          </a:p>
          <a:p>
            <a:r>
              <a:rPr lang="fr-FR" sz="2400" dirty="0"/>
              <a:t>Besoins des patients et des aidants</a:t>
            </a:r>
          </a:p>
        </p:txBody>
      </p:sp>
    </p:spTree>
    <p:extLst>
      <p:ext uri="{BB962C8B-B14F-4D97-AF65-F5344CB8AC3E}">
        <p14:creationId xmlns:p14="http://schemas.microsoft.com/office/powerpoint/2010/main" val="1291383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Rencontre avec les acteurs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Forces </a:t>
            </a:r>
          </a:p>
          <a:p>
            <a:pPr lvl="1"/>
            <a:r>
              <a:rPr lang="fr-FR" dirty="0"/>
              <a:t>Motivation et enthousiasme des participants</a:t>
            </a:r>
          </a:p>
          <a:p>
            <a:pPr lvl="1"/>
            <a:r>
              <a:rPr lang="fr-FR" dirty="0"/>
              <a:t>Vision territoriale, en lien avec la plateforme ETP TS4</a:t>
            </a:r>
          </a:p>
          <a:p>
            <a:pPr lvl="1"/>
            <a:r>
              <a:rPr lang="fr-FR" dirty="0"/>
              <a:t>Projet innovant qui répond à un besoin de population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sz="2400" dirty="0"/>
              <a:t>Freins </a:t>
            </a:r>
          </a:p>
          <a:p>
            <a:pPr lvl="1"/>
            <a:r>
              <a:rPr lang="fr-FR" dirty="0"/>
              <a:t>Particularités cognitives de ces pathologies = vrai challenge</a:t>
            </a:r>
          </a:p>
          <a:p>
            <a:pPr lvl="1"/>
            <a:r>
              <a:rPr lang="fr-FR" dirty="0"/>
              <a:t>Articulation entre établissements de soins et acteurs libéraux</a:t>
            </a:r>
          </a:p>
        </p:txBody>
      </p:sp>
    </p:spTree>
    <p:extLst>
      <p:ext uri="{BB962C8B-B14F-4D97-AF65-F5344CB8AC3E}">
        <p14:creationId xmlns:p14="http://schemas.microsoft.com/office/powerpoint/2010/main" val="125611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Prochaines étapes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Mode de financement clair</a:t>
            </a:r>
          </a:p>
          <a:p>
            <a:pPr lvl="1"/>
            <a:r>
              <a:rPr lang="fr-FR" dirty="0"/>
              <a:t>ARS</a:t>
            </a:r>
          </a:p>
          <a:p>
            <a:pPr lvl="1"/>
            <a:r>
              <a:rPr lang="fr-FR" dirty="0"/>
              <a:t>Autres partenaires territoriaux</a:t>
            </a:r>
          </a:p>
          <a:p>
            <a:pPr lvl="1"/>
            <a:endParaRPr lang="fr-FR" dirty="0"/>
          </a:p>
          <a:p>
            <a:r>
              <a:rPr lang="fr-FR" sz="2400" dirty="0"/>
              <a:t>Mise en place des ateliers avec identification des professionnels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Lancement du programme dans les prochains mois</a:t>
            </a:r>
          </a:p>
        </p:txBody>
      </p:sp>
    </p:spTree>
    <p:extLst>
      <p:ext uri="{BB962C8B-B14F-4D97-AF65-F5344CB8AC3E}">
        <p14:creationId xmlns:p14="http://schemas.microsoft.com/office/powerpoint/2010/main" val="7633434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143</Words>
  <Application>Microsoft Office PowerPoint</Application>
  <PresentationFormat>Grand écran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Projet ETP MA2</vt:lpstr>
      <vt:lpstr>Génèse du projet</vt:lpstr>
      <vt:lpstr>Rencontre avec les acteurs</vt:lpstr>
      <vt:lpstr>Prochaines étapes</vt:lpstr>
    </vt:vector>
  </TitlesOfParts>
  <Company>CHBA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ETP MA2</dc:title>
  <dc:creator>THEVENET Marie</dc:creator>
  <cp:lastModifiedBy>coordination plateforme etp</cp:lastModifiedBy>
  <cp:revision>3</cp:revision>
  <dcterms:created xsi:type="dcterms:W3CDTF">2023-06-24T16:44:07Z</dcterms:created>
  <dcterms:modified xsi:type="dcterms:W3CDTF">2023-07-17T08:56:47Z</dcterms:modified>
</cp:coreProperties>
</file>