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256" r:id="rId2"/>
    <p:sldId id="260" r:id="rId3"/>
    <p:sldId id="257" r:id="rId4"/>
    <p:sldId id="318" r:id="rId5"/>
    <p:sldId id="265" r:id="rId6"/>
    <p:sldId id="312" r:id="rId7"/>
    <p:sldId id="316" r:id="rId8"/>
    <p:sldId id="258" r:id="rId9"/>
    <p:sldId id="284" r:id="rId10"/>
    <p:sldId id="287" r:id="rId11"/>
    <p:sldId id="313" r:id="rId12"/>
    <p:sldId id="314" r:id="rId13"/>
    <p:sldId id="263" r:id="rId14"/>
    <p:sldId id="315" r:id="rId15"/>
    <p:sldId id="317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Bebas Neue" panose="020B0606020202050201" pitchFamily="34" charset="0"/>
      <p:regular r:id="rId19"/>
    </p:embeddedFont>
    <p:embeddedFont>
      <p:font typeface="Days One" panose="020B0604020202020204" charset="0"/>
      <p:regular r:id="rId20"/>
    </p:embeddedFont>
    <p:embeddedFont>
      <p:font typeface="Jost" panose="020B0604020202020204" charset="0"/>
      <p:regular r:id="rId21"/>
      <p:bold r:id="rId22"/>
      <p:italic r:id="rId23"/>
      <p:boldItalic r:id="rId24"/>
    </p:embeddedFont>
    <p:embeddedFont>
      <p:font typeface="Pacifico" panose="02000000000000000000" pitchFamily="2" charset="0"/>
      <p:regular r:id="rId25"/>
    </p:embeddedFont>
    <p:embeddedFont>
      <p:font typeface="Roboto Condensed Light" panose="02000000000000000000" pitchFamily="2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3344532-7E25-4EA7-9D9F-ADB38B2C371D}">
  <a:tblStyle styleId="{F3344532-7E25-4EA7-9D9F-ADB38B2C37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86D92D8-4637-4EF4-808C-308D4025820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0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26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1" name="Google Shape;165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1" name="Google Shape;5261;gcf9bbfb6cd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2" name="Google Shape;5262;gcf9bbfb6cd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cf9bbfb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cf9bbfb6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1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1" name="Google Shape;4591;gcf9bbfb6cd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2" name="Google Shape;4592;gcf9bbfb6cd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570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cf9bbfb6c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cf9bbfb6c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gcf9bbfb6c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2" name="Google Shape;2642;gcf9bbfb6c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0616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cf9bbfb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cf9bbfb6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177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gcf9bbfb6cd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7" name="Google Shape;2857;gcf9bbfb6cd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4" name="Google Shape;2114;gcf9bbfb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5" name="Google Shape;2115;gcf9bbfb6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1034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253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" name="Google Shape;189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2" name="Google Shape;189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4" name="Google Shape;4624;gcf9bbfb6cd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5" name="Google Shape;4625;gcf9bbfb6cd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-11700" y="-65"/>
            <a:ext cx="1984431" cy="889639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5690311" y="2572489"/>
            <a:ext cx="3487039" cy="1563273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26050"/>
            <a:ext cx="3722131" cy="1668667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50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-33" y="3503277"/>
            <a:ext cx="2648207" cy="1187998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98659" y="3938768"/>
            <a:ext cx="6222425" cy="1095050"/>
          </a:xfrm>
          <a:custGeom>
            <a:avLst/>
            <a:gdLst/>
            <a:ahLst/>
            <a:cxnLst/>
            <a:rect l="l" t="t" r="r" b="b"/>
            <a:pathLst>
              <a:path w="248897" h="43802" extrusionOk="0">
                <a:moveTo>
                  <a:pt x="11245" y="21506"/>
                </a:moveTo>
                <a:cubicBezTo>
                  <a:pt x="21782" y="15106"/>
                  <a:pt x="51208" y="4334"/>
                  <a:pt x="70253" y="1368"/>
                </a:cubicBezTo>
                <a:cubicBezTo>
                  <a:pt x="89298" y="-1598"/>
                  <a:pt x="108578" y="1134"/>
                  <a:pt x="125516" y="3710"/>
                </a:cubicBezTo>
                <a:cubicBezTo>
                  <a:pt x="142454" y="6286"/>
                  <a:pt x="155644" y="13389"/>
                  <a:pt x="171879" y="16823"/>
                </a:cubicBezTo>
                <a:cubicBezTo>
                  <a:pt x="188114" y="20257"/>
                  <a:pt x="211531" y="20023"/>
                  <a:pt x="222927" y="24316"/>
                </a:cubicBezTo>
                <a:cubicBezTo>
                  <a:pt x="234323" y="28609"/>
                  <a:pt x="262969" y="39692"/>
                  <a:pt x="240255" y="42580"/>
                </a:cubicBezTo>
                <a:cubicBezTo>
                  <a:pt x="217541" y="45468"/>
                  <a:pt x="125516" y="42112"/>
                  <a:pt x="86645" y="41644"/>
                </a:cubicBezTo>
                <a:cubicBezTo>
                  <a:pt x="47774" y="41176"/>
                  <a:pt x="19597" y="43126"/>
                  <a:pt x="7030" y="39770"/>
                </a:cubicBezTo>
                <a:cubicBezTo>
                  <a:pt x="-5537" y="36414"/>
                  <a:pt x="708" y="27906"/>
                  <a:pt x="11245" y="2150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8000">
                <a:srgbClr val="72B576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93000" y="702801"/>
            <a:ext cx="5313300" cy="20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0966" y="2927375"/>
            <a:ext cx="36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-657500" y="3835900"/>
            <a:ext cx="10136775" cy="1424756"/>
          </a:xfrm>
          <a:custGeom>
            <a:avLst/>
            <a:gdLst/>
            <a:ahLst/>
            <a:cxnLst/>
            <a:rect l="l" t="t" r="r" b="b"/>
            <a:pathLst>
              <a:path w="405471" h="50676" extrusionOk="0">
                <a:moveTo>
                  <a:pt x="25722" y="39417"/>
                </a:moveTo>
                <a:cubicBezTo>
                  <a:pt x="34542" y="32392"/>
                  <a:pt x="53353" y="11473"/>
                  <a:pt x="76301" y="8039"/>
                </a:cubicBezTo>
                <a:cubicBezTo>
                  <a:pt x="99249" y="4605"/>
                  <a:pt x="136637" y="17094"/>
                  <a:pt x="163409" y="18811"/>
                </a:cubicBezTo>
                <a:cubicBezTo>
                  <a:pt x="190181" y="20528"/>
                  <a:pt x="218749" y="20918"/>
                  <a:pt x="236935" y="18342"/>
                </a:cubicBezTo>
                <a:cubicBezTo>
                  <a:pt x="255122" y="15766"/>
                  <a:pt x="254732" y="6400"/>
                  <a:pt x="272528" y="3356"/>
                </a:cubicBezTo>
                <a:cubicBezTo>
                  <a:pt x="290324" y="312"/>
                  <a:pt x="323263" y="-78"/>
                  <a:pt x="343713" y="78"/>
                </a:cubicBezTo>
                <a:cubicBezTo>
                  <a:pt x="364163" y="234"/>
                  <a:pt x="386642" y="390"/>
                  <a:pt x="395228" y="4293"/>
                </a:cubicBezTo>
                <a:cubicBezTo>
                  <a:pt x="403814" y="8196"/>
                  <a:pt x="394291" y="16625"/>
                  <a:pt x="395228" y="23494"/>
                </a:cubicBezTo>
                <a:cubicBezTo>
                  <a:pt x="396165" y="30363"/>
                  <a:pt x="413415" y="41368"/>
                  <a:pt x="400848" y="45505"/>
                </a:cubicBezTo>
                <a:cubicBezTo>
                  <a:pt x="388282" y="49642"/>
                  <a:pt x="382740" y="47535"/>
                  <a:pt x="319829" y="48315"/>
                </a:cubicBezTo>
                <a:cubicBezTo>
                  <a:pt x="256918" y="49096"/>
                  <a:pt x="72398" y="51671"/>
                  <a:pt x="23380" y="50188"/>
                </a:cubicBezTo>
                <a:cubicBezTo>
                  <a:pt x="-25638" y="48705"/>
                  <a:pt x="16902" y="46442"/>
                  <a:pt x="25722" y="394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</p:sp>
      <p:sp>
        <p:nvSpPr>
          <p:cNvPr id="17" name="Google Shape;17;p2"/>
          <p:cNvSpPr/>
          <p:nvPr/>
        </p:nvSpPr>
        <p:spPr>
          <a:xfrm rot="10800000">
            <a:off x="6994511" y="-11"/>
            <a:ext cx="2182839" cy="97858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78525" y="214838"/>
            <a:ext cx="857900" cy="391775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001400" y="306975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326475" y="735388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3052400" y="1212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6551483" y="214850"/>
            <a:ext cx="234273" cy="234304"/>
          </a:xfrm>
          <a:custGeom>
            <a:avLst/>
            <a:gdLst/>
            <a:ahLst/>
            <a:cxnLst/>
            <a:rect l="l" t="t" r="r" b="b"/>
            <a:pathLst>
              <a:path w="12648" h="12648" extrusionOk="0">
                <a:moveTo>
                  <a:pt x="6315" y="0"/>
                </a:moveTo>
                <a:lnTo>
                  <a:pt x="4834" y="4834"/>
                </a:lnTo>
                <a:lnTo>
                  <a:pt x="0" y="6333"/>
                </a:lnTo>
                <a:lnTo>
                  <a:pt x="4834" y="7813"/>
                </a:lnTo>
                <a:lnTo>
                  <a:pt x="6315" y="12647"/>
                </a:lnTo>
                <a:lnTo>
                  <a:pt x="7814" y="7813"/>
                </a:lnTo>
                <a:lnTo>
                  <a:pt x="12648" y="6333"/>
                </a:lnTo>
                <a:lnTo>
                  <a:pt x="7814" y="4834"/>
                </a:lnTo>
                <a:lnTo>
                  <a:pt x="63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18750" y="20808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8681200" y="1212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198725" y="205898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101580" y="2644565"/>
            <a:ext cx="611648" cy="365223"/>
            <a:chOff x="4504125" y="1762525"/>
            <a:chExt cx="985575" cy="588500"/>
          </a:xfrm>
        </p:grpSpPr>
        <p:sp>
          <p:nvSpPr>
            <p:cNvPr id="27" name="Google Shape;27;p2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768761" y="4227974"/>
            <a:ext cx="745923" cy="742920"/>
            <a:chOff x="778525" y="3588975"/>
            <a:chExt cx="1073425" cy="1068950"/>
          </a:xfrm>
        </p:grpSpPr>
        <p:sp>
          <p:nvSpPr>
            <p:cNvPr id="32" name="Google Shape;32;p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" name="Google Shape;46;p2"/>
          <p:cNvGrpSpPr/>
          <p:nvPr/>
        </p:nvGrpSpPr>
        <p:grpSpPr>
          <a:xfrm flipH="1">
            <a:off x="7638642" y="4319869"/>
            <a:ext cx="611638" cy="609195"/>
            <a:chOff x="778525" y="3588975"/>
            <a:chExt cx="1073425" cy="1068950"/>
          </a:xfrm>
        </p:grpSpPr>
        <p:sp>
          <p:nvSpPr>
            <p:cNvPr id="47" name="Google Shape;47;p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7"/>
          <p:cNvSpPr txBox="1">
            <a:spLocks noGrp="1"/>
          </p:cNvSpPr>
          <p:nvPr>
            <p:ph type="title"/>
          </p:nvPr>
        </p:nvSpPr>
        <p:spPr>
          <a:xfrm>
            <a:off x="711710" y="190271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58" name="Google Shape;1358;p27"/>
          <p:cNvSpPr txBox="1">
            <a:spLocks noGrp="1"/>
          </p:cNvSpPr>
          <p:nvPr>
            <p:ph type="subTitle" idx="1"/>
          </p:nvPr>
        </p:nvSpPr>
        <p:spPr>
          <a:xfrm>
            <a:off x="711710" y="2260637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59" name="Google Shape;1359;p27"/>
          <p:cNvSpPr txBox="1">
            <a:spLocks noGrp="1"/>
          </p:cNvSpPr>
          <p:nvPr>
            <p:ph type="title" idx="2"/>
          </p:nvPr>
        </p:nvSpPr>
        <p:spPr>
          <a:xfrm>
            <a:off x="3579028" y="190271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0" name="Google Shape;1360;p27"/>
          <p:cNvSpPr txBox="1">
            <a:spLocks noGrp="1"/>
          </p:cNvSpPr>
          <p:nvPr>
            <p:ph type="subTitle" idx="3"/>
          </p:nvPr>
        </p:nvSpPr>
        <p:spPr>
          <a:xfrm>
            <a:off x="3579028" y="2260637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7"/>
          <p:cNvSpPr txBox="1">
            <a:spLocks noGrp="1"/>
          </p:cNvSpPr>
          <p:nvPr>
            <p:ph type="title" idx="4"/>
          </p:nvPr>
        </p:nvSpPr>
        <p:spPr>
          <a:xfrm>
            <a:off x="711710" y="359838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2" name="Google Shape;1362;p27"/>
          <p:cNvSpPr txBox="1">
            <a:spLocks noGrp="1"/>
          </p:cNvSpPr>
          <p:nvPr>
            <p:ph type="subTitle" idx="5"/>
          </p:nvPr>
        </p:nvSpPr>
        <p:spPr>
          <a:xfrm>
            <a:off x="711710" y="3945064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3" name="Google Shape;1363;p27"/>
          <p:cNvSpPr txBox="1">
            <a:spLocks noGrp="1"/>
          </p:cNvSpPr>
          <p:nvPr>
            <p:ph type="title" idx="6"/>
          </p:nvPr>
        </p:nvSpPr>
        <p:spPr>
          <a:xfrm>
            <a:off x="3579028" y="359838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4" name="Google Shape;1364;p27"/>
          <p:cNvSpPr txBox="1">
            <a:spLocks noGrp="1"/>
          </p:cNvSpPr>
          <p:nvPr>
            <p:ph type="subTitle" idx="7"/>
          </p:nvPr>
        </p:nvSpPr>
        <p:spPr>
          <a:xfrm>
            <a:off x="3579028" y="3945064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5" name="Google Shape;1365;p27"/>
          <p:cNvSpPr txBox="1">
            <a:spLocks noGrp="1"/>
          </p:cNvSpPr>
          <p:nvPr>
            <p:ph type="title" idx="8"/>
          </p:nvPr>
        </p:nvSpPr>
        <p:spPr>
          <a:xfrm>
            <a:off x="6446290" y="190271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6" name="Google Shape;1366;p27"/>
          <p:cNvSpPr txBox="1">
            <a:spLocks noGrp="1"/>
          </p:cNvSpPr>
          <p:nvPr>
            <p:ph type="subTitle" idx="9"/>
          </p:nvPr>
        </p:nvSpPr>
        <p:spPr>
          <a:xfrm>
            <a:off x="6446290" y="2260637"/>
            <a:ext cx="1986000" cy="5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7" name="Google Shape;1367;p27"/>
          <p:cNvSpPr txBox="1">
            <a:spLocks noGrp="1"/>
          </p:cNvSpPr>
          <p:nvPr>
            <p:ph type="title" idx="13"/>
          </p:nvPr>
        </p:nvSpPr>
        <p:spPr>
          <a:xfrm>
            <a:off x="6446290" y="359838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68" name="Google Shape;1368;p27"/>
          <p:cNvSpPr txBox="1">
            <a:spLocks noGrp="1"/>
          </p:cNvSpPr>
          <p:nvPr>
            <p:ph type="subTitle" idx="14"/>
          </p:nvPr>
        </p:nvSpPr>
        <p:spPr>
          <a:xfrm>
            <a:off x="6446290" y="3945064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69" name="Google Shape;1369;p27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0" name="Google Shape;1370;p27"/>
          <p:cNvSpPr/>
          <p:nvPr/>
        </p:nvSpPr>
        <p:spPr>
          <a:xfrm>
            <a:off x="-508187" y="4511996"/>
            <a:ext cx="10161050" cy="1004875"/>
          </a:xfrm>
          <a:custGeom>
            <a:avLst/>
            <a:gdLst/>
            <a:ahLst/>
            <a:cxnLst/>
            <a:rect l="l" t="t" r="r" b="b"/>
            <a:pathLst>
              <a:path w="406442" h="40195" extrusionOk="0">
                <a:moveTo>
                  <a:pt x="12548" y="9755"/>
                </a:moveTo>
                <a:cubicBezTo>
                  <a:pt x="19479" y="4097"/>
                  <a:pt x="34471" y="3673"/>
                  <a:pt x="53282" y="3814"/>
                </a:cubicBezTo>
                <a:cubicBezTo>
                  <a:pt x="72093" y="3955"/>
                  <a:pt x="104412" y="9542"/>
                  <a:pt x="125416" y="10603"/>
                </a:cubicBezTo>
                <a:cubicBezTo>
                  <a:pt x="146420" y="11664"/>
                  <a:pt x="154057" y="10603"/>
                  <a:pt x="179304" y="10179"/>
                </a:cubicBezTo>
                <a:cubicBezTo>
                  <a:pt x="204551" y="9755"/>
                  <a:pt x="250589" y="8412"/>
                  <a:pt x="276896" y="8058"/>
                </a:cubicBezTo>
                <a:cubicBezTo>
                  <a:pt x="303204" y="7705"/>
                  <a:pt x="320884" y="8695"/>
                  <a:pt x="337149" y="8058"/>
                </a:cubicBezTo>
                <a:cubicBezTo>
                  <a:pt x="353415" y="7422"/>
                  <a:pt x="364659" y="5441"/>
                  <a:pt x="374489" y="4239"/>
                </a:cubicBezTo>
                <a:cubicBezTo>
                  <a:pt x="384319" y="3037"/>
                  <a:pt x="391037" y="-1772"/>
                  <a:pt x="396129" y="844"/>
                </a:cubicBezTo>
                <a:cubicBezTo>
                  <a:pt x="401221" y="3461"/>
                  <a:pt x="404474" y="14351"/>
                  <a:pt x="405040" y="19938"/>
                </a:cubicBezTo>
                <a:cubicBezTo>
                  <a:pt x="405606" y="25525"/>
                  <a:pt x="403060" y="31890"/>
                  <a:pt x="399524" y="34365"/>
                </a:cubicBezTo>
                <a:cubicBezTo>
                  <a:pt x="395988" y="36840"/>
                  <a:pt x="425266" y="34153"/>
                  <a:pt x="383824" y="34789"/>
                </a:cubicBezTo>
                <a:cubicBezTo>
                  <a:pt x="342383" y="35426"/>
                  <a:pt x="212896" y="37689"/>
                  <a:pt x="150875" y="38184"/>
                </a:cubicBezTo>
                <a:cubicBezTo>
                  <a:pt x="88854" y="38679"/>
                  <a:pt x="34754" y="42498"/>
                  <a:pt x="11699" y="37760"/>
                </a:cubicBezTo>
                <a:cubicBezTo>
                  <a:pt x="-11355" y="33022"/>
                  <a:pt x="5618" y="15413"/>
                  <a:pt x="12548" y="975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371" name="Google Shape;1371;p27"/>
          <p:cNvSpPr/>
          <p:nvPr/>
        </p:nvSpPr>
        <p:spPr>
          <a:xfrm rot="10800000" flipH="1">
            <a:off x="6517067" y="-21337"/>
            <a:ext cx="2648207" cy="1187998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2" name="Google Shape;1372;p27"/>
          <p:cNvSpPr/>
          <p:nvPr/>
        </p:nvSpPr>
        <p:spPr>
          <a:xfrm rot="10800000">
            <a:off x="-10615" y="-5854"/>
            <a:ext cx="2648207" cy="1187998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3" name="Google Shape;1373;p27"/>
          <p:cNvGrpSpPr/>
          <p:nvPr/>
        </p:nvGrpSpPr>
        <p:grpSpPr>
          <a:xfrm>
            <a:off x="8500261" y="4151761"/>
            <a:ext cx="745923" cy="742920"/>
            <a:chOff x="778525" y="3588975"/>
            <a:chExt cx="1073425" cy="1068950"/>
          </a:xfrm>
        </p:grpSpPr>
        <p:sp>
          <p:nvSpPr>
            <p:cNvPr id="1374" name="Google Shape;1374;p27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75" name="Google Shape;1375;p27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376" name="Google Shape;1376;p27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27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27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88" name="Google Shape;1388;p27"/>
          <p:cNvGrpSpPr/>
          <p:nvPr/>
        </p:nvGrpSpPr>
        <p:grpSpPr>
          <a:xfrm flipH="1">
            <a:off x="2908742" y="4504994"/>
            <a:ext cx="611638" cy="609195"/>
            <a:chOff x="778525" y="3588975"/>
            <a:chExt cx="1073425" cy="1068950"/>
          </a:xfrm>
        </p:grpSpPr>
        <p:sp>
          <p:nvSpPr>
            <p:cNvPr id="1389" name="Google Shape;1389;p27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0" name="Google Shape;1390;p27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391" name="Google Shape;1391;p27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03" name="Google Shape;1403;p27"/>
          <p:cNvGrpSpPr/>
          <p:nvPr/>
        </p:nvGrpSpPr>
        <p:grpSpPr>
          <a:xfrm>
            <a:off x="-210340" y="4098761"/>
            <a:ext cx="930353" cy="829089"/>
            <a:chOff x="2236010" y="3967511"/>
            <a:chExt cx="930353" cy="829089"/>
          </a:xfrm>
        </p:grpSpPr>
        <p:sp>
          <p:nvSpPr>
            <p:cNvPr id="1404" name="Google Shape;1404;p27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5" name="Google Shape;1405;p27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406" name="Google Shape;1406;p27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3" name="Google Shape;1413;p27"/>
          <p:cNvSpPr/>
          <p:nvPr/>
        </p:nvSpPr>
        <p:spPr>
          <a:xfrm>
            <a:off x="3371600" y="158187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27"/>
          <p:cNvSpPr/>
          <p:nvPr/>
        </p:nvSpPr>
        <p:spPr>
          <a:xfrm>
            <a:off x="5620025" y="10380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27"/>
          <p:cNvSpPr/>
          <p:nvPr/>
        </p:nvSpPr>
        <p:spPr>
          <a:xfrm>
            <a:off x="410550" y="1718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27"/>
          <p:cNvSpPr/>
          <p:nvPr/>
        </p:nvSpPr>
        <p:spPr>
          <a:xfrm>
            <a:off x="8546463" y="22622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27"/>
          <p:cNvSpPr/>
          <p:nvPr/>
        </p:nvSpPr>
        <p:spPr>
          <a:xfrm>
            <a:off x="156950" y="18116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27"/>
          <p:cNvSpPr/>
          <p:nvPr/>
        </p:nvSpPr>
        <p:spPr>
          <a:xfrm>
            <a:off x="8611450" y="15022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27"/>
          <p:cNvSpPr/>
          <p:nvPr/>
        </p:nvSpPr>
        <p:spPr>
          <a:xfrm>
            <a:off x="8546463" y="2121137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31"/>
          <p:cNvSpPr/>
          <p:nvPr/>
        </p:nvSpPr>
        <p:spPr>
          <a:xfrm flipH="1">
            <a:off x="-499586" y="4347345"/>
            <a:ext cx="10033675" cy="1363225"/>
          </a:xfrm>
          <a:custGeom>
            <a:avLst/>
            <a:gdLst/>
            <a:ahLst/>
            <a:cxnLst/>
            <a:rect l="l" t="t" r="r" b="b"/>
            <a:pathLst>
              <a:path w="401347" h="54529" extrusionOk="0">
                <a:moveTo>
                  <a:pt x="10005" y="31616"/>
                </a:moveTo>
                <a:cubicBezTo>
                  <a:pt x="21957" y="23554"/>
                  <a:pt x="53993" y="4177"/>
                  <a:pt x="80018" y="641"/>
                </a:cubicBezTo>
                <a:cubicBezTo>
                  <a:pt x="106043" y="-2895"/>
                  <a:pt x="132563" y="9339"/>
                  <a:pt x="166154" y="10400"/>
                </a:cubicBezTo>
                <a:cubicBezTo>
                  <a:pt x="199746" y="11461"/>
                  <a:pt x="253209" y="7784"/>
                  <a:pt x="281567" y="7006"/>
                </a:cubicBezTo>
                <a:cubicBezTo>
                  <a:pt x="309925" y="6228"/>
                  <a:pt x="318412" y="6582"/>
                  <a:pt x="336304" y="5733"/>
                </a:cubicBezTo>
                <a:cubicBezTo>
                  <a:pt x="354196" y="4884"/>
                  <a:pt x="378099" y="-1693"/>
                  <a:pt x="388919" y="1914"/>
                </a:cubicBezTo>
                <a:cubicBezTo>
                  <a:pt x="399739" y="5521"/>
                  <a:pt x="400729" y="18816"/>
                  <a:pt x="401224" y="27373"/>
                </a:cubicBezTo>
                <a:cubicBezTo>
                  <a:pt x="401719" y="35930"/>
                  <a:pt x="399385" y="49649"/>
                  <a:pt x="391889" y="53256"/>
                </a:cubicBezTo>
                <a:cubicBezTo>
                  <a:pt x="384393" y="56863"/>
                  <a:pt x="407731" y="48801"/>
                  <a:pt x="356247" y="49013"/>
                </a:cubicBezTo>
                <a:cubicBezTo>
                  <a:pt x="304764" y="49225"/>
                  <a:pt x="140978" y="54529"/>
                  <a:pt x="82988" y="54529"/>
                </a:cubicBezTo>
                <a:cubicBezTo>
                  <a:pt x="24998" y="54529"/>
                  <a:pt x="20472" y="52832"/>
                  <a:pt x="8308" y="49013"/>
                </a:cubicBezTo>
                <a:cubicBezTo>
                  <a:pt x="-3856" y="45194"/>
                  <a:pt x="-1947" y="39678"/>
                  <a:pt x="10005" y="31616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529" name="Google Shape;1529;p31"/>
          <p:cNvSpPr/>
          <p:nvPr/>
        </p:nvSpPr>
        <p:spPr>
          <a:xfrm rot="10800000">
            <a:off x="7522989" y="-27"/>
            <a:ext cx="1619537" cy="726054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31"/>
          <p:cNvSpPr/>
          <p:nvPr/>
        </p:nvSpPr>
        <p:spPr>
          <a:xfrm rot="5400000">
            <a:off x="-603599" y="602114"/>
            <a:ext cx="2182839" cy="97858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1" name="Google Shape;1531;p31"/>
          <p:cNvGrpSpPr/>
          <p:nvPr/>
        </p:nvGrpSpPr>
        <p:grpSpPr>
          <a:xfrm flipH="1">
            <a:off x="809792" y="4150899"/>
            <a:ext cx="745923" cy="742920"/>
            <a:chOff x="778525" y="3588975"/>
            <a:chExt cx="1073425" cy="1068950"/>
          </a:xfrm>
        </p:grpSpPr>
        <p:sp>
          <p:nvSpPr>
            <p:cNvPr id="1532" name="Google Shape;1532;p31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3" name="Google Shape;1533;p31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34" name="Google Shape;1534;p31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1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1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1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1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1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1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1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1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1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1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1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6" name="Google Shape;1546;p31"/>
          <p:cNvGrpSpPr/>
          <p:nvPr/>
        </p:nvGrpSpPr>
        <p:grpSpPr>
          <a:xfrm>
            <a:off x="8337921" y="4412519"/>
            <a:ext cx="611638" cy="609195"/>
            <a:chOff x="778525" y="3588975"/>
            <a:chExt cx="1073425" cy="1068950"/>
          </a:xfrm>
        </p:grpSpPr>
        <p:sp>
          <p:nvSpPr>
            <p:cNvPr id="1547" name="Google Shape;1547;p31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8" name="Google Shape;1548;p31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49" name="Google Shape;1549;p31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1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1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1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1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1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1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1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1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1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1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1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1" name="Google Shape;1561;p31"/>
          <p:cNvGrpSpPr/>
          <p:nvPr/>
        </p:nvGrpSpPr>
        <p:grpSpPr>
          <a:xfrm>
            <a:off x="2635562" y="4243318"/>
            <a:ext cx="560435" cy="558099"/>
            <a:chOff x="778525" y="3588975"/>
            <a:chExt cx="1073425" cy="1068950"/>
          </a:xfrm>
        </p:grpSpPr>
        <p:sp>
          <p:nvSpPr>
            <p:cNvPr id="1562" name="Google Shape;1562;p31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3" name="Google Shape;1563;p31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564" name="Google Shape;1564;p31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1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1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1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31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31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1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1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1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1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31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31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6" name="Google Shape;1576;p31"/>
          <p:cNvGrpSpPr/>
          <p:nvPr/>
        </p:nvGrpSpPr>
        <p:grpSpPr>
          <a:xfrm flipH="1">
            <a:off x="6389314" y="4184886"/>
            <a:ext cx="930353" cy="829089"/>
            <a:chOff x="2236010" y="3967511"/>
            <a:chExt cx="930353" cy="829089"/>
          </a:xfrm>
        </p:grpSpPr>
        <p:sp>
          <p:nvSpPr>
            <p:cNvPr id="1577" name="Google Shape;1577;p31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8" name="Google Shape;1578;p31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579" name="Google Shape;1579;p31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1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1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1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1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1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1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6" name="Google Shape;1586;p31"/>
          <p:cNvGrpSpPr/>
          <p:nvPr/>
        </p:nvGrpSpPr>
        <p:grpSpPr>
          <a:xfrm flipH="1">
            <a:off x="7420921" y="4681785"/>
            <a:ext cx="518113" cy="461719"/>
            <a:chOff x="2236010" y="3967511"/>
            <a:chExt cx="930353" cy="829089"/>
          </a:xfrm>
        </p:grpSpPr>
        <p:sp>
          <p:nvSpPr>
            <p:cNvPr id="1587" name="Google Shape;1587;p31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8" name="Google Shape;1588;p31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589" name="Google Shape;1589;p31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1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1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1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1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1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1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96" name="Google Shape;1596;p31"/>
          <p:cNvSpPr/>
          <p:nvPr/>
        </p:nvSpPr>
        <p:spPr>
          <a:xfrm flipH="1">
            <a:off x="8256743" y="105492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31"/>
          <p:cNvSpPr/>
          <p:nvPr/>
        </p:nvSpPr>
        <p:spPr>
          <a:xfrm flipH="1">
            <a:off x="8558981" y="18398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31"/>
          <p:cNvSpPr/>
          <p:nvPr/>
        </p:nvSpPr>
        <p:spPr>
          <a:xfrm flipH="1">
            <a:off x="198118" y="133425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31"/>
          <p:cNvSpPr/>
          <p:nvPr/>
        </p:nvSpPr>
        <p:spPr>
          <a:xfrm flipH="1">
            <a:off x="198131" y="2291043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31"/>
          <p:cNvSpPr/>
          <p:nvPr/>
        </p:nvSpPr>
        <p:spPr>
          <a:xfrm flipH="1">
            <a:off x="5855310" y="1243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31"/>
          <p:cNvSpPr/>
          <p:nvPr/>
        </p:nvSpPr>
        <p:spPr>
          <a:xfrm flipH="1">
            <a:off x="3445481" y="699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32"/>
          <p:cNvSpPr/>
          <p:nvPr/>
        </p:nvSpPr>
        <p:spPr>
          <a:xfrm rot="-5400000">
            <a:off x="7704425" y="3158881"/>
            <a:ext cx="1978611" cy="886872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32"/>
          <p:cNvSpPr/>
          <p:nvPr/>
        </p:nvSpPr>
        <p:spPr>
          <a:xfrm flipH="1">
            <a:off x="-506990" y="3574202"/>
            <a:ext cx="10151150" cy="2161125"/>
          </a:xfrm>
          <a:custGeom>
            <a:avLst/>
            <a:gdLst/>
            <a:ahLst/>
            <a:cxnLst/>
            <a:rect l="l" t="t" r="r" b="b"/>
            <a:pathLst>
              <a:path w="406046" h="86445" extrusionOk="0">
                <a:moveTo>
                  <a:pt x="12925" y="39205"/>
                </a:moveTo>
                <a:cubicBezTo>
                  <a:pt x="25160" y="32416"/>
                  <a:pt x="54933" y="32628"/>
                  <a:pt x="76997" y="32416"/>
                </a:cubicBezTo>
                <a:cubicBezTo>
                  <a:pt x="99062" y="32204"/>
                  <a:pt x="126784" y="38144"/>
                  <a:pt x="145312" y="37932"/>
                </a:cubicBezTo>
                <a:cubicBezTo>
                  <a:pt x="163841" y="37720"/>
                  <a:pt x="176712" y="34184"/>
                  <a:pt x="188168" y="31143"/>
                </a:cubicBezTo>
                <a:cubicBezTo>
                  <a:pt x="199625" y="28102"/>
                  <a:pt x="204221" y="24636"/>
                  <a:pt x="214051" y="19686"/>
                </a:cubicBezTo>
                <a:cubicBezTo>
                  <a:pt x="223881" y="14736"/>
                  <a:pt x="232933" y="4199"/>
                  <a:pt x="247147" y="1441"/>
                </a:cubicBezTo>
                <a:cubicBezTo>
                  <a:pt x="261362" y="-1317"/>
                  <a:pt x="283426" y="522"/>
                  <a:pt x="299338" y="3138"/>
                </a:cubicBezTo>
                <a:cubicBezTo>
                  <a:pt x="315250" y="5755"/>
                  <a:pt x="328686" y="12190"/>
                  <a:pt x="342618" y="17140"/>
                </a:cubicBezTo>
                <a:cubicBezTo>
                  <a:pt x="356550" y="22090"/>
                  <a:pt x="373027" y="29799"/>
                  <a:pt x="382928" y="32840"/>
                </a:cubicBezTo>
                <a:cubicBezTo>
                  <a:pt x="392829" y="35881"/>
                  <a:pt x="398416" y="30294"/>
                  <a:pt x="402023" y="35386"/>
                </a:cubicBezTo>
                <a:cubicBezTo>
                  <a:pt x="405630" y="40478"/>
                  <a:pt x="407397" y="56814"/>
                  <a:pt x="404568" y="63391"/>
                </a:cubicBezTo>
                <a:cubicBezTo>
                  <a:pt x="401739" y="69968"/>
                  <a:pt x="403083" y="71028"/>
                  <a:pt x="385050" y="74847"/>
                </a:cubicBezTo>
                <a:cubicBezTo>
                  <a:pt x="367017" y="78666"/>
                  <a:pt x="351105" y="85738"/>
                  <a:pt x="296368" y="86304"/>
                </a:cubicBezTo>
                <a:cubicBezTo>
                  <a:pt x="241631" y="86870"/>
                  <a:pt x="105426" y="80434"/>
                  <a:pt x="56630" y="78242"/>
                </a:cubicBezTo>
                <a:cubicBezTo>
                  <a:pt x="7834" y="76050"/>
                  <a:pt x="10874" y="79656"/>
                  <a:pt x="3590" y="73150"/>
                </a:cubicBezTo>
                <a:cubicBezTo>
                  <a:pt x="-3694" y="66644"/>
                  <a:pt x="691" y="45994"/>
                  <a:pt x="12925" y="3920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605" name="Google Shape;1605;p32"/>
          <p:cNvSpPr/>
          <p:nvPr/>
        </p:nvSpPr>
        <p:spPr>
          <a:xfrm rot="5400000">
            <a:off x="-727738" y="720908"/>
            <a:ext cx="2613163" cy="117134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6" name="Google Shape;1606;p32"/>
          <p:cNvGrpSpPr/>
          <p:nvPr/>
        </p:nvGrpSpPr>
        <p:grpSpPr>
          <a:xfrm>
            <a:off x="2571606" y="4515618"/>
            <a:ext cx="560435" cy="558099"/>
            <a:chOff x="778525" y="3588975"/>
            <a:chExt cx="1073425" cy="1068950"/>
          </a:xfrm>
        </p:grpSpPr>
        <p:sp>
          <p:nvSpPr>
            <p:cNvPr id="1607" name="Google Shape;1607;p3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08" name="Google Shape;1608;p3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609" name="Google Shape;1609;p3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3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3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21" name="Google Shape;1621;p32"/>
          <p:cNvGrpSpPr/>
          <p:nvPr/>
        </p:nvGrpSpPr>
        <p:grpSpPr>
          <a:xfrm>
            <a:off x="8423940" y="3966894"/>
            <a:ext cx="611638" cy="609195"/>
            <a:chOff x="778525" y="3588975"/>
            <a:chExt cx="1073425" cy="1068950"/>
          </a:xfrm>
        </p:grpSpPr>
        <p:sp>
          <p:nvSpPr>
            <p:cNvPr id="1622" name="Google Shape;1622;p32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23" name="Google Shape;1623;p32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624" name="Google Shape;1624;p32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2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2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2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2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2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2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2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2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2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2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2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36" name="Google Shape;1636;p32"/>
          <p:cNvSpPr/>
          <p:nvPr/>
        </p:nvSpPr>
        <p:spPr>
          <a:xfrm flipH="1">
            <a:off x="8525488" y="118160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32"/>
          <p:cNvSpPr/>
          <p:nvPr/>
        </p:nvSpPr>
        <p:spPr>
          <a:xfrm flipH="1">
            <a:off x="8388979" y="16682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32"/>
          <p:cNvSpPr/>
          <p:nvPr/>
        </p:nvSpPr>
        <p:spPr>
          <a:xfrm flipH="1">
            <a:off x="1301513" y="26017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32"/>
          <p:cNvSpPr/>
          <p:nvPr/>
        </p:nvSpPr>
        <p:spPr>
          <a:xfrm flipH="1">
            <a:off x="157254" y="16200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32"/>
          <p:cNvSpPr/>
          <p:nvPr/>
        </p:nvSpPr>
        <p:spPr>
          <a:xfrm flipH="1">
            <a:off x="2991325" y="1144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32"/>
          <p:cNvSpPr/>
          <p:nvPr/>
        </p:nvSpPr>
        <p:spPr>
          <a:xfrm flipH="1">
            <a:off x="95375" y="7532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32"/>
          <p:cNvSpPr/>
          <p:nvPr/>
        </p:nvSpPr>
        <p:spPr>
          <a:xfrm flipH="1">
            <a:off x="7913375" y="15995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title"/>
          </p:nvPr>
        </p:nvSpPr>
        <p:spPr>
          <a:xfrm>
            <a:off x="742800" y="2425136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3"/>
          <p:cNvSpPr txBox="1">
            <a:spLocks noGrp="1"/>
          </p:cNvSpPr>
          <p:nvPr>
            <p:ph type="title" idx="2" hasCustomPrompt="1"/>
          </p:nvPr>
        </p:nvSpPr>
        <p:spPr>
          <a:xfrm>
            <a:off x="2819400" y="1682089"/>
            <a:ext cx="914400" cy="41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4" name="Google Shape;64;p3"/>
          <p:cNvSpPr txBox="1">
            <a:spLocks noGrp="1"/>
          </p:cNvSpPr>
          <p:nvPr>
            <p:ph type="subTitle" idx="1"/>
          </p:nvPr>
        </p:nvSpPr>
        <p:spPr>
          <a:xfrm>
            <a:off x="1246800" y="3395546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"/>
          <p:cNvSpPr/>
          <p:nvPr/>
        </p:nvSpPr>
        <p:spPr>
          <a:xfrm>
            <a:off x="-959021" y="3704256"/>
            <a:ext cx="10829375" cy="2061125"/>
          </a:xfrm>
          <a:custGeom>
            <a:avLst/>
            <a:gdLst/>
            <a:ahLst/>
            <a:cxnLst/>
            <a:rect l="l" t="t" r="r" b="b"/>
            <a:pathLst>
              <a:path w="433175" h="82445" extrusionOk="0">
                <a:moveTo>
                  <a:pt x="414163" y="9817"/>
                </a:moveTo>
                <a:cubicBezTo>
                  <a:pt x="404475" y="-2205"/>
                  <a:pt x="386159" y="1826"/>
                  <a:pt x="373005" y="482"/>
                </a:cubicBezTo>
                <a:cubicBezTo>
                  <a:pt x="359851" y="-862"/>
                  <a:pt x="349313" y="977"/>
                  <a:pt x="335240" y="1755"/>
                </a:cubicBezTo>
                <a:cubicBezTo>
                  <a:pt x="321167" y="2533"/>
                  <a:pt x="303134" y="2320"/>
                  <a:pt x="288566" y="5149"/>
                </a:cubicBezTo>
                <a:cubicBezTo>
                  <a:pt x="273998" y="7978"/>
                  <a:pt x="260348" y="15828"/>
                  <a:pt x="247831" y="18727"/>
                </a:cubicBezTo>
                <a:cubicBezTo>
                  <a:pt x="235314" y="21627"/>
                  <a:pt x="225767" y="22192"/>
                  <a:pt x="213462" y="22546"/>
                </a:cubicBezTo>
                <a:cubicBezTo>
                  <a:pt x="201157" y="22900"/>
                  <a:pt x="187721" y="21486"/>
                  <a:pt x="174001" y="20849"/>
                </a:cubicBezTo>
                <a:cubicBezTo>
                  <a:pt x="160282" y="20213"/>
                  <a:pt x="148259" y="18656"/>
                  <a:pt x="131145" y="18727"/>
                </a:cubicBezTo>
                <a:cubicBezTo>
                  <a:pt x="114031" y="18798"/>
                  <a:pt x="88289" y="20778"/>
                  <a:pt x="71316" y="21273"/>
                </a:cubicBezTo>
                <a:cubicBezTo>
                  <a:pt x="54343" y="21768"/>
                  <a:pt x="36805" y="16818"/>
                  <a:pt x="29309" y="21698"/>
                </a:cubicBezTo>
                <a:cubicBezTo>
                  <a:pt x="21813" y="26578"/>
                  <a:pt x="26976" y="42489"/>
                  <a:pt x="26339" y="50551"/>
                </a:cubicBezTo>
                <a:cubicBezTo>
                  <a:pt x="25703" y="58613"/>
                  <a:pt x="-31863" y="64837"/>
                  <a:pt x="25490" y="70070"/>
                </a:cubicBezTo>
                <a:cubicBezTo>
                  <a:pt x="82843" y="75303"/>
                  <a:pt x="302851" y="81526"/>
                  <a:pt x="370459" y="81950"/>
                </a:cubicBezTo>
                <a:cubicBezTo>
                  <a:pt x="438067" y="82374"/>
                  <a:pt x="423852" y="84638"/>
                  <a:pt x="431136" y="72616"/>
                </a:cubicBezTo>
                <a:cubicBezTo>
                  <a:pt x="438420" y="60594"/>
                  <a:pt x="423852" y="21839"/>
                  <a:pt x="414163" y="9817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66" name="Google Shape;66;p3"/>
          <p:cNvSpPr/>
          <p:nvPr/>
        </p:nvSpPr>
        <p:spPr>
          <a:xfrm rot="5400000">
            <a:off x="-961914" y="961889"/>
            <a:ext cx="3487039" cy="1563273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3"/>
          <p:cNvSpPr/>
          <p:nvPr/>
        </p:nvSpPr>
        <p:spPr>
          <a:xfrm rot="-5400000" flipH="1">
            <a:off x="7718000" y="547385"/>
            <a:ext cx="1984431" cy="889639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>
            <a:off x="1801625" y="596287"/>
            <a:ext cx="611597" cy="27929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2819400" y="1273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"/>
          <p:cNvSpPr/>
          <p:nvPr/>
        </p:nvSpPr>
        <p:spPr>
          <a:xfrm>
            <a:off x="7169225" y="316975"/>
            <a:ext cx="611597" cy="27929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3"/>
          <p:cNvSpPr/>
          <p:nvPr/>
        </p:nvSpPr>
        <p:spPr>
          <a:xfrm>
            <a:off x="220450" y="7638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3"/>
          <p:cNvSpPr/>
          <p:nvPr/>
        </p:nvSpPr>
        <p:spPr>
          <a:xfrm>
            <a:off x="5760813" y="221918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"/>
          <p:cNvSpPr/>
          <p:nvPr/>
        </p:nvSpPr>
        <p:spPr>
          <a:xfrm>
            <a:off x="8685550" y="202620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/>
          <p:nvPr/>
        </p:nvSpPr>
        <p:spPr>
          <a:xfrm>
            <a:off x="0" y="3326050"/>
            <a:ext cx="3722131" cy="1668667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5693347" y="3580850"/>
            <a:ext cx="3487110" cy="1564409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2893053" y="4481872"/>
            <a:ext cx="3742275" cy="591750"/>
          </a:xfrm>
          <a:custGeom>
            <a:avLst/>
            <a:gdLst/>
            <a:ahLst/>
            <a:cxnLst/>
            <a:rect l="l" t="t" r="r" b="b"/>
            <a:pathLst>
              <a:path w="149691" h="23670" extrusionOk="0">
                <a:moveTo>
                  <a:pt x="4967" y="14208"/>
                </a:moveTo>
                <a:cubicBezTo>
                  <a:pt x="12143" y="10589"/>
                  <a:pt x="36209" y="2080"/>
                  <a:pt x="52211" y="492"/>
                </a:cubicBezTo>
                <a:cubicBezTo>
                  <a:pt x="68213" y="-1095"/>
                  <a:pt x="86882" y="2143"/>
                  <a:pt x="100979" y="4683"/>
                </a:cubicBezTo>
                <a:cubicBezTo>
                  <a:pt x="115076" y="7223"/>
                  <a:pt x="129427" y="13256"/>
                  <a:pt x="136793" y="15732"/>
                </a:cubicBezTo>
                <a:cubicBezTo>
                  <a:pt x="144159" y="18209"/>
                  <a:pt x="155843" y="18272"/>
                  <a:pt x="145175" y="19542"/>
                </a:cubicBezTo>
                <a:cubicBezTo>
                  <a:pt x="134507" y="20812"/>
                  <a:pt x="95455" y="22908"/>
                  <a:pt x="72785" y="23352"/>
                </a:cubicBezTo>
                <a:cubicBezTo>
                  <a:pt x="50116" y="23797"/>
                  <a:pt x="20461" y="23733"/>
                  <a:pt x="9158" y="22209"/>
                </a:cubicBezTo>
                <a:cubicBezTo>
                  <a:pt x="-2145" y="20685"/>
                  <a:pt x="-2208" y="17828"/>
                  <a:pt x="4967" y="1420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716888" y="1238859"/>
            <a:ext cx="7704000" cy="31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80" name="Google Shape;80;p4"/>
          <p:cNvSpPr/>
          <p:nvPr/>
        </p:nvSpPr>
        <p:spPr>
          <a:xfrm>
            <a:off x="0" y="4504900"/>
            <a:ext cx="9144103" cy="638600"/>
          </a:xfrm>
          <a:custGeom>
            <a:avLst/>
            <a:gdLst/>
            <a:ahLst/>
            <a:cxnLst/>
            <a:rect l="l" t="t" r="r" b="b"/>
            <a:pathLst>
              <a:path w="178683" h="25544" extrusionOk="0">
                <a:moveTo>
                  <a:pt x="178683" y="1"/>
                </a:moveTo>
                <a:lnTo>
                  <a:pt x="176693" y="171"/>
                </a:lnTo>
                <a:lnTo>
                  <a:pt x="174704" y="342"/>
                </a:lnTo>
                <a:lnTo>
                  <a:pt x="172714" y="550"/>
                </a:lnTo>
                <a:lnTo>
                  <a:pt x="170725" y="797"/>
                </a:lnTo>
                <a:lnTo>
                  <a:pt x="168735" y="1043"/>
                </a:lnTo>
                <a:lnTo>
                  <a:pt x="166745" y="1327"/>
                </a:lnTo>
                <a:lnTo>
                  <a:pt x="164775" y="1611"/>
                </a:lnTo>
                <a:lnTo>
                  <a:pt x="162785" y="1933"/>
                </a:lnTo>
                <a:lnTo>
                  <a:pt x="160815" y="2256"/>
                </a:lnTo>
                <a:lnTo>
                  <a:pt x="158825" y="2616"/>
                </a:lnTo>
                <a:lnTo>
                  <a:pt x="156854" y="2976"/>
                </a:lnTo>
                <a:lnTo>
                  <a:pt x="154865" y="3373"/>
                </a:lnTo>
                <a:lnTo>
                  <a:pt x="152894" y="3752"/>
                </a:lnTo>
                <a:lnTo>
                  <a:pt x="150905" y="4169"/>
                </a:lnTo>
                <a:lnTo>
                  <a:pt x="146944" y="5022"/>
                </a:lnTo>
                <a:lnTo>
                  <a:pt x="142984" y="5932"/>
                </a:lnTo>
                <a:lnTo>
                  <a:pt x="139005" y="6860"/>
                </a:lnTo>
                <a:lnTo>
                  <a:pt x="135026" y="7807"/>
                </a:lnTo>
                <a:lnTo>
                  <a:pt x="131047" y="8793"/>
                </a:lnTo>
                <a:lnTo>
                  <a:pt x="123013" y="10763"/>
                </a:lnTo>
                <a:lnTo>
                  <a:pt x="118977" y="11730"/>
                </a:lnTo>
                <a:lnTo>
                  <a:pt x="114922" y="12696"/>
                </a:lnTo>
                <a:lnTo>
                  <a:pt x="113747" y="12961"/>
                </a:lnTo>
                <a:lnTo>
                  <a:pt x="112591" y="13208"/>
                </a:lnTo>
                <a:lnTo>
                  <a:pt x="111416" y="13454"/>
                </a:lnTo>
                <a:lnTo>
                  <a:pt x="110260" y="13662"/>
                </a:lnTo>
                <a:lnTo>
                  <a:pt x="109105" y="13852"/>
                </a:lnTo>
                <a:lnTo>
                  <a:pt x="107949" y="14022"/>
                </a:lnTo>
                <a:lnTo>
                  <a:pt x="106793" y="14193"/>
                </a:lnTo>
                <a:lnTo>
                  <a:pt x="105656" y="14326"/>
                </a:lnTo>
                <a:lnTo>
                  <a:pt x="104500" y="14458"/>
                </a:lnTo>
                <a:lnTo>
                  <a:pt x="103363" y="14572"/>
                </a:lnTo>
                <a:lnTo>
                  <a:pt x="102207" y="14667"/>
                </a:lnTo>
                <a:lnTo>
                  <a:pt x="101071" y="14743"/>
                </a:lnTo>
                <a:lnTo>
                  <a:pt x="99934" y="14799"/>
                </a:lnTo>
                <a:lnTo>
                  <a:pt x="98816" y="14837"/>
                </a:lnTo>
                <a:lnTo>
                  <a:pt x="97679" y="14875"/>
                </a:lnTo>
                <a:lnTo>
                  <a:pt x="96542" y="14894"/>
                </a:lnTo>
                <a:lnTo>
                  <a:pt x="94287" y="14894"/>
                </a:lnTo>
                <a:lnTo>
                  <a:pt x="93169" y="14856"/>
                </a:lnTo>
                <a:lnTo>
                  <a:pt x="92032" y="14837"/>
                </a:lnTo>
                <a:lnTo>
                  <a:pt x="90914" y="14780"/>
                </a:lnTo>
                <a:lnTo>
                  <a:pt x="89796" y="14724"/>
                </a:lnTo>
                <a:lnTo>
                  <a:pt x="88678" y="14648"/>
                </a:lnTo>
                <a:lnTo>
                  <a:pt x="87560" y="14553"/>
                </a:lnTo>
                <a:lnTo>
                  <a:pt x="85324" y="14364"/>
                </a:lnTo>
                <a:lnTo>
                  <a:pt x="83108" y="14117"/>
                </a:lnTo>
                <a:lnTo>
                  <a:pt x="80872" y="13814"/>
                </a:lnTo>
                <a:lnTo>
                  <a:pt x="78655" y="13492"/>
                </a:lnTo>
                <a:lnTo>
                  <a:pt x="76438" y="13151"/>
                </a:lnTo>
                <a:lnTo>
                  <a:pt x="74202" y="12753"/>
                </a:lnTo>
                <a:lnTo>
                  <a:pt x="71985" y="12336"/>
                </a:lnTo>
                <a:lnTo>
                  <a:pt x="69768" y="11900"/>
                </a:lnTo>
                <a:lnTo>
                  <a:pt x="67551" y="11427"/>
                </a:lnTo>
                <a:lnTo>
                  <a:pt x="65315" y="10934"/>
                </a:lnTo>
                <a:lnTo>
                  <a:pt x="63079" y="10441"/>
                </a:lnTo>
                <a:lnTo>
                  <a:pt x="60843" y="9911"/>
                </a:lnTo>
                <a:lnTo>
                  <a:pt x="56371" y="8850"/>
                </a:lnTo>
                <a:lnTo>
                  <a:pt x="51862" y="7732"/>
                </a:lnTo>
                <a:lnTo>
                  <a:pt x="47314" y="6633"/>
                </a:lnTo>
                <a:lnTo>
                  <a:pt x="42729" y="5553"/>
                </a:lnTo>
                <a:lnTo>
                  <a:pt x="41402" y="5249"/>
                </a:lnTo>
                <a:lnTo>
                  <a:pt x="40057" y="4984"/>
                </a:lnTo>
                <a:lnTo>
                  <a:pt x="38712" y="4738"/>
                </a:lnTo>
                <a:lnTo>
                  <a:pt x="37366" y="4491"/>
                </a:lnTo>
                <a:lnTo>
                  <a:pt x="36040" y="4264"/>
                </a:lnTo>
                <a:lnTo>
                  <a:pt x="34695" y="4056"/>
                </a:lnTo>
                <a:lnTo>
                  <a:pt x="33368" y="3866"/>
                </a:lnTo>
                <a:lnTo>
                  <a:pt x="32023" y="3696"/>
                </a:lnTo>
                <a:lnTo>
                  <a:pt x="30697" y="3525"/>
                </a:lnTo>
                <a:lnTo>
                  <a:pt x="29351" y="3392"/>
                </a:lnTo>
                <a:lnTo>
                  <a:pt x="28025" y="3260"/>
                </a:lnTo>
                <a:lnTo>
                  <a:pt x="26679" y="3127"/>
                </a:lnTo>
                <a:lnTo>
                  <a:pt x="25353" y="3032"/>
                </a:lnTo>
                <a:lnTo>
                  <a:pt x="24027" y="2938"/>
                </a:lnTo>
                <a:lnTo>
                  <a:pt x="22681" y="2862"/>
                </a:lnTo>
                <a:lnTo>
                  <a:pt x="21355" y="2786"/>
                </a:lnTo>
                <a:lnTo>
                  <a:pt x="20010" y="2729"/>
                </a:lnTo>
                <a:lnTo>
                  <a:pt x="18683" y="2691"/>
                </a:lnTo>
                <a:lnTo>
                  <a:pt x="16012" y="2635"/>
                </a:lnTo>
                <a:lnTo>
                  <a:pt x="13359" y="2635"/>
                </a:lnTo>
                <a:lnTo>
                  <a:pt x="10687" y="2672"/>
                </a:lnTo>
                <a:lnTo>
                  <a:pt x="8015" y="2748"/>
                </a:lnTo>
                <a:lnTo>
                  <a:pt x="5344" y="2843"/>
                </a:lnTo>
                <a:lnTo>
                  <a:pt x="2672" y="2995"/>
                </a:lnTo>
                <a:lnTo>
                  <a:pt x="0" y="3165"/>
                </a:lnTo>
                <a:lnTo>
                  <a:pt x="0" y="25543"/>
                </a:lnTo>
                <a:lnTo>
                  <a:pt x="178683" y="25543"/>
                </a:lnTo>
                <a:lnTo>
                  <a:pt x="178683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"/>
          <p:cNvSpPr/>
          <p:nvPr/>
        </p:nvSpPr>
        <p:spPr>
          <a:xfrm rot="10800000" flipH="1">
            <a:off x="6764527" y="-7"/>
            <a:ext cx="2397723" cy="1075682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4"/>
          <p:cNvSpPr/>
          <p:nvPr/>
        </p:nvSpPr>
        <p:spPr>
          <a:xfrm rot="10800000" flipH="1">
            <a:off x="0" y="32"/>
            <a:ext cx="2034518" cy="912015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4"/>
          <p:cNvSpPr/>
          <p:nvPr/>
        </p:nvSpPr>
        <p:spPr>
          <a:xfrm>
            <a:off x="5973150" y="186938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"/>
          <p:cNvSpPr/>
          <p:nvPr/>
        </p:nvSpPr>
        <p:spPr>
          <a:xfrm>
            <a:off x="2718325" y="186950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333725" y="1141738"/>
            <a:ext cx="857900" cy="391775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8719733" y="2139325"/>
            <a:ext cx="234273" cy="234304"/>
          </a:xfrm>
          <a:custGeom>
            <a:avLst/>
            <a:gdLst/>
            <a:ahLst/>
            <a:cxnLst/>
            <a:rect l="l" t="t" r="r" b="b"/>
            <a:pathLst>
              <a:path w="12648" h="12648" extrusionOk="0">
                <a:moveTo>
                  <a:pt x="6315" y="0"/>
                </a:moveTo>
                <a:lnTo>
                  <a:pt x="4834" y="4834"/>
                </a:lnTo>
                <a:lnTo>
                  <a:pt x="0" y="6333"/>
                </a:lnTo>
                <a:lnTo>
                  <a:pt x="4834" y="7813"/>
                </a:lnTo>
                <a:lnTo>
                  <a:pt x="6315" y="12647"/>
                </a:lnTo>
                <a:lnTo>
                  <a:pt x="7814" y="7813"/>
                </a:lnTo>
                <a:lnTo>
                  <a:pt x="12648" y="6333"/>
                </a:lnTo>
                <a:lnTo>
                  <a:pt x="7814" y="4834"/>
                </a:lnTo>
                <a:lnTo>
                  <a:pt x="63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4808325" y="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198338" y="10950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4"/>
          <p:cNvSpPr/>
          <p:nvPr/>
        </p:nvSpPr>
        <p:spPr>
          <a:xfrm>
            <a:off x="139250" y="1987073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" name="Google Shape;90;p4"/>
          <p:cNvGrpSpPr/>
          <p:nvPr/>
        </p:nvGrpSpPr>
        <p:grpSpPr>
          <a:xfrm>
            <a:off x="139241" y="2454608"/>
            <a:ext cx="392357" cy="234282"/>
            <a:chOff x="4504125" y="1762525"/>
            <a:chExt cx="985575" cy="588500"/>
          </a:xfrm>
        </p:grpSpPr>
        <p:sp>
          <p:nvSpPr>
            <p:cNvPr id="91" name="Google Shape;91;p4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4"/>
          <p:cNvGrpSpPr/>
          <p:nvPr/>
        </p:nvGrpSpPr>
        <p:grpSpPr>
          <a:xfrm>
            <a:off x="197243" y="4371026"/>
            <a:ext cx="611638" cy="609195"/>
            <a:chOff x="778525" y="3588975"/>
            <a:chExt cx="1073425" cy="1068950"/>
          </a:xfrm>
        </p:grpSpPr>
        <p:sp>
          <p:nvSpPr>
            <p:cNvPr id="96" name="Google Shape;96;p4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" name="Google Shape;97;p4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98" name="Google Shape;98;p4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" name="Google Shape;110;p4"/>
          <p:cNvGrpSpPr/>
          <p:nvPr/>
        </p:nvGrpSpPr>
        <p:grpSpPr>
          <a:xfrm>
            <a:off x="7894235" y="4101936"/>
            <a:ext cx="930353" cy="829089"/>
            <a:chOff x="2236010" y="3967511"/>
            <a:chExt cx="930353" cy="829089"/>
          </a:xfrm>
        </p:grpSpPr>
        <p:sp>
          <p:nvSpPr>
            <p:cNvPr id="111" name="Google Shape;111;p4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112;p4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13" name="Google Shape;113;p4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" name="Google Shape;120;p4"/>
          <p:cNvGrpSpPr/>
          <p:nvPr/>
        </p:nvGrpSpPr>
        <p:grpSpPr>
          <a:xfrm>
            <a:off x="7416166" y="4403106"/>
            <a:ext cx="611614" cy="545043"/>
            <a:chOff x="2236010" y="3967511"/>
            <a:chExt cx="930353" cy="829089"/>
          </a:xfrm>
        </p:grpSpPr>
        <p:sp>
          <p:nvSpPr>
            <p:cNvPr id="121" name="Google Shape;121;p4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4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23" name="Google Shape;123;p4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0" name="Google Shape;130;p4"/>
          <p:cNvGrpSpPr/>
          <p:nvPr/>
        </p:nvGrpSpPr>
        <p:grpSpPr>
          <a:xfrm flipH="1">
            <a:off x="4571999" y="4599434"/>
            <a:ext cx="392337" cy="390701"/>
            <a:chOff x="778525" y="3588975"/>
            <a:chExt cx="1073425" cy="1068950"/>
          </a:xfrm>
        </p:grpSpPr>
        <p:sp>
          <p:nvSpPr>
            <p:cNvPr id="131" name="Google Shape;131;p4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" name="Google Shape;132;p4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33" name="Google Shape;133;p4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4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" name="Google Shape;145;p4"/>
          <p:cNvSpPr/>
          <p:nvPr/>
        </p:nvSpPr>
        <p:spPr>
          <a:xfrm>
            <a:off x="8596150" y="1141748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" name="Google Shape;146;p4"/>
          <p:cNvGrpSpPr/>
          <p:nvPr/>
        </p:nvGrpSpPr>
        <p:grpSpPr>
          <a:xfrm>
            <a:off x="8596141" y="2710033"/>
            <a:ext cx="392357" cy="234282"/>
            <a:chOff x="4504125" y="1762525"/>
            <a:chExt cx="985575" cy="588500"/>
          </a:xfrm>
        </p:grpSpPr>
        <p:sp>
          <p:nvSpPr>
            <p:cNvPr id="147" name="Google Shape;147;p4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3"/>
          <p:cNvSpPr/>
          <p:nvPr/>
        </p:nvSpPr>
        <p:spPr>
          <a:xfrm>
            <a:off x="0" y="3481880"/>
            <a:ext cx="3722131" cy="1668667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"/>
          <p:cNvSpPr/>
          <p:nvPr/>
        </p:nvSpPr>
        <p:spPr>
          <a:xfrm>
            <a:off x="-213960" y="4163467"/>
            <a:ext cx="2127975" cy="1027050"/>
          </a:xfrm>
          <a:custGeom>
            <a:avLst/>
            <a:gdLst/>
            <a:ahLst/>
            <a:cxnLst/>
            <a:rect l="l" t="t" r="r" b="b"/>
            <a:pathLst>
              <a:path w="85119" h="41082" extrusionOk="0">
                <a:moveTo>
                  <a:pt x="7049" y="1040"/>
                </a:moveTo>
                <a:cubicBezTo>
                  <a:pt x="14464" y="-3253"/>
                  <a:pt x="34212" y="7831"/>
                  <a:pt x="44515" y="9938"/>
                </a:cubicBezTo>
                <a:cubicBezTo>
                  <a:pt x="54818" y="12046"/>
                  <a:pt x="62233" y="11890"/>
                  <a:pt x="68867" y="13685"/>
                </a:cubicBezTo>
                <a:cubicBezTo>
                  <a:pt x="75502" y="15480"/>
                  <a:pt x="88381" y="17510"/>
                  <a:pt x="84322" y="20710"/>
                </a:cubicBezTo>
                <a:cubicBezTo>
                  <a:pt x="80263" y="23910"/>
                  <a:pt x="57394" y="29608"/>
                  <a:pt x="44515" y="32886"/>
                </a:cubicBezTo>
                <a:cubicBezTo>
                  <a:pt x="31636" y="36164"/>
                  <a:pt x="14464" y="39911"/>
                  <a:pt x="7049" y="40379"/>
                </a:cubicBezTo>
                <a:cubicBezTo>
                  <a:pt x="-366" y="40847"/>
                  <a:pt x="24" y="42253"/>
                  <a:pt x="24" y="35696"/>
                </a:cubicBezTo>
                <a:cubicBezTo>
                  <a:pt x="24" y="29140"/>
                  <a:pt x="-366" y="5333"/>
                  <a:pt x="7049" y="1040"/>
                </a:cubicBezTo>
                <a:close/>
              </a:path>
            </a:pathLst>
          </a:custGeom>
          <a:gradFill>
            <a:gsLst>
              <a:gs pos="0">
                <a:srgbClr val="61B065"/>
              </a:gs>
              <a:gs pos="100000">
                <a:srgbClr val="345A36"/>
              </a:gs>
            </a:gsLst>
            <a:lin ang="5400012" scaled="0"/>
          </a:gradFill>
          <a:ln>
            <a:noFill/>
          </a:ln>
        </p:spPr>
      </p:sp>
      <p:sp>
        <p:nvSpPr>
          <p:cNvPr id="493" name="Google Shape;493;p13"/>
          <p:cNvSpPr txBox="1">
            <a:spLocks noGrp="1"/>
          </p:cNvSpPr>
          <p:nvPr>
            <p:ph type="title"/>
          </p:nvPr>
        </p:nvSpPr>
        <p:spPr>
          <a:xfrm>
            <a:off x="1825992" y="1559032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"/>
          </p:nvPr>
        </p:nvSpPr>
        <p:spPr>
          <a:xfrm>
            <a:off x="1825982" y="1916950"/>
            <a:ext cx="260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2"/>
          </p:nvPr>
        </p:nvSpPr>
        <p:spPr>
          <a:xfrm>
            <a:off x="5578932" y="155903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subTitle" idx="3"/>
          </p:nvPr>
        </p:nvSpPr>
        <p:spPr>
          <a:xfrm>
            <a:off x="5578932" y="1916951"/>
            <a:ext cx="260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4"/>
          </p:nvPr>
        </p:nvSpPr>
        <p:spPr>
          <a:xfrm>
            <a:off x="1825992" y="325173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subTitle" idx="5"/>
          </p:nvPr>
        </p:nvSpPr>
        <p:spPr>
          <a:xfrm>
            <a:off x="1825982" y="3603751"/>
            <a:ext cx="260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6"/>
          </p:nvPr>
        </p:nvSpPr>
        <p:spPr>
          <a:xfrm>
            <a:off x="5578932" y="3230516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subTitle" idx="7"/>
          </p:nvPr>
        </p:nvSpPr>
        <p:spPr>
          <a:xfrm>
            <a:off x="5578932" y="3582529"/>
            <a:ext cx="2600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title" idx="8" hasCustomPrompt="1"/>
          </p:nvPr>
        </p:nvSpPr>
        <p:spPr>
          <a:xfrm>
            <a:off x="992409" y="1756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9" hasCustomPrompt="1"/>
          </p:nvPr>
        </p:nvSpPr>
        <p:spPr>
          <a:xfrm>
            <a:off x="992420" y="34329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3" hasCustomPrompt="1"/>
          </p:nvPr>
        </p:nvSpPr>
        <p:spPr>
          <a:xfrm>
            <a:off x="4741176" y="17565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4" hasCustomPrompt="1"/>
          </p:nvPr>
        </p:nvSpPr>
        <p:spPr>
          <a:xfrm>
            <a:off x="4741176" y="34329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3"/>
          <p:cNvSpPr/>
          <p:nvPr/>
        </p:nvSpPr>
        <p:spPr>
          <a:xfrm>
            <a:off x="5693347" y="3580850"/>
            <a:ext cx="3487110" cy="1564409"/>
          </a:xfrm>
          <a:custGeom>
            <a:avLst/>
            <a:gdLst/>
            <a:ahLst/>
            <a:cxnLst/>
            <a:rect l="l" t="t" r="r" b="b"/>
            <a:pathLst>
              <a:path w="51067" h="22910" extrusionOk="0">
                <a:moveTo>
                  <a:pt x="43203" y="1"/>
                </a:moveTo>
                <a:lnTo>
                  <a:pt x="42843" y="20"/>
                </a:lnTo>
                <a:lnTo>
                  <a:pt x="42483" y="39"/>
                </a:lnTo>
                <a:lnTo>
                  <a:pt x="42123" y="77"/>
                </a:lnTo>
                <a:lnTo>
                  <a:pt x="41763" y="133"/>
                </a:lnTo>
                <a:lnTo>
                  <a:pt x="41384" y="190"/>
                </a:lnTo>
                <a:lnTo>
                  <a:pt x="41024" y="266"/>
                </a:lnTo>
                <a:lnTo>
                  <a:pt x="40664" y="342"/>
                </a:lnTo>
                <a:lnTo>
                  <a:pt x="40285" y="437"/>
                </a:lnTo>
                <a:lnTo>
                  <a:pt x="39925" y="550"/>
                </a:lnTo>
                <a:lnTo>
                  <a:pt x="39508" y="702"/>
                </a:lnTo>
                <a:lnTo>
                  <a:pt x="39072" y="835"/>
                </a:lnTo>
                <a:lnTo>
                  <a:pt x="38655" y="1005"/>
                </a:lnTo>
                <a:lnTo>
                  <a:pt x="38257" y="1176"/>
                </a:lnTo>
                <a:lnTo>
                  <a:pt x="37859" y="1346"/>
                </a:lnTo>
                <a:lnTo>
                  <a:pt x="37461" y="1536"/>
                </a:lnTo>
                <a:lnTo>
                  <a:pt x="37063" y="1744"/>
                </a:lnTo>
                <a:lnTo>
                  <a:pt x="36684" y="1952"/>
                </a:lnTo>
                <a:lnTo>
                  <a:pt x="36324" y="2180"/>
                </a:lnTo>
                <a:lnTo>
                  <a:pt x="35946" y="2407"/>
                </a:lnTo>
                <a:lnTo>
                  <a:pt x="35585" y="2654"/>
                </a:lnTo>
                <a:lnTo>
                  <a:pt x="35244" y="2919"/>
                </a:lnTo>
                <a:lnTo>
                  <a:pt x="34903" y="3165"/>
                </a:lnTo>
                <a:lnTo>
                  <a:pt x="34562" y="3449"/>
                </a:lnTo>
                <a:lnTo>
                  <a:pt x="34240" y="3734"/>
                </a:lnTo>
                <a:lnTo>
                  <a:pt x="33937" y="4018"/>
                </a:lnTo>
                <a:lnTo>
                  <a:pt x="33615" y="4321"/>
                </a:lnTo>
                <a:lnTo>
                  <a:pt x="33331" y="4624"/>
                </a:lnTo>
                <a:lnTo>
                  <a:pt x="33046" y="4946"/>
                </a:lnTo>
                <a:lnTo>
                  <a:pt x="32762" y="5268"/>
                </a:lnTo>
                <a:lnTo>
                  <a:pt x="32497" y="5610"/>
                </a:lnTo>
                <a:lnTo>
                  <a:pt x="32232" y="5951"/>
                </a:lnTo>
                <a:lnTo>
                  <a:pt x="31985" y="6311"/>
                </a:lnTo>
                <a:lnTo>
                  <a:pt x="31739" y="6671"/>
                </a:lnTo>
                <a:lnTo>
                  <a:pt x="31512" y="7050"/>
                </a:lnTo>
                <a:lnTo>
                  <a:pt x="31303" y="7429"/>
                </a:lnTo>
                <a:lnTo>
                  <a:pt x="31095" y="7808"/>
                </a:lnTo>
                <a:lnTo>
                  <a:pt x="30905" y="8205"/>
                </a:lnTo>
                <a:lnTo>
                  <a:pt x="30716" y="8622"/>
                </a:lnTo>
                <a:lnTo>
                  <a:pt x="30545" y="9020"/>
                </a:lnTo>
                <a:lnTo>
                  <a:pt x="30375" y="9437"/>
                </a:lnTo>
                <a:lnTo>
                  <a:pt x="30223" y="9873"/>
                </a:lnTo>
                <a:lnTo>
                  <a:pt x="29730" y="9570"/>
                </a:lnTo>
                <a:lnTo>
                  <a:pt x="29238" y="9285"/>
                </a:lnTo>
                <a:lnTo>
                  <a:pt x="28707" y="9039"/>
                </a:lnTo>
                <a:lnTo>
                  <a:pt x="28196" y="8812"/>
                </a:lnTo>
                <a:lnTo>
                  <a:pt x="27665" y="8603"/>
                </a:lnTo>
                <a:lnTo>
                  <a:pt x="27116" y="8414"/>
                </a:lnTo>
                <a:lnTo>
                  <a:pt x="26585" y="8243"/>
                </a:lnTo>
                <a:lnTo>
                  <a:pt x="26036" y="8092"/>
                </a:lnTo>
                <a:lnTo>
                  <a:pt x="25467" y="7978"/>
                </a:lnTo>
                <a:lnTo>
                  <a:pt x="24918" y="7864"/>
                </a:lnTo>
                <a:lnTo>
                  <a:pt x="24349" y="7789"/>
                </a:lnTo>
                <a:lnTo>
                  <a:pt x="23781" y="7732"/>
                </a:lnTo>
                <a:lnTo>
                  <a:pt x="23212" y="7694"/>
                </a:lnTo>
                <a:lnTo>
                  <a:pt x="22644" y="7675"/>
                </a:lnTo>
                <a:lnTo>
                  <a:pt x="22075" y="7675"/>
                </a:lnTo>
                <a:lnTo>
                  <a:pt x="21507" y="7694"/>
                </a:lnTo>
                <a:lnTo>
                  <a:pt x="20938" y="7751"/>
                </a:lnTo>
                <a:lnTo>
                  <a:pt x="20370" y="7808"/>
                </a:lnTo>
                <a:lnTo>
                  <a:pt x="19802" y="7902"/>
                </a:lnTo>
                <a:lnTo>
                  <a:pt x="19233" y="8016"/>
                </a:lnTo>
                <a:lnTo>
                  <a:pt x="18665" y="8149"/>
                </a:lnTo>
                <a:lnTo>
                  <a:pt x="18115" y="8300"/>
                </a:lnTo>
                <a:lnTo>
                  <a:pt x="17547" y="8452"/>
                </a:lnTo>
                <a:lnTo>
                  <a:pt x="16997" y="8660"/>
                </a:lnTo>
                <a:lnTo>
                  <a:pt x="16467" y="8869"/>
                </a:lnTo>
                <a:lnTo>
                  <a:pt x="15917" y="9096"/>
                </a:lnTo>
                <a:lnTo>
                  <a:pt x="15387" y="9342"/>
                </a:lnTo>
                <a:lnTo>
                  <a:pt x="14875" y="9608"/>
                </a:lnTo>
                <a:lnTo>
                  <a:pt x="14363" y="9911"/>
                </a:lnTo>
                <a:lnTo>
                  <a:pt x="13852" y="10214"/>
                </a:lnTo>
                <a:lnTo>
                  <a:pt x="13359" y="10536"/>
                </a:lnTo>
                <a:lnTo>
                  <a:pt x="12885" y="10896"/>
                </a:lnTo>
                <a:lnTo>
                  <a:pt x="12506" y="11161"/>
                </a:lnTo>
                <a:lnTo>
                  <a:pt x="12146" y="11446"/>
                </a:lnTo>
                <a:lnTo>
                  <a:pt x="11824" y="11749"/>
                </a:lnTo>
                <a:lnTo>
                  <a:pt x="11521" y="12071"/>
                </a:lnTo>
                <a:lnTo>
                  <a:pt x="11218" y="12393"/>
                </a:lnTo>
                <a:lnTo>
                  <a:pt x="10953" y="12734"/>
                </a:lnTo>
                <a:lnTo>
                  <a:pt x="10706" y="13094"/>
                </a:lnTo>
                <a:lnTo>
                  <a:pt x="10479" y="13454"/>
                </a:lnTo>
                <a:lnTo>
                  <a:pt x="10271" y="13852"/>
                </a:lnTo>
                <a:lnTo>
                  <a:pt x="10100" y="14250"/>
                </a:lnTo>
                <a:lnTo>
                  <a:pt x="9929" y="14648"/>
                </a:lnTo>
                <a:lnTo>
                  <a:pt x="9797" y="15065"/>
                </a:lnTo>
                <a:lnTo>
                  <a:pt x="9664" y="15501"/>
                </a:lnTo>
                <a:lnTo>
                  <a:pt x="9569" y="15955"/>
                </a:lnTo>
                <a:lnTo>
                  <a:pt x="9494" y="16410"/>
                </a:lnTo>
                <a:lnTo>
                  <a:pt x="9437" y="16884"/>
                </a:lnTo>
                <a:lnTo>
                  <a:pt x="9096" y="16694"/>
                </a:lnTo>
                <a:lnTo>
                  <a:pt x="8755" y="16543"/>
                </a:lnTo>
                <a:lnTo>
                  <a:pt x="8414" y="16410"/>
                </a:lnTo>
                <a:lnTo>
                  <a:pt x="8091" y="16296"/>
                </a:lnTo>
                <a:lnTo>
                  <a:pt x="7750" y="16221"/>
                </a:lnTo>
                <a:lnTo>
                  <a:pt x="7409" y="16164"/>
                </a:lnTo>
                <a:lnTo>
                  <a:pt x="7068" y="16126"/>
                </a:lnTo>
                <a:lnTo>
                  <a:pt x="6746" y="16126"/>
                </a:lnTo>
                <a:lnTo>
                  <a:pt x="6424" y="16145"/>
                </a:lnTo>
                <a:lnTo>
                  <a:pt x="6083" y="16183"/>
                </a:lnTo>
                <a:lnTo>
                  <a:pt x="5761" y="16240"/>
                </a:lnTo>
                <a:lnTo>
                  <a:pt x="5439" y="16315"/>
                </a:lnTo>
                <a:lnTo>
                  <a:pt x="5136" y="16410"/>
                </a:lnTo>
                <a:lnTo>
                  <a:pt x="4813" y="16524"/>
                </a:lnTo>
                <a:lnTo>
                  <a:pt x="4510" y="16637"/>
                </a:lnTo>
                <a:lnTo>
                  <a:pt x="4207" y="16789"/>
                </a:lnTo>
                <a:lnTo>
                  <a:pt x="3923" y="16960"/>
                </a:lnTo>
                <a:lnTo>
                  <a:pt x="3639" y="17130"/>
                </a:lnTo>
                <a:lnTo>
                  <a:pt x="3354" y="17320"/>
                </a:lnTo>
                <a:lnTo>
                  <a:pt x="3089" y="17528"/>
                </a:lnTo>
                <a:lnTo>
                  <a:pt x="2824" y="17755"/>
                </a:lnTo>
                <a:lnTo>
                  <a:pt x="2578" y="17983"/>
                </a:lnTo>
                <a:lnTo>
                  <a:pt x="2331" y="18210"/>
                </a:lnTo>
                <a:lnTo>
                  <a:pt x="2085" y="18475"/>
                </a:lnTo>
                <a:lnTo>
                  <a:pt x="1876" y="18722"/>
                </a:lnTo>
                <a:lnTo>
                  <a:pt x="1649" y="18987"/>
                </a:lnTo>
                <a:lnTo>
                  <a:pt x="1460" y="19271"/>
                </a:lnTo>
                <a:lnTo>
                  <a:pt x="1270" y="19556"/>
                </a:lnTo>
                <a:lnTo>
                  <a:pt x="1081" y="19840"/>
                </a:lnTo>
                <a:lnTo>
                  <a:pt x="910" y="20124"/>
                </a:lnTo>
                <a:lnTo>
                  <a:pt x="758" y="20427"/>
                </a:lnTo>
                <a:lnTo>
                  <a:pt x="626" y="20711"/>
                </a:lnTo>
                <a:lnTo>
                  <a:pt x="417" y="21242"/>
                </a:lnTo>
                <a:lnTo>
                  <a:pt x="247" y="21791"/>
                </a:lnTo>
                <a:lnTo>
                  <a:pt x="95" y="22341"/>
                </a:lnTo>
                <a:lnTo>
                  <a:pt x="1" y="22909"/>
                </a:lnTo>
                <a:lnTo>
                  <a:pt x="51066" y="22909"/>
                </a:lnTo>
                <a:lnTo>
                  <a:pt x="51066" y="2388"/>
                </a:lnTo>
                <a:lnTo>
                  <a:pt x="50441" y="2009"/>
                </a:lnTo>
                <a:lnTo>
                  <a:pt x="49797" y="1668"/>
                </a:lnTo>
                <a:lnTo>
                  <a:pt x="49134" y="1346"/>
                </a:lnTo>
                <a:lnTo>
                  <a:pt x="48470" y="1062"/>
                </a:lnTo>
                <a:lnTo>
                  <a:pt x="47807" y="797"/>
                </a:lnTo>
                <a:lnTo>
                  <a:pt x="47106" y="569"/>
                </a:lnTo>
                <a:lnTo>
                  <a:pt x="46424" y="380"/>
                </a:lnTo>
                <a:lnTo>
                  <a:pt x="45723" y="228"/>
                </a:lnTo>
                <a:lnTo>
                  <a:pt x="45003" y="114"/>
                </a:lnTo>
                <a:lnTo>
                  <a:pt x="44283" y="39"/>
                </a:lnTo>
                <a:lnTo>
                  <a:pt x="43563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13"/>
          <p:cNvSpPr/>
          <p:nvPr/>
        </p:nvSpPr>
        <p:spPr>
          <a:xfrm>
            <a:off x="-360275" y="4506564"/>
            <a:ext cx="9864550" cy="875200"/>
          </a:xfrm>
          <a:custGeom>
            <a:avLst/>
            <a:gdLst/>
            <a:ahLst/>
            <a:cxnLst/>
            <a:rect l="l" t="t" r="r" b="b"/>
            <a:pathLst>
              <a:path w="394582" h="35008" extrusionOk="0">
                <a:moveTo>
                  <a:pt x="4449" y="28528"/>
                </a:moveTo>
                <a:cubicBezTo>
                  <a:pt x="6322" y="23455"/>
                  <a:pt x="34890" y="8313"/>
                  <a:pt x="53155" y="4176"/>
                </a:cubicBezTo>
                <a:cubicBezTo>
                  <a:pt x="71420" y="39"/>
                  <a:pt x="93119" y="2536"/>
                  <a:pt x="114037" y="3707"/>
                </a:cubicBezTo>
                <a:cubicBezTo>
                  <a:pt x="134955" y="4878"/>
                  <a:pt x="156498" y="10966"/>
                  <a:pt x="178665" y="11200"/>
                </a:cubicBezTo>
                <a:cubicBezTo>
                  <a:pt x="200832" y="11434"/>
                  <a:pt x="226357" y="5502"/>
                  <a:pt x="247041" y="5112"/>
                </a:cubicBezTo>
                <a:cubicBezTo>
                  <a:pt x="267725" y="4722"/>
                  <a:pt x="285912" y="9562"/>
                  <a:pt x="302771" y="8859"/>
                </a:cubicBezTo>
                <a:cubicBezTo>
                  <a:pt x="319631" y="8157"/>
                  <a:pt x="334617" y="1912"/>
                  <a:pt x="348198" y="897"/>
                </a:cubicBezTo>
                <a:cubicBezTo>
                  <a:pt x="361779" y="-118"/>
                  <a:pt x="376532" y="-663"/>
                  <a:pt x="384259" y="2771"/>
                </a:cubicBezTo>
                <a:cubicBezTo>
                  <a:pt x="391986" y="6206"/>
                  <a:pt x="394640" y="16509"/>
                  <a:pt x="394562" y="21504"/>
                </a:cubicBezTo>
                <a:cubicBezTo>
                  <a:pt x="394484" y="26499"/>
                  <a:pt x="390738" y="30792"/>
                  <a:pt x="383791" y="32743"/>
                </a:cubicBezTo>
                <a:cubicBezTo>
                  <a:pt x="376844" y="34694"/>
                  <a:pt x="409860" y="32900"/>
                  <a:pt x="352881" y="33212"/>
                </a:cubicBezTo>
                <a:cubicBezTo>
                  <a:pt x="295902" y="33524"/>
                  <a:pt x="99987" y="35398"/>
                  <a:pt x="41915" y="34617"/>
                </a:cubicBezTo>
                <a:cubicBezTo>
                  <a:pt x="-16157" y="33836"/>
                  <a:pt x="2576" y="33602"/>
                  <a:pt x="4449" y="2852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</p:sp>
      <p:sp>
        <p:nvSpPr>
          <p:cNvPr id="508" name="Google Shape;508;p13"/>
          <p:cNvSpPr/>
          <p:nvPr/>
        </p:nvSpPr>
        <p:spPr>
          <a:xfrm>
            <a:off x="1073750" y="803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3"/>
          <p:cNvSpPr/>
          <p:nvPr/>
        </p:nvSpPr>
        <p:spPr>
          <a:xfrm>
            <a:off x="7906475" y="803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3"/>
          <p:cNvSpPr/>
          <p:nvPr/>
        </p:nvSpPr>
        <p:spPr>
          <a:xfrm>
            <a:off x="8725183" y="2268100"/>
            <a:ext cx="234273" cy="234304"/>
          </a:xfrm>
          <a:custGeom>
            <a:avLst/>
            <a:gdLst/>
            <a:ahLst/>
            <a:cxnLst/>
            <a:rect l="l" t="t" r="r" b="b"/>
            <a:pathLst>
              <a:path w="12648" h="12648" extrusionOk="0">
                <a:moveTo>
                  <a:pt x="6315" y="0"/>
                </a:moveTo>
                <a:lnTo>
                  <a:pt x="4834" y="4834"/>
                </a:lnTo>
                <a:lnTo>
                  <a:pt x="0" y="6333"/>
                </a:lnTo>
                <a:lnTo>
                  <a:pt x="4834" y="7813"/>
                </a:lnTo>
                <a:lnTo>
                  <a:pt x="6315" y="12647"/>
                </a:lnTo>
                <a:lnTo>
                  <a:pt x="7814" y="7813"/>
                </a:lnTo>
                <a:lnTo>
                  <a:pt x="12648" y="6333"/>
                </a:lnTo>
                <a:lnTo>
                  <a:pt x="7814" y="4834"/>
                </a:lnTo>
                <a:lnTo>
                  <a:pt x="631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3"/>
          <p:cNvSpPr/>
          <p:nvPr/>
        </p:nvSpPr>
        <p:spPr>
          <a:xfrm rot="5400000">
            <a:off x="-770263" y="760622"/>
            <a:ext cx="2757428" cy="1236181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3"/>
          <p:cNvSpPr/>
          <p:nvPr/>
        </p:nvSpPr>
        <p:spPr>
          <a:xfrm rot="-5400000" flipH="1">
            <a:off x="7572286" y="602114"/>
            <a:ext cx="2182839" cy="97858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3"/>
          <p:cNvSpPr/>
          <p:nvPr/>
        </p:nvSpPr>
        <p:spPr>
          <a:xfrm>
            <a:off x="2588800" y="29775"/>
            <a:ext cx="857900" cy="391775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3"/>
          <p:cNvSpPr/>
          <p:nvPr/>
        </p:nvSpPr>
        <p:spPr>
          <a:xfrm>
            <a:off x="6119400" y="121913"/>
            <a:ext cx="453825" cy="207500"/>
          </a:xfrm>
          <a:custGeom>
            <a:avLst/>
            <a:gdLst/>
            <a:ahLst/>
            <a:cxnLst/>
            <a:rect l="l" t="t" r="r" b="b"/>
            <a:pathLst>
              <a:path w="18153" h="8300" extrusionOk="0">
                <a:moveTo>
                  <a:pt x="10100" y="0"/>
                </a:moveTo>
                <a:lnTo>
                  <a:pt x="9626" y="19"/>
                </a:lnTo>
                <a:lnTo>
                  <a:pt x="9152" y="95"/>
                </a:lnTo>
                <a:lnTo>
                  <a:pt x="8697" y="171"/>
                </a:lnTo>
                <a:lnTo>
                  <a:pt x="8262" y="303"/>
                </a:lnTo>
                <a:lnTo>
                  <a:pt x="7845" y="474"/>
                </a:lnTo>
                <a:lnTo>
                  <a:pt x="7428" y="663"/>
                </a:lnTo>
                <a:lnTo>
                  <a:pt x="7049" y="891"/>
                </a:lnTo>
                <a:lnTo>
                  <a:pt x="6670" y="1137"/>
                </a:lnTo>
                <a:lnTo>
                  <a:pt x="6329" y="1421"/>
                </a:lnTo>
                <a:lnTo>
                  <a:pt x="6007" y="1725"/>
                </a:lnTo>
                <a:lnTo>
                  <a:pt x="5704" y="2047"/>
                </a:lnTo>
                <a:lnTo>
                  <a:pt x="5419" y="2388"/>
                </a:lnTo>
                <a:lnTo>
                  <a:pt x="5173" y="2767"/>
                </a:lnTo>
                <a:lnTo>
                  <a:pt x="4946" y="3165"/>
                </a:lnTo>
                <a:lnTo>
                  <a:pt x="4756" y="3563"/>
                </a:lnTo>
                <a:lnTo>
                  <a:pt x="4605" y="3998"/>
                </a:lnTo>
                <a:lnTo>
                  <a:pt x="4377" y="3942"/>
                </a:lnTo>
                <a:lnTo>
                  <a:pt x="4131" y="3904"/>
                </a:lnTo>
                <a:lnTo>
                  <a:pt x="3885" y="3866"/>
                </a:lnTo>
                <a:lnTo>
                  <a:pt x="3619" y="3866"/>
                </a:lnTo>
                <a:lnTo>
                  <a:pt x="3259" y="3885"/>
                </a:lnTo>
                <a:lnTo>
                  <a:pt x="2899" y="3942"/>
                </a:lnTo>
                <a:lnTo>
                  <a:pt x="2539" y="4017"/>
                </a:lnTo>
                <a:lnTo>
                  <a:pt x="2217" y="4150"/>
                </a:lnTo>
                <a:lnTo>
                  <a:pt x="1895" y="4302"/>
                </a:lnTo>
                <a:lnTo>
                  <a:pt x="1592" y="4472"/>
                </a:lnTo>
                <a:lnTo>
                  <a:pt x="1308" y="4681"/>
                </a:lnTo>
                <a:lnTo>
                  <a:pt x="1061" y="4927"/>
                </a:lnTo>
                <a:lnTo>
                  <a:pt x="815" y="5173"/>
                </a:lnTo>
                <a:lnTo>
                  <a:pt x="607" y="5457"/>
                </a:lnTo>
                <a:lnTo>
                  <a:pt x="436" y="5761"/>
                </a:lnTo>
                <a:lnTo>
                  <a:pt x="284" y="6083"/>
                </a:lnTo>
                <a:lnTo>
                  <a:pt x="152" y="6405"/>
                </a:lnTo>
                <a:lnTo>
                  <a:pt x="57" y="6765"/>
                </a:lnTo>
                <a:lnTo>
                  <a:pt x="19" y="7125"/>
                </a:lnTo>
                <a:lnTo>
                  <a:pt x="0" y="7485"/>
                </a:lnTo>
                <a:lnTo>
                  <a:pt x="0" y="7693"/>
                </a:lnTo>
                <a:lnTo>
                  <a:pt x="19" y="7902"/>
                </a:lnTo>
                <a:lnTo>
                  <a:pt x="76" y="8300"/>
                </a:lnTo>
                <a:lnTo>
                  <a:pt x="18039" y="8300"/>
                </a:lnTo>
                <a:lnTo>
                  <a:pt x="18096" y="8110"/>
                </a:lnTo>
                <a:lnTo>
                  <a:pt x="18134" y="7902"/>
                </a:lnTo>
                <a:lnTo>
                  <a:pt x="18153" y="7712"/>
                </a:lnTo>
                <a:lnTo>
                  <a:pt x="18153" y="7485"/>
                </a:lnTo>
                <a:lnTo>
                  <a:pt x="18153" y="7239"/>
                </a:lnTo>
                <a:lnTo>
                  <a:pt x="18115" y="6992"/>
                </a:lnTo>
                <a:lnTo>
                  <a:pt x="18058" y="6746"/>
                </a:lnTo>
                <a:lnTo>
                  <a:pt x="17982" y="6500"/>
                </a:lnTo>
                <a:lnTo>
                  <a:pt x="17868" y="6272"/>
                </a:lnTo>
                <a:lnTo>
                  <a:pt x="17755" y="6064"/>
                </a:lnTo>
                <a:lnTo>
                  <a:pt x="17622" y="5855"/>
                </a:lnTo>
                <a:lnTo>
                  <a:pt x="17471" y="5666"/>
                </a:lnTo>
                <a:lnTo>
                  <a:pt x="17300" y="5495"/>
                </a:lnTo>
                <a:lnTo>
                  <a:pt x="17129" y="5344"/>
                </a:lnTo>
                <a:lnTo>
                  <a:pt x="16921" y="5192"/>
                </a:lnTo>
                <a:lnTo>
                  <a:pt x="16713" y="5078"/>
                </a:lnTo>
                <a:lnTo>
                  <a:pt x="16504" y="4965"/>
                </a:lnTo>
                <a:lnTo>
                  <a:pt x="16277" y="4870"/>
                </a:lnTo>
                <a:lnTo>
                  <a:pt x="16030" y="4813"/>
                </a:lnTo>
                <a:lnTo>
                  <a:pt x="15784" y="4756"/>
                </a:lnTo>
                <a:lnTo>
                  <a:pt x="15727" y="4510"/>
                </a:lnTo>
                <a:lnTo>
                  <a:pt x="15670" y="4264"/>
                </a:lnTo>
                <a:lnTo>
                  <a:pt x="15519" y="3790"/>
                </a:lnTo>
                <a:lnTo>
                  <a:pt x="15329" y="3316"/>
                </a:lnTo>
                <a:lnTo>
                  <a:pt x="15083" y="2880"/>
                </a:lnTo>
                <a:lnTo>
                  <a:pt x="14818" y="2464"/>
                </a:lnTo>
                <a:lnTo>
                  <a:pt x="14515" y="2066"/>
                </a:lnTo>
                <a:lnTo>
                  <a:pt x="14192" y="1706"/>
                </a:lnTo>
                <a:lnTo>
                  <a:pt x="13832" y="1365"/>
                </a:lnTo>
                <a:lnTo>
                  <a:pt x="13435" y="1061"/>
                </a:lnTo>
                <a:lnTo>
                  <a:pt x="13018" y="796"/>
                </a:lnTo>
                <a:lnTo>
                  <a:pt x="12582" y="569"/>
                </a:lnTo>
                <a:lnTo>
                  <a:pt x="12108" y="379"/>
                </a:lnTo>
                <a:lnTo>
                  <a:pt x="11634" y="209"/>
                </a:lnTo>
                <a:lnTo>
                  <a:pt x="11388" y="152"/>
                </a:lnTo>
                <a:lnTo>
                  <a:pt x="11142" y="95"/>
                </a:lnTo>
                <a:lnTo>
                  <a:pt x="10877" y="57"/>
                </a:lnTo>
                <a:lnTo>
                  <a:pt x="10630" y="38"/>
                </a:lnTo>
                <a:lnTo>
                  <a:pt x="10365" y="19"/>
                </a:lnTo>
                <a:lnTo>
                  <a:pt x="101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5" name="Google Shape;515;p13"/>
          <p:cNvGrpSpPr/>
          <p:nvPr/>
        </p:nvGrpSpPr>
        <p:grpSpPr>
          <a:xfrm>
            <a:off x="179905" y="1190052"/>
            <a:ext cx="611648" cy="365223"/>
            <a:chOff x="4504125" y="1762525"/>
            <a:chExt cx="985575" cy="588500"/>
          </a:xfrm>
        </p:grpSpPr>
        <p:sp>
          <p:nvSpPr>
            <p:cNvPr id="516" name="Google Shape;516;p13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13"/>
          <p:cNvGrpSpPr/>
          <p:nvPr/>
        </p:nvGrpSpPr>
        <p:grpSpPr>
          <a:xfrm>
            <a:off x="312294" y="4174224"/>
            <a:ext cx="954263" cy="850396"/>
            <a:chOff x="2236010" y="3967511"/>
            <a:chExt cx="930353" cy="829089"/>
          </a:xfrm>
        </p:grpSpPr>
        <p:sp>
          <p:nvSpPr>
            <p:cNvPr id="521" name="Google Shape;521;p13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2" name="Google Shape;522;p13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523" name="Google Shape;523;p13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3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3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3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3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3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3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0" name="Google Shape;530;p13"/>
          <p:cNvSpPr/>
          <p:nvPr/>
        </p:nvSpPr>
        <p:spPr>
          <a:xfrm>
            <a:off x="312050" y="1690423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13"/>
          <p:cNvGrpSpPr/>
          <p:nvPr/>
        </p:nvGrpSpPr>
        <p:grpSpPr>
          <a:xfrm>
            <a:off x="8264936" y="4067324"/>
            <a:ext cx="745923" cy="742920"/>
            <a:chOff x="778525" y="3588975"/>
            <a:chExt cx="1073425" cy="1068950"/>
          </a:xfrm>
        </p:grpSpPr>
        <p:sp>
          <p:nvSpPr>
            <p:cNvPr id="532" name="Google Shape;532;p1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" name="Google Shape;533;p1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534" name="Google Shape;534;p1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" name="Google Shape;546;p13"/>
          <p:cNvGrpSpPr/>
          <p:nvPr/>
        </p:nvGrpSpPr>
        <p:grpSpPr>
          <a:xfrm flipH="1">
            <a:off x="2344229" y="4467456"/>
            <a:ext cx="560435" cy="558099"/>
            <a:chOff x="778525" y="3588975"/>
            <a:chExt cx="1073425" cy="1068950"/>
          </a:xfrm>
        </p:grpSpPr>
        <p:sp>
          <p:nvSpPr>
            <p:cNvPr id="547" name="Google Shape;547;p1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1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549" name="Google Shape;549;p1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61" name="Google Shape;561;p13"/>
          <p:cNvSpPr/>
          <p:nvPr/>
        </p:nvSpPr>
        <p:spPr>
          <a:xfrm>
            <a:off x="8776550" y="2710023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13"/>
          <p:cNvSpPr/>
          <p:nvPr/>
        </p:nvSpPr>
        <p:spPr>
          <a:xfrm>
            <a:off x="4880825" y="119223"/>
            <a:ext cx="234297" cy="234292"/>
          </a:xfrm>
          <a:custGeom>
            <a:avLst/>
            <a:gdLst/>
            <a:ahLst/>
            <a:cxnLst/>
            <a:rect l="l" t="t" r="r" b="b"/>
            <a:pathLst>
              <a:path w="44207" h="44206" extrusionOk="0">
                <a:moveTo>
                  <a:pt x="22179" y="11477"/>
                </a:moveTo>
                <a:lnTo>
                  <a:pt x="22690" y="11496"/>
                </a:lnTo>
                <a:lnTo>
                  <a:pt x="23200" y="11534"/>
                </a:lnTo>
                <a:lnTo>
                  <a:pt x="23711" y="11590"/>
                </a:lnTo>
                <a:lnTo>
                  <a:pt x="24221" y="11685"/>
                </a:lnTo>
                <a:lnTo>
                  <a:pt x="24713" y="11798"/>
                </a:lnTo>
                <a:lnTo>
                  <a:pt x="25204" y="11950"/>
                </a:lnTo>
                <a:lnTo>
                  <a:pt x="25696" y="12101"/>
                </a:lnTo>
                <a:lnTo>
                  <a:pt x="26169" y="12290"/>
                </a:lnTo>
                <a:lnTo>
                  <a:pt x="26641" y="12498"/>
                </a:lnTo>
                <a:lnTo>
                  <a:pt x="27095" y="12725"/>
                </a:lnTo>
                <a:lnTo>
                  <a:pt x="27530" y="12971"/>
                </a:lnTo>
                <a:lnTo>
                  <a:pt x="27965" y="13235"/>
                </a:lnTo>
                <a:lnTo>
                  <a:pt x="28381" y="13538"/>
                </a:lnTo>
                <a:lnTo>
                  <a:pt x="28797" y="13840"/>
                </a:lnTo>
                <a:lnTo>
                  <a:pt x="29194" y="14181"/>
                </a:lnTo>
                <a:lnTo>
                  <a:pt x="29572" y="14540"/>
                </a:lnTo>
                <a:lnTo>
                  <a:pt x="29931" y="14899"/>
                </a:lnTo>
                <a:lnTo>
                  <a:pt x="30272" y="15296"/>
                </a:lnTo>
                <a:lnTo>
                  <a:pt x="30593" y="15712"/>
                </a:lnTo>
                <a:lnTo>
                  <a:pt x="30895" y="16147"/>
                </a:lnTo>
                <a:lnTo>
                  <a:pt x="31179" y="16582"/>
                </a:lnTo>
                <a:lnTo>
                  <a:pt x="31463" y="17055"/>
                </a:lnTo>
                <a:lnTo>
                  <a:pt x="31690" y="17546"/>
                </a:lnTo>
                <a:lnTo>
                  <a:pt x="31916" y="18038"/>
                </a:lnTo>
                <a:lnTo>
                  <a:pt x="32124" y="18548"/>
                </a:lnTo>
                <a:lnTo>
                  <a:pt x="32295" y="19059"/>
                </a:lnTo>
                <a:lnTo>
                  <a:pt x="32427" y="19588"/>
                </a:lnTo>
                <a:lnTo>
                  <a:pt x="32540" y="20099"/>
                </a:lnTo>
                <a:lnTo>
                  <a:pt x="32635" y="20628"/>
                </a:lnTo>
                <a:lnTo>
                  <a:pt x="32692" y="21139"/>
                </a:lnTo>
                <a:lnTo>
                  <a:pt x="32729" y="21668"/>
                </a:lnTo>
                <a:lnTo>
                  <a:pt x="32729" y="22179"/>
                </a:lnTo>
                <a:lnTo>
                  <a:pt x="32711" y="22689"/>
                </a:lnTo>
                <a:lnTo>
                  <a:pt x="32673" y="23218"/>
                </a:lnTo>
                <a:lnTo>
                  <a:pt x="32616" y="23729"/>
                </a:lnTo>
                <a:lnTo>
                  <a:pt x="32522" y="24221"/>
                </a:lnTo>
                <a:lnTo>
                  <a:pt x="32408" y="24731"/>
                </a:lnTo>
                <a:lnTo>
                  <a:pt x="32276" y="25223"/>
                </a:lnTo>
                <a:lnTo>
                  <a:pt x="32106" y="25695"/>
                </a:lnTo>
                <a:lnTo>
                  <a:pt x="31916" y="26168"/>
                </a:lnTo>
                <a:lnTo>
                  <a:pt x="31708" y="26641"/>
                </a:lnTo>
                <a:lnTo>
                  <a:pt x="31482" y="27094"/>
                </a:lnTo>
                <a:lnTo>
                  <a:pt x="31236" y="27548"/>
                </a:lnTo>
                <a:lnTo>
                  <a:pt x="30971" y="27983"/>
                </a:lnTo>
                <a:lnTo>
                  <a:pt x="30669" y="28399"/>
                </a:lnTo>
                <a:lnTo>
                  <a:pt x="30366" y="28796"/>
                </a:lnTo>
                <a:lnTo>
                  <a:pt x="30026" y="29193"/>
                </a:lnTo>
                <a:lnTo>
                  <a:pt x="29666" y="29571"/>
                </a:lnTo>
                <a:lnTo>
                  <a:pt x="29307" y="29931"/>
                </a:lnTo>
                <a:lnTo>
                  <a:pt x="28910" y="30271"/>
                </a:lnTo>
                <a:lnTo>
                  <a:pt x="28494" y="30611"/>
                </a:lnTo>
                <a:lnTo>
                  <a:pt x="28059" y="30914"/>
                </a:lnTo>
                <a:lnTo>
                  <a:pt x="27625" y="31197"/>
                </a:lnTo>
                <a:lnTo>
                  <a:pt x="27152" y="31462"/>
                </a:lnTo>
                <a:lnTo>
                  <a:pt x="26679" y="31708"/>
                </a:lnTo>
                <a:lnTo>
                  <a:pt x="26169" y="31935"/>
                </a:lnTo>
                <a:lnTo>
                  <a:pt x="25658" y="32124"/>
                </a:lnTo>
                <a:lnTo>
                  <a:pt x="25148" y="32294"/>
                </a:lnTo>
                <a:lnTo>
                  <a:pt x="24637" y="32445"/>
                </a:lnTo>
                <a:lnTo>
                  <a:pt x="24108" y="32559"/>
                </a:lnTo>
                <a:lnTo>
                  <a:pt x="23597" y="32634"/>
                </a:lnTo>
                <a:lnTo>
                  <a:pt x="23068" y="32691"/>
                </a:lnTo>
                <a:lnTo>
                  <a:pt x="22538" y="32729"/>
                </a:lnTo>
                <a:lnTo>
                  <a:pt x="22028" y="32748"/>
                </a:lnTo>
                <a:lnTo>
                  <a:pt x="21517" y="32729"/>
                </a:lnTo>
                <a:lnTo>
                  <a:pt x="21007" y="32691"/>
                </a:lnTo>
                <a:lnTo>
                  <a:pt x="20496" y="32615"/>
                </a:lnTo>
                <a:lnTo>
                  <a:pt x="19986" y="32521"/>
                </a:lnTo>
                <a:lnTo>
                  <a:pt x="19494" y="32407"/>
                </a:lnTo>
                <a:lnTo>
                  <a:pt x="19003" y="32275"/>
                </a:lnTo>
                <a:lnTo>
                  <a:pt x="18511" y="32124"/>
                </a:lnTo>
                <a:lnTo>
                  <a:pt x="18038" y="31935"/>
                </a:lnTo>
                <a:lnTo>
                  <a:pt x="17566" y="31727"/>
                </a:lnTo>
                <a:lnTo>
                  <a:pt x="17112" y="31500"/>
                </a:lnTo>
                <a:lnTo>
                  <a:pt x="16658" y="31254"/>
                </a:lnTo>
                <a:lnTo>
                  <a:pt x="16223" y="30970"/>
                </a:lnTo>
                <a:lnTo>
                  <a:pt x="15807" y="30687"/>
                </a:lnTo>
                <a:lnTo>
                  <a:pt x="15410" y="30365"/>
                </a:lnTo>
                <a:lnTo>
                  <a:pt x="15013" y="30044"/>
                </a:lnTo>
                <a:lnTo>
                  <a:pt x="14635" y="29685"/>
                </a:lnTo>
                <a:lnTo>
                  <a:pt x="14276" y="29307"/>
                </a:lnTo>
                <a:lnTo>
                  <a:pt x="13936" y="28910"/>
                </a:lnTo>
                <a:lnTo>
                  <a:pt x="13614" y="28513"/>
                </a:lnTo>
                <a:lnTo>
                  <a:pt x="13293" y="28078"/>
                </a:lnTo>
                <a:lnTo>
                  <a:pt x="13009" y="27624"/>
                </a:lnTo>
                <a:lnTo>
                  <a:pt x="12744" y="27170"/>
                </a:lnTo>
                <a:lnTo>
                  <a:pt x="12499" y="26678"/>
                </a:lnTo>
                <a:lnTo>
                  <a:pt x="12272" y="26187"/>
                </a:lnTo>
                <a:lnTo>
                  <a:pt x="12083" y="25676"/>
                </a:lnTo>
                <a:lnTo>
                  <a:pt x="11913" y="25147"/>
                </a:lnTo>
                <a:lnTo>
                  <a:pt x="11780" y="24636"/>
                </a:lnTo>
                <a:lnTo>
                  <a:pt x="11667" y="24126"/>
                </a:lnTo>
                <a:lnTo>
                  <a:pt x="11572" y="23597"/>
                </a:lnTo>
                <a:lnTo>
                  <a:pt x="11515" y="23067"/>
                </a:lnTo>
                <a:lnTo>
                  <a:pt x="11478" y="22557"/>
                </a:lnTo>
                <a:lnTo>
                  <a:pt x="11459" y="22027"/>
                </a:lnTo>
                <a:lnTo>
                  <a:pt x="11478" y="21517"/>
                </a:lnTo>
                <a:lnTo>
                  <a:pt x="11515" y="21006"/>
                </a:lnTo>
                <a:lnTo>
                  <a:pt x="11591" y="20496"/>
                </a:lnTo>
                <a:lnTo>
                  <a:pt x="11686" y="19985"/>
                </a:lnTo>
                <a:lnTo>
                  <a:pt x="11799" y="19494"/>
                </a:lnTo>
                <a:lnTo>
                  <a:pt x="11931" y="19002"/>
                </a:lnTo>
                <a:lnTo>
                  <a:pt x="12102" y="18511"/>
                </a:lnTo>
                <a:lnTo>
                  <a:pt x="12272" y="18038"/>
                </a:lnTo>
                <a:lnTo>
                  <a:pt x="12480" y="17584"/>
                </a:lnTo>
                <a:lnTo>
                  <a:pt x="12707" y="17111"/>
                </a:lnTo>
                <a:lnTo>
                  <a:pt x="12971" y="16677"/>
                </a:lnTo>
                <a:lnTo>
                  <a:pt x="13236" y="16242"/>
                </a:lnTo>
                <a:lnTo>
                  <a:pt x="13520" y="15826"/>
                </a:lnTo>
                <a:lnTo>
                  <a:pt x="13841" y="15410"/>
                </a:lnTo>
                <a:lnTo>
                  <a:pt x="14181" y="15013"/>
                </a:lnTo>
                <a:lnTo>
                  <a:pt x="14522" y="14635"/>
                </a:lnTo>
                <a:lnTo>
                  <a:pt x="14900" y="14275"/>
                </a:lnTo>
                <a:lnTo>
                  <a:pt x="15297" y="13935"/>
                </a:lnTo>
                <a:lnTo>
                  <a:pt x="15713" y="13614"/>
                </a:lnTo>
                <a:lnTo>
                  <a:pt x="16129" y="13311"/>
                </a:lnTo>
                <a:lnTo>
                  <a:pt x="16583" y="13027"/>
                </a:lnTo>
                <a:lnTo>
                  <a:pt x="17055" y="12763"/>
                </a:lnTo>
                <a:lnTo>
                  <a:pt x="17528" y="12517"/>
                </a:lnTo>
                <a:lnTo>
                  <a:pt x="18038" y="12290"/>
                </a:lnTo>
                <a:lnTo>
                  <a:pt x="18549" y="12082"/>
                </a:lnTo>
                <a:lnTo>
                  <a:pt x="19059" y="11931"/>
                </a:lnTo>
                <a:lnTo>
                  <a:pt x="19570" y="11780"/>
                </a:lnTo>
                <a:lnTo>
                  <a:pt x="20099" y="11666"/>
                </a:lnTo>
                <a:lnTo>
                  <a:pt x="20610" y="11572"/>
                </a:lnTo>
                <a:lnTo>
                  <a:pt x="21139" y="11515"/>
                </a:lnTo>
                <a:lnTo>
                  <a:pt x="21650" y="11477"/>
                </a:lnTo>
                <a:close/>
                <a:moveTo>
                  <a:pt x="16186" y="0"/>
                </a:moveTo>
                <a:lnTo>
                  <a:pt x="15467" y="208"/>
                </a:lnTo>
                <a:lnTo>
                  <a:pt x="14749" y="435"/>
                </a:lnTo>
                <a:lnTo>
                  <a:pt x="14049" y="700"/>
                </a:lnTo>
                <a:lnTo>
                  <a:pt x="13331" y="965"/>
                </a:lnTo>
                <a:lnTo>
                  <a:pt x="12650" y="1267"/>
                </a:lnTo>
                <a:lnTo>
                  <a:pt x="11969" y="1588"/>
                </a:lnTo>
                <a:lnTo>
                  <a:pt x="11289" y="1948"/>
                </a:lnTo>
                <a:lnTo>
                  <a:pt x="10646" y="2307"/>
                </a:lnTo>
                <a:lnTo>
                  <a:pt x="10967" y="8452"/>
                </a:lnTo>
                <a:lnTo>
                  <a:pt x="10608" y="8735"/>
                </a:lnTo>
                <a:lnTo>
                  <a:pt x="10268" y="9038"/>
                </a:lnTo>
                <a:lnTo>
                  <a:pt x="9946" y="9340"/>
                </a:lnTo>
                <a:lnTo>
                  <a:pt x="9625" y="9643"/>
                </a:lnTo>
                <a:lnTo>
                  <a:pt x="9322" y="9964"/>
                </a:lnTo>
                <a:lnTo>
                  <a:pt x="9020" y="10305"/>
                </a:lnTo>
                <a:lnTo>
                  <a:pt x="8717" y="10626"/>
                </a:lnTo>
                <a:lnTo>
                  <a:pt x="8434" y="10966"/>
                </a:lnTo>
                <a:lnTo>
                  <a:pt x="2289" y="10664"/>
                </a:lnTo>
                <a:lnTo>
                  <a:pt x="1929" y="11326"/>
                </a:lnTo>
                <a:lnTo>
                  <a:pt x="1589" y="11987"/>
                </a:lnTo>
                <a:lnTo>
                  <a:pt x="1268" y="12668"/>
                </a:lnTo>
                <a:lnTo>
                  <a:pt x="965" y="13349"/>
                </a:lnTo>
                <a:lnTo>
                  <a:pt x="682" y="14048"/>
                </a:lnTo>
                <a:lnTo>
                  <a:pt x="436" y="14767"/>
                </a:lnTo>
                <a:lnTo>
                  <a:pt x="209" y="15485"/>
                </a:lnTo>
                <a:lnTo>
                  <a:pt x="1" y="16204"/>
                </a:lnTo>
                <a:lnTo>
                  <a:pt x="4558" y="20326"/>
                </a:lnTo>
                <a:lnTo>
                  <a:pt x="4520" y="20760"/>
                </a:lnTo>
                <a:lnTo>
                  <a:pt x="4501" y="21214"/>
                </a:lnTo>
                <a:lnTo>
                  <a:pt x="4482" y="21649"/>
                </a:lnTo>
                <a:lnTo>
                  <a:pt x="4463" y="22103"/>
                </a:lnTo>
                <a:lnTo>
                  <a:pt x="4482" y="22557"/>
                </a:lnTo>
                <a:lnTo>
                  <a:pt x="4501" y="22992"/>
                </a:lnTo>
                <a:lnTo>
                  <a:pt x="4520" y="23445"/>
                </a:lnTo>
                <a:lnTo>
                  <a:pt x="4558" y="23899"/>
                </a:lnTo>
                <a:lnTo>
                  <a:pt x="1" y="28021"/>
                </a:lnTo>
                <a:lnTo>
                  <a:pt x="209" y="28739"/>
                </a:lnTo>
                <a:lnTo>
                  <a:pt x="436" y="29458"/>
                </a:lnTo>
                <a:lnTo>
                  <a:pt x="682" y="30157"/>
                </a:lnTo>
                <a:lnTo>
                  <a:pt x="965" y="30876"/>
                </a:lnTo>
                <a:lnTo>
                  <a:pt x="1268" y="31575"/>
                </a:lnTo>
                <a:lnTo>
                  <a:pt x="1589" y="32256"/>
                </a:lnTo>
                <a:lnTo>
                  <a:pt x="1929" y="32918"/>
                </a:lnTo>
                <a:lnTo>
                  <a:pt x="2289" y="33561"/>
                </a:lnTo>
                <a:lnTo>
                  <a:pt x="8434" y="33258"/>
                </a:lnTo>
                <a:lnTo>
                  <a:pt x="8736" y="33599"/>
                </a:lnTo>
                <a:lnTo>
                  <a:pt x="9020" y="33939"/>
                </a:lnTo>
                <a:lnTo>
                  <a:pt x="9322" y="34260"/>
                </a:lnTo>
                <a:lnTo>
                  <a:pt x="9644" y="34582"/>
                </a:lnTo>
                <a:lnTo>
                  <a:pt x="9965" y="34903"/>
                </a:lnTo>
                <a:lnTo>
                  <a:pt x="10286" y="35206"/>
                </a:lnTo>
                <a:lnTo>
                  <a:pt x="10967" y="35773"/>
                </a:lnTo>
                <a:lnTo>
                  <a:pt x="10646" y="41918"/>
                </a:lnTo>
                <a:lnTo>
                  <a:pt x="11307" y="42277"/>
                </a:lnTo>
                <a:lnTo>
                  <a:pt x="11988" y="42617"/>
                </a:lnTo>
                <a:lnTo>
                  <a:pt x="12669" y="42939"/>
                </a:lnTo>
                <a:lnTo>
                  <a:pt x="13349" y="43241"/>
                </a:lnTo>
                <a:lnTo>
                  <a:pt x="14049" y="43525"/>
                </a:lnTo>
                <a:lnTo>
                  <a:pt x="14749" y="43771"/>
                </a:lnTo>
                <a:lnTo>
                  <a:pt x="15467" y="43998"/>
                </a:lnTo>
                <a:lnTo>
                  <a:pt x="16204" y="44206"/>
                </a:lnTo>
                <a:lnTo>
                  <a:pt x="20326" y="39649"/>
                </a:lnTo>
                <a:lnTo>
                  <a:pt x="20761" y="39687"/>
                </a:lnTo>
                <a:lnTo>
                  <a:pt x="21196" y="39725"/>
                </a:lnTo>
                <a:lnTo>
                  <a:pt x="21650" y="39725"/>
                </a:lnTo>
                <a:lnTo>
                  <a:pt x="22104" y="39743"/>
                </a:lnTo>
                <a:lnTo>
                  <a:pt x="22538" y="39725"/>
                </a:lnTo>
                <a:lnTo>
                  <a:pt x="22992" y="39706"/>
                </a:lnTo>
                <a:lnTo>
                  <a:pt x="23446" y="39687"/>
                </a:lnTo>
                <a:lnTo>
                  <a:pt x="23881" y="39649"/>
                </a:lnTo>
                <a:lnTo>
                  <a:pt x="28003" y="44206"/>
                </a:lnTo>
                <a:lnTo>
                  <a:pt x="28721" y="43998"/>
                </a:lnTo>
                <a:lnTo>
                  <a:pt x="29440" y="43771"/>
                </a:lnTo>
                <a:lnTo>
                  <a:pt x="30158" y="43525"/>
                </a:lnTo>
                <a:lnTo>
                  <a:pt x="30858" y="43241"/>
                </a:lnTo>
                <a:lnTo>
                  <a:pt x="31557" y="42939"/>
                </a:lnTo>
                <a:lnTo>
                  <a:pt x="32238" y="42617"/>
                </a:lnTo>
                <a:lnTo>
                  <a:pt x="32900" y="42277"/>
                </a:lnTo>
                <a:lnTo>
                  <a:pt x="33561" y="41918"/>
                </a:lnTo>
                <a:lnTo>
                  <a:pt x="33240" y="35773"/>
                </a:lnTo>
                <a:lnTo>
                  <a:pt x="33580" y="35470"/>
                </a:lnTo>
                <a:lnTo>
                  <a:pt x="33921" y="35187"/>
                </a:lnTo>
                <a:lnTo>
                  <a:pt x="34261" y="34884"/>
                </a:lnTo>
                <a:lnTo>
                  <a:pt x="34582" y="34563"/>
                </a:lnTo>
                <a:lnTo>
                  <a:pt x="34885" y="34241"/>
                </a:lnTo>
                <a:lnTo>
                  <a:pt x="35187" y="33920"/>
                </a:lnTo>
                <a:lnTo>
                  <a:pt x="35490" y="33580"/>
                </a:lnTo>
                <a:lnTo>
                  <a:pt x="35774" y="33239"/>
                </a:lnTo>
                <a:lnTo>
                  <a:pt x="41918" y="33561"/>
                </a:lnTo>
                <a:lnTo>
                  <a:pt x="42278" y="32899"/>
                </a:lnTo>
                <a:lnTo>
                  <a:pt x="42618" y="32237"/>
                </a:lnTo>
                <a:lnTo>
                  <a:pt x="42939" y="31557"/>
                </a:lnTo>
                <a:lnTo>
                  <a:pt x="43242" y="30857"/>
                </a:lnTo>
                <a:lnTo>
                  <a:pt x="43507" y="30157"/>
                </a:lnTo>
                <a:lnTo>
                  <a:pt x="43771" y="29458"/>
                </a:lnTo>
                <a:lnTo>
                  <a:pt x="43998" y="28739"/>
                </a:lnTo>
                <a:lnTo>
                  <a:pt x="44206" y="28002"/>
                </a:lnTo>
                <a:lnTo>
                  <a:pt x="39631" y="23899"/>
                </a:lnTo>
                <a:lnTo>
                  <a:pt x="39687" y="23445"/>
                </a:lnTo>
                <a:lnTo>
                  <a:pt x="39706" y="23010"/>
                </a:lnTo>
                <a:lnTo>
                  <a:pt x="39725" y="22122"/>
                </a:lnTo>
                <a:lnTo>
                  <a:pt x="39725" y="21668"/>
                </a:lnTo>
                <a:lnTo>
                  <a:pt x="39706" y="21214"/>
                </a:lnTo>
                <a:lnTo>
                  <a:pt x="39668" y="20760"/>
                </a:lnTo>
                <a:lnTo>
                  <a:pt x="39631" y="20326"/>
                </a:lnTo>
                <a:lnTo>
                  <a:pt x="44206" y="16204"/>
                </a:lnTo>
                <a:lnTo>
                  <a:pt x="43998" y="15485"/>
                </a:lnTo>
                <a:lnTo>
                  <a:pt x="43771" y="14767"/>
                </a:lnTo>
                <a:lnTo>
                  <a:pt x="43526" y="14048"/>
                </a:lnTo>
                <a:lnTo>
                  <a:pt x="43242" y="13349"/>
                </a:lnTo>
                <a:lnTo>
                  <a:pt x="42939" y="12649"/>
                </a:lnTo>
                <a:lnTo>
                  <a:pt x="42618" y="11969"/>
                </a:lnTo>
                <a:lnTo>
                  <a:pt x="42259" y="11307"/>
                </a:lnTo>
                <a:lnTo>
                  <a:pt x="41900" y="10645"/>
                </a:lnTo>
                <a:lnTo>
                  <a:pt x="35755" y="10966"/>
                </a:lnTo>
                <a:lnTo>
                  <a:pt x="35471" y="10626"/>
                </a:lnTo>
                <a:lnTo>
                  <a:pt x="35169" y="10286"/>
                </a:lnTo>
                <a:lnTo>
                  <a:pt x="34866" y="9945"/>
                </a:lnTo>
                <a:lnTo>
                  <a:pt x="34563" y="9643"/>
                </a:lnTo>
                <a:lnTo>
                  <a:pt x="34242" y="9322"/>
                </a:lnTo>
                <a:lnTo>
                  <a:pt x="33921" y="9019"/>
                </a:lnTo>
                <a:lnTo>
                  <a:pt x="33580" y="8735"/>
                </a:lnTo>
                <a:lnTo>
                  <a:pt x="33240" y="8433"/>
                </a:lnTo>
                <a:lnTo>
                  <a:pt x="33542" y="2307"/>
                </a:lnTo>
                <a:lnTo>
                  <a:pt x="32900" y="1929"/>
                </a:lnTo>
                <a:lnTo>
                  <a:pt x="32219" y="1588"/>
                </a:lnTo>
                <a:lnTo>
                  <a:pt x="31538" y="1267"/>
                </a:lnTo>
                <a:lnTo>
                  <a:pt x="30858" y="965"/>
                </a:lnTo>
                <a:lnTo>
                  <a:pt x="30158" y="700"/>
                </a:lnTo>
                <a:lnTo>
                  <a:pt x="29440" y="435"/>
                </a:lnTo>
                <a:lnTo>
                  <a:pt x="28721" y="208"/>
                </a:lnTo>
                <a:lnTo>
                  <a:pt x="28003" y="0"/>
                </a:lnTo>
                <a:lnTo>
                  <a:pt x="23881" y="4576"/>
                </a:lnTo>
                <a:lnTo>
                  <a:pt x="23446" y="4538"/>
                </a:lnTo>
                <a:lnTo>
                  <a:pt x="22992" y="4500"/>
                </a:lnTo>
                <a:lnTo>
                  <a:pt x="22557" y="4481"/>
                </a:lnTo>
                <a:lnTo>
                  <a:pt x="21650" y="4481"/>
                </a:lnTo>
                <a:lnTo>
                  <a:pt x="21215" y="4500"/>
                </a:lnTo>
                <a:lnTo>
                  <a:pt x="20761" y="4538"/>
                </a:lnTo>
                <a:lnTo>
                  <a:pt x="20307" y="4576"/>
                </a:lnTo>
                <a:lnTo>
                  <a:pt x="161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1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5"/>
          <p:cNvSpPr txBox="1">
            <a:spLocks noGrp="1"/>
          </p:cNvSpPr>
          <p:nvPr>
            <p:ph type="title"/>
          </p:nvPr>
        </p:nvSpPr>
        <p:spPr>
          <a:xfrm>
            <a:off x="3355013" y="185658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8" name="Google Shape;578;p15"/>
          <p:cNvSpPr txBox="1">
            <a:spLocks noGrp="1"/>
          </p:cNvSpPr>
          <p:nvPr>
            <p:ph type="title" idx="2" hasCustomPrompt="1"/>
          </p:nvPr>
        </p:nvSpPr>
        <p:spPr>
          <a:xfrm>
            <a:off x="2374088" y="2114558"/>
            <a:ext cx="9144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79" name="Google Shape;579;p15"/>
          <p:cNvSpPr txBox="1">
            <a:spLocks noGrp="1"/>
          </p:cNvSpPr>
          <p:nvPr>
            <p:ph type="subTitle" idx="1"/>
          </p:nvPr>
        </p:nvSpPr>
        <p:spPr>
          <a:xfrm>
            <a:off x="3859013" y="282699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15"/>
          <p:cNvSpPr/>
          <p:nvPr/>
        </p:nvSpPr>
        <p:spPr>
          <a:xfrm>
            <a:off x="-961485" y="3428107"/>
            <a:ext cx="8550450" cy="1247325"/>
          </a:xfrm>
          <a:custGeom>
            <a:avLst/>
            <a:gdLst/>
            <a:ahLst/>
            <a:cxnLst/>
            <a:rect l="l" t="t" r="r" b="b"/>
            <a:pathLst>
              <a:path w="342018" h="49893" extrusionOk="0">
                <a:moveTo>
                  <a:pt x="21769" y="14074"/>
                </a:moveTo>
                <a:cubicBezTo>
                  <a:pt x="46379" y="8487"/>
                  <a:pt x="124241" y="637"/>
                  <a:pt x="153731" y="71"/>
                </a:cubicBezTo>
                <a:cubicBezTo>
                  <a:pt x="183221" y="-495"/>
                  <a:pt x="174169" y="8557"/>
                  <a:pt x="198709" y="10679"/>
                </a:cubicBezTo>
                <a:cubicBezTo>
                  <a:pt x="223249" y="12801"/>
                  <a:pt x="277137" y="8770"/>
                  <a:pt x="300969" y="12801"/>
                </a:cubicBezTo>
                <a:cubicBezTo>
                  <a:pt x="324801" y="16832"/>
                  <a:pt x="340218" y="29703"/>
                  <a:pt x="341703" y="34865"/>
                </a:cubicBezTo>
                <a:cubicBezTo>
                  <a:pt x="343188" y="40028"/>
                  <a:pt x="340359" y="41301"/>
                  <a:pt x="309879" y="43776"/>
                </a:cubicBezTo>
                <a:cubicBezTo>
                  <a:pt x="279399" y="46251"/>
                  <a:pt x="196516" y="50423"/>
                  <a:pt x="158823" y="49716"/>
                </a:cubicBezTo>
                <a:cubicBezTo>
                  <a:pt x="121130" y="49009"/>
                  <a:pt x="109178" y="42220"/>
                  <a:pt x="83719" y="39533"/>
                </a:cubicBezTo>
                <a:cubicBezTo>
                  <a:pt x="58260" y="36846"/>
                  <a:pt x="16395" y="37835"/>
                  <a:pt x="6070" y="33592"/>
                </a:cubicBezTo>
                <a:cubicBezTo>
                  <a:pt x="-4255" y="29349"/>
                  <a:pt x="-2841" y="19661"/>
                  <a:pt x="21769" y="1407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581" name="Google Shape;581;p15"/>
          <p:cNvSpPr/>
          <p:nvPr/>
        </p:nvSpPr>
        <p:spPr>
          <a:xfrm>
            <a:off x="-806427" y="3630541"/>
            <a:ext cx="10339800" cy="1974775"/>
          </a:xfrm>
          <a:custGeom>
            <a:avLst/>
            <a:gdLst/>
            <a:ahLst/>
            <a:cxnLst/>
            <a:rect l="l" t="t" r="r" b="b"/>
            <a:pathLst>
              <a:path w="413592" h="78991" extrusionOk="0">
                <a:moveTo>
                  <a:pt x="20659" y="10219"/>
                </a:moveTo>
                <a:cubicBezTo>
                  <a:pt x="36147" y="-955"/>
                  <a:pt x="84236" y="106"/>
                  <a:pt x="113160" y="35"/>
                </a:cubicBezTo>
                <a:cubicBezTo>
                  <a:pt x="142084" y="-36"/>
                  <a:pt x="157077" y="6471"/>
                  <a:pt x="194204" y="9795"/>
                </a:cubicBezTo>
                <a:cubicBezTo>
                  <a:pt x="231332" y="13119"/>
                  <a:pt x="301202" y="19412"/>
                  <a:pt x="335925" y="19978"/>
                </a:cubicBezTo>
                <a:cubicBezTo>
                  <a:pt x="370648" y="20544"/>
                  <a:pt x="390450" y="12411"/>
                  <a:pt x="402543" y="13189"/>
                </a:cubicBezTo>
                <a:cubicBezTo>
                  <a:pt x="414636" y="13967"/>
                  <a:pt x="407210" y="14321"/>
                  <a:pt x="408483" y="24646"/>
                </a:cubicBezTo>
                <a:cubicBezTo>
                  <a:pt x="409756" y="34971"/>
                  <a:pt x="418102" y="66724"/>
                  <a:pt x="410181" y="75139"/>
                </a:cubicBezTo>
                <a:cubicBezTo>
                  <a:pt x="402261" y="83555"/>
                  <a:pt x="424820" y="74715"/>
                  <a:pt x="360960" y="75139"/>
                </a:cubicBezTo>
                <a:cubicBezTo>
                  <a:pt x="297101" y="75563"/>
                  <a:pt x="83812" y="79029"/>
                  <a:pt x="27024" y="77685"/>
                </a:cubicBezTo>
                <a:cubicBezTo>
                  <a:pt x="-29763" y="76341"/>
                  <a:pt x="21296" y="78321"/>
                  <a:pt x="20235" y="67077"/>
                </a:cubicBezTo>
                <a:cubicBezTo>
                  <a:pt x="19174" y="55833"/>
                  <a:pt x="5172" y="21393"/>
                  <a:pt x="20659" y="1021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582" name="Google Shape;582;p15"/>
          <p:cNvSpPr/>
          <p:nvPr/>
        </p:nvSpPr>
        <p:spPr>
          <a:xfrm rot="10800000">
            <a:off x="5917809" y="28"/>
            <a:ext cx="3226199" cy="144617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15"/>
          <p:cNvSpPr/>
          <p:nvPr/>
        </p:nvSpPr>
        <p:spPr>
          <a:xfrm rot="5400000">
            <a:off x="-899879" y="890003"/>
            <a:ext cx="3226199" cy="144617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4" name="Google Shape;584;p15"/>
          <p:cNvGrpSpPr/>
          <p:nvPr/>
        </p:nvGrpSpPr>
        <p:grpSpPr>
          <a:xfrm>
            <a:off x="717362" y="795028"/>
            <a:ext cx="1861645" cy="3624522"/>
            <a:chOff x="717362" y="795028"/>
            <a:chExt cx="1861645" cy="3624522"/>
          </a:xfrm>
        </p:grpSpPr>
        <p:sp>
          <p:nvSpPr>
            <p:cNvPr id="585" name="Google Shape;585;p15"/>
            <p:cNvSpPr/>
            <p:nvPr/>
          </p:nvSpPr>
          <p:spPr>
            <a:xfrm flipH="1">
              <a:off x="2365852" y="1664168"/>
              <a:ext cx="55027" cy="36425"/>
            </a:xfrm>
            <a:custGeom>
              <a:avLst/>
              <a:gdLst/>
              <a:ahLst/>
              <a:cxnLst/>
              <a:rect l="l" t="t" r="r" b="b"/>
              <a:pathLst>
                <a:path w="3245" h="214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764" y="597"/>
                  </a:lnTo>
                  <a:lnTo>
                    <a:pt x="1575" y="1169"/>
                  </a:lnTo>
                  <a:lnTo>
                    <a:pt x="2386" y="1670"/>
                  </a:lnTo>
                  <a:lnTo>
                    <a:pt x="3244" y="2147"/>
                  </a:lnTo>
                  <a:lnTo>
                    <a:pt x="3244" y="2147"/>
                  </a:lnTo>
                  <a:lnTo>
                    <a:pt x="3125" y="2076"/>
                  </a:lnTo>
                  <a:lnTo>
                    <a:pt x="3125" y="2076"/>
                  </a:lnTo>
                  <a:lnTo>
                    <a:pt x="2290" y="1622"/>
                  </a:lnTo>
                  <a:lnTo>
                    <a:pt x="1503" y="1122"/>
                  </a:lnTo>
                  <a:lnTo>
                    <a:pt x="716" y="573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 flipH="1">
              <a:off x="2458067" y="1472056"/>
              <a:ext cx="65948" cy="154517"/>
            </a:xfrm>
            <a:custGeom>
              <a:avLst/>
              <a:gdLst/>
              <a:ahLst/>
              <a:cxnLst/>
              <a:rect l="l" t="t" r="r" b="b"/>
              <a:pathLst>
                <a:path w="3889" h="911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72" y="597"/>
                  </a:lnTo>
                  <a:lnTo>
                    <a:pt x="191" y="1217"/>
                  </a:lnTo>
                  <a:lnTo>
                    <a:pt x="311" y="1813"/>
                  </a:lnTo>
                  <a:lnTo>
                    <a:pt x="454" y="2410"/>
                  </a:lnTo>
                  <a:lnTo>
                    <a:pt x="621" y="3006"/>
                  </a:lnTo>
                  <a:lnTo>
                    <a:pt x="788" y="3602"/>
                  </a:lnTo>
                  <a:lnTo>
                    <a:pt x="1002" y="4174"/>
                  </a:lnTo>
                  <a:lnTo>
                    <a:pt x="1241" y="4747"/>
                  </a:lnTo>
                  <a:lnTo>
                    <a:pt x="1479" y="5319"/>
                  </a:lnTo>
                  <a:lnTo>
                    <a:pt x="1766" y="5892"/>
                  </a:lnTo>
                  <a:lnTo>
                    <a:pt x="2052" y="6464"/>
                  </a:lnTo>
                  <a:lnTo>
                    <a:pt x="2386" y="7013"/>
                  </a:lnTo>
                  <a:lnTo>
                    <a:pt x="2720" y="7537"/>
                  </a:lnTo>
                  <a:lnTo>
                    <a:pt x="3077" y="8086"/>
                  </a:lnTo>
                  <a:lnTo>
                    <a:pt x="3459" y="8587"/>
                  </a:lnTo>
                  <a:lnTo>
                    <a:pt x="3888" y="9112"/>
                  </a:lnTo>
                  <a:lnTo>
                    <a:pt x="3888" y="9112"/>
                  </a:lnTo>
                  <a:lnTo>
                    <a:pt x="3483" y="8611"/>
                  </a:lnTo>
                  <a:lnTo>
                    <a:pt x="3101" y="8110"/>
                  </a:lnTo>
                  <a:lnTo>
                    <a:pt x="2743" y="7585"/>
                  </a:lnTo>
                  <a:lnTo>
                    <a:pt x="2410" y="7060"/>
                  </a:lnTo>
                  <a:lnTo>
                    <a:pt x="2099" y="6512"/>
                  </a:lnTo>
                  <a:lnTo>
                    <a:pt x="1813" y="5963"/>
                  </a:lnTo>
                  <a:lnTo>
                    <a:pt x="1527" y="5391"/>
                  </a:lnTo>
                  <a:lnTo>
                    <a:pt x="1265" y="4818"/>
                  </a:lnTo>
                  <a:lnTo>
                    <a:pt x="1050" y="4246"/>
                  </a:lnTo>
                  <a:lnTo>
                    <a:pt x="835" y="3650"/>
                  </a:lnTo>
                  <a:lnTo>
                    <a:pt x="645" y="3054"/>
                  </a:lnTo>
                  <a:lnTo>
                    <a:pt x="454" y="2457"/>
                  </a:lnTo>
                  <a:lnTo>
                    <a:pt x="311" y="1837"/>
                  </a:lnTo>
                  <a:lnTo>
                    <a:pt x="191" y="1241"/>
                  </a:lnTo>
                  <a:lnTo>
                    <a:pt x="96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 flipH="1">
              <a:off x="2460899" y="1254474"/>
              <a:ext cx="31575" cy="48956"/>
            </a:xfrm>
            <a:custGeom>
              <a:avLst/>
              <a:gdLst/>
              <a:ahLst/>
              <a:cxnLst/>
              <a:rect l="l" t="t" r="r" b="b"/>
              <a:pathLst>
                <a:path w="1862" h="2887" fill="none" extrusionOk="0">
                  <a:moveTo>
                    <a:pt x="1861" y="0"/>
                  </a:moveTo>
                  <a:lnTo>
                    <a:pt x="1861" y="0"/>
                  </a:lnTo>
                  <a:lnTo>
                    <a:pt x="1337" y="692"/>
                  </a:lnTo>
                  <a:lnTo>
                    <a:pt x="860" y="1407"/>
                  </a:lnTo>
                  <a:lnTo>
                    <a:pt x="406" y="2147"/>
                  </a:lnTo>
                  <a:lnTo>
                    <a:pt x="1" y="2886"/>
                  </a:lnTo>
                  <a:lnTo>
                    <a:pt x="1" y="2886"/>
                  </a:lnTo>
                  <a:lnTo>
                    <a:pt x="406" y="2123"/>
                  </a:lnTo>
                  <a:lnTo>
                    <a:pt x="860" y="1383"/>
                  </a:lnTo>
                  <a:lnTo>
                    <a:pt x="1360" y="692"/>
                  </a:lnTo>
                  <a:lnTo>
                    <a:pt x="186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 flipH="1">
              <a:off x="2263937" y="1147286"/>
              <a:ext cx="156942" cy="66762"/>
            </a:xfrm>
            <a:custGeom>
              <a:avLst/>
              <a:gdLst/>
              <a:ahLst/>
              <a:cxnLst/>
              <a:rect l="l" t="t" r="r" b="b"/>
              <a:pathLst>
                <a:path w="9255" h="3937" fill="none" extrusionOk="0">
                  <a:moveTo>
                    <a:pt x="9254" y="1"/>
                  </a:moveTo>
                  <a:lnTo>
                    <a:pt x="9254" y="1"/>
                  </a:lnTo>
                  <a:lnTo>
                    <a:pt x="8348" y="120"/>
                  </a:lnTo>
                  <a:lnTo>
                    <a:pt x="7442" y="311"/>
                  </a:lnTo>
                  <a:lnTo>
                    <a:pt x="6535" y="525"/>
                  </a:lnTo>
                  <a:lnTo>
                    <a:pt x="5653" y="788"/>
                  </a:lnTo>
                  <a:lnTo>
                    <a:pt x="4794" y="1098"/>
                  </a:lnTo>
                  <a:lnTo>
                    <a:pt x="3912" y="1456"/>
                  </a:lnTo>
                  <a:lnTo>
                    <a:pt x="3077" y="1885"/>
                  </a:lnTo>
                  <a:lnTo>
                    <a:pt x="2242" y="2338"/>
                  </a:lnTo>
                  <a:lnTo>
                    <a:pt x="2242" y="2338"/>
                  </a:lnTo>
                  <a:lnTo>
                    <a:pt x="1670" y="2696"/>
                  </a:lnTo>
                  <a:lnTo>
                    <a:pt x="1121" y="3077"/>
                  </a:lnTo>
                  <a:lnTo>
                    <a:pt x="573" y="3483"/>
                  </a:lnTo>
                  <a:lnTo>
                    <a:pt x="48" y="3888"/>
                  </a:lnTo>
                  <a:lnTo>
                    <a:pt x="48" y="3888"/>
                  </a:lnTo>
                  <a:lnTo>
                    <a:pt x="0" y="3936"/>
                  </a:lnTo>
                  <a:lnTo>
                    <a:pt x="0" y="3936"/>
                  </a:lnTo>
                  <a:lnTo>
                    <a:pt x="501" y="3531"/>
                  </a:lnTo>
                  <a:lnTo>
                    <a:pt x="1026" y="3149"/>
                  </a:lnTo>
                  <a:lnTo>
                    <a:pt x="1551" y="2791"/>
                  </a:lnTo>
                  <a:lnTo>
                    <a:pt x="2075" y="2457"/>
                  </a:lnTo>
                  <a:lnTo>
                    <a:pt x="2648" y="2123"/>
                  </a:lnTo>
                  <a:lnTo>
                    <a:pt x="3196" y="1837"/>
                  </a:lnTo>
                  <a:lnTo>
                    <a:pt x="3769" y="1551"/>
                  </a:lnTo>
                  <a:lnTo>
                    <a:pt x="4341" y="1289"/>
                  </a:lnTo>
                  <a:lnTo>
                    <a:pt x="4937" y="1050"/>
                  </a:lnTo>
                  <a:lnTo>
                    <a:pt x="5534" y="836"/>
                  </a:lnTo>
                  <a:lnTo>
                    <a:pt x="6154" y="645"/>
                  </a:lnTo>
                  <a:lnTo>
                    <a:pt x="6750" y="478"/>
                  </a:lnTo>
                  <a:lnTo>
                    <a:pt x="7370" y="311"/>
                  </a:lnTo>
                  <a:lnTo>
                    <a:pt x="7990" y="192"/>
                  </a:lnTo>
                  <a:lnTo>
                    <a:pt x="8634" y="96"/>
                  </a:lnTo>
                  <a:lnTo>
                    <a:pt x="92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 flipH="1">
              <a:off x="2223494" y="1145675"/>
              <a:ext cx="203049" cy="583219"/>
            </a:xfrm>
            <a:custGeom>
              <a:avLst/>
              <a:gdLst/>
              <a:ahLst/>
              <a:cxnLst/>
              <a:rect l="l" t="t" r="r" b="b"/>
              <a:pathLst>
                <a:path w="11974" h="34393" extrusionOk="0">
                  <a:moveTo>
                    <a:pt x="11353" y="0"/>
                  </a:moveTo>
                  <a:lnTo>
                    <a:pt x="10757" y="24"/>
                  </a:lnTo>
                  <a:lnTo>
                    <a:pt x="10161" y="48"/>
                  </a:lnTo>
                  <a:lnTo>
                    <a:pt x="9541" y="120"/>
                  </a:lnTo>
                  <a:lnTo>
                    <a:pt x="8944" y="191"/>
                  </a:lnTo>
                  <a:lnTo>
                    <a:pt x="8348" y="287"/>
                  </a:lnTo>
                  <a:lnTo>
                    <a:pt x="7752" y="406"/>
                  </a:lnTo>
                  <a:lnTo>
                    <a:pt x="7156" y="549"/>
                  </a:lnTo>
                  <a:lnTo>
                    <a:pt x="6559" y="716"/>
                  </a:lnTo>
                  <a:lnTo>
                    <a:pt x="5963" y="883"/>
                  </a:lnTo>
                  <a:lnTo>
                    <a:pt x="5391" y="1097"/>
                  </a:lnTo>
                  <a:lnTo>
                    <a:pt x="4818" y="1312"/>
                  </a:lnTo>
                  <a:lnTo>
                    <a:pt x="4246" y="1574"/>
                  </a:lnTo>
                  <a:lnTo>
                    <a:pt x="3674" y="1837"/>
                  </a:lnTo>
                  <a:lnTo>
                    <a:pt x="3125" y="2123"/>
                  </a:lnTo>
                  <a:lnTo>
                    <a:pt x="2576" y="2433"/>
                  </a:lnTo>
                  <a:lnTo>
                    <a:pt x="1" y="30290"/>
                  </a:lnTo>
                  <a:lnTo>
                    <a:pt x="478" y="30696"/>
                  </a:lnTo>
                  <a:lnTo>
                    <a:pt x="978" y="31077"/>
                  </a:lnTo>
                  <a:lnTo>
                    <a:pt x="1479" y="31459"/>
                  </a:lnTo>
                  <a:lnTo>
                    <a:pt x="2004" y="31793"/>
                  </a:lnTo>
                  <a:lnTo>
                    <a:pt x="2529" y="32127"/>
                  </a:lnTo>
                  <a:lnTo>
                    <a:pt x="3053" y="32437"/>
                  </a:lnTo>
                  <a:lnTo>
                    <a:pt x="3602" y="32723"/>
                  </a:lnTo>
                  <a:lnTo>
                    <a:pt x="4151" y="32986"/>
                  </a:lnTo>
                  <a:lnTo>
                    <a:pt x="4723" y="33248"/>
                  </a:lnTo>
                  <a:lnTo>
                    <a:pt x="5271" y="33463"/>
                  </a:lnTo>
                  <a:lnTo>
                    <a:pt x="5844" y="33677"/>
                  </a:lnTo>
                  <a:lnTo>
                    <a:pt x="6440" y="33868"/>
                  </a:lnTo>
                  <a:lnTo>
                    <a:pt x="7013" y="34011"/>
                  </a:lnTo>
                  <a:lnTo>
                    <a:pt x="7609" y="34178"/>
                  </a:lnTo>
                  <a:lnTo>
                    <a:pt x="8205" y="34297"/>
                  </a:lnTo>
                  <a:lnTo>
                    <a:pt x="8801" y="34393"/>
                  </a:lnTo>
                  <a:lnTo>
                    <a:pt x="11973" y="24"/>
                  </a:lnTo>
                  <a:lnTo>
                    <a:pt x="11353" y="0"/>
                  </a:lnTo>
                  <a:close/>
                </a:path>
              </a:pathLst>
            </a:cu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>
              <a:off x="763127" y="4185250"/>
              <a:ext cx="11718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 flipH="1">
              <a:off x="1379417" y="1382266"/>
              <a:ext cx="429143" cy="646725"/>
            </a:xfrm>
            <a:custGeom>
              <a:avLst/>
              <a:gdLst/>
              <a:ahLst/>
              <a:cxnLst/>
              <a:rect l="l" t="t" r="r" b="b"/>
              <a:pathLst>
                <a:path w="25307" h="38138" extrusionOk="0">
                  <a:moveTo>
                    <a:pt x="11163" y="30911"/>
                  </a:moveTo>
                  <a:lnTo>
                    <a:pt x="11258" y="30983"/>
                  </a:lnTo>
                  <a:lnTo>
                    <a:pt x="11282" y="31030"/>
                  </a:lnTo>
                  <a:lnTo>
                    <a:pt x="11163" y="30911"/>
                  </a:lnTo>
                  <a:close/>
                  <a:moveTo>
                    <a:pt x="20178" y="1"/>
                  </a:moveTo>
                  <a:lnTo>
                    <a:pt x="19701" y="49"/>
                  </a:lnTo>
                  <a:lnTo>
                    <a:pt x="19248" y="144"/>
                  </a:lnTo>
                  <a:lnTo>
                    <a:pt x="18795" y="263"/>
                  </a:lnTo>
                  <a:lnTo>
                    <a:pt x="18366" y="454"/>
                  </a:lnTo>
                  <a:lnTo>
                    <a:pt x="17936" y="669"/>
                  </a:lnTo>
                  <a:lnTo>
                    <a:pt x="17555" y="931"/>
                  </a:lnTo>
                  <a:lnTo>
                    <a:pt x="17173" y="1217"/>
                  </a:lnTo>
                  <a:lnTo>
                    <a:pt x="16839" y="1551"/>
                  </a:lnTo>
                  <a:lnTo>
                    <a:pt x="16529" y="1909"/>
                  </a:lnTo>
                  <a:lnTo>
                    <a:pt x="16267" y="2290"/>
                  </a:lnTo>
                  <a:lnTo>
                    <a:pt x="16028" y="2720"/>
                  </a:lnTo>
                  <a:lnTo>
                    <a:pt x="15837" y="3173"/>
                  </a:lnTo>
                  <a:lnTo>
                    <a:pt x="15694" y="3650"/>
                  </a:lnTo>
                  <a:lnTo>
                    <a:pt x="15671" y="3698"/>
                  </a:lnTo>
                  <a:lnTo>
                    <a:pt x="14979" y="6417"/>
                  </a:lnTo>
                  <a:lnTo>
                    <a:pt x="14239" y="9136"/>
                  </a:lnTo>
                  <a:lnTo>
                    <a:pt x="13500" y="11855"/>
                  </a:lnTo>
                  <a:lnTo>
                    <a:pt x="12737" y="14573"/>
                  </a:lnTo>
                  <a:lnTo>
                    <a:pt x="11783" y="17936"/>
                  </a:lnTo>
                  <a:lnTo>
                    <a:pt x="11592" y="18556"/>
                  </a:lnTo>
                  <a:lnTo>
                    <a:pt x="11020" y="20488"/>
                  </a:lnTo>
                  <a:lnTo>
                    <a:pt x="10423" y="22420"/>
                  </a:lnTo>
                  <a:lnTo>
                    <a:pt x="10209" y="23088"/>
                  </a:lnTo>
                  <a:lnTo>
                    <a:pt x="9517" y="25306"/>
                  </a:lnTo>
                  <a:lnTo>
                    <a:pt x="8992" y="26833"/>
                  </a:lnTo>
                  <a:lnTo>
                    <a:pt x="8635" y="25998"/>
                  </a:lnTo>
                  <a:lnTo>
                    <a:pt x="8301" y="25163"/>
                  </a:lnTo>
                  <a:lnTo>
                    <a:pt x="8062" y="24519"/>
                  </a:lnTo>
                  <a:lnTo>
                    <a:pt x="7657" y="23446"/>
                  </a:lnTo>
                  <a:lnTo>
                    <a:pt x="7180" y="22182"/>
                  </a:lnTo>
                  <a:lnTo>
                    <a:pt x="6965" y="21538"/>
                  </a:lnTo>
                  <a:lnTo>
                    <a:pt x="6750" y="20894"/>
                  </a:lnTo>
                  <a:lnTo>
                    <a:pt x="6727" y="20822"/>
                  </a:lnTo>
                  <a:lnTo>
                    <a:pt x="6584" y="20512"/>
                  </a:lnTo>
                  <a:lnTo>
                    <a:pt x="6440" y="20202"/>
                  </a:lnTo>
                  <a:lnTo>
                    <a:pt x="6273" y="19940"/>
                  </a:lnTo>
                  <a:lnTo>
                    <a:pt x="6059" y="19677"/>
                  </a:lnTo>
                  <a:lnTo>
                    <a:pt x="5844" y="19439"/>
                  </a:lnTo>
                  <a:lnTo>
                    <a:pt x="5606" y="19224"/>
                  </a:lnTo>
                  <a:lnTo>
                    <a:pt x="5343" y="19057"/>
                  </a:lnTo>
                  <a:lnTo>
                    <a:pt x="5057" y="18890"/>
                  </a:lnTo>
                  <a:lnTo>
                    <a:pt x="4771" y="18747"/>
                  </a:lnTo>
                  <a:lnTo>
                    <a:pt x="4485" y="18628"/>
                  </a:lnTo>
                  <a:lnTo>
                    <a:pt x="4175" y="18556"/>
                  </a:lnTo>
                  <a:lnTo>
                    <a:pt x="3841" y="18509"/>
                  </a:lnTo>
                  <a:lnTo>
                    <a:pt x="3531" y="18485"/>
                  </a:lnTo>
                  <a:lnTo>
                    <a:pt x="3197" y="18485"/>
                  </a:lnTo>
                  <a:lnTo>
                    <a:pt x="2863" y="18533"/>
                  </a:lnTo>
                  <a:lnTo>
                    <a:pt x="2529" y="18604"/>
                  </a:lnTo>
                  <a:lnTo>
                    <a:pt x="2195" y="18723"/>
                  </a:lnTo>
                  <a:lnTo>
                    <a:pt x="1885" y="18867"/>
                  </a:lnTo>
                  <a:lnTo>
                    <a:pt x="1575" y="19034"/>
                  </a:lnTo>
                  <a:lnTo>
                    <a:pt x="1313" y="19224"/>
                  </a:lnTo>
                  <a:lnTo>
                    <a:pt x="1050" y="19439"/>
                  </a:lnTo>
                  <a:lnTo>
                    <a:pt x="836" y="19677"/>
                  </a:lnTo>
                  <a:lnTo>
                    <a:pt x="621" y="19940"/>
                  </a:lnTo>
                  <a:lnTo>
                    <a:pt x="454" y="20226"/>
                  </a:lnTo>
                  <a:lnTo>
                    <a:pt x="287" y="20512"/>
                  </a:lnTo>
                  <a:lnTo>
                    <a:pt x="168" y="20822"/>
                  </a:lnTo>
                  <a:lnTo>
                    <a:pt x="72" y="21156"/>
                  </a:lnTo>
                  <a:lnTo>
                    <a:pt x="25" y="21490"/>
                  </a:lnTo>
                  <a:lnTo>
                    <a:pt x="1" y="21824"/>
                  </a:lnTo>
                  <a:lnTo>
                    <a:pt x="1" y="22158"/>
                  </a:lnTo>
                  <a:lnTo>
                    <a:pt x="25" y="22516"/>
                  </a:lnTo>
                  <a:lnTo>
                    <a:pt x="120" y="22850"/>
                  </a:lnTo>
                  <a:lnTo>
                    <a:pt x="311" y="23589"/>
                  </a:lnTo>
                  <a:lnTo>
                    <a:pt x="526" y="24304"/>
                  </a:lnTo>
                  <a:lnTo>
                    <a:pt x="788" y="25235"/>
                  </a:lnTo>
                  <a:lnTo>
                    <a:pt x="931" y="25688"/>
                  </a:lnTo>
                  <a:lnTo>
                    <a:pt x="931" y="25712"/>
                  </a:lnTo>
                  <a:lnTo>
                    <a:pt x="1384" y="27143"/>
                  </a:lnTo>
                  <a:lnTo>
                    <a:pt x="1861" y="28550"/>
                  </a:lnTo>
                  <a:lnTo>
                    <a:pt x="2362" y="29981"/>
                  </a:lnTo>
                  <a:lnTo>
                    <a:pt x="2911" y="31412"/>
                  </a:lnTo>
                  <a:lnTo>
                    <a:pt x="3221" y="32127"/>
                  </a:lnTo>
                  <a:lnTo>
                    <a:pt x="3555" y="32867"/>
                  </a:lnTo>
                  <a:lnTo>
                    <a:pt x="3722" y="33225"/>
                  </a:lnTo>
                  <a:lnTo>
                    <a:pt x="4008" y="33797"/>
                  </a:lnTo>
                  <a:lnTo>
                    <a:pt x="4342" y="34417"/>
                  </a:lnTo>
                  <a:lnTo>
                    <a:pt x="4580" y="34822"/>
                  </a:lnTo>
                  <a:lnTo>
                    <a:pt x="4866" y="35252"/>
                  </a:lnTo>
                  <a:lnTo>
                    <a:pt x="5176" y="35681"/>
                  </a:lnTo>
                  <a:lnTo>
                    <a:pt x="5582" y="36182"/>
                  </a:lnTo>
                  <a:lnTo>
                    <a:pt x="5820" y="36444"/>
                  </a:lnTo>
                  <a:lnTo>
                    <a:pt x="6107" y="36707"/>
                  </a:lnTo>
                  <a:lnTo>
                    <a:pt x="6440" y="37017"/>
                  </a:lnTo>
                  <a:lnTo>
                    <a:pt x="6870" y="37327"/>
                  </a:lnTo>
                  <a:lnTo>
                    <a:pt x="7108" y="37470"/>
                  </a:lnTo>
                  <a:lnTo>
                    <a:pt x="7394" y="37613"/>
                  </a:lnTo>
                  <a:lnTo>
                    <a:pt x="7824" y="37828"/>
                  </a:lnTo>
                  <a:lnTo>
                    <a:pt x="8182" y="37947"/>
                  </a:lnTo>
                  <a:lnTo>
                    <a:pt x="8635" y="38066"/>
                  </a:lnTo>
                  <a:lnTo>
                    <a:pt x="8897" y="38090"/>
                  </a:lnTo>
                  <a:lnTo>
                    <a:pt x="9159" y="38138"/>
                  </a:lnTo>
                  <a:lnTo>
                    <a:pt x="9708" y="38138"/>
                  </a:lnTo>
                  <a:lnTo>
                    <a:pt x="10018" y="38114"/>
                  </a:lnTo>
                  <a:lnTo>
                    <a:pt x="10304" y="38090"/>
                  </a:lnTo>
                  <a:lnTo>
                    <a:pt x="10590" y="38018"/>
                  </a:lnTo>
                  <a:lnTo>
                    <a:pt x="10853" y="37947"/>
                  </a:lnTo>
                  <a:lnTo>
                    <a:pt x="11139" y="37852"/>
                  </a:lnTo>
                  <a:lnTo>
                    <a:pt x="11377" y="37756"/>
                  </a:lnTo>
                  <a:lnTo>
                    <a:pt x="11521" y="37685"/>
                  </a:lnTo>
                  <a:lnTo>
                    <a:pt x="11688" y="37613"/>
                  </a:lnTo>
                  <a:lnTo>
                    <a:pt x="11974" y="37446"/>
                  </a:lnTo>
                  <a:lnTo>
                    <a:pt x="12188" y="37303"/>
                  </a:lnTo>
                  <a:lnTo>
                    <a:pt x="12236" y="37255"/>
                  </a:lnTo>
                  <a:lnTo>
                    <a:pt x="12284" y="37231"/>
                  </a:lnTo>
                  <a:lnTo>
                    <a:pt x="12379" y="37160"/>
                  </a:lnTo>
                  <a:lnTo>
                    <a:pt x="12546" y="37017"/>
                  </a:lnTo>
                  <a:lnTo>
                    <a:pt x="12665" y="36921"/>
                  </a:lnTo>
                  <a:lnTo>
                    <a:pt x="12785" y="36802"/>
                  </a:lnTo>
                  <a:lnTo>
                    <a:pt x="12880" y="36707"/>
                  </a:lnTo>
                  <a:lnTo>
                    <a:pt x="12975" y="36587"/>
                  </a:lnTo>
                  <a:lnTo>
                    <a:pt x="13071" y="36516"/>
                  </a:lnTo>
                  <a:lnTo>
                    <a:pt x="13214" y="36325"/>
                  </a:lnTo>
                  <a:lnTo>
                    <a:pt x="13452" y="36039"/>
                  </a:lnTo>
                  <a:lnTo>
                    <a:pt x="13667" y="35777"/>
                  </a:lnTo>
                  <a:lnTo>
                    <a:pt x="13977" y="35300"/>
                  </a:lnTo>
                  <a:lnTo>
                    <a:pt x="14454" y="34465"/>
                  </a:lnTo>
                  <a:lnTo>
                    <a:pt x="14860" y="33725"/>
                  </a:lnTo>
                  <a:lnTo>
                    <a:pt x="15217" y="33010"/>
                  </a:lnTo>
                  <a:lnTo>
                    <a:pt x="15551" y="32294"/>
                  </a:lnTo>
                  <a:lnTo>
                    <a:pt x="16171" y="30911"/>
                  </a:lnTo>
                  <a:lnTo>
                    <a:pt x="16768" y="29528"/>
                  </a:lnTo>
                  <a:lnTo>
                    <a:pt x="17316" y="28168"/>
                  </a:lnTo>
                  <a:lnTo>
                    <a:pt x="18389" y="25449"/>
                  </a:lnTo>
                  <a:lnTo>
                    <a:pt x="19415" y="22730"/>
                  </a:lnTo>
                  <a:lnTo>
                    <a:pt x="20393" y="20011"/>
                  </a:lnTo>
                  <a:lnTo>
                    <a:pt x="21371" y="17316"/>
                  </a:lnTo>
                  <a:lnTo>
                    <a:pt x="22301" y="14597"/>
                  </a:lnTo>
                  <a:lnTo>
                    <a:pt x="23231" y="11878"/>
                  </a:lnTo>
                  <a:lnTo>
                    <a:pt x="24161" y="9159"/>
                  </a:lnTo>
                  <a:lnTo>
                    <a:pt x="25068" y="6417"/>
                  </a:lnTo>
                  <a:lnTo>
                    <a:pt x="25139" y="6107"/>
                  </a:lnTo>
                  <a:lnTo>
                    <a:pt x="25258" y="5630"/>
                  </a:lnTo>
                  <a:lnTo>
                    <a:pt x="25306" y="5129"/>
                  </a:lnTo>
                  <a:lnTo>
                    <a:pt x="25306" y="4652"/>
                  </a:lnTo>
                  <a:lnTo>
                    <a:pt x="25258" y="4175"/>
                  </a:lnTo>
                  <a:lnTo>
                    <a:pt x="25163" y="3698"/>
                  </a:lnTo>
                  <a:lnTo>
                    <a:pt x="25020" y="3268"/>
                  </a:lnTo>
                  <a:lnTo>
                    <a:pt x="24853" y="2815"/>
                  </a:lnTo>
                  <a:lnTo>
                    <a:pt x="24638" y="2410"/>
                  </a:lnTo>
                  <a:lnTo>
                    <a:pt x="24376" y="2004"/>
                  </a:lnTo>
                  <a:lnTo>
                    <a:pt x="24090" y="1647"/>
                  </a:lnTo>
                  <a:lnTo>
                    <a:pt x="23756" y="1313"/>
                  </a:lnTo>
                  <a:lnTo>
                    <a:pt x="23398" y="1003"/>
                  </a:lnTo>
                  <a:lnTo>
                    <a:pt x="22993" y="740"/>
                  </a:lnTo>
                  <a:lnTo>
                    <a:pt x="22587" y="502"/>
                  </a:lnTo>
                  <a:lnTo>
                    <a:pt x="22134" y="311"/>
                  </a:lnTo>
                  <a:lnTo>
                    <a:pt x="21657" y="144"/>
                  </a:lnTo>
                  <a:lnTo>
                    <a:pt x="21156" y="49"/>
                  </a:lnTo>
                  <a:lnTo>
                    <a:pt x="20679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 flipH="1">
              <a:off x="1732913" y="1810172"/>
              <a:ext cx="62302" cy="145207"/>
            </a:xfrm>
            <a:custGeom>
              <a:avLst/>
              <a:gdLst/>
              <a:ahLst/>
              <a:cxnLst/>
              <a:rect l="l" t="t" r="r" b="b"/>
              <a:pathLst>
                <a:path w="3674" h="8563" extrusionOk="0">
                  <a:moveTo>
                    <a:pt x="1" y="1"/>
                  </a:moveTo>
                  <a:lnTo>
                    <a:pt x="144" y="454"/>
                  </a:lnTo>
                  <a:lnTo>
                    <a:pt x="383" y="525"/>
                  </a:lnTo>
                  <a:lnTo>
                    <a:pt x="645" y="645"/>
                  </a:lnTo>
                  <a:lnTo>
                    <a:pt x="883" y="764"/>
                  </a:lnTo>
                  <a:lnTo>
                    <a:pt x="1098" y="907"/>
                  </a:lnTo>
                  <a:lnTo>
                    <a:pt x="1337" y="1050"/>
                  </a:lnTo>
                  <a:lnTo>
                    <a:pt x="1551" y="1217"/>
                  </a:lnTo>
                  <a:lnTo>
                    <a:pt x="1742" y="1408"/>
                  </a:lnTo>
                  <a:lnTo>
                    <a:pt x="1933" y="1599"/>
                  </a:lnTo>
                  <a:lnTo>
                    <a:pt x="2124" y="1813"/>
                  </a:lnTo>
                  <a:lnTo>
                    <a:pt x="2291" y="2028"/>
                  </a:lnTo>
                  <a:lnTo>
                    <a:pt x="2434" y="2266"/>
                  </a:lnTo>
                  <a:lnTo>
                    <a:pt x="2577" y="2505"/>
                  </a:lnTo>
                  <a:lnTo>
                    <a:pt x="2720" y="2743"/>
                  </a:lnTo>
                  <a:lnTo>
                    <a:pt x="2815" y="3006"/>
                  </a:lnTo>
                  <a:lnTo>
                    <a:pt x="2935" y="3268"/>
                  </a:lnTo>
                  <a:lnTo>
                    <a:pt x="3006" y="3530"/>
                  </a:lnTo>
                  <a:lnTo>
                    <a:pt x="3149" y="4079"/>
                  </a:lnTo>
                  <a:lnTo>
                    <a:pt x="3221" y="4651"/>
                  </a:lnTo>
                  <a:lnTo>
                    <a:pt x="3268" y="5200"/>
                  </a:lnTo>
                  <a:lnTo>
                    <a:pt x="3268" y="5772"/>
                  </a:lnTo>
                  <a:lnTo>
                    <a:pt x="3221" y="6321"/>
                  </a:lnTo>
                  <a:lnTo>
                    <a:pt x="3149" y="6893"/>
                  </a:lnTo>
                  <a:lnTo>
                    <a:pt x="3054" y="7442"/>
                  </a:lnTo>
                  <a:lnTo>
                    <a:pt x="2935" y="7991"/>
                  </a:lnTo>
                  <a:lnTo>
                    <a:pt x="3221" y="8563"/>
                  </a:lnTo>
                  <a:lnTo>
                    <a:pt x="3388" y="7824"/>
                  </a:lnTo>
                  <a:lnTo>
                    <a:pt x="3531" y="7108"/>
                  </a:lnTo>
                  <a:lnTo>
                    <a:pt x="3626" y="6369"/>
                  </a:lnTo>
                  <a:lnTo>
                    <a:pt x="3674" y="5653"/>
                  </a:lnTo>
                  <a:lnTo>
                    <a:pt x="3674" y="5272"/>
                  </a:lnTo>
                  <a:lnTo>
                    <a:pt x="3650" y="4914"/>
                  </a:lnTo>
                  <a:lnTo>
                    <a:pt x="3626" y="4556"/>
                  </a:lnTo>
                  <a:lnTo>
                    <a:pt x="3578" y="4198"/>
                  </a:lnTo>
                  <a:lnTo>
                    <a:pt x="3507" y="3841"/>
                  </a:lnTo>
                  <a:lnTo>
                    <a:pt x="3412" y="3483"/>
                  </a:lnTo>
                  <a:lnTo>
                    <a:pt x="3316" y="3125"/>
                  </a:lnTo>
                  <a:lnTo>
                    <a:pt x="3173" y="2767"/>
                  </a:lnTo>
                  <a:lnTo>
                    <a:pt x="3054" y="2505"/>
                  </a:lnTo>
                  <a:lnTo>
                    <a:pt x="2935" y="2266"/>
                  </a:lnTo>
                  <a:lnTo>
                    <a:pt x="2791" y="2028"/>
                  </a:lnTo>
                  <a:lnTo>
                    <a:pt x="2624" y="1813"/>
                  </a:lnTo>
                  <a:lnTo>
                    <a:pt x="2458" y="1575"/>
                  </a:lnTo>
                  <a:lnTo>
                    <a:pt x="2291" y="1384"/>
                  </a:lnTo>
                  <a:lnTo>
                    <a:pt x="2100" y="1169"/>
                  </a:lnTo>
                  <a:lnTo>
                    <a:pt x="1909" y="978"/>
                  </a:lnTo>
                  <a:lnTo>
                    <a:pt x="1694" y="812"/>
                  </a:lnTo>
                  <a:lnTo>
                    <a:pt x="1480" y="645"/>
                  </a:lnTo>
                  <a:lnTo>
                    <a:pt x="1241" y="501"/>
                  </a:lnTo>
                  <a:lnTo>
                    <a:pt x="1003" y="358"/>
                  </a:lnTo>
                  <a:lnTo>
                    <a:pt x="764" y="263"/>
                  </a:lnTo>
                  <a:lnTo>
                    <a:pt x="526" y="144"/>
                  </a:lnTo>
                  <a:lnTo>
                    <a:pt x="263" y="72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 flipH="1">
              <a:off x="1667796" y="1798047"/>
              <a:ext cx="22655" cy="225687"/>
            </a:xfrm>
            <a:custGeom>
              <a:avLst/>
              <a:gdLst/>
              <a:ahLst/>
              <a:cxnLst/>
              <a:rect l="l" t="t" r="r" b="b"/>
              <a:pathLst>
                <a:path w="1336" h="13309" extrusionOk="0">
                  <a:moveTo>
                    <a:pt x="1097" y="0"/>
                  </a:moveTo>
                  <a:lnTo>
                    <a:pt x="883" y="787"/>
                  </a:lnTo>
                  <a:lnTo>
                    <a:pt x="692" y="1598"/>
                  </a:lnTo>
                  <a:lnTo>
                    <a:pt x="525" y="2409"/>
                  </a:lnTo>
                  <a:lnTo>
                    <a:pt x="382" y="3244"/>
                  </a:lnTo>
                  <a:lnTo>
                    <a:pt x="263" y="4055"/>
                  </a:lnTo>
                  <a:lnTo>
                    <a:pt x="167" y="4866"/>
                  </a:lnTo>
                  <a:lnTo>
                    <a:pt x="96" y="5700"/>
                  </a:lnTo>
                  <a:lnTo>
                    <a:pt x="48" y="6511"/>
                  </a:lnTo>
                  <a:lnTo>
                    <a:pt x="0" y="7346"/>
                  </a:lnTo>
                  <a:lnTo>
                    <a:pt x="0" y="8181"/>
                  </a:lnTo>
                  <a:lnTo>
                    <a:pt x="24" y="8992"/>
                  </a:lnTo>
                  <a:lnTo>
                    <a:pt x="48" y="9826"/>
                  </a:lnTo>
                  <a:lnTo>
                    <a:pt x="119" y="10637"/>
                  </a:lnTo>
                  <a:lnTo>
                    <a:pt x="191" y="11472"/>
                  </a:lnTo>
                  <a:lnTo>
                    <a:pt x="286" y="12283"/>
                  </a:lnTo>
                  <a:lnTo>
                    <a:pt x="429" y="13094"/>
                  </a:lnTo>
                  <a:lnTo>
                    <a:pt x="859" y="13309"/>
                  </a:lnTo>
                  <a:lnTo>
                    <a:pt x="740" y="12474"/>
                  </a:lnTo>
                  <a:lnTo>
                    <a:pt x="620" y="11639"/>
                  </a:lnTo>
                  <a:lnTo>
                    <a:pt x="525" y="10804"/>
                  </a:lnTo>
                  <a:lnTo>
                    <a:pt x="477" y="9970"/>
                  </a:lnTo>
                  <a:lnTo>
                    <a:pt x="429" y="9135"/>
                  </a:lnTo>
                  <a:lnTo>
                    <a:pt x="406" y="8300"/>
                  </a:lnTo>
                  <a:lnTo>
                    <a:pt x="406" y="7465"/>
                  </a:lnTo>
                  <a:lnTo>
                    <a:pt x="453" y="6631"/>
                  </a:lnTo>
                  <a:lnTo>
                    <a:pt x="453" y="6344"/>
                  </a:lnTo>
                  <a:lnTo>
                    <a:pt x="501" y="5629"/>
                  </a:lnTo>
                  <a:lnTo>
                    <a:pt x="573" y="4913"/>
                  </a:lnTo>
                  <a:lnTo>
                    <a:pt x="644" y="4198"/>
                  </a:lnTo>
                  <a:lnTo>
                    <a:pt x="763" y="3458"/>
                  </a:lnTo>
                  <a:lnTo>
                    <a:pt x="883" y="2767"/>
                  </a:lnTo>
                  <a:lnTo>
                    <a:pt x="1002" y="2051"/>
                  </a:lnTo>
                  <a:lnTo>
                    <a:pt x="1169" y="1336"/>
                  </a:lnTo>
                  <a:lnTo>
                    <a:pt x="1336" y="644"/>
                  </a:lnTo>
                  <a:lnTo>
                    <a:pt x="1097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 flipH="1">
              <a:off x="1586909" y="1955769"/>
              <a:ext cx="63506" cy="73222"/>
            </a:xfrm>
            <a:custGeom>
              <a:avLst/>
              <a:gdLst/>
              <a:ahLst/>
              <a:cxnLst/>
              <a:rect l="l" t="t" r="r" b="b"/>
              <a:pathLst>
                <a:path w="3745" h="4318" extrusionOk="0">
                  <a:moveTo>
                    <a:pt x="2195" y="1"/>
                  </a:moveTo>
                  <a:lnTo>
                    <a:pt x="1980" y="25"/>
                  </a:lnTo>
                  <a:lnTo>
                    <a:pt x="1765" y="96"/>
                  </a:lnTo>
                  <a:lnTo>
                    <a:pt x="1551" y="215"/>
                  </a:lnTo>
                  <a:lnTo>
                    <a:pt x="1312" y="406"/>
                  </a:lnTo>
                  <a:lnTo>
                    <a:pt x="1097" y="621"/>
                  </a:lnTo>
                  <a:lnTo>
                    <a:pt x="907" y="883"/>
                  </a:lnTo>
                  <a:lnTo>
                    <a:pt x="740" y="1169"/>
                  </a:lnTo>
                  <a:lnTo>
                    <a:pt x="620" y="1456"/>
                  </a:lnTo>
                  <a:lnTo>
                    <a:pt x="501" y="1742"/>
                  </a:lnTo>
                  <a:lnTo>
                    <a:pt x="310" y="2338"/>
                  </a:lnTo>
                  <a:lnTo>
                    <a:pt x="191" y="2839"/>
                  </a:lnTo>
                  <a:lnTo>
                    <a:pt x="96" y="3316"/>
                  </a:lnTo>
                  <a:lnTo>
                    <a:pt x="24" y="3817"/>
                  </a:lnTo>
                  <a:lnTo>
                    <a:pt x="0" y="4318"/>
                  </a:lnTo>
                  <a:lnTo>
                    <a:pt x="382" y="4318"/>
                  </a:lnTo>
                  <a:lnTo>
                    <a:pt x="406" y="3936"/>
                  </a:lnTo>
                  <a:lnTo>
                    <a:pt x="453" y="3578"/>
                  </a:lnTo>
                  <a:lnTo>
                    <a:pt x="501" y="3197"/>
                  </a:lnTo>
                  <a:lnTo>
                    <a:pt x="573" y="2839"/>
                  </a:lnTo>
                  <a:lnTo>
                    <a:pt x="668" y="2481"/>
                  </a:lnTo>
                  <a:lnTo>
                    <a:pt x="787" y="2123"/>
                  </a:lnTo>
                  <a:lnTo>
                    <a:pt x="907" y="1766"/>
                  </a:lnTo>
                  <a:lnTo>
                    <a:pt x="1074" y="1432"/>
                  </a:lnTo>
                  <a:lnTo>
                    <a:pt x="1217" y="1169"/>
                  </a:lnTo>
                  <a:lnTo>
                    <a:pt x="1431" y="907"/>
                  </a:lnTo>
                  <a:lnTo>
                    <a:pt x="1670" y="669"/>
                  </a:lnTo>
                  <a:lnTo>
                    <a:pt x="1789" y="573"/>
                  </a:lnTo>
                  <a:lnTo>
                    <a:pt x="1908" y="502"/>
                  </a:lnTo>
                  <a:lnTo>
                    <a:pt x="2051" y="454"/>
                  </a:lnTo>
                  <a:lnTo>
                    <a:pt x="2195" y="430"/>
                  </a:lnTo>
                  <a:lnTo>
                    <a:pt x="2314" y="430"/>
                  </a:lnTo>
                  <a:lnTo>
                    <a:pt x="2457" y="454"/>
                  </a:lnTo>
                  <a:lnTo>
                    <a:pt x="2576" y="502"/>
                  </a:lnTo>
                  <a:lnTo>
                    <a:pt x="2719" y="597"/>
                  </a:lnTo>
                  <a:lnTo>
                    <a:pt x="2839" y="716"/>
                  </a:lnTo>
                  <a:lnTo>
                    <a:pt x="2958" y="883"/>
                  </a:lnTo>
                  <a:lnTo>
                    <a:pt x="3077" y="1146"/>
                  </a:lnTo>
                  <a:lnTo>
                    <a:pt x="3172" y="1408"/>
                  </a:lnTo>
                  <a:lnTo>
                    <a:pt x="3244" y="1670"/>
                  </a:lnTo>
                  <a:lnTo>
                    <a:pt x="3292" y="1957"/>
                  </a:lnTo>
                  <a:lnTo>
                    <a:pt x="3316" y="2243"/>
                  </a:lnTo>
                  <a:lnTo>
                    <a:pt x="3339" y="2529"/>
                  </a:lnTo>
                  <a:lnTo>
                    <a:pt x="3339" y="3101"/>
                  </a:lnTo>
                  <a:lnTo>
                    <a:pt x="3459" y="2982"/>
                  </a:lnTo>
                  <a:lnTo>
                    <a:pt x="3554" y="2887"/>
                  </a:lnTo>
                  <a:lnTo>
                    <a:pt x="3649" y="2767"/>
                  </a:lnTo>
                  <a:lnTo>
                    <a:pt x="3745" y="2696"/>
                  </a:lnTo>
                  <a:lnTo>
                    <a:pt x="3721" y="2100"/>
                  </a:lnTo>
                  <a:lnTo>
                    <a:pt x="3697" y="1813"/>
                  </a:lnTo>
                  <a:lnTo>
                    <a:pt x="3626" y="1527"/>
                  </a:lnTo>
                  <a:lnTo>
                    <a:pt x="3554" y="1241"/>
                  </a:lnTo>
                  <a:lnTo>
                    <a:pt x="3459" y="979"/>
                  </a:lnTo>
                  <a:lnTo>
                    <a:pt x="3339" y="716"/>
                  </a:lnTo>
                  <a:lnTo>
                    <a:pt x="3172" y="478"/>
                  </a:lnTo>
                  <a:lnTo>
                    <a:pt x="3005" y="311"/>
                  </a:lnTo>
                  <a:lnTo>
                    <a:pt x="2815" y="168"/>
                  </a:lnTo>
                  <a:lnTo>
                    <a:pt x="2624" y="72"/>
                  </a:lnTo>
                  <a:lnTo>
                    <a:pt x="2409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 flipH="1">
              <a:off x="1573157" y="1686416"/>
              <a:ext cx="62302" cy="164623"/>
            </a:xfrm>
            <a:custGeom>
              <a:avLst/>
              <a:gdLst/>
              <a:ahLst/>
              <a:cxnLst/>
              <a:rect l="l" t="t" r="r" b="b"/>
              <a:pathLst>
                <a:path w="3674" h="9708" extrusionOk="0">
                  <a:moveTo>
                    <a:pt x="1575" y="0"/>
                  </a:moveTo>
                  <a:lnTo>
                    <a:pt x="1384" y="620"/>
                  </a:lnTo>
                  <a:lnTo>
                    <a:pt x="1694" y="1455"/>
                  </a:lnTo>
                  <a:lnTo>
                    <a:pt x="1980" y="2266"/>
                  </a:lnTo>
                  <a:lnTo>
                    <a:pt x="2219" y="3101"/>
                  </a:lnTo>
                  <a:lnTo>
                    <a:pt x="2457" y="3960"/>
                  </a:lnTo>
                  <a:lnTo>
                    <a:pt x="2672" y="4794"/>
                  </a:lnTo>
                  <a:lnTo>
                    <a:pt x="2863" y="5653"/>
                  </a:lnTo>
                  <a:lnTo>
                    <a:pt x="3030" y="6512"/>
                  </a:lnTo>
                  <a:lnTo>
                    <a:pt x="3149" y="7370"/>
                  </a:lnTo>
                  <a:lnTo>
                    <a:pt x="3244" y="7919"/>
                  </a:lnTo>
                  <a:lnTo>
                    <a:pt x="3268" y="8181"/>
                  </a:lnTo>
                  <a:lnTo>
                    <a:pt x="3268" y="8467"/>
                  </a:lnTo>
                  <a:lnTo>
                    <a:pt x="3244" y="8777"/>
                  </a:lnTo>
                  <a:lnTo>
                    <a:pt x="3221" y="8920"/>
                  </a:lnTo>
                  <a:lnTo>
                    <a:pt x="3197" y="8992"/>
                  </a:lnTo>
                  <a:lnTo>
                    <a:pt x="3149" y="9040"/>
                  </a:lnTo>
                  <a:lnTo>
                    <a:pt x="3054" y="9111"/>
                  </a:lnTo>
                  <a:lnTo>
                    <a:pt x="2934" y="9159"/>
                  </a:lnTo>
                  <a:lnTo>
                    <a:pt x="2815" y="9183"/>
                  </a:lnTo>
                  <a:lnTo>
                    <a:pt x="2696" y="9207"/>
                  </a:lnTo>
                  <a:lnTo>
                    <a:pt x="2577" y="9183"/>
                  </a:lnTo>
                  <a:lnTo>
                    <a:pt x="2457" y="9135"/>
                  </a:lnTo>
                  <a:lnTo>
                    <a:pt x="2362" y="9087"/>
                  </a:lnTo>
                  <a:lnTo>
                    <a:pt x="2267" y="9016"/>
                  </a:lnTo>
                  <a:lnTo>
                    <a:pt x="2100" y="8801"/>
                  </a:lnTo>
                  <a:lnTo>
                    <a:pt x="1933" y="8563"/>
                  </a:lnTo>
                  <a:lnTo>
                    <a:pt x="1766" y="8300"/>
                  </a:lnTo>
                  <a:lnTo>
                    <a:pt x="1623" y="8038"/>
                  </a:lnTo>
                  <a:lnTo>
                    <a:pt x="1384" y="7489"/>
                  </a:lnTo>
                  <a:lnTo>
                    <a:pt x="1146" y="6965"/>
                  </a:lnTo>
                  <a:lnTo>
                    <a:pt x="883" y="6345"/>
                  </a:lnTo>
                  <a:lnTo>
                    <a:pt x="645" y="5748"/>
                  </a:lnTo>
                  <a:lnTo>
                    <a:pt x="430" y="5128"/>
                  </a:lnTo>
                  <a:lnTo>
                    <a:pt x="215" y="4484"/>
                  </a:lnTo>
                  <a:lnTo>
                    <a:pt x="1" y="5152"/>
                  </a:lnTo>
                  <a:lnTo>
                    <a:pt x="263" y="5891"/>
                  </a:lnTo>
                  <a:lnTo>
                    <a:pt x="573" y="6631"/>
                  </a:lnTo>
                  <a:lnTo>
                    <a:pt x="883" y="7346"/>
                  </a:lnTo>
                  <a:lnTo>
                    <a:pt x="1217" y="8038"/>
                  </a:lnTo>
                  <a:lnTo>
                    <a:pt x="1456" y="8491"/>
                  </a:lnTo>
                  <a:lnTo>
                    <a:pt x="1575" y="8753"/>
                  </a:lnTo>
                  <a:lnTo>
                    <a:pt x="1718" y="8992"/>
                  </a:lnTo>
                  <a:lnTo>
                    <a:pt x="1885" y="9207"/>
                  </a:lnTo>
                  <a:lnTo>
                    <a:pt x="2076" y="9397"/>
                  </a:lnTo>
                  <a:lnTo>
                    <a:pt x="2267" y="9564"/>
                  </a:lnTo>
                  <a:lnTo>
                    <a:pt x="2386" y="9612"/>
                  </a:lnTo>
                  <a:lnTo>
                    <a:pt x="2505" y="9660"/>
                  </a:lnTo>
                  <a:lnTo>
                    <a:pt x="2696" y="9708"/>
                  </a:lnTo>
                  <a:lnTo>
                    <a:pt x="2863" y="9684"/>
                  </a:lnTo>
                  <a:lnTo>
                    <a:pt x="3030" y="9660"/>
                  </a:lnTo>
                  <a:lnTo>
                    <a:pt x="3173" y="9588"/>
                  </a:lnTo>
                  <a:lnTo>
                    <a:pt x="3292" y="9493"/>
                  </a:lnTo>
                  <a:lnTo>
                    <a:pt x="3411" y="9374"/>
                  </a:lnTo>
                  <a:lnTo>
                    <a:pt x="3507" y="9231"/>
                  </a:lnTo>
                  <a:lnTo>
                    <a:pt x="3578" y="9064"/>
                  </a:lnTo>
                  <a:lnTo>
                    <a:pt x="3650" y="8801"/>
                  </a:lnTo>
                  <a:lnTo>
                    <a:pt x="3674" y="8539"/>
                  </a:lnTo>
                  <a:lnTo>
                    <a:pt x="3674" y="8253"/>
                  </a:lnTo>
                  <a:lnTo>
                    <a:pt x="3674" y="7990"/>
                  </a:lnTo>
                  <a:lnTo>
                    <a:pt x="3578" y="7418"/>
                  </a:lnTo>
                  <a:lnTo>
                    <a:pt x="3483" y="6893"/>
                  </a:lnTo>
                  <a:lnTo>
                    <a:pt x="3364" y="6130"/>
                  </a:lnTo>
                  <a:lnTo>
                    <a:pt x="3221" y="5367"/>
                  </a:lnTo>
                  <a:lnTo>
                    <a:pt x="3054" y="4604"/>
                  </a:lnTo>
                  <a:lnTo>
                    <a:pt x="2863" y="3840"/>
                  </a:lnTo>
                  <a:lnTo>
                    <a:pt x="2577" y="2862"/>
                  </a:lnTo>
                  <a:lnTo>
                    <a:pt x="2267" y="1885"/>
                  </a:lnTo>
                  <a:lnTo>
                    <a:pt x="1933" y="931"/>
                  </a:lnTo>
                  <a:lnTo>
                    <a:pt x="1575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 flipH="1">
              <a:off x="1618450" y="1840916"/>
              <a:ext cx="37222" cy="76851"/>
            </a:xfrm>
            <a:custGeom>
              <a:avLst/>
              <a:gdLst/>
              <a:ahLst/>
              <a:cxnLst/>
              <a:rect l="l" t="t" r="r" b="b"/>
              <a:pathLst>
                <a:path w="2195" h="4532" extrusionOk="0">
                  <a:moveTo>
                    <a:pt x="167" y="0"/>
                  </a:moveTo>
                  <a:lnTo>
                    <a:pt x="96" y="24"/>
                  </a:lnTo>
                  <a:lnTo>
                    <a:pt x="48" y="72"/>
                  </a:lnTo>
                  <a:lnTo>
                    <a:pt x="0" y="143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286" y="787"/>
                  </a:lnTo>
                  <a:lnTo>
                    <a:pt x="549" y="1288"/>
                  </a:lnTo>
                  <a:lnTo>
                    <a:pt x="787" y="1789"/>
                  </a:lnTo>
                  <a:lnTo>
                    <a:pt x="1002" y="2290"/>
                  </a:lnTo>
                  <a:lnTo>
                    <a:pt x="1407" y="3339"/>
                  </a:lnTo>
                  <a:lnTo>
                    <a:pt x="1789" y="4389"/>
                  </a:lnTo>
                  <a:lnTo>
                    <a:pt x="1837" y="4460"/>
                  </a:lnTo>
                  <a:lnTo>
                    <a:pt x="1908" y="4508"/>
                  </a:lnTo>
                  <a:lnTo>
                    <a:pt x="1980" y="4532"/>
                  </a:lnTo>
                  <a:lnTo>
                    <a:pt x="2051" y="4508"/>
                  </a:lnTo>
                  <a:lnTo>
                    <a:pt x="2123" y="4484"/>
                  </a:lnTo>
                  <a:lnTo>
                    <a:pt x="2171" y="4436"/>
                  </a:lnTo>
                  <a:lnTo>
                    <a:pt x="2195" y="4365"/>
                  </a:lnTo>
                  <a:lnTo>
                    <a:pt x="2195" y="4269"/>
                  </a:lnTo>
                  <a:lnTo>
                    <a:pt x="1813" y="3196"/>
                  </a:lnTo>
                  <a:lnTo>
                    <a:pt x="1384" y="2147"/>
                  </a:lnTo>
                  <a:lnTo>
                    <a:pt x="1145" y="1622"/>
                  </a:lnTo>
                  <a:lnTo>
                    <a:pt x="907" y="1097"/>
                  </a:lnTo>
                  <a:lnTo>
                    <a:pt x="644" y="597"/>
                  </a:lnTo>
                  <a:lnTo>
                    <a:pt x="382" y="96"/>
                  </a:lnTo>
                  <a:lnTo>
                    <a:pt x="310" y="24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 flipH="1">
              <a:off x="1603884" y="1875695"/>
              <a:ext cx="33186" cy="25487"/>
            </a:xfrm>
            <a:custGeom>
              <a:avLst/>
              <a:gdLst/>
              <a:ahLst/>
              <a:cxnLst/>
              <a:rect l="l" t="t" r="r" b="b"/>
              <a:pathLst>
                <a:path w="1957" h="1503" extrusionOk="0">
                  <a:moveTo>
                    <a:pt x="167" y="0"/>
                  </a:moveTo>
                  <a:lnTo>
                    <a:pt x="96" y="24"/>
                  </a:lnTo>
                  <a:lnTo>
                    <a:pt x="48" y="72"/>
                  </a:lnTo>
                  <a:lnTo>
                    <a:pt x="24" y="143"/>
                  </a:lnTo>
                  <a:lnTo>
                    <a:pt x="0" y="215"/>
                  </a:lnTo>
                  <a:lnTo>
                    <a:pt x="24" y="287"/>
                  </a:lnTo>
                  <a:lnTo>
                    <a:pt x="72" y="358"/>
                  </a:lnTo>
                  <a:lnTo>
                    <a:pt x="143" y="406"/>
                  </a:lnTo>
                  <a:lnTo>
                    <a:pt x="549" y="597"/>
                  </a:lnTo>
                  <a:lnTo>
                    <a:pt x="954" y="835"/>
                  </a:lnTo>
                  <a:lnTo>
                    <a:pt x="1145" y="954"/>
                  </a:lnTo>
                  <a:lnTo>
                    <a:pt x="1312" y="1098"/>
                  </a:lnTo>
                  <a:lnTo>
                    <a:pt x="1479" y="1264"/>
                  </a:lnTo>
                  <a:lnTo>
                    <a:pt x="1622" y="1431"/>
                  </a:lnTo>
                  <a:lnTo>
                    <a:pt x="1694" y="1479"/>
                  </a:lnTo>
                  <a:lnTo>
                    <a:pt x="1765" y="1503"/>
                  </a:lnTo>
                  <a:lnTo>
                    <a:pt x="1837" y="1479"/>
                  </a:lnTo>
                  <a:lnTo>
                    <a:pt x="1885" y="1431"/>
                  </a:lnTo>
                  <a:lnTo>
                    <a:pt x="1932" y="1384"/>
                  </a:lnTo>
                  <a:lnTo>
                    <a:pt x="1956" y="1312"/>
                  </a:lnTo>
                  <a:lnTo>
                    <a:pt x="1956" y="1217"/>
                  </a:lnTo>
                  <a:lnTo>
                    <a:pt x="1908" y="1145"/>
                  </a:lnTo>
                  <a:lnTo>
                    <a:pt x="1741" y="954"/>
                  </a:lnTo>
                  <a:lnTo>
                    <a:pt x="1575" y="787"/>
                  </a:lnTo>
                  <a:lnTo>
                    <a:pt x="1360" y="621"/>
                  </a:lnTo>
                  <a:lnTo>
                    <a:pt x="1145" y="477"/>
                  </a:lnTo>
                  <a:lnTo>
                    <a:pt x="931" y="334"/>
                  </a:lnTo>
                  <a:lnTo>
                    <a:pt x="716" y="215"/>
                  </a:lnTo>
                  <a:lnTo>
                    <a:pt x="239" y="2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 flipH="1">
              <a:off x="1010575" y="1331309"/>
              <a:ext cx="634177" cy="961795"/>
            </a:xfrm>
            <a:custGeom>
              <a:avLst/>
              <a:gdLst/>
              <a:ahLst/>
              <a:cxnLst/>
              <a:rect l="l" t="t" r="r" b="b"/>
              <a:pathLst>
                <a:path w="37398" h="56718" extrusionOk="0">
                  <a:moveTo>
                    <a:pt x="26021" y="1"/>
                  </a:moveTo>
                  <a:lnTo>
                    <a:pt x="20058" y="692"/>
                  </a:lnTo>
                  <a:lnTo>
                    <a:pt x="19653" y="740"/>
                  </a:lnTo>
                  <a:lnTo>
                    <a:pt x="16266" y="1146"/>
                  </a:lnTo>
                  <a:lnTo>
                    <a:pt x="16028" y="1289"/>
                  </a:lnTo>
                  <a:lnTo>
                    <a:pt x="15384" y="1646"/>
                  </a:lnTo>
                  <a:lnTo>
                    <a:pt x="14931" y="1861"/>
                  </a:lnTo>
                  <a:lnTo>
                    <a:pt x="14430" y="2100"/>
                  </a:lnTo>
                  <a:lnTo>
                    <a:pt x="13905" y="2314"/>
                  </a:lnTo>
                  <a:lnTo>
                    <a:pt x="13333" y="2529"/>
                  </a:lnTo>
                  <a:lnTo>
                    <a:pt x="12832" y="2696"/>
                  </a:lnTo>
                  <a:lnTo>
                    <a:pt x="12235" y="2839"/>
                  </a:lnTo>
                  <a:lnTo>
                    <a:pt x="11854" y="2910"/>
                  </a:lnTo>
                  <a:lnTo>
                    <a:pt x="11448" y="2958"/>
                  </a:lnTo>
                  <a:lnTo>
                    <a:pt x="10423" y="3030"/>
                  </a:lnTo>
                  <a:lnTo>
                    <a:pt x="9946" y="3054"/>
                  </a:lnTo>
                  <a:lnTo>
                    <a:pt x="9493" y="3125"/>
                  </a:lnTo>
                  <a:lnTo>
                    <a:pt x="9063" y="3221"/>
                  </a:lnTo>
                  <a:lnTo>
                    <a:pt x="8682" y="3364"/>
                  </a:lnTo>
                  <a:lnTo>
                    <a:pt x="8491" y="3435"/>
                  </a:lnTo>
                  <a:lnTo>
                    <a:pt x="8300" y="3531"/>
                  </a:lnTo>
                  <a:lnTo>
                    <a:pt x="8133" y="3650"/>
                  </a:lnTo>
                  <a:lnTo>
                    <a:pt x="7966" y="3769"/>
                  </a:lnTo>
                  <a:lnTo>
                    <a:pt x="7823" y="3912"/>
                  </a:lnTo>
                  <a:lnTo>
                    <a:pt x="7680" y="4079"/>
                  </a:lnTo>
                  <a:lnTo>
                    <a:pt x="7489" y="4341"/>
                  </a:lnTo>
                  <a:lnTo>
                    <a:pt x="7322" y="4675"/>
                  </a:lnTo>
                  <a:lnTo>
                    <a:pt x="7179" y="5033"/>
                  </a:lnTo>
                  <a:lnTo>
                    <a:pt x="7060" y="5439"/>
                  </a:lnTo>
                  <a:lnTo>
                    <a:pt x="6965" y="5820"/>
                  </a:lnTo>
                  <a:lnTo>
                    <a:pt x="6941" y="5916"/>
                  </a:lnTo>
                  <a:lnTo>
                    <a:pt x="6917" y="6106"/>
                  </a:lnTo>
                  <a:lnTo>
                    <a:pt x="6893" y="6321"/>
                  </a:lnTo>
                  <a:lnTo>
                    <a:pt x="6869" y="6727"/>
                  </a:lnTo>
                  <a:lnTo>
                    <a:pt x="6845" y="7132"/>
                  </a:lnTo>
                  <a:lnTo>
                    <a:pt x="6869" y="7943"/>
                  </a:lnTo>
                  <a:lnTo>
                    <a:pt x="6988" y="9493"/>
                  </a:lnTo>
                  <a:lnTo>
                    <a:pt x="7012" y="10185"/>
                  </a:lnTo>
                  <a:lnTo>
                    <a:pt x="7012" y="10495"/>
                  </a:lnTo>
                  <a:lnTo>
                    <a:pt x="6988" y="10805"/>
                  </a:lnTo>
                  <a:lnTo>
                    <a:pt x="6941" y="11115"/>
                  </a:lnTo>
                  <a:lnTo>
                    <a:pt x="6893" y="11354"/>
                  </a:lnTo>
                  <a:lnTo>
                    <a:pt x="6798" y="11592"/>
                  </a:lnTo>
                  <a:lnTo>
                    <a:pt x="6702" y="11807"/>
                  </a:lnTo>
                  <a:lnTo>
                    <a:pt x="6583" y="11997"/>
                  </a:lnTo>
                  <a:lnTo>
                    <a:pt x="6368" y="12284"/>
                  </a:lnTo>
                  <a:lnTo>
                    <a:pt x="6106" y="12570"/>
                  </a:lnTo>
                  <a:lnTo>
                    <a:pt x="5534" y="13190"/>
                  </a:lnTo>
                  <a:lnTo>
                    <a:pt x="4913" y="13905"/>
                  </a:lnTo>
                  <a:lnTo>
                    <a:pt x="4603" y="14287"/>
                  </a:lnTo>
                  <a:lnTo>
                    <a:pt x="4293" y="14716"/>
                  </a:lnTo>
                  <a:lnTo>
                    <a:pt x="4198" y="14860"/>
                  </a:lnTo>
                  <a:lnTo>
                    <a:pt x="4055" y="15122"/>
                  </a:lnTo>
                  <a:lnTo>
                    <a:pt x="3983" y="15217"/>
                  </a:lnTo>
                  <a:lnTo>
                    <a:pt x="3721" y="15742"/>
                  </a:lnTo>
                  <a:lnTo>
                    <a:pt x="3602" y="16004"/>
                  </a:lnTo>
                  <a:lnTo>
                    <a:pt x="3482" y="16291"/>
                  </a:lnTo>
                  <a:lnTo>
                    <a:pt x="3387" y="16577"/>
                  </a:lnTo>
                  <a:lnTo>
                    <a:pt x="3315" y="16887"/>
                  </a:lnTo>
                  <a:lnTo>
                    <a:pt x="3244" y="17197"/>
                  </a:lnTo>
                  <a:lnTo>
                    <a:pt x="3196" y="17531"/>
                  </a:lnTo>
                  <a:lnTo>
                    <a:pt x="3172" y="17698"/>
                  </a:lnTo>
                  <a:lnTo>
                    <a:pt x="3148" y="17912"/>
                  </a:lnTo>
                  <a:lnTo>
                    <a:pt x="3148" y="18008"/>
                  </a:lnTo>
                  <a:lnTo>
                    <a:pt x="3125" y="18294"/>
                  </a:lnTo>
                  <a:lnTo>
                    <a:pt x="3148" y="18604"/>
                  </a:lnTo>
                  <a:lnTo>
                    <a:pt x="3172" y="19105"/>
                  </a:lnTo>
                  <a:lnTo>
                    <a:pt x="3244" y="19606"/>
                  </a:lnTo>
                  <a:lnTo>
                    <a:pt x="3339" y="20083"/>
                  </a:lnTo>
                  <a:lnTo>
                    <a:pt x="3482" y="20584"/>
                  </a:lnTo>
                  <a:lnTo>
                    <a:pt x="3578" y="20965"/>
                  </a:lnTo>
                  <a:lnTo>
                    <a:pt x="3792" y="21585"/>
                  </a:lnTo>
                  <a:lnTo>
                    <a:pt x="4007" y="22182"/>
                  </a:lnTo>
                  <a:lnTo>
                    <a:pt x="4174" y="22635"/>
                  </a:lnTo>
                  <a:lnTo>
                    <a:pt x="4746" y="24018"/>
                  </a:lnTo>
                  <a:lnTo>
                    <a:pt x="4866" y="24304"/>
                  </a:lnTo>
                  <a:lnTo>
                    <a:pt x="5009" y="24662"/>
                  </a:lnTo>
                  <a:lnTo>
                    <a:pt x="5200" y="25163"/>
                  </a:lnTo>
                  <a:lnTo>
                    <a:pt x="5486" y="25902"/>
                  </a:lnTo>
                  <a:lnTo>
                    <a:pt x="5700" y="26665"/>
                  </a:lnTo>
                  <a:lnTo>
                    <a:pt x="5796" y="27047"/>
                  </a:lnTo>
                  <a:lnTo>
                    <a:pt x="5915" y="27500"/>
                  </a:lnTo>
                  <a:lnTo>
                    <a:pt x="5963" y="27977"/>
                  </a:lnTo>
                  <a:lnTo>
                    <a:pt x="6011" y="28383"/>
                  </a:lnTo>
                  <a:lnTo>
                    <a:pt x="6034" y="28812"/>
                  </a:lnTo>
                  <a:lnTo>
                    <a:pt x="6034" y="29265"/>
                  </a:lnTo>
                  <a:lnTo>
                    <a:pt x="6011" y="29766"/>
                  </a:lnTo>
                  <a:lnTo>
                    <a:pt x="5915" y="30839"/>
                  </a:lnTo>
                  <a:lnTo>
                    <a:pt x="5772" y="31960"/>
                  </a:lnTo>
                  <a:lnTo>
                    <a:pt x="5724" y="32223"/>
                  </a:lnTo>
                  <a:lnTo>
                    <a:pt x="5724" y="32270"/>
                  </a:lnTo>
                  <a:lnTo>
                    <a:pt x="5534" y="33367"/>
                  </a:lnTo>
                  <a:lnTo>
                    <a:pt x="5319" y="34512"/>
                  </a:lnTo>
                  <a:lnTo>
                    <a:pt x="5200" y="35013"/>
                  </a:lnTo>
                  <a:lnTo>
                    <a:pt x="4818" y="36659"/>
                  </a:lnTo>
                  <a:lnTo>
                    <a:pt x="4389" y="38305"/>
                  </a:lnTo>
                  <a:lnTo>
                    <a:pt x="4293" y="38638"/>
                  </a:lnTo>
                  <a:lnTo>
                    <a:pt x="3888" y="40046"/>
                  </a:lnTo>
                  <a:lnTo>
                    <a:pt x="3506" y="41334"/>
                  </a:lnTo>
                  <a:lnTo>
                    <a:pt x="3005" y="42908"/>
                  </a:lnTo>
                  <a:lnTo>
                    <a:pt x="2671" y="44005"/>
                  </a:lnTo>
                  <a:lnTo>
                    <a:pt x="2648" y="44076"/>
                  </a:lnTo>
                  <a:lnTo>
                    <a:pt x="2576" y="44315"/>
                  </a:lnTo>
                  <a:lnTo>
                    <a:pt x="2171" y="45794"/>
                  </a:lnTo>
                  <a:lnTo>
                    <a:pt x="1789" y="47201"/>
                  </a:lnTo>
                  <a:lnTo>
                    <a:pt x="1455" y="48489"/>
                  </a:lnTo>
                  <a:lnTo>
                    <a:pt x="1169" y="49705"/>
                  </a:lnTo>
                  <a:lnTo>
                    <a:pt x="930" y="50826"/>
                  </a:lnTo>
                  <a:lnTo>
                    <a:pt x="716" y="51828"/>
                  </a:lnTo>
                  <a:lnTo>
                    <a:pt x="549" y="52758"/>
                  </a:lnTo>
                  <a:lnTo>
                    <a:pt x="406" y="53593"/>
                  </a:lnTo>
                  <a:lnTo>
                    <a:pt x="191" y="54952"/>
                  </a:lnTo>
                  <a:lnTo>
                    <a:pt x="72" y="55930"/>
                  </a:lnTo>
                  <a:lnTo>
                    <a:pt x="24" y="56526"/>
                  </a:lnTo>
                  <a:lnTo>
                    <a:pt x="0" y="56717"/>
                  </a:lnTo>
                  <a:lnTo>
                    <a:pt x="907" y="56717"/>
                  </a:lnTo>
                  <a:lnTo>
                    <a:pt x="1980" y="56669"/>
                  </a:lnTo>
                  <a:lnTo>
                    <a:pt x="2671" y="56645"/>
                  </a:lnTo>
                  <a:lnTo>
                    <a:pt x="3435" y="56574"/>
                  </a:lnTo>
                  <a:lnTo>
                    <a:pt x="4293" y="56479"/>
                  </a:lnTo>
                  <a:lnTo>
                    <a:pt x="5247" y="56359"/>
                  </a:lnTo>
                  <a:lnTo>
                    <a:pt x="6273" y="56216"/>
                  </a:lnTo>
                  <a:lnTo>
                    <a:pt x="7394" y="56025"/>
                  </a:lnTo>
                  <a:lnTo>
                    <a:pt x="8562" y="55787"/>
                  </a:lnTo>
                  <a:lnTo>
                    <a:pt x="9827" y="55525"/>
                  </a:lnTo>
                  <a:lnTo>
                    <a:pt x="11138" y="55214"/>
                  </a:lnTo>
                  <a:lnTo>
                    <a:pt x="12522" y="54833"/>
                  </a:lnTo>
                  <a:lnTo>
                    <a:pt x="12832" y="54737"/>
                  </a:lnTo>
                  <a:lnTo>
                    <a:pt x="13833" y="54451"/>
                  </a:lnTo>
                  <a:lnTo>
                    <a:pt x="14835" y="54117"/>
                  </a:lnTo>
                  <a:lnTo>
                    <a:pt x="15861" y="53783"/>
                  </a:lnTo>
                  <a:lnTo>
                    <a:pt x="16910" y="53402"/>
                  </a:lnTo>
                  <a:lnTo>
                    <a:pt x="17983" y="52996"/>
                  </a:lnTo>
                  <a:lnTo>
                    <a:pt x="19080" y="52543"/>
                  </a:lnTo>
                  <a:lnTo>
                    <a:pt x="20201" y="52090"/>
                  </a:lnTo>
                  <a:lnTo>
                    <a:pt x="21346" y="51565"/>
                  </a:lnTo>
                  <a:lnTo>
                    <a:pt x="21632" y="51446"/>
                  </a:lnTo>
                  <a:lnTo>
                    <a:pt x="22491" y="51041"/>
                  </a:lnTo>
                  <a:lnTo>
                    <a:pt x="23374" y="50611"/>
                  </a:lnTo>
                  <a:lnTo>
                    <a:pt x="24256" y="50158"/>
                  </a:lnTo>
                  <a:lnTo>
                    <a:pt x="25138" y="49681"/>
                  </a:lnTo>
                  <a:lnTo>
                    <a:pt x="26045" y="49204"/>
                  </a:lnTo>
                  <a:lnTo>
                    <a:pt x="26951" y="48679"/>
                  </a:lnTo>
                  <a:lnTo>
                    <a:pt x="27857" y="48155"/>
                  </a:lnTo>
                  <a:lnTo>
                    <a:pt x="28788" y="47582"/>
                  </a:lnTo>
                  <a:lnTo>
                    <a:pt x="28668" y="47368"/>
                  </a:lnTo>
                  <a:lnTo>
                    <a:pt x="28382" y="46771"/>
                  </a:lnTo>
                  <a:lnTo>
                    <a:pt x="27953" y="45817"/>
                  </a:lnTo>
                  <a:lnTo>
                    <a:pt x="27738" y="45245"/>
                  </a:lnTo>
                  <a:lnTo>
                    <a:pt x="27500" y="44577"/>
                  </a:lnTo>
                  <a:lnTo>
                    <a:pt x="27380" y="44243"/>
                  </a:lnTo>
                  <a:lnTo>
                    <a:pt x="27190" y="43671"/>
                  </a:lnTo>
                  <a:lnTo>
                    <a:pt x="26999" y="43075"/>
                  </a:lnTo>
                  <a:lnTo>
                    <a:pt x="26832" y="42454"/>
                  </a:lnTo>
                  <a:lnTo>
                    <a:pt x="26665" y="41811"/>
                  </a:lnTo>
                  <a:lnTo>
                    <a:pt x="26546" y="41214"/>
                  </a:lnTo>
                  <a:lnTo>
                    <a:pt x="26426" y="40618"/>
                  </a:lnTo>
                  <a:lnTo>
                    <a:pt x="26331" y="39998"/>
                  </a:lnTo>
                  <a:lnTo>
                    <a:pt x="26236" y="39354"/>
                  </a:lnTo>
                  <a:lnTo>
                    <a:pt x="26164" y="38638"/>
                  </a:lnTo>
                  <a:lnTo>
                    <a:pt x="26140" y="38328"/>
                  </a:lnTo>
                  <a:lnTo>
                    <a:pt x="26116" y="37661"/>
                  </a:lnTo>
                  <a:lnTo>
                    <a:pt x="26116" y="37017"/>
                  </a:lnTo>
                  <a:lnTo>
                    <a:pt x="26140" y="36349"/>
                  </a:lnTo>
                  <a:lnTo>
                    <a:pt x="26188" y="35657"/>
                  </a:lnTo>
                  <a:lnTo>
                    <a:pt x="26212" y="35275"/>
                  </a:lnTo>
                  <a:lnTo>
                    <a:pt x="26283" y="34870"/>
                  </a:lnTo>
                  <a:lnTo>
                    <a:pt x="26450" y="34035"/>
                  </a:lnTo>
                  <a:lnTo>
                    <a:pt x="26522" y="33749"/>
                  </a:lnTo>
                  <a:lnTo>
                    <a:pt x="26736" y="32914"/>
                  </a:lnTo>
                  <a:lnTo>
                    <a:pt x="26975" y="32151"/>
                  </a:lnTo>
                  <a:lnTo>
                    <a:pt x="27237" y="31340"/>
                  </a:lnTo>
                  <a:lnTo>
                    <a:pt x="27547" y="30529"/>
                  </a:lnTo>
                  <a:lnTo>
                    <a:pt x="27881" y="29694"/>
                  </a:lnTo>
                  <a:lnTo>
                    <a:pt x="28215" y="28836"/>
                  </a:lnTo>
                  <a:lnTo>
                    <a:pt x="28597" y="27977"/>
                  </a:lnTo>
                  <a:lnTo>
                    <a:pt x="29408" y="26236"/>
                  </a:lnTo>
                  <a:lnTo>
                    <a:pt x="29551" y="25950"/>
                  </a:lnTo>
                  <a:lnTo>
                    <a:pt x="30242" y="24567"/>
                  </a:lnTo>
                  <a:lnTo>
                    <a:pt x="30934" y="23159"/>
                  </a:lnTo>
                  <a:lnTo>
                    <a:pt x="31673" y="21800"/>
                  </a:lnTo>
                  <a:lnTo>
                    <a:pt x="32389" y="20464"/>
                  </a:lnTo>
                  <a:lnTo>
                    <a:pt x="32532" y="20178"/>
                  </a:lnTo>
                  <a:lnTo>
                    <a:pt x="34106" y="17388"/>
                  </a:lnTo>
                  <a:lnTo>
                    <a:pt x="34631" y="16481"/>
                  </a:lnTo>
                  <a:lnTo>
                    <a:pt x="34822" y="16124"/>
                  </a:lnTo>
                  <a:lnTo>
                    <a:pt x="35251" y="15360"/>
                  </a:lnTo>
                  <a:lnTo>
                    <a:pt x="35466" y="14979"/>
                  </a:lnTo>
                  <a:lnTo>
                    <a:pt x="35680" y="14621"/>
                  </a:lnTo>
                  <a:lnTo>
                    <a:pt x="35847" y="14359"/>
                  </a:lnTo>
                  <a:lnTo>
                    <a:pt x="36348" y="13476"/>
                  </a:lnTo>
                  <a:lnTo>
                    <a:pt x="36777" y="12737"/>
                  </a:lnTo>
                  <a:lnTo>
                    <a:pt x="36944" y="12403"/>
                  </a:lnTo>
                  <a:lnTo>
                    <a:pt x="37087" y="12117"/>
                  </a:lnTo>
                  <a:lnTo>
                    <a:pt x="37183" y="11878"/>
                  </a:lnTo>
                  <a:lnTo>
                    <a:pt x="37231" y="11664"/>
                  </a:lnTo>
                  <a:lnTo>
                    <a:pt x="37254" y="11497"/>
                  </a:lnTo>
                  <a:lnTo>
                    <a:pt x="37326" y="10972"/>
                  </a:lnTo>
                  <a:lnTo>
                    <a:pt x="37374" y="10352"/>
                  </a:lnTo>
                  <a:lnTo>
                    <a:pt x="37398" y="10018"/>
                  </a:lnTo>
                  <a:lnTo>
                    <a:pt x="37398" y="9612"/>
                  </a:lnTo>
                  <a:lnTo>
                    <a:pt x="37374" y="9231"/>
                  </a:lnTo>
                  <a:lnTo>
                    <a:pt x="37326" y="8825"/>
                  </a:lnTo>
                  <a:lnTo>
                    <a:pt x="37231" y="8396"/>
                  </a:lnTo>
                  <a:lnTo>
                    <a:pt x="37111" y="7991"/>
                  </a:lnTo>
                  <a:lnTo>
                    <a:pt x="36944" y="7585"/>
                  </a:lnTo>
                  <a:lnTo>
                    <a:pt x="36777" y="7275"/>
                  </a:lnTo>
                  <a:lnTo>
                    <a:pt x="36634" y="7037"/>
                  </a:lnTo>
                  <a:lnTo>
                    <a:pt x="36372" y="6679"/>
                  </a:lnTo>
                  <a:lnTo>
                    <a:pt x="36086" y="6345"/>
                  </a:lnTo>
                  <a:lnTo>
                    <a:pt x="35728" y="6011"/>
                  </a:lnTo>
                  <a:lnTo>
                    <a:pt x="35323" y="5677"/>
                  </a:lnTo>
                  <a:lnTo>
                    <a:pt x="35036" y="5462"/>
                  </a:lnTo>
                  <a:lnTo>
                    <a:pt x="34702" y="5248"/>
                  </a:lnTo>
                  <a:lnTo>
                    <a:pt x="34559" y="5152"/>
                  </a:lnTo>
                  <a:lnTo>
                    <a:pt x="34345" y="5033"/>
                  </a:lnTo>
                  <a:lnTo>
                    <a:pt x="34297" y="5009"/>
                  </a:lnTo>
                  <a:lnTo>
                    <a:pt x="33892" y="4795"/>
                  </a:lnTo>
                  <a:lnTo>
                    <a:pt x="33462" y="4580"/>
                  </a:lnTo>
                  <a:lnTo>
                    <a:pt x="32914" y="4341"/>
                  </a:lnTo>
                  <a:lnTo>
                    <a:pt x="32317" y="4127"/>
                  </a:lnTo>
                  <a:lnTo>
                    <a:pt x="31650" y="3888"/>
                  </a:lnTo>
                  <a:lnTo>
                    <a:pt x="31029" y="3626"/>
                  </a:lnTo>
                  <a:lnTo>
                    <a:pt x="31006" y="3626"/>
                  </a:lnTo>
                  <a:lnTo>
                    <a:pt x="30791" y="3531"/>
                  </a:lnTo>
                  <a:lnTo>
                    <a:pt x="30767" y="3531"/>
                  </a:lnTo>
                  <a:lnTo>
                    <a:pt x="30195" y="3268"/>
                  </a:lnTo>
                  <a:lnTo>
                    <a:pt x="29694" y="3030"/>
                  </a:lnTo>
                  <a:lnTo>
                    <a:pt x="29217" y="2767"/>
                  </a:lnTo>
                  <a:lnTo>
                    <a:pt x="28788" y="2529"/>
                  </a:lnTo>
                  <a:lnTo>
                    <a:pt x="28430" y="2314"/>
                  </a:lnTo>
                  <a:lnTo>
                    <a:pt x="27834" y="1909"/>
                  </a:lnTo>
                  <a:lnTo>
                    <a:pt x="27357" y="1527"/>
                  </a:lnTo>
                  <a:lnTo>
                    <a:pt x="27118" y="1312"/>
                  </a:lnTo>
                  <a:lnTo>
                    <a:pt x="26808" y="1050"/>
                  </a:lnTo>
                  <a:lnTo>
                    <a:pt x="26569" y="788"/>
                  </a:lnTo>
                  <a:lnTo>
                    <a:pt x="26379" y="549"/>
                  </a:lnTo>
                  <a:lnTo>
                    <a:pt x="26236" y="358"/>
                  </a:lnTo>
                  <a:lnTo>
                    <a:pt x="26069" y="96"/>
                  </a:lnTo>
                  <a:lnTo>
                    <a:pt x="26021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 flipH="1">
              <a:off x="1224527" y="2045152"/>
              <a:ext cx="243900" cy="92232"/>
            </a:xfrm>
            <a:custGeom>
              <a:avLst/>
              <a:gdLst/>
              <a:ahLst/>
              <a:cxnLst/>
              <a:rect l="l" t="t" r="r" b="b"/>
              <a:pathLst>
                <a:path w="14383" h="5439" extrusionOk="0">
                  <a:moveTo>
                    <a:pt x="6107" y="1"/>
                  </a:moveTo>
                  <a:lnTo>
                    <a:pt x="5558" y="25"/>
                  </a:lnTo>
                  <a:lnTo>
                    <a:pt x="4986" y="48"/>
                  </a:lnTo>
                  <a:lnTo>
                    <a:pt x="4437" y="144"/>
                  </a:lnTo>
                  <a:lnTo>
                    <a:pt x="3889" y="263"/>
                  </a:lnTo>
                  <a:lnTo>
                    <a:pt x="3364" y="430"/>
                  </a:lnTo>
                  <a:lnTo>
                    <a:pt x="3102" y="525"/>
                  </a:lnTo>
                  <a:lnTo>
                    <a:pt x="2839" y="645"/>
                  </a:lnTo>
                  <a:lnTo>
                    <a:pt x="2481" y="835"/>
                  </a:lnTo>
                  <a:lnTo>
                    <a:pt x="2171" y="1050"/>
                  </a:lnTo>
                  <a:lnTo>
                    <a:pt x="1885" y="1265"/>
                  </a:lnTo>
                  <a:lnTo>
                    <a:pt x="1623" y="1527"/>
                  </a:lnTo>
                  <a:lnTo>
                    <a:pt x="1360" y="1790"/>
                  </a:lnTo>
                  <a:lnTo>
                    <a:pt x="1146" y="2052"/>
                  </a:lnTo>
                  <a:lnTo>
                    <a:pt x="955" y="2362"/>
                  </a:lnTo>
                  <a:lnTo>
                    <a:pt x="764" y="2648"/>
                  </a:lnTo>
                  <a:lnTo>
                    <a:pt x="621" y="2982"/>
                  </a:lnTo>
                  <a:lnTo>
                    <a:pt x="478" y="3292"/>
                  </a:lnTo>
                  <a:lnTo>
                    <a:pt x="359" y="3650"/>
                  </a:lnTo>
                  <a:lnTo>
                    <a:pt x="263" y="3984"/>
                  </a:lnTo>
                  <a:lnTo>
                    <a:pt x="168" y="4342"/>
                  </a:lnTo>
                  <a:lnTo>
                    <a:pt x="96" y="4699"/>
                  </a:lnTo>
                  <a:lnTo>
                    <a:pt x="1" y="5439"/>
                  </a:lnTo>
                  <a:lnTo>
                    <a:pt x="263" y="5415"/>
                  </a:lnTo>
                  <a:lnTo>
                    <a:pt x="335" y="4962"/>
                  </a:lnTo>
                  <a:lnTo>
                    <a:pt x="406" y="4532"/>
                  </a:lnTo>
                  <a:lnTo>
                    <a:pt x="526" y="4079"/>
                  </a:lnTo>
                  <a:lnTo>
                    <a:pt x="669" y="3650"/>
                  </a:lnTo>
                  <a:lnTo>
                    <a:pt x="764" y="3364"/>
                  </a:lnTo>
                  <a:lnTo>
                    <a:pt x="883" y="3125"/>
                  </a:lnTo>
                  <a:lnTo>
                    <a:pt x="1027" y="2863"/>
                  </a:lnTo>
                  <a:lnTo>
                    <a:pt x="1170" y="2624"/>
                  </a:lnTo>
                  <a:lnTo>
                    <a:pt x="1313" y="2386"/>
                  </a:lnTo>
                  <a:lnTo>
                    <a:pt x="1480" y="2171"/>
                  </a:lnTo>
                  <a:lnTo>
                    <a:pt x="1670" y="1956"/>
                  </a:lnTo>
                  <a:lnTo>
                    <a:pt x="1861" y="1742"/>
                  </a:lnTo>
                  <a:lnTo>
                    <a:pt x="2052" y="1551"/>
                  </a:lnTo>
                  <a:lnTo>
                    <a:pt x="2267" y="1384"/>
                  </a:lnTo>
                  <a:lnTo>
                    <a:pt x="2505" y="1217"/>
                  </a:lnTo>
                  <a:lnTo>
                    <a:pt x="2720" y="1074"/>
                  </a:lnTo>
                  <a:lnTo>
                    <a:pt x="2982" y="931"/>
                  </a:lnTo>
                  <a:lnTo>
                    <a:pt x="3221" y="812"/>
                  </a:lnTo>
                  <a:lnTo>
                    <a:pt x="3507" y="692"/>
                  </a:lnTo>
                  <a:lnTo>
                    <a:pt x="3769" y="597"/>
                  </a:lnTo>
                  <a:lnTo>
                    <a:pt x="4318" y="454"/>
                  </a:lnTo>
                  <a:lnTo>
                    <a:pt x="4866" y="382"/>
                  </a:lnTo>
                  <a:lnTo>
                    <a:pt x="5415" y="311"/>
                  </a:lnTo>
                  <a:lnTo>
                    <a:pt x="6512" y="311"/>
                  </a:lnTo>
                  <a:lnTo>
                    <a:pt x="7085" y="358"/>
                  </a:lnTo>
                  <a:lnTo>
                    <a:pt x="7633" y="406"/>
                  </a:lnTo>
                  <a:lnTo>
                    <a:pt x="8182" y="502"/>
                  </a:lnTo>
                  <a:lnTo>
                    <a:pt x="8945" y="645"/>
                  </a:lnTo>
                  <a:lnTo>
                    <a:pt x="9684" y="812"/>
                  </a:lnTo>
                  <a:lnTo>
                    <a:pt x="10447" y="1050"/>
                  </a:lnTo>
                  <a:lnTo>
                    <a:pt x="11187" y="1313"/>
                  </a:lnTo>
                  <a:lnTo>
                    <a:pt x="11926" y="1599"/>
                  </a:lnTo>
                  <a:lnTo>
                    <a:pt x="12642" y="1933"/>
                  </a:lnTo>
                  <a:lnTo>
                    <a:pt x="13333" y="2290"/>
                  </a:lnTo>
                  <a:lnTo>
                    <a:pt x="14001" y="2672"/>
                  </a:lnTo>
                  <a:lnTo>
                    <a:pt x="14192" y="2600"/>
                  </a:lnTo>
                  <a:lnTo>
                    <a:pt x="14383" y="2553"/>
                  </a:lnTo>
                  <a:lnTo>
                    <a:pt x="13786" y="2195"/>
                  </a:lnTo>
                  <a:lnTo>
                    <a:pt x="13142" y="1837"/>
                  </a:lnTo>
                  <a:lnTo>
                    <a:pt x="12475" y="1503"/>
                  </a:lnTo>
                  <a:lnTo>
                    <a:pt x="11855" y="1217"/>
                  </a:lnTo>
                  <a:lnTo>
                    <a:pt x="11282" y="1002"/>
                  </a:lnTo>
                  <a:lnTo>
                    <a:pt x="10734" y="812"/>
                  </a:lnTo>
                  <a:lnTo>
                    <a:pt x="10161" y="621"/>
                  </a:lnTo>
                  <a:lnTo>
                    <a:pt x="9589" y="478"/>
                  </a:lnTo>
                  <a:lnTo>
                    <a:pt x="8993" y="335"/>
                  </a:lnTo>
                  <a:lnTo>
                    <a:pt x="8420" y="239"/>
                  </a:lnTo>
                  <a:lnTo>
                    <a:pt x="7824" y="144"/>
                  </a:lnTo>
                  <a:lnTo>
                    <a:pt x="7228" y="72"/>
                  </a:lnTo>
                  <a:lnTo>
                    <a:pt x="6679" y="25"/>
                  </a:lnTo>
                  <a:lnTo>
                    <a:pt x="6107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 flipH="1">
              <a:off x="1524217" y="2067807"/>
              <a:ext cx="74019" cy="68373"/>
            </a:xfrm>
            <a:custGeom>
              <a:avLst/>
              <a:gdLst/>
              <a:ahLst/>
              <a:cxnLst/>
              <a:rect l="l" t="t" r="r" b="b"/>
              <a:pathLst>
                <a:path w="4365" h="4032" extrusionOk="0">
                  <a:moveTo>
                    <a:pt x="95" y="0"/>
                  </a:moveTo>
                  <a:lnTo>
                    <a:pt x="0" y="287"/>
                  </a:lnTo>
                  <a:lnTo>
                    <a:pt x="525" y="430"/>
                  </a:lnTo>
                  <a:lnTo>
                    <a:pt x="1026" y="597"/>
                  </a:lnTo>
                  <a:lnTo>
                    <a:pt x="1503" y="811"/>
                  </a:lnTo>
                  <a:lnTo>
                    <a:pt x="1980" y="1097"/>
                  </a:lnTo>
                  <a:lnTo>
                    <a:pt x="2385" y="1408"/>
                  </a:lnTo>
                  <a:lnTo>
                    <a:pt x="2600" y="1574"/>
                  </a:lnTo>
                  <a:lnTo>
                    <a:pt x="2791" y="1765"/>
                  </a:lnTo>
                  <a:lnTo>
                    <a:pt x="2957" y="1980"/>
                  </a:lnTo>
                  <a:lnTo>
                    <a:pt x="3148" y="2171"/>
                  </a:lnTo>
                  <a:lnTo>
                    <a:pt x="3291" y="2409"/>
                  </a:lnTo>
                  <a:lnTo>
                    <a:pt x="3458" y="2624"/>
                  </a:lnTo>
                  <a:lnTo>
                    <a:pt x="3625" y="2934"/>
                  </a:lnTo>
                  <a:lnTo>
                    <a:pt x="3792" y="3292"/>
                  </a:lnTo>
                  <a:lnTo>
                    <a:pt x="3935" y="3649"/>
                  </a:lnTo>
                  <a:lnTo>
                    <a:pt x="4055" y="4007"/>
                  </a:lnTo>
                  <a:lnTo>
                    <a:pt x="4365" y="4031"/>
                  </a:lnTo>
                  <a:lnTo>
                    <a:pt x="4293" y="3745"/>
                  </a:lnTo>
                  <a:lnTo>
                    <a:pt x="4174" y="3435"/>
                  </a:lnTo>
                  <a:lnTo>
                    <a:pt x="4078" y="3149"/>
                  </a:lnTo>
                  <a:lnTo>
                    <a:pt x="3935" y="2886"/>
                  </a:lnTo>
                  <a:lnTo>
                    <a:pt x="3792" y="2600"/>
                  </a:lnTo>
                  <a:lnTo>
                    <a:pt x="3625" y="2338"/>
                  </a:lnTo>
                  <a:lnTo>
                    <a:pt x="3434" y="2075"/>
                  </a:lnTo>
                  <a:lnTo>
                    <a:pt x="3244" y="1837"/>
                  </a:lnTo>
                  <a:lnTo>
                    <a:pt x="3029" y="1598"/>
                  </a:lnTo>
                  <a:lnTo>
                    <a:pt x="2814" y="1384"/>
                  </a:lnTo>
                  <a:lnTo>
                    <a:pt x="2576" y="1169"/>
                  </a:lnTo>
                  <a:lnTo>
                    <a:pt x="2337" y="978"/>
                  </a:lnTo>
                  <a:lnTo>
                    <a:pt x="2099" y="811"/>
                  </a:lnTo>
                  <a:lnTo>
                    <a:pt x="1836" y="644"/>
                  </a:lnTo>
                  <a:lnTo>
                    <a:pt x="1550" y="501"/>
                  </a:lnTo>
                  <a:lnTo>
                    <a:pt x="1288" y="382"/>
                  </a:lnTo>
                  <a:lnTo>
                    <a:pt x="1002" y="263"/>
                  </a:lnTo>
                  <a:lnTo>
                    <a:pt x="692" y="167"/>
                  </a:lnTo>
                  <a:lnTo>
                    <a:pt x="405" y="72"/>
                  </a:lnTo>
                  <a:lnTo>
                    <a:pt x="95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 flipH="1">
              <a:off x="1303397" y="1345468"/>
              <a:ext cx="4867" cy="5274"/>
            </a:xfrm>
            <a:custGeom>
              <a:avLst/>
              <a:gdLst/>
              <a:ahLst/>
              <a:cxnLst/>
              <a:rect l="l" t="t" r="r" b="b"/>
              <a:pathLst>
                <a:path w="287" h="311" extrusionOk="0">
                  <a:moveTo>
                    <a:pt x="72" y="0"/>
                  </a:moveTo>
                  <a:lnTo>
                    <a:pt x="48" y="48"/>
                  </a:lnTo>
                  <a:lnTo>
                    <a:pt x="1" y="96"/>
                  </a:lnTo>
                  <a:lnTo>
                    <a:pt x="1" y="144"/>
                  </a:lnTo>
                  <a:lnTo>
                    <a:pt x="1" y="215"/>
                  </a:lnTo>
                  <a:lnTo>
                    <a:pt x="48" y="263"/>
                  </a:lnTo>
                  <a:lnTo>
                    <a:pt x="72" y="287"/>
                  </a:lnTo>
                  <a:lnTo>
                    <a:pt x="144" y="311"/>
                  </a:lnTo>
                  <a:lnTo>
                    <a:pt x="215" y="287"/>
                  </a:lnTo>
                  <a:lnTo>
                    <a:pt x="263" y="263"/>
                  </a:lnTo>
                  <a:lnTo>
                    <a:pt x="287" y="215"/>
                  </a:lnTo>
                  <a:lnTo>
                    <a:pt x="287" y="144"/>
                  </a:lnTo>
                  <a:lnTo>
                    <a:pt x="287" y="96"/>
                  </a:lnTo>
                  <a:lnTo>
                    <a:pt x="263" y="48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17C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 flipH="1">
              <a:off x="1152933" y="3973542"/>
              <a:ext cx="86161" cy="21858"/>
            </a:xfrm>
            <a:custGeom>
              <a:avLst/>
              <a:gdLst/>
              <a:ahLst/>
              <a:cxnLst/>
              <a:rect l="l" t="t" r="r" b="b"/>
              <a:pathLst>
                <a:path w="5081" h="1289" extrusionOk="0">
                  <a:moveTo>
                    <a:pt x="4818" y="1"/>
                  </a:moveTo>
                  <a:lnTo>
                    <a:pt x="4722" y="48"/>
                  </a:lnTo>
                  <a:lnTo>
                    <a:pt x="4198" y="287"/>
                  </a:lnTo>
                  <a:lnTo>
                    <a:pt x="3673" y="502"/>
                  </a:lnTo>
                  <a:lnTo>
                    <a:pt x="3124" y="645"/>
                  </a:lnTo>
                  <a:lnTo>
                    <a:pt x="2576" y="764"/>
                  </a:lnTo>
                  <a:lnTo>
                    <a:pt x="2004" y="812"/>
                  </a:lnTo>
                  <a:lnTo>
                    <a:pt x="1431" y="812"/>
                  </a:lnTo>
                  <a:lnTo>
                    <a:pt x="859" y="764"/>
                  </a:lnTo>
                  <a:lnTo>
                    <a:pt x="310" y="645"/>
                  </a:lnTo>
                  <a:lnTo>
                    <a:pt x="191" y="645"/>
                  </a:lnTo>
                  <a:lnTo>
                    <a:pt x="119" y="692"/>
                  </a:lnTo>
                  <a:lnTo>
                    <a:pt x="48" y="740"/>
                  </a:lnTo>
                  <a:lnTo>
                    <a:pt x="0" y="835"/>
                  </a:lnTo>
                  <a:lnTo>
                    <a:pt x="0" y="931"/>
                  </a:lnTo>
                  <a:lnTo>
                    <a:pt x="24" y="1002"/>
                  </a:lnTo>
                  <a:lnTo>
                    <a:pt x="72" y="1074"/>
                  </a:lnTo>
                  <a:lnTo>
                    <a:pt x="167" y="1122"/>
                  </a:lnTo>
                  <a:lnTo>
                    <a:pt x="787" y="1241"/>
                  </a:lnTo>
                  <a:lnTo>
                    <a:pt x="1407" y="1289"/>
                  </a:lnTo>
                  <a:lnTo>
                    <a:pt x="2027" y="1289"/>
                  </a:lnTo>
                  <a:lnTo>
                    <a:pt x="2624" y="1241"/>
                  </a:lnTo>
                  <a:lnTo>
                    <a:pt x="3220" y="1122"/>
                  </a:lnTo>
                  <a:lnTo>
                    <a:pt x="3816" y="955"/>
                  </a:lnTo>
                  <a:lnTo>
                    <a:pt x="4412" y="740"/>
                  </a:lnTo>
                  <a:lnTo>
                    <a:pt x="4961" y="454"/>
                  </a:lnTo>
                  <a:lnTo>
                    <a:pt x="5056" y="382"/>
                  </a:lnTo>
                  <a:lnTo>
                    <a:pt x="5080" y="311"/>
                  </a:lnTo>
                  <a:lnTo>
                    <a:pt x="5080" y="215"/>
                  </a:lnTo>
                  <a:lnTo>
                    <a:pt x="5056" y="144"/>
                  </a:lnTo>
                  <a:lnTo>
                    <a:pt x="4985" y="72"/>
                  </a:lnTo>
                  <a:lnTo>
                    <a:pt x="4913" y="24"/>
                  </a:lnTo>
                  <a:lnTo>
                    <a:pt x="4818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 flipH="1">
              <a:off x="1523403" y="3950090"/>
              <a:ext cx="112462" cy="23469"/>
            </a:xfrm>
            <a:custGeom>
              <a:avLst/>
              <a:gdLst/>
              <a:ahLst/>
              <a:cxnLst/>
              <a:rect l="l" t="t" r="r" b="b"/>
              <a:pathLst>
                <a:path w="6632" h="1384" extrusionOk="0">
                  <a:moveTo>
                    <a:pt x="168" y="0"/>
                  </a:moveTo>
                  <a:lnTo>
                    <a:pt x="96" y="48"/>
                  </a:lnTo>
                  <a:lnTo>
                    <a:pt x="25" y="120"/>
                  </a:lnTo>
                  <a:lnTo>
                    <a:pt x="1" y="215"/>
                  </a:lnTo>
                  <a:lnTo>
                    <a:pt x="1" y="310"/>
                  </a:lnTo>
                  <a:lnTo>
                    <a:pt x="25" y="382"/>
                  </a:lnTo>
                  <a:lnTo>
                    <a:pt x="120" y="453"/>
                  </a:lnTo>
                  <a:lnTo>
                    <a:pt x="478" y="668"/>
                  </a:lnTo>
                  <a:lnTo>
                    <a:pt x="860" y="859"/>
                  </a:lnTo>
                  <a:lnTo>
                    <a:pt x="1265" y="1002"/>
                  </a:lnTo>
                  <a:lnTo>
                    <a:pt x="1647" y="1145"/>
                  </a:lnTo>
                  <a:lnTo>
                    <a:pt x="2052" y="1241"/>
                  </a:lnTo>
                  <a:lnTo>
                    <a:pt x="2481" y="1312"/>
                  </a:lnTo>
                  <a:lnTo>
                    <a:pt x="2887" y="1360"/>
                  </a:lnTo>
                  <a:lnTo>
                    <a:pt x="3292" y="1384"/>
                  </a:lnTo>
                  <a:lnTo>
                    <a:pt x="3722" y="1360"/>
                  </a:lnTo>
                  <a:lnTo>
                    <a:pt x="4127" y="1336"/>
                  </a:lnTo>
                  <a:lnTo>
                    <a:pt x="4556" y="1264"/>
                  </a:lnTo>
                  <a:lnTo>
                    <a:pt x="4962" y="1169"/>
                  </a:lnTo>
                  <a:lnTo>
                    <a:pt x="5367" y="1050"/>
                  </a:lnTo>
                  <a:lnTo>
                    <a:pt x="5749" y="907"/>
                  </a:lnTo>
                  <a:lnTo>
                    <a:pt x="6130" y="740"/>
                  </a:lnTo>
                  <a:lnTo>
                    <a:pt x="6512" y="549"/>
                  </a:lnTo>
                  <a:lnTo>
                    <a:pt x="6584" y="477"/>
                  </a:lnTo>
                  <a:lnTo>
                    <a:pt x="6631" y="382"/>
                  </a:lnTo>
                  <a:lnTo>
                    <a:pt x="6631" y="287"/>
                  </a:lnTo>
                  <a:lnTo>
                    <a:pt x="6607" y="215"/>
                  </a:lnTo>
                  <a:lnTo>
                    <a:pt x="6536" y="143"/>
                  </a:lnTo>
                  <a:lnTo>
                    <a:pt x="6464" y="96"/>
                  </a:lnTo>
                  <a:lnTo>
                    <a:pt x="6369" y="72"/>
                  </a:lnTo>
                  <a:lnTo>
                    <a:pt x="6274" y="120"/>
                  </a:lnTo>
                  <a:lnTo>
                    <a:pt x="5916" y="310"/>
                  </a:lnTo>
                  <a:lnTo>
                    <a:pt x="5558" y="453"/>
                  </a:lnTo>
                  <a:lnTo>
                    <a:pt x="5200" y="597"/>
                  </a:lnTo>
                  <a:lnTo>
                    <a:pt x="4819" y="716"/>
                  </a:lnTo>
                  <a:lnTo>
                    <a:pt x="4437" y="787"/>
                  </a:lnTo>
                  <a:lnTo>
                    <a:pt x="4079" y="859"/>
                  </a:lnTo>
                  <a:lnTo>
                    <a:pt x="3698" y="883"/>
                  </a:lnTo>
                  <a:lnTo>
                    <a:pt x="2911" y="883"/>
                  </a:lnTo>
                  <a:lnTo>
                    <a:pt x="2529" y="835"/>
                  </a:lnTo>
                  <a:lnTo>
                    <a:pt x="2171" y="764"/>
                  </a:lnTo>
                  <a:lnTo>
                    <a:pt x="1790" y="668"/>
                  </a:lnTo>
                  <a:lnTo>
                    <a:pt x="1408" y="549"/>
                  </a:lnTo>
                  <a:lnTo>
                    <a:pt x="1050" y="406"/>
                  </a:lnTo>
                  <a:lnTo>
                    <a:pt x="693" y="239"/>
                  </a:lnTo>
                  <a:lnTo>
                    <a:pt x="359" y="48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 flipH="1">
              <a:off x="1091462" y="795028"/>
              <a:ext cx="166641" cy="159367"/>
            </a:xfrm>
            <a:custGeom>
              <a:avLst/>
              <a:gdLst/>
              <a:ahLst/>
              <a:cxnLst/>
              <a:rect l="l" t="t" r="r" b="b"/>
              <a:pathLst>
                <a:path w="9827" h="9398" extrusionOk="0">
                  <a:moveTo>
                    <a:pt x="4460" y="0"/>
                  </a:moveTo>
                  <a:lnTo>
                    <a:pt x="4079" y="48"/>
                  </a:lnTo>
                  <a:lnTo>
                    <a:pt x="3697" y="95"/>
                  </a:lnTo>
                  <a:lnTo>
                    <a:pt x="3339" y="191"/>
                  </a:lnTo>
                  <a:lnTo>
                    <a:pt x="2981" y="310"/>
                  </a:lnTo>
                  <a:lnTo>
                    <a:pt x="2671" y="477"/>
                  </a:lnTo>
                  <a:lnTo>
                    <a:pt x="2385" y="668"/>
                  </a:lnTo>
                  <a:lnTo>
                    <a:pt x="2123" y="882"/>
                  </a:lnTo>
                  <a:lnTo>
                    <a:pt x="1884" y="1097"/>
                  </a:lnTo>
                  <a:lnTo>
                    <a:pt x="1646" y="1359"/>
                  </a:lnTo>
                  <a:lnTo>
                    <a:pt x="1455" y="1622"/>
                  </a:lnTo>
                  <a:lnTo>
                    <a:pt x="1264" y="1908"/>
                  </a:lnTo>
                  <a:lnTo>
                    <a:pt x="1073" y="2194"/>
                  </a:lnTo>
                  <a:lnTo>
                    <a:pt x="930" y="2504"/>
                  </a:lnTo>
                  <a:lnTo>
                    <a:pt x="787" y="2838"/>
                  </a:lnTo>
                  <a:lnTo>
                    <a:pt x="668" y="3148"/>
                  </a:lnTo>
                  <a:lnTo>
                    <a:pt x="453" y="3792"/>
                  </a:lnTo>
                  <a:lnTo>
                    <a:pt x="286" y="4460"/>
                  </a:lnTo>
                  <a:lnTo>
                    <a:pt x="167" y="5080"/>
                  </a:lnTo>
                  <a:lnTo>
                    <a:pt x="96" y="5653"/>
                  </a:lnTo>
                  <a:lnTo>
                    <a:pt x="48" y="6153"/>
                  </a:lnTo>
                  <a:lnTo>
                    <a:pt x="0" y="6940"/>
                  </a:lnTo>
                  <a:lnTo>
                    <a:pt x="0" y="7227"/>
                  </a:lnTo>
                  <a:lnTo>
                    <a:pt x="3387" y="9397"/>
                  </a:lnTo>
                  <a:lnTo>
                    <a:pt x="3649" y="9397"/>
                  </a:lnTo>
                  <a:lnTo>
                    <a:pt x="4341" y="9326"/>
                  </a:lnTo>
                  <a:lnTo>
                    <a:pt x="4794" y="9278"/>
                  </a:lnTo>
                  <a:lnTo>
                    <a:pt x="5319" y="9206"/>
                  </a:lnTo>
                  <a:lnTo>
                    <a:pt x="5867" y="9111"/>
                  </a:lnTo>
                  <a:lnTo>
                    <a:pt x="6440" y="8968"/>
                  </a:lnTo>
                  <a:lnTo>
                    <a:pt x="7012" y="8801"/>
                  </a:lnTo>
                  <a:lnTo>
                    <a:pt x="7585" y="8562"/>
                  </a:lnTo>
                  <a:lnTo>
                    <a:pt x="7847" y="8443"/>
                  </a:lnTo>
                  <a:lnTo>
                    <a:pt x="8109" y="8300"/>
                  </a:lnTo>
                  <a:lnTo>
                    <a:pt x="8372" y="8157"/>
                  </a:lnTo>
                  <a:lnTo>
                    <a:pt x="8610" y="7990"/>
                  </a:lnTo>
                  <a:lnTo>
                    <a:pt x="8825" y="7823"/>
                  </a:lnTo>
                  <a:lnTo>
                    <a:pt x="9039" y="7632"/>
                  </a:lnTo>
                  <a:lnTo>
                    <a:pt x="9230" y="7417"/>
                  </a:lnTo>
                  <a:lnTo>
                    <a:pt x="9397" y="7203"/>
                  </a:lnTo>
                  <a:lnTo>
                    <a:pt x="9516" y="6964"/>
                  </a:lnTo>
                  <a:lnTo>
                    <a:pt x="9636" y="6702"/>
                  </a:lnTo>
                  <a:lnTo>
                    <a:pt x="9731" y="6440"/>
                  </a:lnTo>
                  <a:lnTo>
                    <a:pt x="9779" y="6130"/>
                  </a:lnTo>
                  <a:lnTo>
                    <a:pt x="9826" y="5605"/>
                  </a:lnTo>
                  <a:lnTo>
                    <a:pt x="9803" y="5152"/>
                  </a:lnTo>
                  <a:lnTo>
                    <a:pt x="9779" y="4961"/>
                  </a:lnTo>
                  <a:lnTo>
                    <a:pt x="9755" y="4818"/>
                  </a:lnTo>
                  <a:lnTo>
                    <a:pt x="9707" y="4675"/>
                  </a:lnTo>
                  <a:lnTo>
                    <a:pt x="9636" y="4555"/>
                  </a:lnTo>
                  <a:lnTo>
                    <a:pt x="9564" y="4436"/>
                  </a:lnTo>
                  <a:lnTo>
                    <a:pt x="9493" y="4365"/>
                  </a:lnTo>
                  <a:lnTo>
                    <a:pt x="9421" y="4293"/>
                  </a:lnTo>
                  <a:lnTo>
                    <a:pt x="9326" y="4245"/>
                  </a:lnTo>
                  <a:lnTo>
                    <a:pt x="9159" y="4174"/>
                  </a:lnTo>
                  <a:lnTo>
                    <a:pt x="8944" y="4150"/>
                  </a:lnTo>
                  <a:lnTo>
                    <a:pt x="8753" y="4174"/>
                  </a:lnTo>
                  <a:lnTo>
                    <a:pt x="8562" y="4222"/>
                  </a:lnTo>
                  <a:lnTo>
                    <a:pt x="8372" y="4293"/>
                  </a:lnTo>
                  <a:lnTo>
                    <a:pt x="8205" y="4365"/>
                  </a:lnTo>
                  <a:lnTo>
                    <a:pt x="7942" y="4484"/>
                  </a:lnTo>
                  <a:lnTo>
                    <a:pt x="7847" y="4555"/>
                  </a:lnTo>
                  <a:lnTo>
                    <a:pt x="7847" y="4341"/>
                  </a:lnTo>
                  <a:lnTo>
                    <a:pt x="7847" y="3792"/>
                  </a:lnTo>
                  <a:lnTo>
                    <a:pt x="7823" y="3411"/>
                  </a:lnTo>
                  <a:lnTo>
                    <a:pt x="7751" y="3005"/>
                  </a:lnTo>
                  <a:lnTo>
                    <a:pt x="7680" y="2576"/>
                  </a:lnTo>
                  <a:lnTo>
                    <a:pt x="7537" y="2123"/>
                  </a:lnTo>
                  <a:lnTo>
                    <a:pt x="7346" y="1693"/>
                  </a:lnTo>
                  <a:lnTo>
                    <a:pt x="7251" y="1479"/>
                  </a:lnTo>
                  <a:lnTo>
                    <a:pt x="7108" y="1264"/>
                  </a:lnTo>
                  <a:lnTo>
                    <a:pt x="6964" y="1073"/>
                  </a:lnTo>
                  <a:lnTo>
                    <a:pt x="6821" y="882"/>
                  </a:lnTo>
                  <a:lnTo>
                    <a:pt x="6631" y="716"/>
                  </a:lnTo>
                  <a:lnTo>
                    <a:pt x="6440" y="549"/>
                  </a:lnTo>
                  <a:lnTo>
                    <a:pt x="6225" y="405"/>
                  </a:lnTo>
                  <a:lnTo>
                    <a:pt x="5987" y="286"/>
                  </a:lnTo>
                  <a:lnTo>
                    <a:pt x="5724" y="191"/>
                  </a:lnTo>
                  <a:lnTo>
                    <a:pt x="5438" y="95"/>
                  </a:lnTo>
                  <a:lnTo>
                    <a:pt x="5128" y="48"/>
                  </a:lnTo>
                  <a:lnTo>
                    <a:pt x="4818" y="24"/>
                  </a:lnTo>
                  <a:lnTo>
                    <a:pt x="4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 flipH="1">
              <a:off x="1170331" y="891686"/>
              <a:ext cx="90604" cy="76851"/>
            </a:xfrm>
            <a:custGeom>
              <a:avLst/>
              <a:gdLst/>
              <a:ahLst/>
              <a:cxnLst/>
              <a:rect l="l" t="t" r="r" b="b"/>
              <a:pathLst>
                <a:path w="5343" h="4532" extrusionOk="0">
                  <a:moveTo>
                    <a:pt x="310" y="0"/>
                  </a:moveTo>
                  <a:lnTo>
                    <a:pt x="191" y="120"/>
                  </a:lnTo>
                  <a:lnTo>
                    <a:pt x="119" y="239"/>
                  </a:lnTo>
                  <a:lnTo>
                    <a:pt x="72" y="358"/>
                  </a:lnTo>
                  <a:lnTo>
                    <a:pt x="24" y="477"/>
                  </a:lnTo>
                  <a:lnTo>
                    <a:pt x="0" y="620"/>
                  </a:lnTo>
                  <a:lnTo>
                    <a:pt x="0" y="740"/>
                  </a:lnTo>
                  <a:lnTo>
                    <a:pt x="0" y="978"/>
                  </a:lnTo>
                  <a:lnTo>
                    <a:pt x="48" y="1193"/>
                  </a:lnTo>
                  <a:lnTo>
                    <a:pt x="96" y="1360"/>
                  </a:lnTo>
                  <a:lnTo>
                    <a:pt x="167" y="1527"/>
                  </a:lnTo>
                  <a:lnTo>
                    <a:pt x="668" y="1717"/>
                  </a:lnTo>
                  <a:lnTo>
                    <a:pt x="1145" y="1956"/>
                  </a:lnTo>
                  <a:lnTo>
                    <a:pt x="1550" y="2171"/>
                  </a:lnTo>
                  <a:lnTo>
                    <a:pt x="1932" y="2433"/>
                  </a:lnTo>
                  <a:lnTo>
                    <a:pt x="2242" y="2672"/>
                  </a:lnTo>
                  <a:lnTo>
                    <a:pt x="2552" y="2934"/>
                  </a:lnTo>
                  <a:lnTo>
                    <a:pt x="2791" y="3172"/>
                  </a:lnTo>
                  <a:lnTo>
                    <a:pt x="3005" y="3411"/>
                  </a:lnTo>
                  <a:lnTo>
                    <a:pt x="3196" y="3649"/>
                  </a:lnTo>
                  <a:lnTo>
                    <a:pt x="3339" y="3864"/>
                  </a:lnTo>
                  <a:lnTo>
                    <a:pt x="3554" y="4222"/>
                  </a:lnTo>
                  <a:lnTo>
                    <a:pt x="3673" y="4460"/>
                  </a:lnTo>
                  <a:lnTo>
                    <a:pt x="3721" y="4532"/>
                  </a:lnTo>
                  <a:lnTo>
                    <a:pt x="4126" y="4413"/>
                  </a:lnTo>
                  <a:lnTo>
                    <a:pt x="4460" y="4269"/>
                  </a:lnTo>
                  <a:lnTo>
                    <a:pt x="4746" y="4103"/>
                  </a:lnTo>
                  <a:lnTo>
                    <a:pt x="4985" y="3959"/>
                  </a:lnTo>
                  <a:lnTo>
                    <a:pt x="5152" y="3792"/>
                  </a:lnTo>
                  <a:lnTo>
                    <a:pt x="5247" y="3673"/>
                  </a:lnTo>
                  <a:lnTo>
                    <a:pt x="5343" y="3578"/>
                  </a:lnTo>
                  <a:lnTo>
                    <a:pt x="5200" y="3292"/>
                  </a:lnTo>
                  <a:lnTo>
                    <a:pt x="5056" y="3029"/>
                  </a:lnTo>
                  <a:lnTo>
                    <a:pt x="4889" y="2791"/>
                  </a:lnTo>
                  <a:lnTo>
                    <a:pt x="4723" y="2576"/>
                  </a:lnTo>
                  <a:lnTo>
                    <a:pt x="4365" y="2147"/>
                  </a:lnTo>
                  <a:lnTo>
                    <a:pt x="3959" y="1765"/>
                  </a:lnTo>
                  <a:lnTo>
                    <a:pt x="3554" y="1431"/>
                  </a:lnTo>
                  <a:lnTo>
                    <a:pt x="3125" y="1145"/>
                  </a:lnTo>
                  <a:lnTo>
                    <a:pt x="2719" y="883"/>
                  </a:lnTo>
                  <a:lnTo>
                    <a:pt x="2290" y="668"/>
                  </a:lnTo>
                  <a:lnTo>
                    <a:pt x="1908" y="501"/>
                  </a:lnTo>
                  <a:lnTo>
                    <a:pt x="1527" y="358"/>
                  </a:lnTo>
                  <a:lnTo>
                    <a:pt x="883" y="143"/>
                  </a:lnTo>
                  <a:lnTo>
                    <a:pt x="453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93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flipH="1">
              <a:off x="1131905" y="904217"/>
              <a:ext cx="371708" cy="425498"/>
            </a:xfrm>
            <a:custGeom>
              <a:avLst/>
              <a:gdLst/>
              <a:ahLst/>
              <a:cxnLst/>
              <a:rect l="l" t="t" r="r" b="b"/>
              <a:pathLst>
                <a:path w="21920" h="25092" extrusionOk="0">
                  <a:moveTo>
                    <a:pt x="11306" y="1"/>
                  </a:moveTo>
                  <a:lnTo>
                    <a:pt x="10519" y="48"/>
                  </a:lnTo>
                  <a:lnTo>
                    <a:pt x="9756" y="144"/>
                  </a:lnTo>
                  <a:lnTo>
                    <a:pt x="9016" y="263"/>
                  </a:lnTo>
                  <a:lnTo>
                    <a:pt x="8301" y="406"/>
                  </a:lnTo>
                  <a:lnTo>
                    <a:pt x="7609" y="597"/>
                  </a:lnTo>
                  <a:lnTo>
                    <a:pt x="6941" y="835"/>
                  </a:lnTo>
                  <a:lnTo>
                    <a:pt x="6274" y="1074"/>
                  </a:lnTo>
                  <a:lnTo>
                    <a:pt x="5654" y="1360"/>
                  </a:lnTo>
                  <a:lnTo>
                    <a:pt x="5057" y="1670"/>
                  </a:lnTo>
                  <a:lnTo>
                    <a:pt x="4485" y="2028"/>
                  </a:lnTo>
                  <a:lnTo>
                    <a:pt x="3960" y="2386"/>
                  </a:lnTo>
                  <a:lnTo>
                    <a:pt x="3435" y="2791"/>
                  </a:lnTo>
                  <a:lnTo>
                    <a:pt x="2958" y="3220"/>
                  </a:lnTo>
                  <a:lnTo>
                    <a:pt x="2505" y="3650"/>
                  </a:lnTo>
                  <a:lnTo>
                    <a:pt x="2100" y="4127"/>
                  </a:lnTo>
                  <a:lnTo>
                    <a:pt x="1718" y="4628"/>
                  </a:lnTo>
                  <a:lnTo>
                    <a:pt x="1360" y="5152"/>
                  </a:lnTo>
                  <a:lnTo>
                    <a:pt x="1050" y="5677"/>
                  </a:lnTo>
                  <a:lnTo>
                    <a:pt x="788" y="6226"/>
                  </a:lnTo>
                  <a:lnTo>
                    <a:pt x="550" y="6822"/>
                  </a:lnTo>
                  <a:lnTo>
                    <a:pt x="359" y="7418"/>
                  </a:lnTo>
                  <a:lnTo>
                    <a:pt x="216" y="8014"/>
                  </a:lnTo>
                  <a:lnTo>
                    <a:pt x="96" y="8634"/>
                  </a:lnTo>
                  <a:lnTo>
                    <a:pt x="25" y="9278"/>
                  </a:lnTo>
                  <a:lnTo>
                    <a:pt x="1" y="9946"/>
                  </a:lnTo>
                  <a:lnTo>
                    <a:pt x="25" y="10614"/>
                  </a:lnTo>
                  <a:lnTo>
                    <a:pt x="96" y="11282"/>
                  </a:lnTo>
                  <a:lnTo>
                    <a:pt x="216" y="11974"/>
                  </a:lnTo>
                  <a:lnTo>
                    <a:pt x="383" y="12689"/>
                  </a:lnTo>
                  <a:lnTo>
                    <a:pt x="597" y="13405"/>
                  </a:lnTo>
                  <a:lnTo>
                    <a:pt x="788" y="14001"/>
                  </a:lnTo>
                  <a:lnTo>
                    <a:pt x="931" y="14621"/>
                  </a:lnTo>
                  <a:lnTo>
                    <a:pt x="1074" y="15265"/>
                  </a:lnTo>
                  <a:lnTo>
                    <a:pt x="1170" y="15933"/>
                  </a:lnTo>
                  <a:lnTo>
                    <a:pt x="1265" y="16624"/>
                  </a:lnTo>
                  <a:lnTo>
                    <a:pt x="1337" y="17340"/>
                  </a:lnTo>
                  <a:lnTo>
                    <a:pt x="1384" y="18055"/>
                  </a:lnTo>
                  <a:lnTo>
                    <a:pt x="1408" y="18771"/>
                  </a:lnTo>
                  <a:lnTo>
                    <a:pt x="1432" y="19510"/>
                  </a:lnTo>
                  <a:lnTo>
                    <a:pt x="1432" y="20273"/>
                  </a:lnTo>
                  <a:lnTo>
                    <a:pt x="1384" y="21776"/>
                  </a:lnTo>
                  <a:lnTo>
                    <a:pt x="1313" y="23303"/>
                  </a:lnTo>
                  <a:lnTo>
                    <a:pt x="1194" y="24829"/>
                  </a:lnTo>
                  <a:lnTo>
                    <a:pt x="1861" y="24924"/>
                  </a:lnTo>
                  <a:lnTo>
                    <a:pt x="2648" y="24996"/>
                  </a:lnTo>
                  <a:lnTo>
                    <a:pt x="3602" y="25067"/>
                  </a:lnTo>
                  <a:lnTo>
                    <a:pt x="4676" y="25091"/>
                  </a:lnTo>
                  <a:lnTo>
                    <a:pt x="5844" y="25091"/>
                  </a:lnTo>
                  <a:lnTo>
                    <a:pt x="7108" y="25044"/>
                  </a:lnTo>
                  <a:lnTo>
                    <a:pt x="8468" y="24948"/>
                  </a:lnTo>
                  <a:lnTo>
                    <a:pt x="9875" y="24805"/>
                  </a:lnTo>
                  <a:lnTo>
                    <a:pt x="11354" y="24614"/>
                  </a:lnTo>
                  <a:lnTo>
                    <a:pt x="12093" y="24519"/>
                  </a:lnTo>
                  <a:lnTo>
                    <a:pt x="12856" y="24376"/>
                  </a:lnTo>
                  <a:lnTo>
                    <a:pt x="13620" y="24233"/>
                  </a:lnTo>
                  <a:lnTo>
                    <a:pt x="14407" y="24066"/>
                  </a:lnTo>
                  <a:lnTo>
                    <a:pt x="15170" y="23875"/>
                  </a:lnTo>
                  <a:lnTo>
                    <a:pt x="15933" y="23684"/>
                  </a:lnTo>
                  <a:lnTo>
                    <a:pt x="16720" y="23446"/>
                  </a:lnTo>
                  <a:lnTo>
                    <a:pt x="17483" y="23207"/>
                  </a:lnTo>
                  <a:lnTo>
                    <a:pt x="18246" y="22969"/>
                  </a:lnTo>
                  <a:lnTo>
                    <a:pt x="18986" y="22682"/>
                  </a:lnTo>
                  <a:lnTo>
                    <a:pt x="19749" y="22372"/>
                  </a:lnTo>
                  <a:lnTo>
                    <a:pt x="20488" y="22062"/>
                  </a:lnTo>
                  <a:lnTo>
                    <a:pt x="21204" y="21705"/>
                  </a:lnTo>
                  <a:lnTo>
                    <a:pt x="21919" y="21323"/>
                  </a:lnTo>
                  <a:lnTo>
                    <a:pt x="21824" y="20273"/>
                  </a:lnTo>
                  <a:lnTo>
                    <a:pt x="21776" y="19153"/>
                  </a:lnTo>
                  <a:lnTo>
                    <a:pt x="21800" y="17936"/>
                  </a:lnTo>
                  <a:lnTo>
                    <a:pt x="21824" y="17292"/>
                  </a:lnTo>
                  <a:lnTo>
                    <a:pt x="21872" y="16624"/>
                  </a:lnTo>
                  <a:lnTo>
                    <a:pt x="21919" y="15766"/>
                  </a:lnTo>
                  <a:lnTo>
                    <a:pt x="21919" y="14716"/>
                  </a:lnTo>
                  <a:lnTo>
                    <a:pt x="21896" y="13572"/>
                  </a:lnTo>
                  <a:lnTo>
                    <a:pt x="21824" y="12331"/>
                  </a:lnTo>
                  <a:lnTo>
                    <a:pt x="21776" y="11687"/>
                  </a:lnTo>
                  <a:lnTo>
                    <a:pt x="21681" y="11020"/>
                  </a:lnTo>
                  <a:lnTo>
                    <a:pt x="21586" y="10328"/>
                  </a:lnTo>
                  <a:lnTo>
                    <a:pt x="21466" y="9660"/>
                  </a:lnTo>
                  <a:lnTo>
                    <a:pt x="21347" y="8968"/>
                  </a:lnTo>
                  <a:lnTo>
                    <a:pt x="21180" y="8301"/>
                  </a:lnTo>
                  <a:lnTo>
                    <a:pt x="20989" y="7609"/>
                  </a:lnTo>
                  <a:lnTo>
                    <a:pt x="20775" y="6941"/>
                  </a:lnTo>
                  <a:lnTo>
                    <a:pt x="20536" y="6273"/>
                  </a:lnTo>
                  <a:lnTo>
                    <a:pt x="20274" y="5629"/>
                  </a:lnTo>
                  <a:lnTo>
                    <a:pt x="19988" y="5009"/>
                  </a:lnTo>
                  <a:lnTo>
                    <a:pt x="19654" y="4389"/>
                  </a:lnTo>
                  <a:lnTo>
                    <a:pt x="19320" y="3817"/>
                  </a:lnTo>
                  <a:lnTo>
                    <a:pt x="18914" y="3268"/>
                  </a:lnTo>
                  <a:lnTo>
                    <a:pt x="18485" y="2743"/>
                  </a:lnTo>
                  <a:lnTo>
                    <a:pt x="18032" y="2243"/>
                  </a:lnTo>
                  <a:lnTo>
                    <a:pt x="17531" y="1813"/>
                  </a:lnTo>
                  <a:lnTo>
                    <a:pt x="17269" y="1599"/>
                  </a:lnTo>
                  <a:lnTo>
                    <a:pt x="17006" y="1384"/>
                  </a:lnTo>
                  <a:lnTo>
                    <a:pt x="16720" y="1217"/>
                  </a:lnTo>
                  <a:lnTo>
                    <a:pt x="16434" y="1026"/>
                  </a:lnTo>
                  <a:lnTo>
                    <a:pt x="16124" y="859"/>
                  </a:lnTo>
                  <a:lnTo>
                    <a:pt x="15814" y="716"/>
                  </a:lnTo>
                  <a:lnTo>
                    <a:pt x="15480" y="573"/>
                  </a:lnTo>
                  <a:lnTo>
                    <a:pt x="15146" y="454"/>
                  </a:lnTo>
                  <a:lnTo>
                    <a:pt x="14812" y="358"/>
                  </a:lnTo>
                  <a:lnTo>
                    <a:pt x="14454" y="263"/>
                  </a:lnTo>
                  <a:lnTo>
                    <a:pt x="14073" y="168"/>
                  </a:lnTo>
                  <a:lnTo>
                    <a:pt x="13691" y="120"/>
                  </a:lnTo>
                  <a:lnTo>
                    <a:pt x="13309" y="72"/>
                  </a:lnTo>
                  <a:lnTo>
                    <a:pt x="12904" y="24"/>
                  </a:lnTo>
                  <a:lnTo>
                    <a:pt x="12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flipH="1">
              <a:off x="1131905" y="904217"/>
              <a:ext cx="371708" cy="425498"/>
            </a:xfrm>
            <a:custGeom>
              <a:avLst/>
              <a:gdLst/>
              <a:ahLst/>
              <a:cxnLst/>
              <a:rect l="l" t="t" r="r" b="b"/>
              <a:pathLst>
                <a:path w="21920" h="25092" fill="none" extrusionOk="0">
                  <a:moveTo>
                    <a:pt x="1194" y="24829"/>
                  </a:moveTo>
                  <a:lnTo>
                    <a:pt x="1194" y="24829"/>
                  </a:lnTo>
                  <a:lnTo>
                    <a:pt x="1861" y="24924"/>
                  </a:lnTo>
                  <a:lnTo>
                    <a:pt x="2648" y="24996"/>
                  </a:lnTo>
                  <a:lnTo>
                    <a:pt x="3602" y="25067"/>
                  </a:lnTo>
                  <a:lnTo>
                    <a:pt x="4676" y="25091"/>
                  </a:lnTo>
                  <a:lnTo>
                    <a:pt x="5844" y="25091"/>
                  </a:lnTo>
                  <a:lnTo>
                    <a:pt x="7108" y="25044"/>
                  </a:lnTo>
                  <a:lnTo>
                    <a:pt x="8468" y="24948"/>
                  </a:lnTo>
                  <a:lnTo>
                    <a:pt x="9875" y="24805"/>
                  </a:lnTo>
                  <a:lnTo>
                    <a:pt x="11354" y="24614"/>
                  </a:lnTo>
                  <a:lnTo>
                    <a:pt x="12093" y="24519"/>
                  </a:lnTo>
                  <a:lnTo>
                    <a:pt x="12856" y="24376"/>
                  </a:lnTo>
                  <a:lnTo>
                    <a:pt x="13620" y="24233"/>
                  </a:lnTo>
                  <a:lnTo>
                    <a:pt x="14407" y="24066"/>
                  </a:lnTo>
                  <a:lnTo>
                    <a:pt x="15170" y="23875"/>
                  </a:lnTo>
                  <a:lnTo>
                    <a:pt x="15933" y="23684"/>
                  </a:lnTo>
                  <a:lnTo>
                    <a:pt x="16720" y="23446"/>
                  </a:lnTo>
                  <a:lnTo>
                    <a:pt x="17483" y="23207"/>
                  </a:lnTo>
                  <a:lnTo>
                    <a:pt x="18246" y="22969"/>
                  </a:lnTo>
                  <a:lnTo>
                    <a:pt x="18986" y="22682"/>
                  </a:lnTo>
                  <a:lnTo>
                    <a:pt x="19749" y="22372"/>
                  </a:lnTo>
                  <a:lnTo>
                    <a:pt x="20488" y="22062"/>
                  </a:lnTo>
                  <a:lnTo>
                    <a:pt x="21204" y="21705"/>
                  </a:lnTo>
                  <a:lnTo>
                    <a:pt x="21919" y="21323"/>
                  </a:lnTo>
                  <a:lnTo>
                    <a:pt x="21919" y="21323"/>
                  </a:lnTo>
                  <a:lnTo>
                    <a:pt x="21824" y="20273"/>
                  </a:lnTo>
                  <a:lnTo>
                    <a:pt x="21776" y="19153"/>
                  </a:lnTo>
                  <a:lnTo>
                    <a:pt x="21800" y="17936"/>
                  </a:lnTo>
                  <a:lnTo>
                    <a:pt x="21824" y="17292"/>
                  </a:lnTo>
                  <a:lnTo>
                    <a:pt x="21872" y="16624"/>
                  </a:lnTo>
                  <a:lnTo>
                    <a:pt x="21872" y="16624"/>
                  </a:lnTo>
                  <a:lnTo>
                    <a:pt x="21919" y="15766"/>
                  </a:lnTo>
                  <a:lnTo>
                    <a:pt x="21919" y="14716"/>
                  </a:lnTo>
                  <a:lnTo>
                    <a:pt x="21896" y="13572"/>
                  </a:lnTo>
                  <a:lnTo>
                    <a:pt x="21824" y="12331"/>
                  </a:lnTo>
                  <a:lnTo>
                    <a:pt x="21776" y="11687"/>
                  </a:lnTo>
                  <a:lnTo>
                    <a:pt x="21681" y="11020"/>
                  </a:lnTo>
                  <a:lnTo>
                    <a:pt x="21586" y="10328"/>
                  </a:lnTo>
                  <a:lnTo>
                    <a:pt x="21466" y="9660"/>
                  </a:lnTo>
                  <a:lnTo>
                    <a:pt x="21347" y="8968"/>
                  </a:lnTo>
                  <a:lnTo>
                    <a:pt x="21180" y="8301"/>
                  </a:lnTo>
                  <a:lnTo>
                    <a:pt x="20989" y="7609"/>
                  </a:lnTo>
                  <a:lnTo>
                    <a:pt x="20775" y="6941"/>
                  </a:lnTo>
                  <a:lnTo>
                    <a:pt x="20536" y="6273"/>
                  </a:lnTo>
                  <a:lnTo>
                    <a:pt x="20274" y="5629"/>
                  </a:lnTo>
                  <a:lnTo>
                    <a:pt x="19988" y="5009"/>
                  </a:lnTo>
                  <a:lnTo>
                    <a:pt x="19654" y="4389"/>
                  </a:lnTo>
                  <a:lnTo>
                    <a:pt x="19320" y="3817"/>
                  </a:lnTo>
                  <a:lnTo>
                    <a:pt x="18914" y="3268"/>
                  </a:lnTo>
                  <a:lnTo>
                    <a:pt x="18485" y="2743"/>
                  </a:lnTo>
                  <a:lnTo>
                    <a:pt x="18032" y="2243"/>
                  </a:lnTo>
                  <a:lnTo>
                    <a:pt x="17531" y="1813"/>
                  </a:lnTo>
                  <a:lnTo>
                    <a:pt x="17269" y="1599"/>
                  </a:lnTo>
                  <a:lnTo>
                    <a:pt x="17006" y="1384"/>
                  </a:lnTo>
                  <a:lnTo>
                    <a:pt x="16720" y="1217"/>
                  </a:lnTo>
                  <a:lnTo>
                    <a:pt x="16434" y="1026"/>
                  </a:lnTo>
                  <a:lnTo>
                    <a:pt x="16124" y="859"/>
                  </a:lnTo>
                  <a:lnTo>
                    <a:pt x="15814" y="716"/>
                  </a:lnTo>
                  <a:lnTo>
                    <a:pt x="15480" y="573"/>
                  </a:lnTo>
                  <a:lnTo>
                    <a:pt x="15146" y="454"/>
                  </a:lnTo>
                  <a:lnTo>
                    <a:pt x="14812" y="358"/>
                  </a:lnTo>
                  <a:lnTo>
                    <a:pt x="14454" y="263"/>
                  </a:lnTo>
                  <a:lnTo>
                    <a:pt x="14073" y="168"/>
                  </a:lnTo>
                  <a:lnTo>
                    <a:pt x="13691" y="120"/>
                  </a:lnTo>
                  <a:lnTo>
                    <a:pt x="13309" y="72"/>
                  </a:lnTo>
                  <a:lnTo>
                    <a:pt x="12904" y="24"/>
                  </a:lnTo>
                  <a:lnTo>
                    <a:pt x="12904" y="24"/>
                  </a:lnTo>
                  <a:lnTo>
                    <a:pt x="12093" y="1"/>
                  </a:lnTo>
                  <a:lnTo>
                    <a:pt x="11306" y="1"/>
                  </a:lnTo>
                  <a:lnTo>
                    <a:pt x="10519" y="48"/>
                  </a:lnTo>
                  <a:lnTo>
                    <a:pt x="9756" y="144"/>
                  </a:lnTo>
                  <a:lnTo>
                    <a:pt x="9016" y="263"/>
                  </a:lnTo>
                  <a:lnTo>
                    <a:pt x="8301" y="406"/>
                  </a:lnTo>
                  <a:lnTo>
                    <a:pt x="7609" y="597"/>
                  </a:lnTo>
                  <a:lnTo>
                    <a:pt x="6941" y="835"/>
                  </a:lnTo>
                  <a:lnTo>
                    <a:pt x="6274" y="1074"/>
                  </a:lnTo>
                  <a:lnTo>
                    <a:pt x="5654" y="1360"/>
                  </a:lnTo>
                  <a:lnTo>
                    <a:pt x="5057" y="1670"/>
                  </a:lnTo>
                  <a:lnTo>
                    <a:pt x="4485" y="2028"/>
                  </a:lnTo>
                  <a:lnTo>
                    <a:pt x="3960" y="2386"/>
                  </a:lnTo>
                  <a:lnTo>
                    <a:pt x="3435" y="2791"/>
                  </a:lnTo>
                  <a:lnTo>
                    <a:pt x="2958" y="3220"/>
                  </a:lnTo>
                  <a:lnTo>
                    <a:pt x="2505" y="3650"/>
                  </a:lnTo>
                  <a:lnTo>
                    <a:pt x="2100" y="4127"/>
                  </a:lnTo>
                  <a:lnTo>
                    <a:pt x="1718" y="4628"/>
                  </a:lnTo>
                  <a:lnTo>
                    <a:pt x="1360" y="5152"/>
                  </a:lnTo>
                  <a:lnTo>
                    <a:pt x="1050" y="5677"/>
                  </a:lnTo>
                  <a:lnTo>
                    <a:pt x="788" y="6226"/>
                  </a:lnTo>
                  <a:lnTo>
                    <a:pt x="550" y="6822"/>
                  </a:lnTo>
                  <a:lnTo>
                    <a:pt x="359" y="7418"/>
                  </a:lnTo>
                  <a:lnTo>
                    <a:pt x="216" y="8014"/>
                  </a:lnTo>
                  <a:lnTo>
                    <a:pt x="96" y="8634"/>
                  </a:lnTo>
                  <a:lnTo>
                    <a:pt x="25" y="9278"/>
                  </a:lnTo>
                  <a:lnTo>
                    <a:pt x="1" y="9946"/>
                  </a:lnTo>
                  <a:lnTo>
                    <a:pt x="25" y="10614"/>
                  </a:lnTo>
                  <a:lnTo>
                    <a:pt x="96" y="11282"/>
                  </a:lnTo>
                  <a:lnTo>
                    <a:pt x="216" y="11974"/>
                  </a:lnTo>
                  <a:lnTo>
                    <a:pt x="383" y="12689"/>
                  </a:lnTo>
                  <a:lnTo>
                    <a:pt x="597" y="13405"/>
                  </a:lnTo>
                  <a:lnTo>
                    <a:pt x="597" y="13405"/>
                  </a:lnTo>
                  <a:lnTo>
                    <a:pt x="788" y="14001"/>
                  </a:lnTo>
                  <a:lnTo>
                    <a:pt x="931" y="14621"/>
                  </a:lnTo>
                  <a:lnTo>
                    <a:pt x="1074" y="15265"/>
                  </a:lnTo>
                  <a:lnTo>
                    <a:pt x="1170" y="15933"/>
                  </a:lnTo>
                  <a:lnTo>
                    <a:pt x="1265" y="16624"/>
                  </a:lnTo>
                  <a:lnTo>
                    <a:pt x="1337" y="17340"/>
                  </a:lnTo>
                  <a:lnTo>
                    <a:pt x="1384" y="18055"/>
                  </a:lnTo>
                  <a:lnTo>
                    <a:pt x="1408" y="18771"/>
                  </a:lnTo>
                  <a:lnTo>
                    <a:pt x="1432" y="19510"/>
                  </a:lnTo>
                  <a:lnTo>
                    <a:pt x="1432" y="20273"/>
                  </a:lnTo>
                  <a:lnTo>
                    <a:pt x="1384" y="21776"/>
                  </a:lnTo>
                  <a:lnTo>
                    <a:pt x="1313" y="23303"/>
                  </a:lnTo>
                  <a:lnTo>
                    <a:pt x="1194" y="248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flipH="1">
              <a:off x="1433613" y="1125445"/>
              <a:ext cx="40071" cy="77682"/>
            </a:xfrm>
            <a:custGeom>
              <a:avLst/>
              <a:gdLst/>
              <a:ahLst/>
              <a:cxnLst/>
              <a:rect l="l" t="t" r="r" b="b"/>
              <a:pathLst>
                <a:path w="2363" h="4581" extrusionOk="0">
                  <a:moveTo>
                    <a:pt x="1170" y="1"/>
                  </a:moveTo>
                  <a:lnTo>
                    <a:pt x="1003" y="49"/>
                  </a:lnTo>
                  <a:lnTo>
                    <a:pt x="836" y="120"/>
                  </a:lnTo>
                  <a:lnTo>
                    <a:pt x="645" y="239"/>
                  </a:lnTo>
                  <a:lnTo>
                    <a:pt x="454" y="406"/>
                  </a:lnTo>
                  <a:lnTo>
                    <a:pt x="359" y="526"/>
                  </a:lnTo>
                  <a:lnTo>
                    <a:pt x="263" y="669"/>
                  </a:lnTo>
                  <a:lnTo>
                    <a:pt x="168" y="812"/>
                  </a:lnTo>
                  <a:lnTo>
                    <a:pt x="120" y="1003"/>
                  </a:lnTo>
                  <a:lnTo>
                    <a:pt x="49" y="1217"/>
                  </a:lnTo>
                  <a:lnTo>
                    <a:pt x="25" y="1432"/>
                  </a:lnTo>
                  <a:lnTo>
                    <a:pt x="1" y="1694"/>
                  </a:lnTo>
                  <a:lnTo>
                    <a:pt x="25" y="1957"/>
                  </a:lnTo>
                  <a:lnTo>
                    <a:pt x="49" y="2243"/>
                  </a:lnTo>
                  <a:lnTo>
                    <a:pt x="96" y="2529"/>
                  </a:lnTo>
                  <a:lnTo>
                    <a:pt x="144" y="2791"/>
                  </a:lnTo>
                  <a:lnTo>
                    <a:pt x="239" y="3078"/>
                  </a:lnTo>
                  <a:lnTo>
                    <a:pt x="335" y="3340"/>
                  </a:lnTo>
                  <a:lnTo>
                    <a:pt x="454" y="3602"/>
                  </a:lnTo>
                  <a:lnTo>
                    <a:pt x="573" y="3841"/>
                  </a:lnTo>
                  <a:lnTo>
                    <a:pt x="740" y="4055"/>
                  </a:lnTo>
                  <a:lnTo>
                    <a:pt x="907" y="4222"/>
                  </a:lnTo>
                  <a:lnTo>
                    <a:pt x="1074" y="4389"/>
                  </a:lnTo>
                  <a:lnTo>
                    <a:pt x="1265" y="4485"/>
                  </a:lnTo>
                  <a:lnTo>
                    <a:pt x="1480" y="4556"/>
                  </a:lnTo>
                  <a:lnTo>
                    <a:pt x="1718" y="4580"/>
                  </a:lnTo>
                  <a:lnTo>
                    <a:pt x="1957" y="4532"/>
                  </a:lnTo>
                  <a:lnTo>
                    <a:pt x="2052" y="4509"/>
                  </a:lnTo>
                  <a:lnTo>
                    <a:pt x="2147" y="4437"/>
                  </a:lnTo>
                  <a:lnTo>
                    <a:pt x="2219" y="4365"/>
                  </a:lnTo>
                  <a:lnTo>
                    <a:pt x="2291" y="4246"/>
                  </a:lnTo>
                  <a:lnTo>
                    <a:pt x="2338" y="4127"/>
                  </a:lnTo>
                  <a:lnTo>
                    <a:pt x="2362" y="4008"/>
                  </a:lnTo>
                  <a:lnTo>
                    <a:pt x="2362" y="3698"/>
                  </a:lnTo>
                  <a:lnTo>
                    <a:pt x="2338" y="3340"/>
                  </a:lnTo>
                  <a:lnTo>
                    <a:pt x="2267" y="2958"/>
                  </a:lnTo>
                  <a:lnTo>
                    <a:pt x="2171" y="2553"/>
                  </a:lnTo>
                  <a:lnTo>
                    <a:pt x="2052" y="2147"/>
                  </a:lnTo>
                  <a:lnTo>
                    <a:pt x="1766" y="1336"/>
                  </a:lnTo>
                  <a:lnTo>
                    <a:pt x="1480" y="669"/>
                  </a:lnTo>
                  <a:lnTo>
                    <a:pt x="1170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flipH="1">
              <a:off x="1433613" y="1125445"/>
              <a:ext cx="40071" cy="77682"/>
            </a:xfrm>
            <a:custGeom>
              <a:avLst/>
              <a:gdLst/>
              <a:ahLst/>
              <a:cxnLst/>
              <a:rect l="l" t="t" r="r" b="b"/>
              <a:pathLst>
                <a:path w="2363" h="4581" fill="none" extrusionOk="0">
                  <a:moveTo>
                    <a:pt x="1170" y="1"/>
                  </a:moveTo>
                  <a:lnTo>
                    <a:pt x="1170" y="1"/>
                  </a:lnTo>
                  <a:lnTo>
                    <a:pt x="1003" y="49"/>
                  </a:lnTo>
                  <a:lnTo>
                    <a:pt x="836" y="120"/>
                  </a:lnTo>
                  <a:lnTo>
                    <a:pt x="645" y="239"/>
                  </a:lnTo>
                  <a:lnTo>
                    <a:pt x="454" y="406"/>
                  </a:lnTo>
                  <a:lnTo>
                    <a:pt x="359" y="526"/>
                  </a:lnTo>
                  <a:lnTo>
                    <a:pt x="263" y="669"/>
                  </a:lnTo>
                  <a:lnTo>
                    <a:pt x="168" y="812"/>
                  </a:lnTo>
                  <a:lnTo>
                    <a:pt x="120" y="1003"/>
                  </a:lnTo>
                  <a:lnTo>
                    <a:pt x="49" y="1217"/>
                  </a:lnTo>
                  <a:lnTo>
                    <a:pt x="25" y="1432"/>
                  </a:lnTo>
                  <a:lnTo>
                    <a:pt x="25" y="1432"/>
                  </a:lnTo>
                  <a:lnTo>
                    <a:pt x="1" y="1694"/>
                  </a:lnTo>
                  <a:lnTo>
                    <a:pt x="25" y="1957"/>
                  </a:lnTo>
                  <a:lnTo>
                    <a:pt x="49" y="2243"/>
                  </a:lnTo>
                  <a:lnTo>
                    <a:pt x="96" y="2529"/>
                  </a:lnTo>
                  <a:lnTo>
                    <a:pt x="144" y="2791"/>
                  </a:lnTo>
                  <a:lnTo>
                    <a:pt x="239" y="3078"/>
                  </a:lnTo>
                  <a:lnTo>
                    <a:pt x="335" y="3340"/>
                  </a:lnTo>
                  <a:lnTo>
                    <a:pt x="454" y="3602"/>
                  </a:lnTo>
                  <a:lnTo>
                    <a:pt x="573" y="3841"/>
                  </a:lnTo>
                  <a:lnTo>
                    <a:pt x="740" y="4055"/>
                  </a:lnTo>
                  <a:lnTo>
                    <a:pt x="907" y="4222"/>
                  </a:lnTo>
                  <a:lnTo>
                    <a:pt x="1074" y="4389"/>
                  </a:lnTo>
                  <a:lnTo>
                    <a:pt x="1265" y="4485"/>
                  </a:lnTo>
                  <a:lnTo>
                    <a:pt x="1480" y="4556"/>
                  </a:lnTo>
                  <a:lnTo>
                    <a:pt x="1718" y="4580"/>
                  </a:lnTo>
                  <a:lnTo>
                    <a:pt x="1957" y="4532"/>
                  </a:lnTo>
                  <a:lnTo>
                    <a:pt x="1957" y="4532"/>
                  </a:lnTo>
                  <a:lnTo>
                    <a:pt x="2052" y="4509"/>
                  </a:lnTo>
                  <a:lnTo>
                    <a:pt x="2147" y="4437"/>
                  </a:lnTo>
                  <a:lnTo>
                    <a:pt x="2219" y="4365"/>
                  </a:lnTo>
                  <a:lnTo>
                    <a:pt x="2291" y="4246"/>
                  </a:lnTo>
                  <a:lnTo>
                    <a:pt x="2338" y="4127"/>
                  </a:lnTo>
                  <a:lnTo>
                    <a:pt x="2362" y="4008"/>
                  </a:lnTo>
                  <a:lnTo>
                    <a:pt x="2362" y="3698"/>
                  </a:lnTo>
                  <a:lnTo>
                    <a:pt x="2338" y="3340"/>
                  </a:lnTo>
                  <a:lnTo>
                    <a:pt x="2267" y="2958"/>
                  </a:lnTo>
                  <a:lnTo>
                    <a:pt x="2171" y="2553"/>
                  </a:lnTo>
                  <a:lnTo>
                    <a:pt x="2052" y="2147"/>
                  </a:lnTo>
                  <a:lnTo>
                    <a:pt x="1766" y="1336"/>
                  </a:lnTo>
                  <a:lnTo>
                    <a:pt x="1480" y="669"/>
                  </a:lnTo>
                  <a:lnTo>
                    <a:pt x="11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 flipH="1">
              <a:off x="1417843" y="1179641"/>
              <a:ext cx="60691" cy="60691"/>
            </a:xfrm>
            <a:custGeom>
              <a:avLst/>
              <a:gdLst/>
              <a:ahLst/>
              <a:cxnLst/>
              <a:rect l="l" t="t" r="r" b="b"/>
              <a:pathLst>
                <a:path w="3579" h="3579" extrusionOk="0">
                  <a:moveTo>
                    <a:pt x="1909" y="525"/>
                  </a:moveTo>
                  <a:lnTo>
                    <a:pt x="2147" y="573"/>
                  </a:lnTo>
                  <a:lnTo>
                    <a:pt x="2386" y="669"/>
                  </a:lnTo>
                  <a:lnTo>
                    <a:pt x="2577" y="812"/>
                  </a:lnTo>
                  <a:lnTo>
                    <a:pt x="2767" y="979"/>
                  </a:lnTo>
                  <a:lnTo>
                    <a:pt x="2887" y="1193"/>
                  </a:lnTo>
                  <a:lnTo>
                    <a:pt x="2982" y="1408"/>
                  </a:lnTo>
                  <a:lnTo>
                    <a:pt x="3030" y="1670"/>
                  </a:lnTo>
                  <a:lnTo>
                    <a:pt x="3030" y="1933"/>
                  </a:lnTo>
                  <a:lnTo>
                    <a:pt x="2982" y="2171"/>
                  </a:lnTo>
                  <a:lnTo>
                    <a:pt x="2887" y="2386"/>
                  </a:lnTo>
                  <a:lnTo>
                    <a:pt x="2744" y="2600"/>
                  </a:lnTo>
                  <a:lnTo>
                    <a:pt x="2577" y="2767"/>
                  </a:lnTo>
                  <a:lnTo>
                    <a:pt x="2386" y="2911"/>
                  </a:lnTo>
                  <a:lnTo>
                    <a:pt x="2147" y="3006"/>
                  </a:lnTo>
                  <a:lnTo>
                    <a:pt x="1909" y="3054"/>
                  </a:lnTo>
                  <a:lnTo>
                    <a:pt x="1646" y="3054"/>
                  </a:lnTo>
                  <a:lnTo>
                    <a:pt x="1408" y="2982"/>
                  </a:lnTo>
                  <a:lnTo>
                    <a:pt x="1169" y="2887"/>
                  </a:lnTo>
                  <a:lnTo>
                    <a:pt x="979" y="2767"/>
                  </a:lnTo>
                  <a:lnTo>
                    <a:pt x="812" y="2600"/>
                  </a:lnTo>
                  <a:lnTo>
                    <a:pt x="669" y="2386"/>
                  </a:lnTo>
                  <a:lnTo>
                    <a:pt x="573" y="2147"/>
                  </a:lnTo>
                  <a:lnTo>
                    <a:pt x="525" y="1909"/>
                  </a:lnTo>
                  <a:lnTo>
                    <a:pt x="525" y="1646"/>
                  </a:lnTo>
                  <a:lnTo>
                    <a:pt x="573" y="1408"/>
                  </a:lnTo>
                  <a:lnTo>
                    <a:pt x="669" y="1193"/>
                  </a:lnTo>
                  <a:lnTo>
                    <a:pt x="812" y="979"/>
                  </a:lnTo>
                  <a:lnTo>
                    <a:pt x="979" y="812"/>
                  </a:lnTo>
                  <a:lnTo>
                    <a:pt x="1169" y="669"/>
                  </a:lnTo>
                  <a:lnTo>
                    <a:pt x="1408" y="573"/>
                  </a:lnTo>
                  <a:lnTo>
                    <a:pt x="1670" y="525"/>
                  </a:lnTo>
                  <a:close/>
                  <a:moveTo>
                    <a:pt x="1599" y="1"/>
                  </a:moveTo>
                  <a:lnTo>
                    <a:pt x="1432" y="25"/>
                  </a:lnTo>
                  <a:lnTo>
                    <a:pt x="1265" y="72"/>
                  </a:lnTo>
                  <a:lnTo>
                    <a:pt x="1098" y="144"/>
                  </a:lnTo>
                  <a:lnTo>
                    <a:pt x="931" y="215"/>
                  </a:lnTo>
                  <a:lnTo>
                    <a:pt x="788" y="311"/>
                  </a:lnTo>
                  <a:lnTo>
                    <a:pt x="645" y="406"/>
                  </a:lnTo>
                  <a:lnTo>
                    <a:pt x="525" y="525"/>
                  </a:lnTo>
                  <a:lnTo>
                    <a:pt x="406" y="645"/>
                  </a:lnTo>
                  <a:lnTo>
                    <a:pt x="311" y="788"/>
                  </a:lnTo>
                  <a:lnTo>
                    <a:pt x="215" y="931"/>
                  </a:lnTo>
                  <a:lnTo>
                    <a:pt x="144" y="1098"/>
                  </a:lnTo>
                  <a:lnTo>
                    <a:pt x="72" y="1241"/>
                  </a:lnTo>
                  <a:lnTo>
                    <a:pt x="25" y="1432"/>
                  </a:lnTo>
                  <a:lnTo>
                    <a:pt x="1" y="1599"/>
                  </a:lnTo>
                  <a:lnTo>
                    <a:pt x="1" y="1766"/>
                  </a:lnTo>
                  <a:lnTo>
                    <a:pt x="1" y="1957"/>
                  </a:lnTo>
                  <a:lnTo>
                    <a:pt x="25" y="2147"/>
                  </a:lnTo>
                  <a:lnTo>
                    <a:pt x="72" y="2314"/>
                  </a:lnTo>
                  <a:lnTo>
                    <a:pt x="120" y="2481"/>
                  </a:lnTo>
                  <a:lnTo>
                    <a:pt x="215" y="2624"/>
                  </a:lnTo>
                  <a:lnTo>
                    <a:pt x="287" y="2791"/>
                  </a:lnTo>
                  <a:lnTo>
                    <a:pt x="406" y="2911"/>
                  </a:lnTo>
                  <a:lnTo>
                    <a:pt x="525" y="3054"/>
                  </a:lnTo>
                  <a:lnTo>
                    <a:pt x="645" y="3173"/>
                  </a:lnTo>
                  <a:lnTo>
                    <a:pt x="788" y="3268"/>
                  </a:lnTo>
                  <a:lnTo>
                    <a:pt x="931" y="3364"/>
                  </a:lnTo>
                  <a:lnTo>
                    <a:pt x="1074" y="3435"/>
                  </a:lnTo>
                  <a:lnTo>
                    <a:pt x="1241" y="3483"/>
                  </a:lnTo>
                  <a:lnTo>
                    <a:pt x="1408" y="3531"/>
                  </a:lnTo>
                  <a:lnTo>
                    <a:pt x="1599" y="3554"/>
                  </a:lnTo>
                  <a:lnTo>
                    <a:pt x="1766" y="3578"/>
                  </a:lnTo>
                  <a:lnTo>
                    <a:pt x="1956" y="3554"/>
                  </a:lnTo>
                  <a:lnTo>
                    <a:pt x="2123" y="3531"/>
                  </a:lnTo>
                  <a:lnTo>
                    <a:pt x="2314" y="3483"/>
                  </a:lnTo>
                  <a:lnTo>
                    <a:pt x="2481" y="3435"/>
                  </a:lnTo>
                  <a:lnTo>
                    <a:pt x="2624" y="3364"/>
                  </a:lnTo>
                  <a:lnTo>
                    <a:pt x="2767" y="3268"/>
                  </a:lnTo>
                  <a:lnTo>
                    <a:pt x="2910" y="3173"/>
                  </a:lnTo>
                  <a:lnTo>
                    <a:pt x="3054" y="3054"/>
                  </a:lnTo>
                  <a:lnTo>
                    <a:pt x="3149" y="2934"/>
                  </a:lnTo>
                  <a:lnTo>
                    <a:pt x="3268" y="2791"/>
                  </a:lnTo>
                  <a:lnTo>
                    <a:pt x="3340" y="2648"/>
                  </a:lnTo>
                  <a:lnTo>
                    <a:pt x="3435" y="2481"/>
                  </a:lnTo>
                  <a:lnTo>
                    <a:pt x="3483" y="2314"/>
                  </a:lnTo>
                  <a:lnTo>
                    <a:pt x="3531" y="2147"/>
                  </a:lnTo>
                  <a:lnTo>
                    <a:pt x="3554" y="1980"/>
                  </a:lnTo>
                  <a:lnTo>
                    <a:pt x="3578" y="1790"/>
                  </a:lnTo>
                  <a:lnTo>
                    <a:pt x="3554" y="1623"/>
                  </a:lnTo>
                  <a:lnTo>
                    <a:pt x="3531" y="1432"/>
                  </a:lnTo>
                  <a:lnTo>
                    <a:pt x="3483" y="1265"/>
                  </a:lnTo>
                  <a:lnTo>
                    <a:pt x="3435" y="1098"/>
                  </a:lnTo>
                  <a:lnTo>
                    <a:pt x="3364" y="931"/>
                  </a:lnTo>
                  <a:lnTo>
                    <a:pt x="3268" y="788"/>
                  </a:lnTo>
                  <a:lnTo>
                    <a:pt x="3149" y="645"/>
                  </a:lnTo>
                  <a:lnTo>
                    <a:pt x="3054" y="525"/>
                  </a:lnTo>
                  <a:lnTo>
                    <a:pt x="2910" y="406"/>
                  </a:lnTo>
                  <a:lnTo>
                    <a:pt x="2767" y="311"/>
                  </a:lnTo>
                  <a:lnTo>
                    <a:pt x="2624" y="215"/>
                  </a:lnTo>
                  <a:lnTo>
                    <a:pt x="2481" y="144"/>
                  </a:lnTo>
                  <a:lnTo>
                    <a:pt x="2314" y="72"/>
                  </a:lnTo>
                  <a:lnTo>
                    <a:pt x="2147" y="25"/>
                  </a:lnTo>
                  <a:lnTo>
                    <a:pt x="19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flipH="1">
              <a:off x="1417843" y="1179641"/>
              <a:ext cx="60691" cy="60691"/>
            </a:xfrm>
            <a:custGeom>
              <a:avLst/>
              <a:gdLst/>
              <a:ahLst/>
              <a:cxnLst/>
              <a:rect l="l" t="t" r="r" b="b"/>
              <a:pathLst>
                <a:path w="3579" h="3579" fill="none" extrusionOk="0">
                  <a:moveTo>
                    <a:pt x="1956" y="3554"/>
                  </a:moveTo>
                  <a:lnTo>
                    <a:pt x="1956" y="3554"/>
                  </a:lnTo>
                  <a:lnTo>
                    <a:pt x="1766" y="3578"/>
                  </a:lnTo>
                  <a:lnTo>
                    <a:pt x="1599" y="3554"/>
                  </a:lnTo>
                  <a:lnTo>
                    <a:pt x="1408" y="3531"/>
                  </a:lnTo>
                  <a:lnTo>
                    <a:pt x="1241" y="3483"/>
                  </a:lnTo>
                  <a:lnTo>
                    <a:pt x="1074" y="3435"/>
                  </a:lnTo>
                  <a:lnTo>
                    <a:pt x="931" y="3364"/>
                  </a:lnTo>
                  <a:lnTo>
                    <a:pt x="788" y="3268"/>
                  </a:lnTo>
                  <a:lnTo>
                    <a:pt x="645" y="3173"/>
                  </a:lnTo>
                  <a:lnTo>
                    <a:pt x="525" y="3054"/>
                  </a:lnTo>
                  <a:lnTo>
                    <a:pt x="406" y="2911"/>
                  </a:lnTo>
                  <a:lnTo>
                    <a:pt x="287" y="2791"/>
                  </a:lnTo>
                  <a:lnTo>
                    <a:pt x="215" y="2624"/>
                  </a:lnTo>
                  <a:lnTo>
                    <a:pt x="120" y="2481"/>
                  </a:lnTo>
                  <a:lnTo>
                    <a:pt x="72" y="2314"/>
                  </a:lnTo>
                  <a:lnTo>
                    <a:pt x="25" y="2147"/>
                  </a:lnTo>
                  <a:lnTo>
                    <a:pt x="1" y="1957"/>
                  </a:lnTo>
                  <a:lnTo>
                    <a:pt x="1" y="1957"/>
                  </a:lnTo>
                  <a:lnTo>
                    <a:pt x="1" y="1766"/>
                  </a:lnTo>
                  <a:lnTo>
                    <a:pt x="1" y="1599"/>
                  </a:lnTo>
                  <a:lnTo>
                    <a:pt x="25" y="1432"/>
                  </a:lnTo>
                  <a:lnTo>
                    <a:pt x="72" y="1241"/>
                  </a:lnTo>
                  <a:lnTo>
                    <a:pt x="144" y="1098"/>
                  </a:lnTo>
                  <a:lnTo>
                    <a:pt x="215" y="931"/>
                  </a:lnTo>
                  <a:lnTo>
                    <a:pt x="311" y="788"/>
                  </a:lnTo>
                  <a:lnTo>
                    <a:pt x="406" y="645"/>
                  </a:lnTo>
                  <a:lnTo>
                    <a:pt x="525" y="525"/>
                  </a:lnTo>
                  <a:lnTo>
                    <a:pt x="645" y="406"/>
                  </a:lnTo>
                  <a:lnTo>
                    <a:pt x="788" y="311"/>
                  </a:lnTo>
                  <a:lnTo>
                    <a:pt x="931" y="215"/>
                  </a:lnTo>
                  <a:lnTo>
                    <a:pt x="1098" y="144"/>
                  </a:lnTo>
                  <a:lnTo>
                    <a:pt x="1265" y="72"/>
                  </a:lnTo>
                  <a:lnTo>
                    <a:pt x="1432" y="25"/>
                  </a:lnTo>
                  <a:lnTo>
                    <a:pt x="1599" y="1"/>
                  </a:lnTo>
                  <a:lnTo>
                    <a:pt x="1599" y="1"/>
                  </a:lnTo>
                  <a:lnTo>
                    <a:pt x="1789" y="1"/>
                  </a:lnTo>
                  <a:lnTo>
                    <a:pt x="1980" y="1"/>
                  </a:lnTo>
                  <a:lnTo>
                    <a:pt x="2147" y="25"/>
                  </a:lnTo>
                  <a:lnTo>
                    <a:pt x="2314" y="72"/>
                  </a:lnTo>
                  <a:lnTo>
                    <a:pt x="2481" y="144"/>
                  </a:lnTo>
                  <a:lnTo>
                    <a:pt x="2624" y="215"/>
                  </a:lnTo>
                  <a:lnTo>
                    <a:pt x="2767" y="311"/>
                  </a:lnTo>
                  <a:lnTo>
                    <a:pt x="2910" y="406"/>
                  </a:lnTo>
                  <a:lnTo>
                    <a:pt x="3054" y="525"/>
                  </a:lnTo>
                  <a:lnTo>
                    <a:pt x="3149" y="645"/>
                  </a:lnTo>
                  <a:lnTo>
                    <a:pt x="3268" y="788"/>
                  </a:lnTo>
                  <a:lnTo>
                    <a:pt x="3364" y="931"/>
                  </a:lnTo>
                  <a:lnTo>
                    <a:pt x="3435" y="1098"/>
                  </a:lnTo>
                  <a:lnTo>
                    <a:pt x="3483" y="1265"/>
                  </a:lnTo>
                  <a:lnTo>
                    <a:pt x="3531" y="1432"/>
                  </a:lnTo>
                  <a:lnTo>
                    <a:pt x="3554" y="1623"/>
                  </a:lnTo>
                  <a:lnTo>
                    <a:pt x="3554" y="1623"/>
                  </a:lnTo>
                  <a:lnTo>
                    <a:pt x="3578" y="1790"/>
                  </a:lnTo>
                  <a:lnTo>
                    <a:pt x="3554" y="1980"/>
                  </a:lnTo>
                  <a:lnTo>
                    <a:pt x="3531" y="2147"/>
                  </a:lnTo>
                  <a:lnTo>
                    <a:pt x="3483" y="2314"/>
                  </a:lnTo>
                  <a:lnTo>
                    <a:pt x="3435" y="2481"/>
                  </a:lnTo>
                  <a:lnTo>
                    <a:pt x="3340" y="2648"/>
                  </a:lnTo>
                  <a:lnTo>
                    <a:pt x="3268" y="2791"/>
                  </a:lnTo>
                  <a:lnTo>
                    <a:pt x="3149" y="2934"/>
                  </a:lnTo>
                  <a:lnTo>
                    <a:pt x="3054" y="3054"/>
                  </a:lnTo>
                  <a:lnTo>
                    <a:pt x="2910" y="3173"/>
                  </a:lnTo>
                  <a:lnTo>
                    <a:pt x="2767" y="3268"/>
                  </a:lnTo>
                  <a:lnTo>
                    <a:pt x="2624" y="3364"/>
                  </a:lnTo>
                  <a:lnTo>
                    <a:pt x="2481" y="3435"/>
                  </a:lnTo>
                  <a:lnTo>
                    <a:pt x="2314" y="3483"/>
                  </a:lnTo>
                  <a:lnTo>
                    <a:pt x="2123" y="3531"/>
                  </a:lnTo>
                  <a:lnTo>
                    <a:pt x="1956" y="35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 flipH="1">
              <a:off x="1427152" y="1188544"/>
              <a:ext cx="42479" cy="42886"/>
            </a:xfrm>
            <a:custGeom>
              <a:avLst/>
              <a:gdLst/>
              <a:ahLst/>
              <a:cxnLst/>
              <a:rect l="l" t="t" r="r" b="b"/>
              <a:pathLst>
                <a:path w="2505" h="2529" fill="none" extrusionOk="0">
                  <a:moveTo>
                    <a:pt x="1145" y="0"/>
                  </a:moveTo>
                  <a:lnTo>
                    <a:pt x="1145" y="0"/>
                  </a:lnTo>
                  <a:lnTo>
                    <a:pt x="883" y="48"/>
                  </a:lnTo>
                  <a:lnTo>
                    <a:pt x="644" y="144"/>
                  </a:lnTo>
                  <a:lnTo>
                    <a:pt x="454" y="287"/>
                  </a:lnTo>
                  <a:lnTo>
                    <a:pt x="287" y="454"/>
                  </a:lnTo>
                  <a:lnTo>
                    <a:pt x="144" y="668"/>
                  </a:lnTo>
                  <a:lnTo>
                    <a:pt x="48" y="883"/>
                  </a:lnTo>
                  <a:lnTo>
                    <a:pt x="0" y="1121"/>
                  </a:lnTo>
                  <a:lnTo>
                    <a:pt x="0" y="1384"/>
                  </a:lnTo>
                  <a:lnTo>
                    <a:pt x="0" y="1384"/>
                  </a:lnTo>
                  <a:lnTo>
                    <a:pt x="48" y="1622"/>
                  </a:lnTo>
                  <a:lnTo>
                    <a:pt x="144" y="1861"/>
                  </a:lnTo>
                  <a:lnTo>
                    <a:pt x="287" y="2075"/>
                  </a:lnTo>
                  <a:lnTo>
                    <a:pt x="454" y="2242"/>
                  </a:lnTo>
                  <a:lnTo>
                    <a:pt x="644" y="2362"/>
                  </a:lnTo>
                  <a:lnTo>
                    <a:pt x="883" y="2457"/>
                  </a:lnTo>
                  <a:lnTo>
                    <a:pt x="1121" y="2529"/>
                  </a:lnTo>
                  <a:lnTo>
                    <a:pt x="1384" y="2529"/>
                  </a:lnTo>
                  <a:lnTo>
                    <a:pt x="1384" y="2529"/>
                  </a:lnTo>
                  <a:lnTo>
                    <a:pt x="1622" y="2481"/>
                  </a:lnTo>
                  <a:lnTo>
                    <a:pt x="1861" y="2386"/>
                  </a:lnTo>
                  <a:lnTo>
                    <a:pt x="2052" y="2242"/>
                  </a:lnTo>
                  <a:lnTo>
                    <a:pt x="2219" y="2075"/>
                  </a:lnTo>
                  <a:lnTo>
                    <a:pt x="2362" y="1861"/>
                  </a:lnTo>
                  <a:lnTo>
                    <a:pt x="2457" y="1646"/>
                  </a:lnTo>
                  <a:lnTo>
                    <a:pt x="2505" y="1408"/>
                  </a:lnTo>
                  <a:lnTo>
                    <a:pt x="2505" y="1145"/>
                  </a:lnTo>
                  <a:lnTo>
                    <a:pt x="2505" y="1145"/>
                  </a:lnTo>
                  <a:lnTo>
                    <a:pt x="2457" y="883"/>
                  </a:lnTo>
                  <a:lnTo>
                    <a:pt x="2362" y="668"/>
                  </a:lnTo>
                  <a:lnTo>
                    <a:pt x="2242" y="454"/>
                  </a:lnTo>
                  <a:lnTo>
                    <a:pt x="2052" y="287"/>
                  </a:lnTo>
                  <a:lnTo>
                    <a:pt x="1861" y="144"/>
                  </a:lnTo>
                  <a:lnTo>
                    <a:pt x="1622" y="48"/>
                  </a:lnTo>
                  <a:lnTo>
                    <a:pt x="1384" y="0"/>
                  </a:lnTo>
                  <a:lnTo>
                    <a:pt x="114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 flipH="1">
              <a:off x="1384691" y="1292883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 flipH="1">
              <a:off x="1384691" y="1292883"/>
              <a:ext cx="17" cy="1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 flipH="1">
              <a:off x="1199854" y="1196632"/>
              <a:ext cx="184854" cy="222872"/>
            </a:xfrm>
            <a:custGeom>
              <a:avLst/>
              <a:gdLst/>
              <a:ahLst/>
              <a:cxnLst/>
              <a:rect l="l" t="t" r="r" b="b"/>
              <a:pathLst>
                <a:path w="10901" h="13143" extrusionOk="0">
                  <a:moveTo>
                    <a:pt x="8492" y="0"/>
                  </a:moveTo>
                  <a:lnTo>
                    <a:pt x="8182" y="215"/>
                  </a:lnTo>
                  <a:lnTo>
                    <a:pt x="7681" y="549"/>
                  </a:lnTo>
                  <a:lnTo>
                    <a:pt x="7347" y="1026"/>
                  </a:lnTo>
                  <a:lnTo>
                    <a:pt x="6989" y="1455"/>
                  </a:lnTo>
                  <a:lnTo>
                    <a:pt x="6608" y="1885"/>
                  </a:lnTo>
                  <a:lnTo>
                    <a:pt x="6226" y="2290"/>
                  </a:lnTo>
                  <a:lnTo>
                    <a:pt x="5797" y="2672"/>
                  </a:lnTo>
                  <a:lnTo>
                    <a:pt x="5367" y="3053"/>
                  </a:lnTo>
                  <a:lnTo>
                    <a:pt x="4890" y="3387"/>
                  </a:lnTo>
                  <a:lnTo>
                    <a:pt x="4413" y="3721"/>
                  </a:lnTo>
                  <a:lnTo>
                    <a:pt x="3936" y="4007"/>
                  </a:lnTo>
                  <a:lnTo>
                    <a:pt x="3412" y="4317"/>
                  </a:lnTo>
                  <a:lnTo>
                    <a:pt x="2887" y="4580"/>
                  </a:lnTo>
                  <a:lnTo>
                    <a:pt x="2338" y="4842"/>
                  </a:lnTo>
                  <a:lnTo>
                    <a:pt x="1790" y="5057"/>
                  </a:lnTo>
                  <a:lnTo>
                    <a:pt x="1194" y="5295"/>
                  </a:lnTo>
                  <a:lnTo>
                    <a:pt x="597" y="5486"/>
                  </a:lnTo>
                  <a:lnTo>
                    <a:pt x="1" y="5677"/>
                  </a:lnTo>
                  <a:lnTo>
                    <a:pt x="1" y="5701"/>
                  </a:lnTo>
                  <a:lnTo>
                    <a:pt x="120" y="6392"/>
                  </a:lnTo>
                  <a:lnTo>
                    <a:pt x="216" y="7108"/>
                  </a:lnTo>
                  <a:lnTo>
                    <a:pt x="287" y="7752"/>
                  </a:lnTo>
                  <a:lnTo>
                    <a:pt x="359" y="8372"/>
                  </a:lnTo>
                  <a:lnTo>
                    <a:pt x="383" y="8944"/>
                  </a:lnTo>
                  <a:lnTo>
                    <a:pt x="383" y="9374"/>
                  </a:lnTo>
                  <a:lnTo>
                    <a:pt x="383" y="9779"/>
                  </a:lnTo>
                  <a:lnTo>
                    <a:pt x="359" y="10280"/>
                  </a:lnTo>
                  <a:lnTo>
                    <a:pt x="287" y="10781"/>
                  </a:lnTo>
                  <a:lnTo>
                    <a:pt x="216" y="11282"/>
                  </a:lnTo>
                  <a:lnTo>
                    <a:pt x="96" y="11783"/>
                  </a:lnTo>
                  <a:lnTo>
                    <a:pt x="144" y="11878"/>
                  </a:lnTo>
                  <a:lnTo>
                    <a:pt x="192" y="11973"/>
                  </a:lnTo>
                  <a:lnTo>
                    <a:pt x="287" y="12093"/>
                  </a:lnTo>
                  <a:lnTo>
                    <a:pt x="406" y="12236"/>
                  </a:lnTo>
                  <a:lnTo>
                    <a:pt x="550" y="12379"/>
                  </a:lnTo>
                  <a:lnTo>
                    <a:pt x="764" y="12546"/>
                  </a:lnTo>
                  <a:lnTo>
                    <a:pt x="1027" y="12689"/>
                  </a:lnTo>
                  <a:lnTo>
                    <a:pt x="1337" y="12832"/>
                  </a:lnTo>
                  <a:lnTo>
                    <a:pt x="1718" y="12951"/>
                  </a:lnTo>
                  <a:lnTo>
                    <a:pt x="2148" y="13047"/>
                  </a:lnTo>
                  <a:lnTo>
                    <a:pt x="2672" y="13118"/>
                  </a:lnTo>
                  <a:lnTo>
                    <a:pt x="3268" y="13142"/>
                  </a:lnTo>
                  <a:lnTo>
                    <a:pt x="3936" y="13118"/>
                  </a:lnTo>
                  <a:lnTo>
                    <a:pt x="4676" y="13047"/>
                  </a:lnTo>
                  <a:lnTo>
                    <a:pt x="5534" y="12904"/>
                  </a:lnTo>
                  <a:lnTo>
                    <a:pt x="5892" y="12808"/>
                  </a:lnTo>
                  <a:lnTo>
                    <a:pt x="6226" y="12737"/>
                  </a:lnTo>
                  <a:lnTo>
                    <a:pt x="6536" y="12617"/>
                  </a:lnTo>
                  <a:lnTo>
                    <a:pt x="6846" y="12498"/>
                  </a:lnTo>
                  <a:lnTo>
                    <a:pt x="7132" y="12379"/>
                  </a:lnTo>
                  <a:lnTo>
                    <a:pt x="7418" y="12236"/>
                  </a:lnTo>
                  <a:lnTo>
                    <a:pt x="7967" y="11926"/>
                  </a:lnTo>
                  <a:lnTo>
                    <a:pt x="8444" y="11592"/>
                  </a:lnTo>
                  <a:lnTo>
                    <a:pt x="8873" y="11258"/>
                  </a:lnTo>
                  <a:lnTo>
                    <a:pt x="9279" y="10900"/>
                  </a:lnTo>
                  <a:lnTo>
                    <a:pt x="9637" y="10542"/>
                  </a:lnTo>
                  <a:lnTo>
                    <a:pt x="9923" y="10185"/>
                  </a:lnTo>
                  <a:lnTo>
                    <a:pt x="10185" y="9851"/>
                  </a:lnTo>
                  <a:lnTo>
                    <a:pt x="10424" y="9541"/>
                  </a:lnTo>
                  <a:lnTo>
                    <a:pt x="10591" y="9278"/>
                  </a:lnTo>
                  <a:lnTo>
                    <a:pt x="10829" y="8873"/>
                  </a:lnTo>
                  <a:lnTo>
                    <a:pt x="10901" y="8730"/>
                  </a:lnTo>
                  <a:lnTo>
                    <a:pt x="10591" y="8253"/>
                  </a:lnTo>
                  <a:lnTo>
                    <a:pt x="10280" y="7776"/>
                  </a:lnTo>
                  <a:lnTo>
                    <a:pt x="10018" y="7299"/>
                  </a:lnTo>
                  <a:lnTo>
                    <a:pt x="9780" y="6822"/>
                  </a:lnTo>
                  <a:lnTo>
                    <a:pt x="9541" y="6345"/>
                  </a:lnTo>
                  <a:lnTo>
                    <a:pt x="9350" y="5868"/>
                  </a:lnTo>
                  <a:lnTo>
                    <a:pt x="9160" y="5391"/>
                  </a:lnTo>
                  <a:lnTo>
                    <a:pt x="9016" y="4890"/>
                  </a:lnTo>
                  <a:lnTo>
                    <a:pt x="8873" y="4413"/>
                  </a:lnTo>
                  <a:lnTo>
                    <a:pt x="8754" y="3936"/>
                  </a:lnTo>
                  <a:lnTo>
                    <a:pt x="8659" y="3435"/>
                  </a:lnTo>
                  <a:lnTo>
                    <a:pt x="8587" y="2934"/>
                  </a:lnTo>
                  <a:lnTo>
                    <a:pt x="8539" y="2409"/>
                  </a:lnTo>
                  <a:lnTo>
                    <a:pt x="8516" y="1885"/>
                  </a:lnTo>
                  <a:lnTo>
                    <a:pt x="8516" y="1360"/>
                  </a:lnTo>
                  <a:lnTo>
                    <a:pt x="8539" y="811"/>
                  </a:lnTo>
                  <a:lnTo>
                    <a:pt x="8563" y="191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flipH="1">
              <a:off x="1291255" y="1251236"/>
              <a:ext cx="93453" cy="97082"/>
            </a:xfrm>
            <a:custGeom>
              <a:avLst/>
              <a:gdLst/>
              <a:ahLst/>
              <a:cxnLst/>
              <a:rect l="l" t="t" r="r" b="b"/>
              <a:pathLst>
                <a:path w="5511" h="5725" extrusionOk="0">
                  <a:moveTo>
                    <a:pt x="5510" y="0"/>
                  </a:moveTo>
                  <a:lnTo>
                    <a:pt x="4914" y="549"/>
                  </a:lnTo>
                  <a:lnTo>
                    <a:pt x="4604" y="787"/>
                  </a:lnTo>
                  <a:lnTo>
                    <a:pt x="4270" y="1026"/>
                  </a:lnTo>
                  <a:lnTo>
                    <a:pt x="3960" y="1241"/>
                  </a:lnTo>
                  <a:lnTo>
                    <a:pt x="3626" y="1455"/>
                  </a:lnTo>
                  <a:lnTo>
                    <a:pt x="3292" y="1646"/>
                  </a:lnTo>
                  <a:lnTo>
                    <a:pt x="2958" y="1813"/>
                  </a:lnTo>
                  <a:lnTo>
                    <a:pt x="2625" y="1980"/>
                  </a:lnTo>
                  <a:lnTo>
                    <a:pt x="2267" y="2099"/>
                  </a:lnTo>
                  <a:lnTo>
                    <a:pt x="1933" y="2218"/>
                  </a:lnTo>
                  <a:lnTo>
                    <a:pt x="1575" y="2314"/>
                  </a:lnTo>
                  <a:lnTo>
                    <a:pt x="1241" y="2409"/>
                  </a:lnTo>
                  <a:lnTo>
                    <a:pt x="883" y="2457"/>
                  </a:lnTo>
                  <a:lnTo>
                    <a:pt x="550" y="2481"/>
                  </a:lnTo>
                  <a:lnTo>
                    <a:pt x="192" y="2505"/>
                  </a:lnTo>
                  <a:lnTo>
                    <a:pt x="1" y="2481"/>
                  </a:lnTo>
                  <a:lnTo>
                    <a:pt x="120" y="3172"/>
                  </a:lnTo>
                  <a:lnTo>
                    <a:pt x="216" y="3888"/>
                  </a:lnTo>
                  <a:lnTo>
                    <a:pt x="287" y="4532"/>
                  </a:lnTo>
                  <a:lnTo>
                    <a:pt x="359" y="5152"/>
                  </a:lnTo>
                  <a:lnTo>
                    <a:pt x="383" y="5724"/>
                  </a:lnTo>
                  <a:lnTo>
                    <a:pt x="931" y="5486"/>
                  </a:lnTo>
                  <a:lnTo>
                    <a:pt x="1432" y="5200"/>
                  </a:lnTo>
                  <a:lnTo>
                    <a:pt x="1909" y="4890"/>
                  </a:lnTo>
                  <a:lnTo>
                    <a:pt x="2362" y="4556"/>
                  </a:lnTo>
                  <a:lnTo>
                    <a:pt x="2768" y="4198"/>
                  </a:lnTo>
                  <a:lnTo>
                    <a:pt x="3149" y="3816"/>
                  </a:lnTo>
                  <a:lnTo>
                    <a:pt x="3507" y="3435"/>
                  </a:lnTo>
                  <a:lnTo>
                    <a:pt x="3841" y="3029"/>
                  </a:lnTo>
                  <a:lnTo>
                    <a:pt x="4127" y="2624"/>
                  </a:lnTo>
                  <a:lnTo>
                    <a:pt x="4413" y="2218"/>
                  </a:lnTo>
                  <a:lnTo>
                    <a:pt x="4652" y="1813"/>
                  </a:lnTo>
                  <a:lnTo>
                    <a:pt x="4866" y="1431"/>
                  </a:lnTo>
                  <a:lnTo>
                    <a:pt x="5057" y="1050"/>
                  </a:lnTo>
                  <a:lnTo>
                    <a:pt x="5224" y="668"/>
                  </a:lnTo>
                  <a:lnTo>
                    <a:pt x="5510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 flipH="1">
              <a:off x="1175588" y="949511"/>
              <a:ext cx="303353" cy="347442"/>
            </a:xfrm>
            <a:custGeom>
              <a:avLst/>
              <a:gdLst/>
              <a:ahLst/>
              <a:cxnLst/>
              <a:rect l="l" t="t" r="r" b="b"/>
              <a:pathLst>
                <a:path w="17889" h="20489" extrusionOk="0">
                  <a:moveTo>
                    <a:pt x="9756" y="1"/>
                  </a:moveTo>
                  <a:lnTo>
                    <a:pt x="9231" y="25"/>
                  </a:lnTo>
                  <a:lnTo>
                    <a:pt x="8682" y="96"/>
                  </a:lnTo>
                  <a:lnTo>
                    <a:pt x="8086" y="168"/>
                  </a:lnTo>
                  <a:lnTo>
                    <a:pt x="7490" y="287"/>
                  </a:lnTo>
                  <a:lnTo>
                    <a:pt x="6870" y="430"/>
                  </a:lnTo>
                  <a:lnTo>
                    <a:pt x="6297" y="573"/>
                  </a:lnTo>
                  <a:lnTo>
                    <a:pt x="5749" y="716"/>
                  </a:lnTo>
                  <a:lnTo>
                    <a:pt x="5224" y="883"/>
                  </a:lnTo>
                  <a:lnTo>
                    <a:pt x="4747" y="1050"/>
                  </a:lnTo>
                  <a:lnTo>
                    <a:pt x="4294" y="1241"/>
                  </a:lnTo>
                  <a:lnTo>
                    <a:pt x="3841" y="1432"/>
                  </a:lnTo>
                  <a:lnTo>
                    <a:pt x="3435" y="1647"/>
                  </a:lnTo>
                  <a:lnTo>
                    <a:pt x="3054" y="1861"/>
                  </a:lnTo>
                  <a:lnTo>
                    <a:pt x="2696" y="2076"/>
                  </a:lnTo>
                  <a:lnTo>
                    <a:pt x="2386" y="2291"/>
                  </a:lnTo>
                  <a:lnTo>
                    <a:pt x="2076" y="2529"/>
                  </a:lnTo>
                  <a:lnTo>
                    <a:pt x="1790" y="2768"/>
                  </a:lnTo>
                  <a:lnTo>
                    <a:pt x="1527" y="3006"/>
                  </a:lnTo>
                  <a:lnTo>
                    <a:pt x="1289" y="3268"/>
                  </a:lnTo>
                  <a:lnTo>
                    <a:pt x="1074" y="3507"/>
                  </a:lnTo>
                  <a:lnTo>
                    <a:pt x="883" y="3769"/>
                  </a:lnTo>
                  <a:lnTo>
                    <a:pt x="716" y="4032"/>
                  </a:lnTo>
                  <a:lnTo>
                    <a:pt x="549" y="4294"/>
                  </a:lnTo>
                  <a:lnTo>
                    <a:pt x="430" y="4580"/>
                  </a:lnTo>
                  <a:lnTo>
                    <a:pt x="311" y="4843"/>
                  </a:lnTo>
                  <a:lnTo>
                    <a:pt x="216" y="5129"/>
                  </a:lnTo>
                  <a:lnTo>
                    <a:pt x="144" y="5415"/>
                  </a:lnTo>
                  <a:lnTo>
                    <a:pt x="96" y="5701"/>
                  </a:lnTo>
                  <a:lnTo>
                    <a:pt x="49" y="5987"/>
                  </a:lnTo>
                  <a:lnTo>
                    <a:pt x="25" y="6250"/>
                  </a:lnTo>
                  <a:lnTo>
                    <a:pt x="1" y="6536"/>
                  </a:lnTo>
                  <a:lnTo>
                    <a:pt x="25" y="6822"/>
                  </a:lnTo>
                  <a:lnTo>
                    <a:pt x="25" y="7108"/>
                  </a:lnTo>
                  <a:lnTo>
                    <a:pt x="72" y="7395"/>
                  </a:lnTo>
                  <a:lnTo>
                    <a:pt x="192" y="7967"/>
                  </a:lnTo>
                  <a:lnTo>
                    <a:pt x="359" y="8635"/>
                  </a:lnTo>
                  <a:lnTo>
                    <a:pt x="597" y="9422"/>
                  </a:lnTo>
                  <a:lnTo>
                    <a:pt x="1146" y="11091"/>
                  </a:lnTo>
                  <a:lnTo>
                    <a:pt x="1813" y="13047"/>
                  </a:lnTo>
                  <a:lnTo>
                    <a:pt x="1790" y="13119"/>
                  </a:lnTo>
                  <a:lnTo>
                    <a:pt x="1718" y="13643"/>
                  </a:lnTo>
                  <a:lnTo>
                    <a:pt x="1694" y="14192"/>
                  </a:lnTo>
                  <a:lnTo>
                    <a:pt x="1694" y="14693"/>
                  </a:lnTo>
                  <a:lnTo>
                    <a:pt x="1694" y="15217"/>
                  </a:lnTo>
                  <a:lnTo>
                    <a:pt x="1742" y="15718"/>
                  </a:lnTo>
                  <a:lnTo>
                    <a:pt x="1813" y="16243"/>
                  </a:lnTo>
                  <a:lnTo>
                    <a:pt x="1909" y="16744"/>
                  </a:lnTo>
                  <a:lnTo>
                    <a:pt x="2028" y="17245"/>
                  </a:lnTo>
                  <a:lnTo>
                    <a:pt x="2171" y="17722"/>
                  </a:lnTo>
                  <a:lnTo>
                    <a:pt x="2362" y="18199"/>
                  </a:lnTo>
                  <a:lnTo>
                    <a:pt x="2553" y="18628"/>
                  </a:lnTo>
                  <a:lnTo>
                    <a:pt x="2815" y="19010"/>
                  </a:lnTo>
                  <a:lnTo>
                    <a:pt x="3078" y="19367"/>
                  </a:lnTo>
                  <a:lnTo>
                    <a:pt x="3245" y="19534"/>
                  </a:lnTo>
                  <a:lnTo>
                    <a:pt x="3388" y="19701"/>
                  </a:lnTo>
                  <a:lnTo>
                    <a:pt x="3555" y="19844"/>
                  </a:lnTo>
                  <a:lnTo>
                    <a:pt x="3745" y="19964"/>
                  </a:lnTo>
                  <a:lnTo>
                    <a:pt x="3936" y="20083"/>
                  </a:lnTo>
                  <a:lnTo>
                    <a:pt x="4127" y="20178"/>
                  </a:lnTo>
                  <a:lnTo>
                    <a:pt x="4342" y="20250"/>
                  </a:lnTo>
                  <a:lnTo>
                    <a:pt x="4556" y="20321"/>
                  </a:lnTo>
                  <a:lnTo>
                    <a:pt x="4771" y="20369"/>
                  </a:lnTo>
                  <a:lnTo>
                    <a:pt x="5009" y="20393"/>
                  </a:lnTo>
                  <a:lnTo>
                    <a:pt x="5224" y="20441"/>
                  </a:lnTo>
                  <a:lnTo>
                    <a:pt x="5558" y="20465"/>
                  </a:lnTo>
                  <a:lnTo>
                    <a:pt x="6035" y="20488"/>
                  </a:lnTo>
                  <a:lnTo>
                    <a:pt x="6321" y="20465"/>
                  </a:lnTo>
                  <a:lnTo>
                    <a:pt x="6631" y="20441"/>
                  </a:lnTo>
                  <a:lnTo>
                    <a:pt x="7084" y="20345"/>
                  </a:lnTo>
                  <a:lnTo>
                    <a:pt x="7585" y="20226"/>
                  </a:lnTo>
                  <a:lnTo>
                    <a:pt x="8110" y="20035"/>
                  </a:lnTo>
                  <a:lnTo>
                    <a:pt x="8635" y="19821"/>
                  </a:lnTo>
                  <a:lnTo>
                    <a:pt x="9207" y="19582"/>
                  </a:lnTo>
                  <a:lnTo>
                    <a:pt x="9779" y="19272"/>
                  </a:lnTo>
                  <a:lnTo>
                    <a:pt x="10328" y="18962"/>
                  </a:lnTo>
                  <a:lnTo>
                    <a:pt x="10900" y="18580"/>
                  </a:lnTo>
                  <a:lnTo>
                    <a:pt x="11449" y="18199"/>
                  </a:lnTo>
                  <a:lnTo>
                    <a:pt x="11950" y="17769"/>
                  </a:lnTo>
                  <a:lnTo>
                    <a:pt x="12451" y="17292"/>
                  </a:lnTo>
                  <a:lnTo>
                    <a:pt x="12904" y="16815"/>
                  </a:lnTo>
                  <a:lnTo>
                    <a:pt x="13333" y="16291"/>
                  </a:lnTo>
                  <a:lnTo>
                    <a:pt x="13524" y="16005"/>
                  </a:lnTo>
                  <a:lnTo>
                    <a:pt x="13691" y="15742"/>
                  </a:lnTo>
                  <a:lnTo>
                    <a:pt x="13858" y="15456"/>
                  </a:lnTo>
                  <a:lnTo>
                    <a:pt x="14001" y="15170"/>
                  </a:lnTo>
                  <a:lnTo>
                    <a:pt x="14120" y="14884"/>
                  </a:lnTo>
                  <a:lnTo>
                    <a:pt x="14240" y="14573"/>
                  </a:lnTo>
                  <a:lnTo>
                    <a:pt x="14287" y="14430"/>
                  </a:lnTo>
                  <a:lnTo>
                    <a:pt x="14383" y="14096"/>
                  </a:lnTo>
                  <a:lnTo>
                    <a:pt x="14454" y="14096"/>
                  </a:lnTo>
                  <a:lnTo>
                    <a:pt x="14883" y="14001"/>
                  </a:lnTo>
                  <a:lnTo>
                    <a:pt x="15289" y="13882"/>
                  </a:lnTo>
                  <a:lnTo>
                    <a:pt x="15647" y="13691"/>
                  </a:lnTo>
                  <a:lnTo>
                    <a:pt x="16004" y="13500"/>
                  </a:lnTo>
                  <a:lnTo>
                    <a:pt x="16338" y="13262"/>
                  </a:lnTo>
                  <a:lnTo>
                    <a:pt x="16625" y="12999"/>
                  </a:lnTo>
                  <a:lnTo>
                    <a:pt x="16887" y="12689"/>
                  </a:lnTo>
                  <a:lnTo>
                    <a:pt x="17125" y="12379"/>
                  </a:lnTo>
                  <a:lnTo>
                    <a:pt x="17316" y="12045"/>
                  </a:lnTo>
                  <a:lnTo>
                    <a:pt x="17507" y="11711"/>
                  </a:lnTo>
                  <a:lnTo>
                    <a:pt x="17650" y="11354"/>
                  </a:lnTo>
                  <a:lnTo>
                    <a:pt x="17745" y="10996"/>
                  </a:lnTo>
                  <a:lnTo>
                    <a:pt x="17841" y="10638"/>
                  </a:lnTo>
                  <a:lnTo>
                    <a:pt x="17889" y="10280"/>
                  </a:lnTo>
                  <a:lnTo>
                    <a:pt x="17889" y="9923"/>
                  </a:lnTo>
                  <a:lnTo>
                    <a:pt x="17865" y="9565"/>
                  </a:lnTo>
                  <a:lnTo>
                    <a:pt x="17841" y="9350"/>
                  </a:lnTo>
                  <a:lnTo>
                    <a:pt x="17769" y="9112"/>
                  </a:lnTo>
                  <a:lnTo>
                    <a:pt x="17698" y="8873"/>
                  </a:lnTo>
                  <a:lnTo>
                    <a:pt x="17602" y="8659"/>
                  </a:lnTo>
                  <a:lnTo>
                    <a:pt x="17459" y="8444"/>
                  </a:lnTo>
                  <a:lnTo>
                    <a:pt x="17316" y="8253"/>
                  </a:lnTo>
                  <a:lnTo>
                    <a:pt x="17102" y="8110"/>
                  </a:lnTo>
                  <a:lnTo>
                    <a:pt x="16887" y="7991"/>
                  </a:lnTo>
                  <a:lnTo>
                    <a:pt x="16935" y="7895"/>
                  </a:lnTo>
                  <a:lnTo>
                    <a:pt x="16982" y="7776"/>
                  </a:lnTo>
                  <a:lnTo>
                    <a:pt x="17030" y="7418"/>
                  </a:lnTo>
                  <a:lnTo>
                    <a:pt x="17054" y="6989"/>
                  </a:lnTo>
                  <a:lnTo>
                    <a:pt x="17054" y="6512"/>
                  </a:lnTo>
                  <a:lnTo>
                    <a:pt x="17030" y="6035"/>
                  </a:lnTo>
                  <a:lnTo>
                    <a:pt x="17006" y="5606"/>
                  </a:lnTo>
                  <a:lnTo>
                    <a:pt x="16958" y="5248"/>
                  </a:lnTo>
                  <a:lnTo>
                    <a:pt x="16911" y="5033"/>
                  </a:lnTo>
                  <a:lnTo>
                    <a:pt x="16744" y="4628"/>
                  </a:lnTo>
                  <a:lnTo>
                    <a:pt x="16577" y="4151"/>
                  </a:lnTo>
                  <a:lnTo>
                    <a:pt x="16338" y="3674"/>
                  </a:lnTo>
                  <a:lnTo>
                    <a:pt x="16052" y="3197"/>
                  </a:lnTo>
                  <a:lnTo>
                    <a:pt x="15742" y="2720"/>
                  </a:lnTo>
                  <a:lnTo>
                    <a:pt x="15360" y="2219"/>
                  </a:lnTo>
                  <a:lnTo>
                    <a:pt x="15146" y="2004"/>
                  </a:lnTo>
                  <a:lnTo>
                    <a:pt x="14907" y="1766"/>
                  </a:lnTo>
                  <a:lnTo>
                    <a:pt x="14669" y="1551"/>
                  </a:lnTo>
                  <a:lnTo>
                    <a:pt x="14406" y="1336"/>
                  </a:lnTo>
                  <a:lnTo>
                    <a:pt x="14120" y="1146"/>
                  </a:lnTo>
                  <a:lnTo>
                    <a:pt x="13834" y="955"/>
                  </a:lnTo>
                  <a:lnTo>
                    <a:pt x="13524" y="788"/>
                  </a:lnTo>
                  <a:lnTo>
                    <a:pt x="13190" y="621"/>
                  </a:lnTo>
                  <a:lnTo>
                    <a:pt x="12832" y="478"/>
                  </a:lnTo>
                  <a:lnTo>
                    <a:pt x="12451" y="359"/>
                  </a:lnTo>
                  <a:lnTo>
                    <a:pt x="12069" y="239"/>
                  </a:lnTo>
                  <a:lnTo>
                    <a:pt x="11640" y="144"/>
                  </a:lnTo>
                  <a:lnTo>
                    <a:pt x="11211" y="72"/>
                  </a:lnTo>
                  <a:lnTo>
                    <a:pt x="10757" y="25"/>
                  </a:lnTo>
                  <a:lnTo>
                    <a:pt x="10257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 flipH="1">
              <a:off x="1175588" y="949511"/>
              <a:ext cx="303353" cy="347442"/>
            </a:xfrm>
            <a:custGeom>
              <a:avLst/>
              <a:gdLst/>
              <a:ahLst/>
              <a:cxnLst/>
              <a:rect l="l" t="t" r="r" b="b"/>
              <a:pathLst>
                <a:path w="17889" h="20489" fill="none" extrusionOk="0">
                  <a:moveTo>
                    <a:pt x="17865" y="9565"/>
                  </a:moveTo>
                  <a:lnTo>
                    <a:pt x="17865" y="9565"/>
                  </a:lnTo>
                  <a:lnTo>
                    <a:pt x="17889" y="9923"/>
                  </a:lnTo>
                  <a:lnTo>
                    <a:pt x="17889" y="10280"/>
                  </a:lnTo>
                  <a:lnTo>
                    <a:pt x="17841" y="10638"/>
                  </a:lnTo>
                  <a:lnTo>
                    <a:pt x="17745" y="10996"/>
                  </a:lnTo>
                  <a:lnTo>
                    <a:pt x="17650" y="11354"/>
                  </a:lnTo>
                  <a:lnTo>
                    <a:pt x="17507" y="11711"/>
                  </a:lnTo>
                  <a:lnTo>
                    <a:pt x="17316" y="12045"/>
                  </a:lnTo>
                  <a:lnTo>
                    <a:pt x="17125" y="12379"/>
                  </a:lnTo>
                  <a:lnTo>
                    <a:pt x="16887" y="12689"/>
                  </a:lnTo>
                  <a:lnTo>
                    <a:pt x="16625" y="12999"/>
                  </a:lnTo>
                  <a:lnTo>
                    <a:pt x="16338" y="13262"/>
                  </a:lnTo>
                  <a:lnTo>
                    <a:pt x="16004" y="13500"/>
                  </a:lnTo>
                  <a:lnTo>
                    <a:pt x="15647" y="13691"/>
                  </a:lnTo>
                  <a:lnTo>
                    <a:pt x="15289" y="13882"/>
                  </a:lnTo>
                  <a:lnTo>
                    <a:pt x="14883" y="14001"/>
                  </a:lnTo>
                  <a:lnTo>
                    <a:pt x="14454" y="14096"/>
                  </a:lnTo>
                  <a:lnTo>
                    <a:pt x="14430" y="14096"/>
                  </a:lnTo>
                  <a:lnTo>
                    <a:pt x="14430" y="14096"/>
                  </a:lnTo>
                  <a:lnTo>
                    <a:pt x="14383" y="14096"/>
                  </a:lnTo>
                  <a:lnTo>
                    <a:pt x="14383" y="14096"/>
                  </a:lnTo>
                  <a:lnTo>
                    <a:pt x="14287" y="14430"/>
                  </a:lnTo>
                  <a:lnTo>
                    <a:pt x="14287" y="14430"/>
                  </a:lnTo>
                  <a:lnTo>
                    <a:pt x="14240" y="14573"/>
                  </a:lnTo>
                  <a:lnTo>
                    <a:pt x="14240" y="14573"/>
                  </a:lnTo>
                  <a:lnTo>
                    <a:pt x="14240" y="14573"/>
                  </a:lnTo>
                  <a:lnTo>
                    <a:pt x="14120" y="14884"/>
                  </a:lnTo>
                  <a:lnTo>
                    <a:pt x="14001" y="15170"/>
                  </a:lnTo>
                  <a:lnTo>
                    <a:pt x="13858" y="15456"/>
                  </a:lnTo>
                  <a:lnTo>
                    <a:pt x="13691" y="15742"/>
                  </a:lnTo>
                  <a:lnTo>
                    <a:pt x="13524" y="16005"/>
                  </a:lnTo>
                  <a:lnTo>
                    <a:pt x="13333" y="16291"/>
                  </a:lnTo>
                  <a:lnTo>
                    <a:pt x="12904" y="16815"/>
                  </a:lnTo>
                  <a:lnTo>
                    <a:pt x="12451" y="17292"/>
                  </a:lnTo>
                  <a:lnTo>
                    <a:pt x="11950" y="17769"/>
                  </a:lnTo>
                  <a:lnTo>
                    <a:pt x="11449" y="18199"/>
                  </a:lnTo>
                  <a:lnTo>
                    <a:pt x="10900" y="18580"/>
                  </a:lnTo>
                  <a:lnTo>
                    <a:pt x="10328" y="18962"/>
                  </a:lnTo>
                  <a:lnTo>
                    <a:pt x="9779" y="19272"/>
                  </a:lnTo>
                  <a:lnTo>
                    <a:pt x="9207" y="19582"/>
                  </a:lnTo>
                  <a:lnTo>
                    <a:pt x="8635" y="19821"/>
                  </a:lnTo>
                  <a:lnTo>
                    <a:pt x="8110" y="20035"/>
                  </a:lnTo>
                  <a:lnTo>
                    <a:pt x="7585" y="20226"/>
                  </a:lnTo>
                  <a:lnTo>
                    <a:pt x="7084" y="20345"/>
                  </a:lnTo>
                  <a:lnTo>
                    <a:pt x="6631" y="20441"/>
                  </a:lnTo>
                  <a:lnTo>
                    <a:pt x="6631" y="20441"/>
                  </a:lnTo>
                  <a:lnTo>
                    <a:pt x="6321" y="20465"/>
                  </a:lnTo>
                  <a:lnTo>
                    <a:pt x="6035" y="20488"/>
                  </a:lnTo>
                  <a:lnTo>
                    <a:pt x="5558" y="20465"/>
                  </a:lnTo>
                  <a:lnTo>
                    <a:pt x="5224" y="20441"/>
                  </a:lnTo>
                  <a:lnTo>
                    <a:pt x="5009" y="20393"/>
                  </a:lnTo>
                  <a:lnTo>
                    <a:pt x="5009" y="20393"/>
                  </a:lnTo>
                  <a:lnTo>
                    <a:pt x="4771" y="20369"/>
                  </a:lnTo>
                  <a:lnTo>
                    <a:pt x="4556" y="20321"/>
                  </a:lnTo>
                  <a:lnTo>
                    <a:pt x="4342" y="20250"/>
                  </a:lnTo>
                  <a:lnTo>
                    <a:pt x="4127" y="20178"/>
                  </a:lnTo>
                  <a:lnTo>
                    <a:pt x="3936" y="20083"/>
                  </a:lnTo>
                  <a:lnTo>
                    <a:pt x="3745" y="19964"/>
                  </a:lnTo>
                  <a:lnTo>
                    <a:pt x="3555" y="19844"/>
                  </a:lnTo>
                  <a:lnTo>
                    <a:pt x="3388" y="19701"/>
                  </a:lnTo>
                  <a:lnTo>
                    <a:pt x="3245" y="19534"/>
                  </a:lnTo>
                  <a:lnTo>
                    <a:pt x="3078" y="19367"/>
                  </a:lnTo>
                  <a:lnTo>
                    <a:pt x="2815" y="19010"/>
                  </a:lnTo>
                  <a:lnTo>
                    <a:pt x="2553" y="18628"/>
                  </a:lnTo>
                  <a:lnTo>
                    <a:pt x="2362" y="18199"/>
                  </a:lnTo>
                  <a:lnTo>
                    <a:pt x="2171" y="17722"/>
                  </a:lnTo>
                  <a:lnTo>
                    <a:pt x="2028" y="17245"/>
                  </a:lnTo>
                  <a:lnTo>
                    <a:pt x="1909" y="16744"/>
                  </a:lnTo>
                  <a:lnTo>
                    <a:pt x="1813" y="16243"/>
                  </a:lnTo>
                  <a:lnTo>
                    <a:pt x="1742" y="15718"/>
                  </a:lnTo>
                  <a:lnTo>
                    <a:pt x="1694" y="15217"/>
                  </a:lnTo>
                  <a:lnTo>
                    <a:pt x="1694" y="14693"/>
                  </a:lnTo>
                  <a:lnTo>
                    <a:pt x="1694" y="14192"/>
                  </a:lnTo>
                  <a:lnTo>
                    <a:pt x="1694" y="14192"/>
                  </a:lnTo>
                  <a:lnTo>
                    <a:pt x="1718" y="13643"/>
                  </a:lnTo>
                  <a:lnTo>
                    <a:pt x="1790" y="13119"/>
                  </a:lnTo>
                  <a:lnTo>
                    <a:pt x="1790" y="13119"/>
                  </a:lnTo>
                  <a:lnTo>
                    <a:pt x="1813" y="13047"/>
                  </a:lnTo>
                  <a:lnTo>
                    <a:pt x="1813" y="13047"/>
                  </a:lnTo>
                  <a:lnTo>
                    <a:pt x="1146" y="11091"/>
                  </a:lnTo>
                  <a:lnTo>
                    <a:pt x="597" y="9422"/>
                  </a:lnTo>
                  <a:lnTo>
                    <a:pt x="359" y="8635"/>
                  </a:lnTo>
                  <a:lnTo>
                    <a:pt x="192" y="7967"/>
                  </a:lnTo>
                  <a:lnTo>
                    <a:pt x="192" y="7967"/>
                  </a:lnTo>
                  <a:lnTo>
                    <a:pt x="72" y="7395"/>
                  </a:lnTo>
                  <a:lnTo>
                    <a:pt x="25" y="7108"/>
                  </a:lnTo>
                  <a:lnTo>
                    <a:pt x="25" y="6822"/>
                  </a:lnTo>
                  <a:lnTo>
                    <a:pt x="1" y="6536"/>
                  </a:lnTo>
                  <a:lnTo>
                    <a:pt x="25" y="6250"/>
                  </a:lnTo>
                  <a:lnTo>
                    <a:pt x="49" y="5987"/>
                  </a:lnTo>
                  <a:lnTo>
                    <a:pt x="96" y="5701"/>
                  </a:lnTo>
                  <a:lnTo>
                    <a:pt x="144" y="5415"/>
                  </a:lnTo>
                  <a:lnTo>
                    <a:pt x="216" y="5129"/>
                  </a:lnTo>
                  <a:lnTo>
                    <a:pt x="311" y="4843"/>
                  </a:lnTo>
                  <a:lnTo>
                    <a:pt x="430" y="4580"/>
                  </a:lnTo>
                  <a:lnTo>
                    <a:pt x="549" y="4294"/>
                  </a:lnTo>
                  <a:lnTo>
                    <a:pt x="716" y="4032"/>
                  </a:lnTo>
                  <a:lnTo>
                    <a:pt x="883" y="3769"/>
                  </a:lnTo>
                  <a:lnTo>
                    <a:pt x="1074" y="3507"/>
                  </a:lnTo>
                  <a:lnTo>
                    <a:pt x="1289" y="3268"/>
                  </a:lnTo>
                  <a:lnTo>
                    <a:pt x="1527" y="3006"/>
                  </a:lnTo>
                  <a:lnTo>
                    <a:pt x="1790" y="2768"/>
                  </a:lnTo>
                  <a:lnTo>
                    <a:pt x="2076" y="2529"/>
                  </a:lnTo>
                  <a:lnTo>
                    <a:pt x="2386" y="2291"/>
                  </a:lnTo>
                  <a:lnTo>
                    <a:pt x="2696" y="2076"/>
                  </a:lnTo>
                  <a:lnTo>
                    <a:pt x="3054" y="1861"/>
                  </a:lnTo>
                  <a:lnTo>
                    <a:pt x="3435" y="1647"/>
                  </a:lnTo>
                  <a:lnTo>
                    <a:pt x="3841" y="1432"/>
                  </a:lnTo>
                  <a:lnTo>
                    <a:pt x="4294" y="1241"/>
                  </a:lnTo>
                  <a:lnTo>
                    <a:pt x="4747" y="1050"/>
                  </a:lnTo>
                  <a:lnTo>
                    <a:pt x="5224" y="883"/>
                  </a:lnTo>
                  <a:lnTo>
                    <a:pt x="5749" y="716"/>
                  </a:lnTo>
                  <a:lnTo>
                    <a:pt x="6297" y="573"/>
                  </a:lnTo>
                  <a:lnTo>
                    <a:pt x="6870" y="430"/>
                  </a:lnTo>
                  <a:lnTo>
                    <a:pt x="7490" y="287"/>
                  </a:lnTo>
                  <a:lnTo>
                    <a:pt x="7490" y="287"/>
                  </a:lnTo>
                  <a:lnTo>
                    <a:pt x="8086" y="168"/>
                  </a:lnTo>
                  <a:lnTo>
                    <a:pt x="8682" y="96"/>
                  </a:lnTo>
                  <a:lnTo>
                    <a:pt x="9231" y="25"/>
                  </a:lnTo>
                  <a:lnTo>
                    <a:pt x="9756" y="1"/>
                  </a:lnTo>
                  <a:lnTo>
                    <a:pt x="10257" y="1"/>
                  </a:lnTo>
                  <a:lnTo>
                    <a:pt x="10757" y="25"/>
                  </a:lnTo>
                  <a:lnTo>
                    <a:pt x="11211" y="72"/>
                  </a:lnTo>
                  <a:lnTo>
                    <a:pt x="11640" y="144"/>
                  </a:lnTo>
                  <a:lnTo>
                    <a:pt x="12069" y="239"/>
                  </a:lnTo>
                  <a:lnTo>
                    <a:pt x="12451" y="359"/>
                  </a:lnTo>
                  <a:lnTo>
                    <a:pt x="12832" y="478"/>
                  </a:lnTo>
                  <a:lnTo>
                    <a:pt x="13190" y="621"/>
                  </a:lnTo>
                  <a:lnTo>
                    <a:pt x="13524" y="788"/>
                  </a:lnTo>
                  <a:lnTo>
                    <a:pt x="13834" y="955"/>
                  </a:lnTo>
                  <a:lnTo>
                    <a:pt x="14120" y="1146"/>
                  </a:lnTo>
                  <a:lnTo>
                    <a:pt x="14406" y="1336"/>
                  </a:lnTo>
                  <a:lnTo>
                    <a:pt x="14669" y="1551"/>
                  </a:lnTo>
                  <a:lnTo>
                    <a:pt x="14907" y="1766"/>
                  </a:lnTo>
                  <a:lnTo>
                    <a:pt x="15146" y="2004"/>
                  </a:lnTo>
                  <a:lnTo>
                    <a:pt x="15360" y="2219"/>
                  </a:lnTo>
                  <a:lnTo>
                    <a:pt x="15742" y="2720"/>
                  </a:lnTo>
                  <a:lnTo>
                    <a:pt x="16052" y="3197"/>
                  </a:lnTo>
                  <a:lnTo>
                    <a:pt x="16338" y="3674"/>
                  </a:lnTo>
                  <a:lnTo>
                    <a:pt x="16577" y="4151"/>
                  </a:lnTo>
                  <a:lnTo>
                    <a:pt x="16744" y="4628"/>
                  </a:lnTo>
                  <a:lnTo>
                    <a:pt x="16911" y="5033"/>
                  </a:lnTo>
                  <a:lnTo>
                    <a:pt x="16911" y="5033"/>
                  </a:lnTo>
                  <a:lnTo>
                    <a:pt x="16958" y="5248"/>
                  </a:lnTo>
                  <a:lnTo>
                    <a:pt x="17006" y="5606"/>
                  </a:lnTo>
                  <a:lnTo>
                    <a:pt x="17030" y="6035"/>
                  </a:lnTo>
                  <a:lnTo>
                    <a:pt x="17054" y="6512"/>
                  </a:lnTo>
                  <a:lnTo>
                    <a:pt x="17054" y="6989"/>
                  </a:lnTo>
                  <a:lnTo>
                    <a:pt x="17030" y="7418"/>
                  </a:lnTo>
                  <a:lnTo>
                    <a:pt x="16982" y="7776"/>
                  </a:lnTo>
                  <a:lnTo>
                    <a:pt x="16935" y="7895"/>
                  </a:lnTo>
                  <a:lnTo>
                    <a:pt x="16887" y="7991"/>
                  </a:lnTo>
                  <a:lnTo>
                    <a:pt x="16887" y="7991"/>
                  </a:lnTo>
                  <a:lnTo>
                    <a:pt x="17102" y="8110"/>
                  </a:lnTo>
                  <a:lnTo>
                    <a:pt x="17316" y="8253"/>
                  </a:lnTo>
                  <a:lnTo>
                    <a:pt x="17459" y="8444"/>
                  </a:lnTo>
                  <a:lnTo>
                    <a:pt x="17602" y="8659"/>
                  </a:lnTo>
                  <a:lnTo>
                    <a:pt x="17698" y="8873"/>
                  </a:lnTo>
                  <a:lnTo>
                    <a:pt x="17769" y="9112"/>
                  </a:lnTo>
                  <a:lnTo>
                    <a:pt x="17841" y="9350"/>
                  </a:lnTo>
                  <a:lnTo>
                    <a:pt x="17865" y="9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flipH="1">
              <a:off x="1362036" y="1242740"/>
              <a:ext cx="19840" cy="11345"/>
            </a:xfrm>
            <a:custGeom>
              <a:avLst/>
              <a:gdLst/>
              <a:ahLst/>
              <a:cxnLst/>
              <a:rect l="l" t="t" r="r" b="b"/>
              <a:pathLst>
                <a:path w="1170" h="669" extrusionOk="0">
                  <a:moveTo>
                    <a:pt x="979" y="0"/>
                  </a:moveTo>
                  <a:lnTo>
                    <a:pt x="907" y="24"/>
                  </a:lnTo>
                  <a:lnTo>
                    <a:pt x="860" y="72"/>
                  </a:lnTo>
                  <a:lnTo>
                    <a:pt x="812" y="144"/>
                  </a:lnTo>
                  <a:lnTo>
                    <a:pt x="693" y="239"/>
                  </a:lnTo>
                  <a:lnTo>
                    <a:pt x="597" y="287"/>
                  </a:lnTo>
                  <a:lnTo>
                    <a:pt x="478" y="334"/>
                  </a:lnTo>
                  <a:lnTo>
                    <a:pt x="120" y="334"/>
                  </a:lnTo>
                  <a:lnTo>
                    <a:pt x="72" y="358"/>
                  </a:lnTo>
                  <a:lnTo>
                    <a:pt x="25" y="406"/>
                  </a:lnTo>
                  <a:lnTo>
                    <a:pt x="1" y="454"/>
                  </a:lnTo>
                  <a:lnTo>
                    <a:pt x="1" y="525"/>
                  </a:lnTo>
                  <a:lnTo>
                    <a:pt x="25" y="573"/>
                  </a:lnTo>
                  <a:lnTo>
                    <a:pt x="72" y="621"/>
                  </a:lnTo>
                  <a:lnTo>
                    <a:pt x="120" y="644"/>
                  </a:lnTo>
                  <a:lnTo>
                    <a:pt x="263" y="668"/>
                  </a:lnTo>
                  <a:lnTo>
                    <a:pt x="406" y="668"/>
                  </a:lnTo>
                  <a:lnTo>
                    <a:pt x="526" y="644"/>
                  </a:lnTo>
                  <a:lnTo>
                    <a:pt x="645" y="621"/>
                  </a:lnTo>
                  <a:lnTo>
                    <a:pt x="764" y="573"/>
                  </a:lnTo>
                  <a:lnTo>
                    <a:pt x="860" y="525"/>
                  </a:lnTo>
                  <a:lnTo>
                    <a:pt x="1003" y="406"/>
                  </a:lnTo>
                  <a:lnTo>
                    <a:pt x="1098" y="287"/>
                  </a:lnTo>
                  <a:lnTo>
                    <a:pt x="1146" y="239"/>
                  </a:lnTo>
                  <a:lnTo>
                    <a:pt x="1170" y="191"/>
                  </a:lnTo>
                  <a:lnTo>
                    <a:pt x="1170" y="120"/>
                  </a:lnTo>
                  <a:lnTo>
                    <a:pt x="1146" y="72"/>
                  </a:lnTo>
                  <a:lnTo>
                    <a:pt x="1098" y="24"/>
                  </a:lnTo>
                  <a:lnTo>
                    <a:pt x="1027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flipH="1">
              <a:off x="1361222" y="1201889"/>
              <a:ext cx="41275" cy="41682"/>
            </a:xfrm>
            <a:custGeom>
              <a:avLst/>
              <a:gdLst/>
              <a:ahLst/>
              <a:cxnLst/>
              <a:rect l="l" t="t" r="r" b="b"/>
              <a:pathLst>
                <a:path w="2434" h="2458" extrusionOk="0">
                  <a:moveTo>
                    <a:pt x="1217" y="1"/>
                  </a:moveTo>
                  <a:lnTo>
                    <a:pt x="978" y="24"/>
                  </a:lnTo>
                  <a:lnTo>
                    <a:pt x="740" y="96"/>
                  </a:lnTo>
                  <a:lnTo>
                    <a:pt x="525" y="215"/>
                  </a:lnTo>
                  <a:lnTo>
                    <a:pt x="358" y="358"/>
                  </a:lnTo>
                  <a:lnTo>
                    <a:pt x="191" y="549"/>
                  </a:lnTo>
                  <a:lnTo>
                    <a:pt x="96" y="764"/>
                  </a:lnTo>
                  <a:lnTo>
                    <a:pt x="24" y="978"/>
                  </a:lnTo>
                  <a:lnTo>
                    <a:pt x="1" y="1241"/>
                  </a:lnTo>
                  <a:lnTo>
                    <a:pt x="24" y="1479"/>
                  </a:lnTo>
                  <a:lnTo>
                    <a:pt x="96" y="1694"/>
                  </a:lnTo>
                  <a:lnTo>
                    <a:pt x="191" y="1909"/>
                  </a:lnTo>
                  <a:lnTo>
                    <a:pt x="358" y="2099"/>
                  </a:lnTo>
                  <a:lnTo>
                    <a:pt x="525" y="2242"/>
                  </a:lnTo>
                  <a:lnTo>
                    <a:pt x="740" y="2362"/>
                  </a:lnTo>
                  <a:lnTo>
                    <a:pt x="978" y="2433"/>
                  </a:lnTo>
                  <a:lnTo>
                    <a:pt x="1217" y="2457"/>
                  </a:lnTo>
                  <a:lnTo>
                    <a:pt x="1455" y="2433"/>
                  </a:lnTo>
                  <a:lnTo>
                    <a:pt x="1694" y="2362"/>
                  </a:lnTo>
                  <a:lnTo>
                    <a:pt x="1909" y="2242"/>
                  </a:lnTo>
                  <a:lnTo>
                    <a:pt x="2076" y="2099"/>
                  </a:lnTo>
                  <a:lnTo>
                    <a:pt x="2219" y="1909"/>
                  </a:lnTo>
                  <a:lnTo>
                    <a:pt x="2338" y="1694"/>
                  </a:lnTo>
                  <a:lnTo>
                    <a:pt x="2409" y="1479"/>
                  </a:lnTo>
                  <a:lnTo>
                    <a:pt x="2433" y="1241"/>
                  </a:lnTo>
                  <a:lnTo>
                    <a:pt x="2409" y="978"/>
                  </a:lnTo>
                  <a:lnTo>
                    <a:pt x="2338" y="764"/>
                  </a:lnTo>
                  <a:lnTo>
                    <a:pt x="2219" y="549"/>
                  </a:lnTo>
                  <a:lnTo>
                    <a:pt x="2076" y="358"/>
                  </a:lnTo>
                  <a:lnTo>
                    <a:pt x="1909" y="215"/>
                  </a:lnTo>
                  <a:lnTo>
                    <a:pt x="1694" y="96"/>
                  </a:lnTo>
                  <a:lnTo>
                    <a:pt x="1455" y="24"/>
                  </a:lnTo>
                  <a:lnTo>
                    <a:pt x="12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flipH="1">
              <a:off x="1424321" y="1134754"/>
              <a:ext cx="17805" cy="30354"/>
            </a:xfrm>
            <a:custGeom>
              <a:avLst/>
              <a:gdLst/>
              <a:ahLst/>
              <a:cxnLst/>
              <a:rect l="l" t="t" r="r" b="b"/>
              <a:pathLst>
                <a:path w="1050" h="1790" extrusionOk="0">
                  <a:moveTo>
                    <a:pt x="286" y="0"/>
                  </a:moveTo>
                  <a:lnTo>
                    <a:pt x="191" y="48"/>
                  </a:lnTo>
                  <a:lnTo>
                    <a:pt x="119" y="120"/>
                  </a:lnTo>
                  <a:lnTo>
                    <a:pt x="72" y="215"/>
                  </a:lnTo>
                  <a:lnTo>
                    <a:pt x="24" y="358"/>
                  </a:lnTo>
                  <a:lnTo>
                    <a:pt x="24" y="501"/>
                  </a:lnTo>
                  <a:lnTo>
                    <a:pt x="0" y="668"/>
                  </a:lnTo>
                  <a:lnTo>
                    <a:pt x="24" y="835"/>
                  </a:lnTo>
                  <a:lnTo>
                    <a:pt x="72" y="1026"/>
                  </a:lnTo>
                  <a:lnTo>
                    <a:pt x="119" y="1193"/>
                  </a:lnTo>
                  <a:lnTo>
                    <a:pt x="191" y="1360"/>
                  </a:lnTo>
                  <a:lnTo>
                    <a:pt x="286" y="1479"/>
                  </a:lnTo>
                  <a:lnTo>
                    <a:pt x="382" y="1598"/>
                  </a:lnTo>
                  <a:lnTo>
                    <a:pt x="477" y="1694"/>
                  </a:lnTo>
                  <a:lnTo>
                    <a:pt x="573" y="1765"/>
                  </a:lnTo>
                  <a:lnTo>
                    <a:pt x="668" y="1789"/>
                  </a:lnTo>
                  <a:lnTo>
                    <a:pt x="763" y="1789"/>
                  </a:lnTo>
                  <a:lnTo>
                    <a:pt x="859" y="1741"/>
                  </a:lnTo>
                  <a:lnTo>
                    <a:pt x="930" y="1670"/>
                  </a:lnTo>
                  <a:lnTo>
                    <a:pt x="1002" y="1551"/>
                  </a:lnTo>
                  <a:lnTo>
                    <a:pt x="1026" y="1431"/>
                  </a:lnTo>
                  <a:lnTo>
                    <a:pt x="1050" y="1288"/>
                  </a:lnTo>
                  <a:lnTo>
                    <a:pt x="1050" y="1121"/>
                  </a:lnTo>
                  <a:lnTo>
                    <a:pt x="1026" y="954"/>
                  </a:lnTo>
                  <a:lnTo>
                    <a:pt x="1002" y="764"/>
                  </a:lnTo>
                  <a:lnTo>
                    <a:pt x="930" y="597"/>
                  </a:lnTo>
                  <a:lnTo>
                    <a:pt x="859" y="430"/>
                  </a:lnTo>
                  <a:lnTo>
                    <a:pt x="787" y="287"/>
                  </a:lnTo>
                  <a:lnTo>
                    <a:pt x="692" y="167"/>
                  </a:lnTo>
                  <a:lnTo>
                    <a:pt x="597" y="72"/>
                  </a:lnTo>
                  <a:lnTo>
                    <a:pt x="477" y="2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flipH="1">
              <a:off x="1410161" y="1132330"/>
              <a:ext cx="41275" cy="12956"/>
            </a:xfrm>
            <a:custGeom>
              <a:avLst/>
              <a:gdLst/>
              <a:ahLst/>
              <a:cxnLst/>
              <a:rect l="l" t="t" r="r" b="b"/>
              <a:pathLst>
                <a:path w="2434" h="764" extrusionOk="0">
                  <a:moveTo>
                    <a:pt x="1336" y="0"/>
                  </a:moveTo>
                  <a:lnTo>
                    <a:pt x="1146" y="24"/>
                  </a:lnTo>
                  <a:lnTo>
                    <a:pt x="955" y="48"/>
                  </a:lnTo>
                  <a:lnTo>
                    <a:pt x="764" y="96"/>
                  </a:lnTo>
                  <a:lnTo>
                    <a:pt x="573" y="167"/>
                  </a:lnTo>
                  <a:lnTo>
                    <a:pt x="382" y="263"/>
                  </a:lnTo>
                  <a:lnTo>
                    <a:pt x="215" y="382"/>
                  </a:lnTo>
                  <a:lnTo>
                    <a:pt x="25" y="549"/>
                  </a:lnTo>
                  <a:lnTo>
                    <a:pt x="1" y="597"/>
                  </a:lnTo>
                  <a:lnTo>
                    <a:pt x="1" y="644"/>
                  </a:lnTo>
                  <a:lnTo>
                    <a:pt x="1" y="692"/>
                  </a:lnTo>
                  <a:lnTo>
                    <a:pt x="25" y="740"/>
                  </a:lnTo>
                  <a:lnTo>
                    <a:pt x="72" y="763"/>
                  </a:lnTo>
                  <a:lnTo>
                    <a:pt x="168" y="763"/>
                  </a:lnTo>
                  <a:lnTo>
                    <a:pt x="215" y="740"/>
                  </a:lnTo>
                  <a:lnTo>
                    <a:pt x="382" y="597"/>
                  </a:lnTo>
                  <a:lnTo>
                    <a:pt x="525" y="501"/>
                  </a:lnTo>
                  <a:lnTo>
                    <a:pt x="692" y="406"/>
                  </a:lnTo>
                  <a:lnTo>
                    <a:pt x="859" y="358"/>
                  </a:lnTo>
                  <a:lnTo>
                    <a:pt x="1026" y="310"/>
                  </a:lnTo>
                  <a:lnTo>
                    <a:pt x="1193" y="286"/>
                  </a:lnTo>
                  <a:lnTo>
                    <a:pt x="1527" y="286"/>
                  </a:lnTo>
                  <a:lnTo>
                    <a:pt x="1789" y="334"/>
                  </a:lnTo>
                  <a:lnTo>
                    <a:pt x="2028" y="382"/>
                  </a:lnTo>
                  <a:lnTo>
                    <a:pt x="2243" y="453"/>
                  </a:lnTo>
                  <a:lnTo>
                    <a:pt x="2290" y="477"/>
                  </a:lnTo>
                  <a:lnTo>
                    <a:pt x="2362" y="453"/>
                  </a:lnTo>
                  <a:lnTo>
                    <a:pt x="2410" y="382"/>
                  </a:lnTo>
                  <a:lnTo>
                    <a:pt x="2433" y="334"/>
                  </a:lnTo>
                  <a:lnTo>
                    <a:pt x="2410" y="286"/>
                  </a:lnTo>
                  <a:lnTo>
                    <a:pt x="2386" y="239"/>
                  </a:lnTo>
                  <a:lnTo>
                    <a:pt x="2338" y="215"/>
                  </a:lnTo>
                  <a:lnTo>
                    <a:pt x="2076" y="120"/>
                  </a:lnTo>
                  <a:lnTo>
                    <a:pt x="1837" y="48"/>
                  </a:lnTo>
                  <a:lnTo>
                    <a:pt x="1503" y="24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flipH="1">
              <a:off x="1351522" y="1116152"/>
              <a:ext cx="17805" cy="30354"/>
            </a:xfrm>
            <a:custGeom>
              <a:avLst/>
              <a:gdLst/>
              <a:ahLst/>
              <a:cxnLst/>
              <a:rect l="l" t="t" r="r" b="b"/>
              <a:pathLst>
                <a:path w="1050" h="1790" extrusionOk="0">
                  <a:moveTo>
                    <a:pt x="287" y="0"/>
                  </a:moveTo>
                  <a:lnTo>
                    <a:pt x="191" y="48"/>
                  </a:lnTo>
                  <a:lnTo>
                    <a:pt x="120" y="120"/>
                  </a:lnTo>
                  <a:lnTo>
                    <a:pt x="72" y="215"/>
                  </a:lnTo>
                  <a:lnTo>
                    <a:pt x="24" y="358"/>
                  </a:lnTo>
                  <a:lnTo>
                    <a:pt x="0" y="501"/>
                  </a:lnTo>
                  <a:lnTo>
                    <a:pt x="0" y="668"/>
                  </a:lnTo>
                  <a:lnTo>
                    <a:pt x="24" y="835"/>
                  </a:lnTo>
                  <a:lnTo>
                    <a:pt x="72" y="1026"/>
                  </a:lnTo>
                  <a:lnTo>
                    <a:pt x="120" y="1193"/>
                  </a:lnTo>
                  <a:lnTo>
                    <a:pt x="191" y="1360"/>
                  </a:lnTo>
                  <a:lnTo>
                    <a:pt x="287" y="1479"/>
                  </a:lnTo>
                  <a:lnTo>
                    <a:pt x="382" y="1598"/>
                  </a:lnTo>
                  <a:lnTo>
                    <a:pt x="477" y="1694"/>
                  </a:lnTo>
                  <a:lnTo>
                    <a:pt x="573" y="1765"/>
                  </a:lnTo>
                  <a:lnTo>
                    <a:pt x="668" y="1789"/>
                  </a:lnTo>
                  <a:lnTo>
                    <a:pt x="764" y="1765"/>
                  </a:lnTo>
                  <a:lnTo>
                    <a:pt x="859" y="1741"/>
                  </a:lnTo>
                  <a:lnTo>
                    <a:pt x="930" y="1646"/>
                  </a:lnTo>
                  <a:lnTo>
                    <a:pt x="978" y="1551"/>
                  </a:lnTo>
                  <a:lnTo>
                    <a:pt x="1026" y="1431"/>
                  </a:lnTo>
                  <a:lnTo>
                    <a:pt x="1050" y="1288"/>
                  </a:lnTo>
                  <a:lnTo>
                    <a:pt x="1050" y="1121"/>
                  </a:lnTo>
                  <a:lnTo>
                    <a:pt x="1026" y="954"/>
                  </a:lnTo>
                  <a:lnTo>
                    <a:pt x="1002" y="763"/>
                  </a:lnTo>
                  <a:lnTo>
                    <a:pt x="930" y="597"/>
                  </a:lnTo>
                  <a:lnTo>
                    <a:pt x="859" y="430"/>
                  </a:lnTo>
                  <a:lnTo>
                    <a:pt x="787" y="286"/>
                  </a:lnTo>
                  <a:lnTo>
                    <a:pt x="692" y="167"/>
                  </a:lnTo>
                  <a:lnTo>
                    <a:pt x="597" y="72"/>
                  </a:lnTo>
                  <a:lnTo>
                    <a:pt x="477" y="24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flipH="1">
              <a:off x="1333327" y="1113727"/>
              <a:ext cx="41665" cy="10531"/>
            </a:xfrm>
            <a:custGeom>
              <a:avLst/>
              <a:gdLst/>
              <a:ahLst/>
              <a:cxnLst/>
              <a:rect l="l" t="t" r="r" b="b"/>
              <a:pathLst>
                <a:path w="2457" h="621" extrusionOk="0">
                  <a:moveTo>
                    <a:pt x="1050" y="0"/>
                  </a:moveTo>
                  <a:lnTo>
                    <a:pt x="859" y="24"/>
                  </a:lnTo>
                  <a:lnTo>
                    <a:pt x="644" y="72"/>
                  </a:lnTo>
                  <a:lnTo>
                    <a:pt x="454" y="143"/>
                  </a:lnTo>
                  <a:lnTo>
                    <a:pt x="263" y="239"/>
                  </a:lnTo>
                  <a:lnTo>
                    <a:pt x="72" y="382"/>
                  </a:lnTo>
                  <a:lnTo>
                    <a:pt x="24" y="429"/>
                  </a:lnTo>
                  <a:lnTo>
                    <a:pt x="0" y="477"/>
                  </a:lnTo>
                  <a:lnTo>
                    <a:pt x="24" y="525"/>
                  </a:lnTo>
                  <a:lnTo>
                    <a:pt x="48" y="573"/>
                  </a:lnTo>
                  <a:lnTo>
                    <a:pt x="72" y="596"/>
                  </a:lnTo>
                  <a:lnTo>
                    <a:pt x="120" y="620"/>
                  </a:lnTo>
                  <a:lnTo>
                    <a:pt x="191" y="620"/>
                  </a:lnTo>
                  <a:lnTo>
                    <a:pt x="239" y="596"/>
                  </a:lnTo>
                  <a:lnTo>
                    <a:pt x="406" y="477"/>
                  </a:lnTo>
                  <a:lnTo>
                    <a:pt x="573" y="382"/>
                  </a:lnTo>
                  <a:lnTo>
                    <a:pt x="740" y="334"/>
                  </a:lnTo>
                  <a:lnTo>
                    <a:pt x="907" y="286"/>
                  </a:lnTo>
                  <a:lnTo>
                    <a:pt x="1098" y="263"/>
                  </a:lnTo>
                  <a:lnTo>
                    <a:pt x="1264" y="263"/>
                  </a:lnTo>
                  <a:lnTo>
                    <a:pt x="1575" y="310"/>
                  </a:lnTo>
                  <a:lnTo>
                    <a:pt x="1837" y="382"/>
                  </a:lnTo>
                  <a:lnTo>
                    <a:pt x="2075" y="477"/>
                  </a:lnTo>
                  <a:lnTo>
                    <a:pt x="2266" y="573"/>
                  </a:lnTo>
                  <a:lnTo>
                    <a:pt x="2385" y="573"/>
                  </a:lnTo>
                  <a:lnTo>
                    <a:pt x="2457" y="525"/>
                  </a:lnTo>
                  <a:lnTo>
                    <a:pt x="2457" y="477"/>
                  </a:lnTo>
                  <a:lnTo>
                    <a:pt x="2457" y="429"/>
                  </a:lnTo>
                  <a:lnTo>
                    <a:pt x="2433" y="382"/>
                  </a:lnTo>
                  <a:lnTo>
                    <a:pt x="2409" y="334"/>
                  </a:lnTo>
                  <a:lnTo>
                    <a:pt x="2147" y="215"/>
                  </a:lnTo>
                  <a:lnTo>
                    <a:pt x="1908" y="119"/>
                  </a:lnTo>
                  <a:lnTo>
                    <a:pt x="1598" y="48"/>
                  </a:lnTo>
                  <a:lnTo>
                    <a:pt x="1431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 flipH="1">
              <a:off x="1199447" y="1107656"/>
              <a:ext cx="46124" cy="57452"/>
            </a:xfrm>
            <a:custGeom>
              <a:avLst/>
              <a:gdLst/>
              <a:ahLst/>
              <a:cxnLst/>
              <a:rect l="l" t="t" r="r" b="b"/>
              <a:pathLst>
                <a:path w="2720" h="3388" extrusionOk="0">
                  <a:moveTo>
                    <a:pt x="2457" y="0"/>
                  </a:moveTo>
                  <a:lnTo>
                    <a:pt x="2362" y="24"/>
                  </a:lnTo>
                  <a:lnTo>
                    <a:pt x="2242" y="72"/>
                  </a:lnTo>
                  <a:lnTo>
                    <a:pt x="1980" y="239"/>
                  </a:lnTo>
                  <a:lnTo>
                    <a:pt x="1622" y="501"/>
                  </a:lnTo>
                  <a:lnTo>
                    <a:pt x="1408" y="644"/>
                  </a:lnTo>
                  <a:lnTo>
                    <a:pt x="1193" y="835"/>
                  </a:lnTo>
                  <a:lnTo>
                    <a:pt x="1002" y="1050"/>
                  </a:lnTo>
                  <a:lnTo>
                    <a:pt x="788" y="1264"/>
                  </a:lnTo>
                  <a:lnTo>
                    <a:pt x="597" y="1527"/>
                  </a:lnTo>
                  <a:lnTo>
                    <a:pt x="430" y="1789"/>
                  </a:lnTo>
                  <a:lnTo>
                    <a:pt x="263" y="2099"/>
                  </a:lnTo>
                  <a:lnTo>
                    <a:pt x="144" y="2409"/>
                  </a:lnTo>
                  <a:lnTo>
                    <a:pt x="48" y="2767"/>
                  </a:lnTo>
                  <a:lnTo>
                    <a:pt x="0" y="3125"/>
                  </a:lnTo>
                  <a:lnTo>
                    <a:pt x="0" y="3220"/>
                  </a:lnTo>
                  <a:lnTo>
                    <a:pt x="48" y="3316"/>
                  </a:lnTo>
                  <a:lnTo>
                    <a:pt x="120" y="3363"/>
                  </a:lnTo>
                  <a:lnTo>
                    <a:pt x="215" y="3387"/>
                  </a:lnTo>
                  <a:lnTo>
                    <a:pt x="311" y="3387"/>
                  </a:lnTo>
                  <a:lnTo>
                    <a:pt x="382" y="3339"/>
                  </a:lnTo>
                  <a:lnTo>
                    <a:pt x="430" y="3292"/>
                  </a:lnTo>
                  <a:lnTo>
                    <a:pt x="478" y="3244"/>
                  </a:lnTo>
                  <a:lnTo>
                    <a:pt x="478" y="3173"/>
                  </a:lnTo>
                  <a:lnTo>
                    <a:pt x="525" y="2839"/>
                  </a:lnTo>
                  <a:lnTo>
                    <a:pt x="621" y="2552"/>
                  </a:lnTo>
                  <a:lnTo>
                    <a:pt x="716" y="2266"/>
                  </a:lnTo>
                  <a:lnTo>
                    <a:pt x="859" y="2004"/>
                  </a:lnTo>
                  <a:lnTo>
                    <a:pt x="1026" y="1765"/>
                  </a:lnTo>
                  <a:lnTo>
                    <a:pt x="1193" y="1551"/>
                  </a:lnTo>
                  <a:lnTo>
                    <a:pt x="1384" y="1360"/>
                  </a:lnTo>
                  <a:lnTo>
                    <a:pt x="1575" y="1169"/>
                  </a:lnTo>
                  <a:lnTo>
                    <a:pt x="1932" y="859"/>
                  </a:lnTo>
                  <a:lnTo>
                    <a:pt x="2266" y="644"/>
                  </a:lnTo>
                  <a:lnTo>
                    <a:pt x="2576" y="454"/>
                  </a:lnTo>
                  <a:lnTo>
                    <a:pt x="2648" y="406"/>
                  </a:lnTo>
                  <a:lnTo>
                    <a:pt x="2696" y="310"/>
                  </a:lnTo>
                  <a:lnTo>
                    <a:pt x="2719" y="239"/>
                  </a:lnTo>
                  <a:lnTo>
                    <a:pt x="2696" y="143"/>
                  </a:lnTo>
                  <a:lnTo>
                    <a:pt x="2624" y="48"/>
                  </a:lnTo>
                  <a:lnTo>
                    <a:pt x="2552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 flipH="1">
              <a:off x="1203500" y="1128684"/>
              <a:ext cx="30337" cy="16194"/>
            </a:xfrm>
            <a:custGeom>
              <a:avLst/>
              <a:gdLst/>
              <a:ahLst/>
              <a:cxnLst/>
              <a:rect l="l" t="t" r="r" b="b"/>
              <a:pathLst>
                <a:path w="1789" h="955" extrusionOk="0">
                  <a:moveTo>
                    <a:pt x="191" y="1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0" y="191"/>
                  </a:lnTo>
                  <a:lnTo>
                    <a:pt x="0" y="287"/>
                  </a:lnTo>
                  <a:lnTo>
                    <a:pt x="24" y="382"/>
                  </a:lnTo>
                  <a:lnTo>
                    <a:pt x="96" y="454"/>
                  </a:lnTo>
                  <a:lnTo>
                    <a:pt x="167" y="478"/>
                  </a:lnTo>
                  <a:lnTo>
                    <a:pt x="263" y="501"/>
                  </a:lnTo>
                  <a:lnTo>
                    <a:pt x="525" y="478"/>
                  </a:lnTo>
                  <a:lnTo>
                    <a:pt x="740" y="501"/>
                  </a:lnTo>
                  <a:lnTo>
                    <a:pt x="930" y="573"/>
                  </a:lnTo>
                  <a:lnTo>
                    <a:pt x="1073" y="645"/>
                  </a:lnTo>
                  <a:lnTo>
                    <a:pt x="1193" y="716"/>
                  </a:lnTo>
                  <a:lnTo>
                    <a:pt x="1288" y="788"/>
                  </a:lnTo>
                  <a:lnTo>
                    <a:pt x="1360" y="859"/>
                  </a:lnTo>
                  <a:lnTo>
                    <a:pt x="1407" y="931"/>
                  </a:lnTo>
                  <a:lnTo>
                    <a:pt x="1479" y="955"/>
                  </a:lnTo>
                  <a:lnTo>
                    <a:pt x="1622" y="955"/>
                  </a:lnTo>
                  <a:lnTo>
                    <a:pt x="1717" y="907"/>
                  </a:lnTo>
                  <a:lnTo>
                    <a:pt x="1765" y="835"/>
                  </a:lnTo>
                  <a:lnTo>
                    <a:pt x="1789" y="740"/>
                  </a:lnTo>
                  <a:lnTo>
                    <a:pt x="1789" y="645"/>
                  </a:lnTo>
                  <a:lnTo>
                    <a:pt x="1741" y="573"/>
                  </a:lnTo>
                  <a:lnTo>
                    <a:pt x="1646" y="454"/>
                  </a:lnTo>
                  <a:lnTo>
                    <a:pt x="1503" y="335"/>
                  </a:lnTo>
                  <a:lnTo>
                    <a:pt x="1336" y="215"/>
                  </a:lnTo>
                  <a:lnTo>
                    <a:pt x="1121" y="120"/>
                  </a:lnTo>
                  <a:lnTo>
                    <a:pt x="859" y="24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 flipH="1">
              <a:off x="1427966" y="1171959"/>
              <a:ext cx="22248" cy="18212"/>
            </a:xfrm>
            <a:custGeom>
              <a:avLst/>
              <a:gdLst/>
              <a:ahLst/>
              <a:cxnLst/>
              <a:rect l="l" t="t" r="r" b="b"/>
              <a:pathLst>
                <a:path w="1312" h="1074" extrusionOk="0">
                  <a:moveTo>
                    <a:pt x="96" y="1"/>
                  </a:moveTo>
                  <a:lnTo>
                    <a:pt x="24" y="525"/>
                  </a:lnTo>
                  <a:lnTo>
                    <a:pt x="0" y="1074"/>
                  </a:lnTo>
                  <a:lnTo>
                    <a:pt x="286" y="1026"/>
                  </a:lnTo>
                  <a:lnTo>
                    <a:pt x="525" y="955"/>
                  </a:lnTo>
                  <a:lnTo>
                    <a:pt x="763" y="883"/>
                  </a:lnTo>
                  <a:lnTo>
                    <a:pt x="954" y="788"/>
                  </a:lnTo>
                  <a:lnTo>
                    <a:pt x="1121" y="692"/>
                  </a:lnTo>
                  <a:lnTo>
                    <a:pt x="1217" y="597"/>
                  </a:lnTo>
                  <a:lnTo>
                    <a:pt x="1288" y="501"/>
                  </a:lnTo>
                  <a:lnTo>
                    <a:pt x="1312" y="406"/>
                  </a:lnTo>
                  <a:lnTo>
                    <a:pt x="1288" y="311"/>
                  </a:lnTo>
                  <a:lnTo>
                    <a:pt x="1217" y="239"/>
                  </a:lnTo>
                  <a:lnTo>
                    <a:pt x="1097" y="168"/>
                  </a:lnTo>
                  <a:lnTo>
                    <a:pt x="954" y="120"/>
                  </a:lnTo>
                  <a:lnTo>
                    <a:pt x="787" y="72"/>
                  </a:lnTo>
                  <a:lnTo>
                    <a:pt x="573" y="24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 flipH="1">
              <a:off x="1427966" y="1171959"/>
              <a:ext cx="22248" cy="18212"/>
            </a:xfrm>
            <a:custGeom>
              <a:avLst/>
              <a:gdLst/>
              <a:ahLst/>
              <a:cxnLst/>
              <a:rect l="l" t="t" r="r" b="b"/>
              <a:pathLst>
                <a:path w="1312" h="1074" fill="none" extrusionOk="0">
                  <a:moveTo>
                    <a:pt x="96" y="1"/>
                  </a:moveTo>
                  <a:lnTo>
                    <a:pt x="96" y="1"/>
                  </a:lnTo>
                  <a:lnTo>
                    <a:pt x="96" y="1"/>
                  </a:lnTo>
                  <a:lnTo>
                    <a:pt x="24" y="525"/>
                  </a:lnTo>
                  <a:lnTo>
                    <a:pt x="0" y="1074"/>
                  </a:lnTo>
                  <a:lnTo>
                    <a:pt x="0" y="1074"/>
                  </a:lnTo>
                  <a:lnTo>
                    <a:pt x="286" y="1026"/>
                  </a:lnTo>
                  <a:lnTo>
                    <a:pt x="525" y="955"/>
                  </a:lnTo>
                  <a:lnTo>
                    <a:pt x="763" y="883"/>
                  </a:lnTo>
                  <a:lnTo>
                    <a:pt x="954" y="788"/>
                  </a:lnTo>
                  <a:lnTo>
                    <a:pt x="1121" y="692"/>
                  </a:lnTo>
                  <a:lnTo>
                    <a:pt x="1217" y="597"/>
                  </a:lnTo>
                  <a:lnTo>
                    <a:pt x="1288" y="501"/>
                  </a:lnTo>
                  <a:lnTo>
                    <a:pt x="1312" y="406"/>
                  </a:lnTo>
                  <a:lnTo>
                    <a:pt x="1312" y="406"/>
                  </a:lnTo>
                  <a:lnTo>
                    <a:pt x="1288" y="311"/>
                  </a:lnTo>
                  <a:lnTo>
                    <a:pt x="1217" y="239"/>
                  </a:lnTo>
                  <a:lnTo>
                    <a:pt x="1097" y="168"/>
                  </a:lnTo>
                  <a:lnTo>
                    <a:pt x="954" y="120"/>
                  </a:lnTo>
                  <a:lnTo>
                    <a:pt x="787" y="72"/>
                  </a:lnTo>
                  <a:lnTo>
                    <a:pt x="573" y="24"/>
                  </a:lnTo>
                  <a:lnTo>
                    <a:pt x="358" y="1"/>
                  </a:lnTo>
                  <a:lnTo>
                    <a:pt x="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 flipH="1">
              <a:off x="1299751" y="1159021"/>
              <a:ext cx="57452" cy="19433"/>
            </a:xfrm>
            <a:custGeom>
              <a:avLst/>
              <a:gdLst/>
              <a:ahLst/>
              <a:cxnLst/>
              <a:rect l="l" t="t" r="r" b="b"/>
              <a:pathLst>
                <a:path w="3388" h="1146" extrusionOk="0">
                  <a:moveTo>
                    <a:pt x="2123" y="0"/>
                  </a:moveTo>
                  <a:lnTo>
                    <a:pt x="1646" y="24"/>
                  </a:lnTo>
                  <a:lnTo>
                    <a:pt x="1289" y="48"/>
                  </a:lnTo>
                  <a:lnTo>
                    <a:pt x="979" y="120"/>
                  </a:lnTo>
                  <a:lnTo>
                    <a:pt x="692" y="191"/>
                  </a:lnTo>
                  <a:lnTo>
                    <a:pt x="454" y="287"/>
                  </a:lnTo>
                  <a:lnTo>
                    <a:pt x="239" y="382"/>
                  </a:lnTo>
                  <a:lnTo>
                    <a:pt x="96" y="501"/>
                  </a:lnTo>
                  <a:lnTo>
                    <a:pt x="25" y="621"/>
                  </a:lnTo>
                  <a:lnTo>
                    <a:pt x="1" y="668"/>
                  </a:lnTo>
                  <a:lnTo>
                    <a:pt x="1" y="740"/>
                  </a:lnTo>
                  <a:lnTo>
                    <a:pt x="25" y="811"/>
                  </a:lnTo>
                  <a:lnTo>
                    <a:pt x="96" y="907"/>
                  </a:lnTo>
                  <a:lnTo>
                    <a:pt x="215" y="978"/>
                  </a:lnTo>
                  <a:lnTo>
                    <a:pt x="359" y="1026"/>
                  </a:lnTo>
                  <a:lnTo>
                    <a:pt x="549" y="1074"/>
                  </a:lnTo>
                  <a:lnTo>
                    <a:pt x="764" y="1121"/>
                  </a:lnTo>
                  <a:lnTo>
                    <a:pt x="1003" y="1145"/>
                  </a:lnTo>
                  <a:lnTo>
                    <a:pt x="1265" y="1145"/>
                  </a:lnTo>
                  <a:lnTo>
                    <a:pt x="1742" y="1121"/>
                  </a:lnTo>
                  <a:lnTo>
                    <a:pt x="2076" y="1074"/>
                  </a:lnTo>
                  <a:lnTo>
                    <a:pt x="2410" y="1002"/>
                  </a:lnTo>
                  <a:lnTo>
                    <a:pt x="2696" y="931"/>
                  </a:lnTo>
                  <a:lnTo>
                    <a:pt x="2934" y="835"/>
                  </a:lnTo>
                  <a:lnTo>
                    <a:pt x="3125" y="740"/>
                  </a:lnTo>
                  <a:lnTo>
                    <a:pt x="3268" y="644"/>
                  </a:lnTo>
                  <a:lnTo>
                    <a:pt x="3364" y="525"/>
                  </a:lnTo>
                  <a:lnTo>
                    <a:pt x="3388" y="454"/>
                  </a:lnTo>
                  <a:lnTo>
                    <a:pt x="3388" y="406"/>
                  </a:lnTo>
                  <a:lnTo>
                    <a:pt x="3364" y="310"/>
                  </a:lnTo>
                  <a:lnTo>
                    <a:pt x="3292" y="239"/>
                  </a:lnTo>
                  <a:lnTo>
                    <a:pt x="3173" y="167"/>
                  </a:lnTo>
                  <a:lnTo>
                    <a:pt x="3006" y="96"/>
                  </a:lnTo>
                  <a:lnTo>
                    <a:pt x="2839" y="48"/>
                  </a:lnTo>
                  <a:lnTo>
                    <a:pt x="2624" y="24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5"/>
            <p:cNvSpPr/>
            <p:nvPr/>
          </p:nvSpPr>
          <p:spPr>
            <a:xfrm flipH="1">
              <a:off x="1299751" y="1159021"/>
              <a:ext cx="57452" cy="19433"/>
            </a:xfrm>
            <a:custGeom>
              <a:avLst/>
              <a:gdLst/>
              <a:ahLst/>
              <a:cxnLst/>
              <a:rect l="l" t="t" r="r" b="b"/>
              <a:pathLst>
                <a:path w="3388" h="1146" fill="none" extrusionOk="0">
                  <a:moveTo>
                    <a:pt x="2123" y="0"/>
                  </a:moveTo>
                  <a:lnTo>
                    <a:pt x="2123" y="0"/>
                  </a:lnTo>
                  <a:lnTo>
                    <a:pt x="1646" y="24"/>
                  </a:lnTo>
                  <a:lnTo>
                    <a:pt x="1646" y="24"/>
                  </a:lnTo>
                  <a:lnTo>
                    <a:pt x="1289" y="48"/>
                  </a:lnTo>
                  <a:lnTo>
                    <a:pt x="979" y="120"/>
                  </a:lnTo>
                  <a:lnTo>
                    <a:pt x="692" y="191"/>
                  </a:lnTo>
                  <a:lnTo>
                    <a:pt x="454" y="287"/>
                  </a:lnTo>
                  <a:lnTo>
                    <a:pt x="239" y="382"/>
                  </a:lnTo>
                  <a:lnTo>
                    <a:pt x="96" y="501"/>
                  </a:lnTo>
                  <a:lnTo>
                    <a:pt x="25" y="621"/>
                  </a:lnTo>
                  <a:lnTo>
                    <a:pt x="1" y="668"/>
                  </a:lnTo>
                  <a:lnTo>
                    <a:pt x="1" y="740"/>
                  </a:lnTo>
                  <a:lnTo>
                    <a:pt x="1" y="740"/>
                  </a:lnTo>
                  <a:lnTo>
                    <a:pt x="25" y="811"/>
                  </a:lnTo>
                  <a:lnTo>
                    <a:pt x="96" y="907"/>
                  </a:lnTo>
                  <a:lnTo>
                    <a:pt x="215" y="978"/>
                  </a:lnTo>
                  <a:lnTo>
                    <a:pt x="359" y="1026"/>
                  </a:lnTo>
                  <a:lnTo>
                    <a:pt x="549" y="1074"/>
                  </a:lnTo>
                  <a:lnTo>
                    <a:pt x="764" y="1121"/>
                  </a:lnTo>
                  <a:lnTo>
                    <a:pt x="1003" y="1145"/>
                  </a:lnTo>
                  <a:lnTo>
                    <a:pt x="1265" y="1145"/>
                  </a:lnTo>
                  <a:lnTo>
                    <a:pt x="1265" y="1145"/>
                  </a:lnTo>
                  <a:lnTo>
                    <a:pt x="1742" y="1121"/>
                  </a:lnTo>
                  <a:lnTo>
                    <a:pt x="1742" y="1121"/>
                  </a:lnTo>
                  <a:lnTo>
                    <a:pt x="2076" y="1074"/>
                  </a:lnTo>
                  <a:lnTo>
                    <a:pt x="2410" y="1002"/>
                  </a:lnTo>
                  <a:lnTo>
                    <a:pt x="2696" y="931"/>
                  </a:lnTo>
                  <a:lnTo>
                    <a:pt x="2934" y="835"/>
                  </a:lnTo>
                  <a:lnTo>
                    <a:pt x="3125" y="740"/>
                  </a:lnTo>
                  <a:lnTo>
                    <a:pt x="3268" y="644"/>
                  </a:lnTo>
                  <a:lnTo>
                    <a:pt x="3364" y="525"/>
                  </a:lnTo>
                  <a:lnTo>
                    <a:pt x="3388" y="454"/>
                  </a:lnTo>
                  <a:lnTo>
                    <a:pt x="3388" y="406"/>
                  </a:lnTo>
                  <a:lnTo>
                    <a:pt x="3388" y="406"/>
                  </a:lnTo>
                  <a:lnTo>
                    <a:pt x="3364" y="310"/>
                  </a:lnTo>
                  <a:lnTo>
                    <a:pt x="3292" y="239"/>
                  </a:lnTo>
                  <a:lnTo>
                    <a:pt x="3173" y="167"/>
                  </a:lnTo>
                  <a:lnTo>
                    <a:pt x="3006" y="96"/>
                  </a:lnTo>
                  <a:lnTo>
                    <a:pt x="2839" y="48"/>
                  </a:lnTo>
                  <a:lnTo>
                    <a:pt x="2624" y="24"/>
                  </a:lnTo>
                  <a:lnTo>
                    <a:pt x="2386" y="0"/>
                  </a:lnTo>
                  <a:lnTo>
                    <a:pt x="212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5"/>
            <p:cNvSpPr/>
            <p:nvPr/>
          </p:nvSpPr>
          <p:spPr>
            <a:xfrm flipH="1">
              <a:off x="1233820" y="1177623"/>
              <a:ext cx="29540" cy="19026"/>
            </a:xfrm>
            <a:custGeom>
              <a:avLst/>
              <a:gdLst/>
              <a:ahLst/>
              <a:cxnLst/>
              <a:rect l="l" t="t" r="r" b="b"/>
              <a:pathLst>
                <a:path w="1742" h="1122" extrusionOk="0">
                  <a:moveTo>
                    <a:pt x="262" y="1"/>
                  </a:moveTo>
                  <a:lnTo>
                    <a:pt x="167" y="24"/>
                  </a:lnTo>
                  <a:lnTo>
                    <a:pt x="95" y="48"/>
                  </a:lnTo>
                  <a:lnTo>
                    <a:pt x="24" y="144"/>
                  </a:lnTo>
                  <a:lnTo>
                    <a:pt x="0" y="215"/>
                  </a:lnTo>
                  <a:lnTo>
                    <a:pt x="0" y="311"/>
                  </a:lnTo>
                  <a:lnTo>
                    <a:pt x="48" y="406"/>
                  </a:lnTo>
                  <a:lnTo>
                    <a:pt x="167" y="549"/>
                  </a:lnTo>
                  <a:lnTo>
                    <a:pt x="310" y="668"/>
                  </a:lnTo>
                  <a:lnTo>
                    <a:pt x="429" y="788"/>
                  </a:lnTo>
                  <a:lnTo>
                    <a:pt x="572" y="859"/>
                  </a:lnTo>
                  <a:lnTo>
                    <a:pt x="835" y="978"/>
                  </a:lnTo>
                  <a:lnTo>
                    <a:pt x="1073" y="1050"/>
                  </a:lnTo>
                  <a:lnTo>
                    <a:pt x="1312" y="1098"/>
                  </a:lnTo>
                  <a:lnTo>
                    <a:pt x="1527" y="1121"/>
                  </a:lnTo>
                  <a:lnTo>
                    <a:pt x="1574" y="978"/>
                  </a:lnTo>
                  <a:lnTo>
                    <a:pt x="1670" y="644"/>
                  </a:lnTo>
                  <a:lnTo>
                    <a:pt x="1741" y="644"/>
                  </a:lnTo>
                  <a:lnTo>
                    <a:pt x="1503" y="621"/>
                  </a:lnTo>
                  <a:lnTo>
                    <a:pt x="1288" y="597"/>
                  </a:lnTo>
                  <a:lnTo>
                    <a:pt x="1073" y="549"/>
                  </a:lnTo>
                  <a:lnTo>
                    <a:pt x="906" y="478"/>
                  </a:lnTo>
                  <a:lnTo>
                    <a:pt x="739" y="382"/>
                  </a:lnTo>
                  <a:lnTo>
                    <a:pt x="572" y="263"/>
                  </a:lnTo>
                  <a:lnTo>
                    <a:pt x="429" y="96"/>
                  </a:lnTo>
                  <a:lnTo>
                    <a:pt x="358" y="48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 flipH="1">
              <a:off x="1183677" y="1157003"/>
              <a:ext cx="60284" cy="60674"/>
            </a:xfrm>
            <a:custGeom>
              <a:avLst/>
              <a:gdLst/>
              <a:ahLst/>
              <a:cxnLst/>
              <a:rect l="l" t="t" r="r" b="b"/>
              <a:pathLst>
                <a:path w="3555" h="3578" extrusionOk="0">
                  <a:moveTo>
                    <a:pt x="1814" y="0"/>
                  </a:moveTo>
                  <a:lnTo>
                    <a:pt x="1742" y="143"/>
                  </a:lnTo>
                  <a:lnTo>
                    <a:pt x="1718" y="215"/>
                  </a:lnTo>
                  <a:lnTo>
                    <a:pt x="1718" y="286"/>
                  </a:lnTo>
                  <a:lnTo>
                    <a:pt x="1766" y="406"/>
                  </a:lnTo>
                  <a:lnTo>
                    <a:pt x="1861" y="525"/>
                  </a:lnTo>
                  <a:lnTo>
                    <a:pt x="2076" y="573"/>
                  </a:lnTo>
                  <a:lnTo>
                    <a:pt x="2291" y="644"/>
                  </a:lnTo>
                  <a:lnTo>
                    <a:pt x="2481" y="740"/>
                  </a:lnTo>
                  <a:lnTo>
                    <a:pt x="2648" y="883"/>
                  </a:lnTo>
                  <a:lnTo>
                    <a:pt x="2791" y="1050"/>
                  </a:lnTo>
                  <a:lnTo>
                    <a:pt x="2911" y="1240"/>
                  </a:lnTo>
                  <a:lnTo>
                    <a:pt x="3006" y="1455"/>
                  </a:lnTo>
                  <a:lnTo>
                    <a:pt x="3030" y="1670"/>
                  </a:lnTo>
                  <a:lnTo>
                    <a:pt x="3030" y="1932"/>
                  </a:lnTo>
                  <a:lnTo>
                    <a:pt x="2982" y="2171"/>
                  </a:lnTo>
                  <a:lnTo>
                    <a:pt x="2887" y="2385"/>
                  </a:lnTo>
                  <a:lnTo>
                    <a:pt x="2744" y="2600"/>
                  </a:lnTo>
                  <a:lnTo>
                    <a:pt x="2577" y="2767"/>
                  </a:lnTo>
                  <a:lnTo>
                    <a:pt x="2386" y="2910"/>
                  </a:lnTo>
                  <a:lnTo>
                    <a:pt x="2147" y="3005"/>
                  </a:lnTo>
                  <a:lnTo>
                    <a:pt x="1909" y="3053"/>
                  </a:lnTo>
                  <a:lnTo>
                    <a:pt x="1647" y="3053"/>
                  </a:lnTo>
                  <a:lnTo>
                    <a:pt x="1408" y="3005"/>
                  </a:lnTo>
                  <a:lnTo>
                    <a:pt x="1170" y="2910"/>
                  </a:lnTo>
                  <a:lnTo>
                    <a:pt x="979" y="2767"/>
                  </a:lnTo>
                  <a:lnTo>
                    <a:pt x="812" y="2600"/>
                  </a:lnTo>
                  <a:lnTo>
                    <a:pt x="669" y="2385"/>
                  </a:lnTo>
                  <a:lnTo>
                    <a:pt x="573" y="2171"/>
                  </a:lnTo>
                  <a:lnTo>
                    <a:pt x="526" y="1908"/>
                  </a:lnTo>
                  <a:lnTo>
                    <a:pt x="526" y="1884"/>
                  </a:lnTo>
                  <a:lnTo>
                    <a:pt x="263" y="1884"/>
                  </a:lnTo>
                  <a:lnTo>
                    <a:pt x="1" y="1860"/>
                  </a:lnTo>
                  <a:lnTo>
                    <a:pt x="1" y="1956"/>
                  </a:lnTo>
                  <a:lnTo>
                    <a:pt x="25" y="2147"/>
                  </a:lnTo>
                  <a:lnTo>
                    <a:pt x="72" y="2314"/>
                  </a:lnTo>
                  <a:lnTo>
                    <a:pt x="120" y="2481"/>
                  </a:lnTo>
                  <a:lnTo>
                    <a:pt x="216" y="2648"/>
                  </a:lnTo>
                  <a:lnTo>
                    <a:pt x="287" y="2791"/>
                  </a:lnTo>
                  <a:lnTo>
                    <a:pt x="406" y="2934"/>
                  </a:lnTo>
                  <a:lnTo>
                    <a:pt x="526" y="3053"/>
                  </a:lnTo>
                  <a:lnTo>
                    <a:pt x="645" y="3172"/>
                  </a:lnTo>
                  <a:lnTo>
                    <a:pt x="788" y="3268"/>
                  </a:lnTo>
                  <a:lnTo>
                    <a:pt x="931" y="3363"/>
                  </a:lnTo>
                  <a:lnTo>
                    <a:pt x="1074" y="3435"/>
                  </a:lnTo>
                  <a:lnTo>
                    <a:pt x="1241" y="3506"/>
                  </a:lnTo>
                  <a:lnTo>
                    <a:pt x="1408" y="3554"/>
                  </a:lnTo>
                  <a:lnTo>
                    <a:pt x="1599" y="3578"/>
                  </a:lnTo>
                  <a:lnTo>
                    <a:pt x="1957" y="3578"/>
                  </a:lnTo>
                  <a:lnTo>
                    <a:pt x="2124" y="3554"/>
                  </a:lnTo>
                  <a:lnTo>
                    <a:pt x="2314" y="3506"/>
                  </a:lnTo>
                  <a:lnTo>
                    <a:pt x="2481" y="3435"/>
                  </a:lnTo>
                  <a:lnTo>
                    <a:pt x="2624" y="3363"/>
                  </a:lnTo>
                  <a:lnTo>
                    <a:pt x="2768" y="3268"/>
                  </a:lnTo>
                  <a:lnTo>
                    <a:pt x="2911" y="3172"/>
                  </a:lnTo>
                  <a:lnTo>
                    <a:pt x="3030" y="3053"/>
                  </a:lnTo>
                  <a:lnTo>
                    <a:pt x="3149" y="2934"/>
                  </a:lnTo>
                  <a:lnTo>
                    <a:pt x="3268" y="2791"/>
                  </a:lnTo>
                  <a:lnTo>
                    <a:pt x="3340" y="2648"/>
                  </a:lnTo>
                  <a:lnTo>
                    <a:pt x="3435" y="2481"/>
                  </a:lnTo>
                  <a:lnTo>
                    <a:pt x="3483" y="2337"/>
                  </a:lnTo>
                  <a:lnTo>
                    <a:pt x="3531" y="2147"/>
                  </a:lnTo>
                  <a:lnTo>
                    <a:pt x="3555" y="1980"/>
                  </a:lnTo>
                  <a:lnTo>
                    <a:pt x="3555" y="1813"/>
                  </a:lnTo>
                  <a:lnTo>
                    <a:pt x="3555" y="1622"/>
                  </a:lnTo>
                  <a:lnTo>
                    <a:pt x="3531" y="1455"/>
                  </a:lnTo>
                  <a:lnTo>
                    <a:pt x="3483" y="1288"/>
                  </a:lnTo>
                  <a:lnTo>
                    <a:pt x="3435" y="1145"/>
                  </a:lnTo>
                  <a:lnTo>
                    <a:pt x="3364" y="978"/>
                  </a:lnTo>
                  <a:lnTo>
                    <a:pt x="3292" y="835"/>
                  </a:lnTo>
                  <a:lnTo>
                    <a:pt x="3197" y="716"/>
                  </a:lnTo>
                  <a:lnTo>
                    <a:pt x="2982" y="477"/>
                  </a:lnTo>
                  <a:lnTo>
                    <a:pt x="2744" y="286"/>
                  </a:lnTo>
                  <a:lnTo>
                    <a:pt x="2601" y="215"/>
                  </a:lnTo>
                  <a:lnTo>
                    <a:pt x="2457" y="143"/>
                  </a:lnTo>
                  <a:lnTo>
                    <a:pt x="2291" y="72"/>
                  </a:lnTo>
                  <a:lnTo>
                    <a:pt x="2147" y="48"/>
                  </a:lnTo>
                  <a:lnTo>
                    <a:pt x="1980" y="24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 flipH="1">
              <a:off x="1209147" y="941422"/>
              <a:ext cx="277476" cy="204270"/>
            </a:xfrm>
            <a:custGeom>
              <a:avLst/>
              <a:gdLst/>
              <a:ahLst/>
              <a:cxnLst/>
              <a:rect l="l" t="t" r="r" b="b"/>
              <a:pathLst>
                <a:path w="16363" h="12046" extrusionOk="0">
                  <a:moveTo>
                    <a:pt x="9803" y="1"/>
                  </a:moveTo>
                  <a:lnTo>
                    <a:pt x="9350" y="25"/>
                  </a:lnTo>
                  <a:lnTo>
                    <a:pt x="8921" y="96"/>
                  </a:lnTo>
                  <a:lnTo>
                    <a:pt x="8277" y="216"/>
                  </a:lnTo>
                  <a:lnTo>
                    <a:pt x="7681" y="359"/>
                  </a:lnTo>
                  <a:lnTo>
                    <a:pt x="7060" y="502"/>
                  </a:lnTo>
                  <a:lnTo>
                    <a:pt x="6488" y="693"/>
                  </a:lnTo>
                  <a:lnTo>
                    <a:pt x="5916" y="907"/>
                  </a:lnTo>
                  <a:lnTo>
                    <a:pt x="5343" y="1122"/>
                  </a:lnTo>
                  <a:lnTo>
                    <a:pt x="4818" y="1360"/>
                  </a:lnTo>
                  <a:lnTo>
                    <a:pt x="4294" y="1623"/>
                  </a:lnTo>
                  <a:lnTo>
                    <a:pt x="3793" y="1885"/>
                  </a:lnTo>
                  <a:lnTo>
                    <a:pt x="3316" y="2171"/>
                  </a:lnTo>
                  <a:lnTo>
                    <a:pt x="2863" y="2481"/>
                  </a:lnTo>
                  <a:lnTo>
                    <a:pt x="2457" y="2815"/>
                  </a:lnTo>
                  <a:lnTo>
                    <a:pt x="2052" y="3149"/>
                  </a:lnTo>
                  <a:lnTo>
                    <a:pt x="1694" y="3483"/>
                  </a:lnTo>
                  <a:lnTo>
                    <a:pt x="1360" y="3865"/>
                  </a:lnTo>
                  <a:lnTo>
                    <a:pt x="1050" y="4222"/>
                  </a:lnTo>
                  <a:lnTo>
                    <a:pt x="788" y="4604"/>
                  </a:lnTo>
                  <a:lnTo>
                    <a:pt x="573" y="4986"/>
                  </a:lnTo>
                  <a:lnTo>
                    <a:pt x="382" y="5367"/>
                  </a:lnTo>
                  <a:lnTo>
                    <a:pt x="215" y="5773"/>
                  </a:lnTo>
                  <a:lnTo>
                    <a:pt x="96" y="6178"/>
                  </a:lnTo>
                  <a:lnTo>
                    <a:pt x="25" y="6584"/>
                  </a:lnTo>
                  <a:lnTo>
                    <a:pt x="1" y="7013"/>
                  </a:lnTo>
                  <a:lnTo>
                    <a:pt x="1" y="7442"/>
                  </a:lnTo>
                  <a:lnTo>
                    <a:pt x="48" y="8038"/>
                  </a:lnTo>
                  <a:lnTo>
                    <a:pt x="96" y="8563"/>
                  </a:lnTo>
                  <a:lnTo>
                    <a:pt x="168" y="8992"/>
                  </a:lnTo>
                  <a:lnTo>
                    <a:pt x="239" y="9350"/>
                  </a:lnTo>
                  <a:lnTo>
                    <a:pt x="311" y="9636"/>
                  </a:lnTo>
                  <a:lnTo>
                    <a:pt x="382" y="9851"/>
                  </a:lnTo>
                  <a:lnTo>
                    <a:pt x="454" y="10018"/>
                  </a:lnTo>
                  <a:lnTo>
                    <a:pt x="525" y="10137"/>
                  </a:lnTo>
                  <a:lnTo>
                    <a:pt x="597" y="10209"/>
                  </a:lnTo>
                  <a:lnTo>
                    <a:pt x="669" y="10257"/>
                  </a:lnTo>
                  <a:lnTo>
                    <a:pt x="788" y="10257"/>
                  </a:lnTo>
                  <a:lnTo>
                    <a:pt x="859" y="10233"/>
                  </a:lnTo>
                  <a:lnTo>
                    <a:pt x="883" y="10185"/>
                  </a:lnTo>
                  <a:lnTo>
                    <a:pt x="883" y="10066"/>
                  </a:lnTo>
                  <a:lnTo>
                    <a:pt x="883" y="9350"/>
                  </a:lnTo>
                  <a:lnTo>
                    <a:pt x="907" y="8468"/>
                  </a:lnTo>
                  <a:lnTo>
                    <a:pt x="1002" y="7108"/>
                  </a:lnTo>
                  <a:lnTo>
                    <a:pt x="1026" y="6870"/>
                  </a:lnTo>
                  <a:lnTo>
                    <a:pt x="1098" y="6655"/>
                  </a:lnTo>
                  <a:lnTo>
                    <a:pt x="1217" y="6440"/>
                  </a:lnTo>
                  <a:lnTo>
                    <a:pt x="1384" y="6226"/>
                  </a:lnTo>
                  <a:lnTo>
                    <a:pt x="1575" y="6011"/>
                  </a:lnTo>
                  <a:lnTo>
                    <a:pt x="1789" y="5820"/>
                  </a:lnTo>
                  <a:lnTo>
                    <a:pt x="2052" y="5630"/>
                  </a:lnTo>
                  <a:lnTo>
                    <a:pt x="2338" y="5463"/>
                  </a:lnTo>
                  <a:lnTo>
                    <a:pt x="2624" y="5296"/>
                  </a:lnTo>
                  <a:lnTo>
                    <a:pt x="2934" y="5153"/>
                  </a:lnTo>
                  <a:lnTo>
                    <a:pt x="3268" y="5009"/>
                  </a:lnTo>
                  <a:lnTo>
                    <a:pt x="3626" y="4866"/>
                  </a:lnTo>
                  <a:lnTo>
                    <a:pt x="4341" y="4652"/>
                  </a:lnTo>
                  <a:lnTo>
                    <a:pt x="5081" y="4461"/>
                  </a:lnTo>
                  <a:lnTo>
                    <a:pt x="5820" y="4342"/>
                  </a:lnTo>
                  <a:lnTo>
                    <a:pt x="6536" y="4270"/>
                  </a:lnTo>
                  <a:lnTo>
                    <a:pt x="7180" y="4246"/>
                  </a:lnTo>
                  <a:lnTo>
                    <a:pt x="7490" y="4246"/>
                  </a:lnTo>
                  <a:lnTo>
                    <a:pt x="7752" y="4270"/>
                  </a:lnTo>
                  <a:lnTo>
                    <a:pt x="8014" y="4318"/>
                  </a:lnTo>
                  <a:lnTo>
                    <a:pt x="8229" y="4365"/>
                  </a:lnTo>
                  <a:lnTo>
                    <a:pt x="8420" y="4437"/>
                  </a:lnTo>
                  <a:lnTo>
                    <a:pt x="8587" y="4532"/>
                  </a:lnTo>
                  <a:lnTo>
                    <a:pt x="8706" y="4628"/>
                  </a:lnTo>
                  <a:lnTo>
                    <a:pt x="8801" y="4747"/>
                  </a:lnTo>
                  <a:lnTo>
                    <a:pt x="8825" y="4866"/>
                  </a:lnTo>
                  <a:lnTo>
                    <a:pt x="8825" y="5033"/>
                  </a:lnTo>
                  <a:lnTo>
                    <a:pt x="8825" y="5153"/>
                  </a:lnTo>
                  <a:lnTo>
                    <a:pt x="8873" y="5534"/>
                  </a:lnTo>
                  <a:lnTo>
                    <a:pt x="8945" y="5820"/>
                  </a:lnTo>
                  <a:lnTo>
                    <a:pt x="9040" y="6107"/>
                  </a:lnTo>
                  <a:lnTo>
                    <a:pt x="9159" y="6440"/>
                  </a:lnTo>
                  <a:lnTo>
                    <a:pt x="9350" y="6774"/>
                  </a:lnTo>
                  <a:lnTo>
                    <a:pt x="9541" y="6774"/>
                  </a:lnTo>
                  <a:lnTo>
                    <a:pt x="10137" y="6846"/>
                  </a:lnTo>
                  <a:lnTo>
                    <a:pt x="10686" y="6917"/>
                  </a:lnTo>
                  <a:lnTo>
                    <a:pt x="11187" y="7061"/>
                  </a:lnTo>
                  <a:lnTo>
                    <a:pt x="11640" y="7204"/>
                  </a:lnTo>
                  <a:lnTo>
                    <a:pt x="11878" y="7371"/>
                  </a:lnTo>
                  <a:lnTo>
                    <a:pt x="12117" y="7538"/>
                  </a:lnTo>
                  <a:lnTo>
                    <a:pt x="12355" y="7776"/>
                  </a:lnTo>
                  <a:lnTo>
                    <a:pt x="12594" y="8086"/>
                  </a:lnTo>
                  <a:lnTo>
                    <a:pt x="12713" y="8253"/>
                  </a:lnTo>
                  <a:lnTo>
                    <a:pt x="12808" y="8420"/>
                  </a:lnTo>
                  <a:lnTo>
                    <a:pt x="12904" y="8635"/>
                  </a:lnTo>
                  <a:lnTo>
                    <a:pt x="12951" y="8826"/>
                  </a:lnTo>
                  <a:lnTo>
                    <a:pt x="12999" y="9064"/>
                  </a:lnTo>
                  <a:lnTo>
                    <a:pt x="12999" y="9303"/>
                  </a:lnTo>
                  <a:lnTo>
                    <a:pt x="12951" y="10352"/>
                  </a:lnTo>
                  <a:lnTo>
                    <a:pt x="12928" y="10853"/>
                  </a:lnTo>
                  <a:lnTo>
                    <a:pt x="12951" y="11306"/>
                  </a:lnTo>
                  <a:lnTo>
                    <a:pt x="12951" y="11497"/>
                  </a:lnTo>
                  <a:lnTo>
                    <a:pt x="12999" y="11664"/>
                  </a:lnTo>
                  <a:lnTo>
                    <a:pt x="13047" y="11831"/>
                  </a:lnTo>
                  <a:lnTo>
                    <a:pt x="13095" y="11926"/>
                  </a:lnTo>
                  <a:lnTo>
                    <a:pt x="13166" y="12021"/>
                  </a:lnTo>
                  <a:lnTo>
                    <a:pt x="13285" y="12045"/>
                  </a:lnTo>
                  <a:lnTo>
                    <a:pt x="13405" y="12045"/>
                  </a:lnTo>
                  <a:lnTo>
                    <a:pt x="13548" y="11974"/>
                  </a:lnTo>
                  <a:lnTo>
                    <a:pt x="13691" y="11902"/>
                  </a:lnTo>
                  <a:lnTo>
                    <a:pt x="13834" y="11807"/>
                  </a:lnTo>
                  <a:lnTo>
                    <a:pt x="13953" y="11688"/>
                  </a:lnTo>
                  <a:lnTo>
                    <a:pt x="14072" y="11568"/>
                  </a:lnTo>
                  <a:lnTo>
                    <a:pt x="14263" y="11306"/>
                  </a:lnTo>
                  <a:lnTo>
                    <a:pt x="14382" y="11067"/>
                  </a:lnTo>
                  <a:lnTo>
                    <a:pt x="14478" y="10829"/>
                  </a:lnTo>
                  <a:lnTo>
                    <a:pt x="14549" y="10638"/>
                  </a:lnTo>
                  <a:lnTo>
                    <a:pt x="14573" y="10447"/>
                  </a:lnTo>
                  <a:lnTo>
                    <a:pt x="14907" y="9970"/>
                  </a:lnTo>
                  <a:lnTo>
                    <a:pt x="15098" y="9732"/>
                  </a:lnTo>
                  <a:lnTo>
                    <a:pt x="15313" y="9517"/>
                  </a:lnTo>
                  <a:lnTo>
                    <a:pt x="15527" y="9303"/>
                  </a:lnTo>
                  <a:lnTo>
                    <a:pt x="15790" y="9088"/>
                  </a:lnTo>
                  <a:lnTo>
                    <a:pt x="16052" y="8921"/>
                  </a:lnTo>
                  <a:lnTo>
                    <a:pt x="16362" y="8754"/>
                  </a:lnTo>
                  <a:lnTo>
                    <a:pt x="16362" y="7872"/>
                  </a:lnTo>
                  <a:lnTo>
                    <a:pt x="16338" y="7013"/>
                  </a:lnTo>
                  <a:lnTo>
                    <a:pt x="16267" y="6130"/>
                  </a:lnTo>
                  <a:lnTo>
                    <a:pt x="16147" y="5272"/>
                  </a:lnTo>
                  <a:lnTo>
                    <a:pt x="16076" y="4843"/>
                  </a:lnTo>
                  <a:lnTo>
                    <a:pt x="15980" y="4413"/>
                  </a:lnTo>
                  <a:lnTo>
                    <a:pt x="15861" y="3984"/>
                  </a:lnTo>
                  <a:lnTo>
                    <a:pt x="15742" y="3578"/>
                  </a:lnTo>
                  <a:lnTo>
                    <a:pt x="15599" y="3149"/>
                  </a:lnTo>
                  <a:lnTo>
                    <a:pt x="15432" y="2744"/>
                  </a:lnTo>
                  <a:lnTo>
                    <a:pt x="15265" y="2362"/>
                  </a:lnTo>
                  <a:lnTo>
                    <a:pt x="15050" y="1957"/>
                  </a:lnTo>
                  <a:lnTo>
                    <a:pt x="14740" y="1718"/>
                  </a:lnTo>
                  <a:lnTo>
                    <a:pt x="14430" y="1480"/>
                  </a:lnTo>
                  <a:lnTo>
                    <a:pt x="14096" y="1265"/>
                  </a:lnTo>
                  <a:lnTo>
                    <a:pt x="13738" y="1050"/>
                  </a:lnTo>
                  <a:lnTo>
                    <a:pt x="13405" y="859"/>
                  </a:lnTo>
                  <a:lnTo>
                    <a:pt x="13023" y="669"/>
                  </a:lnTo>
                  <a:lnTo>
                    <a:pt x="12665" y="502"/>
                  </a:lnTo>
                  <a:lnTo>
                    <a:pt x="12284" y="382"/>
                  </a:lnTo>
                  <a:lnTo>
                    <a:pt x="11878" y="239"/>
                  </a:lnTo>
                  <a:lnTo>
                    <a:pt x="11473" y="144"/>
                  </a:lnTo>
                  <a:lnTo>
                    <a:pt x="11067" y="72"/>
                  </a:lnTo>
                  <a:lnTo>
                    <a:pt x="10662" y="25"/>
                  </a:lnTo>
                  <a:lnTo>
                    <a:pt x="102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 flipH="1">
              <a:off x="1203890" y="997653"/>
              <a:ext cx="132268" cy="265724"/>
            </a:xfrm>
            <a:custGeom>
              <a:avLst/>
              <a:gdLst/>
              <a:ahLst/>
              <a:cxnLst/>
              <a:rect l="l" t="t" r="r" b="b"/>
              <a:pathLst>
                <a:path w="7800" h="15670" extrusionOk="0">
                  <a:moveTo>
                    <a:pt x="5843" y="0"/>
                  </a:moveTo>
                  <a:lnTo>
                    <a:pt x="5319" y="48"/>
                  </a:lnTo>
                  <a:lnTo>
                    <a:pt x="4794" y="119"/>
                  </a:lnTo>
                  <a:lnTo>
                    <a:pt x="4269" y="239"/>
                  </a:lnTo>
                  <a:lnTo>
                    <a:pt x="3721" y="406"/>
                  </a:lnTo>
                  <a:lnTo>
                    <a:pt x="3220" y="572"/>
                  </a:lnTo>
                  <a:lnTo>
                    <a:pt x="2719" y="763"/>
                  </a:lnTo>
                  <a:lnTo>
                    <a:pt x="2242" y="978"/>
                  </a:lnTo>
                  <a:lnTo>
                    <a:pt x="1789" y="1193"/>
                  </a:lnTo>
                  <a:lnTo>
                    <a:pt x="978" y="1622"/>
                  </a:lnTo>
                  <a:lnTo>
                    <a:pt x="382" y="1980"/>
                  </a:lnTo>
                  <a:lnTo>
                    <a:pt x="0" y="2218"/>
                  </a:lnTo>
                  <a:lnTo>
                    <a:pt x="72" y="2504"/>
                  </a:lnTo>
                  <a:lnTo>
                    <a:pt x="167" y="2791"/>
                  </a:lnTo>
                  <a:lnTo>
                    <a:pt x="286" y="3124"/>
                  </a:lnTo>
                  <a:lnTo>
                    <a:pt x="477" y="3458"/>
                  </a:lnTo>
                  <a:lnTo>
                    <a:pt x="668" y="3458"/>
                  </a:lnTo>
                  <a:lnTo>
                    <a:pt x="1264" y="3530"/>
                  </a:lnTo>
                  <a:lnTo>
                    <a:pt x="1813" y="3601"/>
                  </a:lnTo>
                  <a:lnTo>
                    <a:pt x="2314" y="3745"/>
                  </a:lnTo>
                  <a:lnTo>
                    <a:pt x="2767" y="3888"/>
                  </a:lnTo>
                  <a:lnTo>
                    <a:pt x="3005" y="4055"/>
                  </a:lnTo>
                  <a:lnTo>
                    <a:pt x="3244" y="4222"/>
                  </a:lnTo>
                  <a:lnTo>
                    <a:pt x="3482" y="4460"/>
                  </a:lnTo>
                  <a:lnTo>
                    <a:pt x="3721" y="4770"/>
                  </a:lnTo>
                  <a:lnTo>
                    <a:pt x="3840" y="4937"/>
                  </a:lnTo>
                  <a:lnTo>
                    <a:pt x="3935" y="5104"/>
                  </a:lnTo>
                  <a:lnTo>
                    <a:pt x="4031" y="5319"/>
                  </a:lnTo>
                  <a:lnTo>
                    <a:pt x="4078" y="5510"/>
                  </a:lnTo>
                  <a:lnTo>
                    <a:pt x="4126" y="5748"/>
                  </a:lnTo>
                  <a:lnTo>
                    <a:pt x="4126" y="5987"/>
                  </a:lnTo>
                  <a:lnTo>
                    <a:pt x="4078" y="7895"/>
                  </a:lnTo>
                  <a:lnTo>
                    <a:pt x="4055" y="9302"/>
                  </a:lnTo>
                  <a:lnTo>
                    <a:pt x="4055" y="10089"/>
                  </a:lnTo>
                  <a:lnTo>
                    <a:pt x="4078" y="10852"/>
                  </a:lnTo>
                  <a:lnTo>
                    <a:pt x="4102" y="11639"/>
                  </a:lnTo>
                  <a:lnTo>
                    <a:pt x="4174" y="12378"/>
                  </a:lnTo>
                  <a:lnTo>
                    <a:pt x="4245" y="13094"/>
                  </a:lnTo>
                  <a:lnTo>
                    <a:pt x="4365" y="13738"/>
                  </a:lnTo>
                  <a:lnTo>
                    <a:pt x="4508" y="14334"/>
                  </a:lnTo>
                  <a:lnTo>
                    <a:pt x="4579" y="14573"/>
                  </a:lnTo>
                  <a:lnTo>
                    <a:pt x="4675" y="14811"/>
                  </a:lnTo>
                  <a:lnTo>
                    <a:pt x="4770" y="15026"/>
                  </a:lnTo>
                  <a:lnTo>
                    <a:pt x="4889" y="15193"/>
                  </a:lnTo>
                  <a:lnTo>
                    <a:pt x="5009" y="15336"/>
                  </a:lnTo>
                  <a:lnTo>
                    <a:pt x="5152" y="15431"/>
                  </a:lnTo>
                  <a:lnTo>
                    <a:pt x="5414" y="15574"/>
                  </a:lnTo>
                  <a:lnTo>
                    <a:pt x="5653" y="15646"/>
                  </a:lnTo>
                  <a:lnTo>
                    <a:pt x="5772" y="15670"/>
                  </a:lnTo>
                  <a:lnTo>
                    <a:pt x="5867" y="15670"/>
                  </a:lnTo>
                  <a:lnTo>
                    <a:pt x="5963" y="15646"/>
                  </a:lnTo>
                  <a:lnTo>
                    <a:pt x="6058" y="15622"/>
                  </a:lnTo>
                  <a:lnTo>
                    <a:pt x="6130" y="15574"/>
                  </a:lnTo>
                  <a:lnTo>
                    <a:pt x="6225" y="15527"/>
                  </a:lnTo>
                  <a:lnTo>
                    <a:pt x="6344" y="15384"/>
                  </a:lnTo>
                  <a:lnTo>
                    <a:pt x="6463" y="15169"/>
                  </a:lnTo>
                  <a:lnTo>
                    <a:pt x="6559" y="14930"/>
                  </a:lnTo>
                  <a:lnTo>
                    <a:pt x="6630" y="14668"/>
                  </a:lnTo>
                  <a:lnTo>
                    <a:pt x="6702" y="14334"/>
                  </a:lnTo>
                  <a:lnTo>
                    <a:pt x="6726" y="14000"/>
                  </a:lnTo>
                  <a:lnTo>
                    <a:pt x="6774" y="13643"/>
                  </a:lnTo>
                  <a:lnTo>
                    <a:pt x="6774" y="12832"/>
                  </a:lnTo>
                  <a:lnTo>
                    <a:pt x="6726" y="11973"/>
                  </a:lnTo>
                  <a:lnTo>
                    <a:pt x="6678" y="11091"/>
                  </a:lnTo>
                  <a:lnTo>
                    <a:pt x="6583" y="10232"/>
                  </a:lnTo>
                  <a:lnTo>
                    <a:pt x="6463" y="9397"/>
                  </a:lnTo>
                  <a:lnTo>
                    <a:pt x="6344" y="8658"/>
                  </a:lnTo>
                  <a:lnTo>
                    <a:pt x="6153" y="7513"/>
                  </a:lnTo>
                  <a:lnTo>
                    <a:pt x="6058" y="7084"/>
                  </a:lnTo>
                  <a:lnTo>
                    <a:pt x="6344" y="6607"/>
                  </a:lnTo>
                  <a:lnTo>
                    <a:pt x="6463" y="6392"/>
                  </a:lnTo>
                  <a:lnTo>
                    <a:pt x="6607" y="6177"/>
                  </a:lnTo>
                  <a:lnTo>
                    <a:pt x="6774" y="5963"/>
                  </a:lnTo>
                  <a:lnTo>
                    <a:pt x="6964" y="5772"/>
                  </a:lnTo>
                  <a:lnTo>
                    <a:pt x="7203" y="5605"/>
                  </a:lnTo>
                  <a:lnTo>
                    <a:pt x="7489" y="5438"/>
                  </a:lnTo>
                  <a:lnTo>
                    <a:pt x="7608" y="5080"/>
                  </a:lnTo>
                  <a:lnTo>
                    <a:pt x="7680" y="4722"/>
                  </a:lnTo>
                  <a:lnTo>
                    <a:pt x="7751" y="4365"/>
                  </a:lnTo>
                  <a:lnTo>
                    <a:pt x="7799" y="4007"/>
                  </a:lnTo>
                  <a:lnTo>
                    <a:pt x="7799" y="3673"/>
                  </a:lnTo>
                  <a:lnTo>
                    <a:pt x="7799" y="3315"/>
                  </a:lnTo>
                  <a:lnTo>
                    <a:pt x="7775" y="2981"/>
                  </a:lnTo>
                  <a:lnTo>
                    <a:pt x="7728" y="2647"/>
                  </a:lnTo>
                  <a:lnTo>
                    <a:pt x="7656" y="2314"/>
                  </a:lnTo>
                  <a:lnTo>
                    <a:pt x="7584" y="1980"/>
                  </a:lnTo>
                  <a:lnTo>
                    <a:pt x="7489" y="1670"/>
                  </a:lnTo>
                  <a:lnTo>
                    <a:pt x="7370" y="1336"/>
                  </a:lnTo>
                  <a:lnTo>
                    <a:pt x="7107" y="716"/>
                  </a:lnTo>
                  <a:lnTo>
                    <a:pt x="6821" y="95"/>
                  </a:lnTo>
                  <a:lnTo>
                    <a:pt x="6583" y="48"/>
                  </a:lnTo>
                  <a:lnTo>
                    <a:pt x="6344" y="24"/>
                  </a:lnTo>
                  <a:lnTo>
                    <a:pt x="58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 flipH="1">
              <a:off x="1170331" y="957599"/>
              <a:ext cx="69577" cy="132268"/>
            </a:xfrm>
            <a:custGeom>
              <a:avLst/>
              <a:gdLst/>
              <a:ahLst/>
              <a:cxnLst/>
              <a:rect l="l" t="t" r="r" b="b"/>
              <a:pathLst>
                <a:path w="4103" h="7800" extrusionOk="0">
                  <a:moveTo>
                    <a:pt x="0" y="1"/>
                  </a:moveTo>
                  <a:lnTo>
                    <a:pt x="24" y="287"/>
                  </a:lnTo>
                  <a:lnTo>
                    <a:pt x="48" y="597"/>
                  </a:lnTo>
                  <a:lnTo>
                    <a:pt x="72" y="979"/>
                  </a:lnTo>
                  <a:lnTo>
                    <a:pt x="144" y="1384"/>
                  </a:lnTo>
                  <a:lnTo>
                    <a:pt x="263" y="1766"/>
                  </a:lnTo>
                  <a:lnTo>
                    <a:pt x="310" y="1957"/>
                  </a:lnTo>
                  <a:lnTo>
                    <a:pt x="406" y="2124"/>
                  </a:lnTo>
                  <a:lnTo>
                    <a:pt x="477" y="2267"/>
                  </a:lnTo>
                  <a:lnTo>
                    <a:pt x="597" y="2362"/>
                  </a:lnTo>
                  <a:lnTo>
                    <a:pt x="668" y="2457"/>
                  </a:lnTo>
                  <a:lnTo>
                    <a:pt x="835" y="2720"/>
                  </a:lnTo>
                  <a:lnTo>
                    <a:pt x="1098" y="3173"/>
                  </a:lnTo>
                  <a:lnTo>
                    <a:pt x="1241" y="3459"/>
                  </a:lnTo>
                  <a:lnTo>
                    <a:pt x="1384" y="3769"/>
                  </a:lnTo>
                  <a:lnTo>
                    <a:pt x="1503" y="4151"/>
                  </a:lnTo>
                  <a:lnTo>
                    <a:pt x="1622" y="4556"/>
                  </a:lnTo>
                  <a:lnTo>
                    <a:pt x="1741" y="4986"/>
                  </a:lnTo>
                  <a:lnTo>
                    <a:pt x="1813" y="5486"/>
                  </a:lnTo>
                  <a:lnTo>
                    <a:pt x="1861" y="6011"/>
                  </a:lnTo>
                  <a:lnTo>
                    <a:pt x="1885" y="6560"/>
                  </a:lnTo>
                  <a:lnTo>
                    <a:pt x="1861" y="7180"/>
                  </a:lnTo>
                  <a:lnTo>
                    <a:pt x="1813" y="7800"/>
                  </a:lnTo>
                  <a:lnTo>
                    <a:pt x="2004" y="7752"/>
                  </a:lnTo>
                  <a:lnTo>
                    <a:pt x="2433" y="7609"/>
                  </a:lnTo>
                  <a:lnTo>
                    <a:pt x="2719" y="7561"/>
                  </a:lnTo>
                  <a:lnTo>
                    <a:pt x="3006" y="7514"/>
                  </a:lnTo>
                  <a:lnTo>
                    <a:pt x="3268" y="7490"/>
                  </a:lnTo>
                  <a:lnTo>
                    <a:pt x="3506" y="7514"/>
                  </a:lnTo>
                  <a:lnTo>
                    <a:pt x="3626" y="7514"/>
                  </a:lnTo>
                  <a:lnTo>
                    <a:pt x="3721" y="7466"/>
                  </a:lnTo>
                  <a:lnTo>
                    <a:pt x="3816" y="7371"/>
                  </a:lnTo>
                  <a:lnTo>
                    <a:pt x="3888" y="7251"/>
                  </a:lnTo>
                  <a:lnTo>
                    <a:pt x="3960" y="7084"/>
                  </a:lnTo>
                  <a:lnTo>
                    <a:pt x="4007" y="6870"/>
                  </a:lnTo>
                  <a:lnTo>
                    <a:pt x="4055" y="6631"/>
                  </a:lnTo>
                  <a:lnTo>
                    <a:pt x="4103" y="6369"/>
                  </a:lnTo>
                  <a:lnTo>
                    <a:pt x="4103" y="6083"/>
                  </a:lnTo>
                  <a:lnTo>
                    <a:pt x="4103" y="5797"/>
                  </a:lnTo>
                  <a:lnTo>
                    <a:pt x="4079" y="5463"/>
                  </a:lnTo>
                  <a:lnTo>
                    <a:pt x="4055" y="5129"/>
                  </a:lnTo>
                  <a:lnTo>
                    <a:pt x="3983" y="4795"/>
                  </a:lnTo>
                  <a:lnTo>
                    <a:pt x="3912" y="4461"/>
                  </a:lnTo>
                  <a:lnTo>
                    <a:pt x="3793" y="4103"/>
                  </a:lnTo>
                  <a:lnTo>
                    <a:pt x="3673" y="3769"/>
                  </a:lnTo>
                  <a:lnTo>
                    <a:pt x="3506" y="3435"/>
                  </a:lnTo>
                  <a:lnTo>
                    <a:pt x="3292" y="3101"/>
                  </a:lnTo>
                  <a:lnTo>
                    <a:pt x="3053" y="2768"/>
                  </a:lnTo>
                  <a:lnTo>
                    <a:pt x="2767" y="2434"/>
                  </a:lnTo>
                  <a:lnTo>
                    <a:pt x="2481" y="2100"/>
                  </a:lnTo>
                  <a:lnTo>
                    <a:pt x="2171" y="1790"/>
                  </a:lnTo>
                  <a:lnTo>
                    <a:pt x="1551" y="1217"/>
                  </a:lnTo>
                  <a:lnTo>
                    <a:pt x="954" y="716"/>
                  </a:lnTo>
                  <a:lnTo>
                    <a:pt x="477" y="3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 flipH="1">
              <a:off x="1392780" y="1135568"/>
              <a:ext cx="27505" cy="54603"/>
            </a:xfrm>
            <a:custGeom>
              <a:avLst/>
              <a:gdLst/>
              <a:ahLst/>
              <a:cxnLst/>
              <a:rect l="l" t="t" r="r" b="b"/>
              <a:pathLst>
                <a:path w="1622" h="3220" extrusionOk="0">
                  <a:moveTo>
                    <a:pt x="1455" y="0"/>
                  </a:moveTo>
                  <a:lnTo>
                    <a:pt x="1360" y="24"/>
                  </a:lnTo>
                  <a:lnTo>
                    <a:pt x="1288" y="48"/>
                  </a:lnTo>
                  <a:lnTo>
                    <a:pt x="1240" y="119"/>
                  </a:lnTo>
                  <a:lnTo>
                    <a:pt x="1217" y="191"/>
                  </a:lnTo>
                  <a:lnTo>
                    <a:pt x="1169" y="549"/>
                  </a:lnTo>
                  <a:lnTo>
                    <a:pt x="1097" y="906"/>
                  </a:lnTo>
                  <a:lnTo>
                    <a:pt x="1002" y="1216"/>
                  </a:lnTo>
                  <a:lnTo>
                    <a:pt x="859" y="1503"/>
                  </a:lnTo>
                  <a:lnTo>
                    <a:pt x="716" y="1765"/>
                  </a:lnTo>
                  <a:lnTo>
                    <a:pt x="525" y="2004"/>
                  </a:lnTo>
                  <a:lnTo>
                    <a:pt x="310" y="2218"/>
                  </a:lnTo>
                  <a:lnTo>
                    <a:pt x="72" y="2409"/>
                  </a:lnTo>
                  <a:lnTo>
                    <a:pt x="24" y="2504"/>
                  </a:lnTo>
                  <a:lnTo>
                    <a:pt x="0" y="2600"/>
                  </a:lnTo>
                  <a:lnTo>
                    <a:pt x="48" y="2695"/>
                  </a:lnTo>
                  <a:lnTo>
                    <a:pt x="119" y="2767"/>
                  </a:lnTo>
                  <a:lnTo>
                    <a:pt x="1097" y="3196"/>
                  </a:lnTo>
                  <a:lnTo>
                    <a:pt x="1169" y="3220"/>
                  </a:lnTo>
                  <a:lnTo>
                    <a:pt x="1217" y="3220"/>
                  </a:lnTo>
                  <a:lnTo>
                    <a:pt x="1312" y="3172"/>
                  </a:lnTo>
                  <a:lnTo>
                    <a:pt x="1383" y="3101"/>
                  </a:lnTo>
                  <a:lnTo>
                    <a:pt x="1383" y="3029"/>
                  </a:lnTo>
                  <a:lnTo>
                    <a:pt x="1383" y="2934"/>
                  </a:lnTo>
                  <a:lnTo>
                    <a:pt x="1336" y="2886"/>
                  </a:lnTo>
                  <a:lnTo>
                    <a:pt x="1264" y="2838"/>
                  </a:lnTo>
                  <a:lnTo>
                    <a:pt x="596" y="2528"/>
                  </a:lnTo>
                  <a:lnTo>
                    <a:pt x="811" y="2314"/>
                  </a:lnTo>
                  <a:lnTo>
                    <a:pt x="1002" y="2075"/>
                  </a:lnTo>
                  <a:lnTo>
                    <a:pt x="1169" y="1813"/>
                  </a:lnTo>
                  <a:lnTo>
                    <a:pt x="1288" y="1550"/>
                  </a:lnTo>
                  <a:lnTo>
                    <a:pt x="1407" y="1240"/>
                  </a:lnTo>
                  <a:lnTo>
                    <a:pt x="1503" y="930"/>
                  </a:lnTo>
                  <a:lnTo>
                    <a:pt x="1574" y="596"/>
                  </a:lnTo>
                  <a:lnTo>
                    <a:pt x="1622" y="239"/>
                  </a:lnTo>
                  <a:lnTo>
                    <a:pt x="1622" y="143"/>
                  </a:lnTo>
                  <a:lnTo>
                    <a:pt x="1574" y="95"/>
                  </a:lnTo>
                  <a:lnTo>
                    <a:pt x="1527" y="24"/>
                  </a:lnTo>
                  <a:lnTo>
                    <a:pt x="1455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 flipH="1">
              <a:off x="1310671" y="1099161"/>
              <a:ext cx="82922" cy="82922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2505" y="382"/>
                  </a:moveTo>
                  <a:lnTo>
                    <a:pt x="2719" y="406"/>
                  </a:lnTo>
                  <a:lnTo>
                    <a:pt x="2910" y="430"/>
                  </a:lnTo>
                  <a:lnTo>
                    <a:pt x="3101" y="478"/>
                  </a:lnTo>
                  <a:lnTo>
                    <a:pt x="3292" y="573"/>
                  </a:lnTo>
                  <a:lnTo>
                    <a:pt x="3459" y="644"/>
                  </a:lnTo>
                  <a:lnTo>
                    <a:pt x="3626" y="764"/>
                  </a:lnTo>
                  <a:lnTo>
                    <a:pt x="3792" y="883"/>
                  </a:lnTo>
                  <a:lnTo>
                    <a:pt x="3936" y="1026"/>
                  </a:lnTo>
                  <a:lnTo>
                    <a:pt x="4055" y="1169"/>
                  </a:lnTo>
                  <a:lnTo>
                    <a:pt x="4174" y="1336"/>
                  </a:lnTo>
                  <a:lnTo>
                    <a:pt x="4269" y="1503"/>
                  </a:lnTo>
                  <a:lnTo>
                    <a:pt x="4365" y="1694"/>
                  </a:lnTo>
                  <a:lnTo>
                    <a:pt x="4436" y="1885"/>
                  </a:lnTo>
                  <a:lnTo>
                    <a:pt x="4484" y="2099"/>
                  </a:lnTo>
                  <a:lnTo>
                    <a:pt x="4508" y="2314"/>
                  </a:lnTo>
                  <a:lnTo>
                    <a:pt x="4508" y="2505"/>
                  </a:lnTo>
                  <a:lnTo>
                    <a:pt x="4484" y="2719"/>
                  </a:lnTo>
                  <a:lnTo>
                    <a:pt x="4436" y="2910"/>
                  </a:lnTo>
                  <a:lnTo>
                    <a:pt x="4389" y="3101"/>
                  </a:lnTo>
                  <a:lnTo>
                    <a:pt x="4317" y="3292"/>
                  </a:lnTo>
                  <a:lnTo>
                    <a:pt x="4222" y="3459"/>
                  </a:lnTo>
                  <a:lnTo>
                    <a:pt x="4126" y="3626"/>
                  </a:lnTo>
                  <a:lnTo>
                    <a:pt x="4007" y="3793"/>
                  </a:lnTo>
                  <a:lnTo>
                    <a:pt x="3864" y="3936"/>
                  </a:lnTo>
                  <a:lnTo>
                    <a:pt x="3721" y="4055"/>
                  </a:lnTo>
                  <a:lnTo>
                    <a:pt x="3554" y="4174"/>
                  </a:lnTo>
                  <a:lnTo>
                    <a:pt x="3363" y="4270"/>
                  </a:lnTo>
                  <a:lnTo>
                    <a:pt x="3196" y="4365"/>
                  </a:lnTo>
                  <a:lnTo>
                    <a:pt x="2982" y="4437"/>
                  </a:lnTo>
                  <a:lnTo>
                    <a:pt x="2791" y="4484"/>
                  </a:lnTo>
                  <a:lnTo>
                    <a:pt x="2576" y="4508"/>
                  </a:lnTo>
                  <a:lnTo>
                    <a:pt x="2361" y="4508"/>
                  </a:lnTo>
                  <a:lnTo>
                    <a:pt x="2171" y="4484"/>
                  </a:lnTo>
                  <a:lnTo>
                    <a:pt x="1956" y="4437"/>
                  </a:lnTo>
                  <a:lnTo>
                    <a:pt x="1765" y="4389"/>
                  </a:lnTo>
                  <a:lnTo>
                    <a:pt x="1598" y="4317"/>
                  </a:lnTo>
                  <a:lnTo>
                    <a:pt x="1407" y="4222"/>
                  </a:lnTo>
                  <a:lnTo>
                    <a:pt x="1240" y="4127"/>
                  </a:lnTo>
                  <a:lnTo>
                    <a:pt x="1097" y="4007"/>
                  </a:lnTo>
                  <a:lnTo>
                    <a:pt x="954" y="3864"/>
                  </a:lnTo>
                  <a:lnTo>
                    <a:pt x="811" y="3721"/>
                  </a:lnTo>
                  <a:lnTo>
                    <a:pt x="692" y="3554"/>
                  </a:lnTo>
                  <a:lnTo>
                    <a:pt x="597" y="3363"/>
                  </a:lnTo>
                  <a:lnTo>
                    <a:pt x="525" y="3196"/>
                  </a:lnTo>
                  <a:lnTo>
                    <a:pt x="453" y="2982"/>
                  </a:lnTo>
                  <a:lnTo>
                    <a:pt x="406" y="2791"/>
                  </a:lnTo>
                  <a:lnTo>
                    <a:pt x="382" y="2576"/>
                  </a:lnTo>
                  <a:lnTo>
                    <a:pt x="382" y="2362"/>
                  </a:lnTo>
                  <a:lnTo>
                    <a:pt x="406" y="2171"/>
                  </a:lnTo>
                  <a:lnTo>
                    <a:pt x="430" y="1956"/>
                  </a:lnTo>
                  <a:lnTo>
                    <a:pt x="477" y="1765"/>
                  </a:lnTo>
                  <a:lnTo>
                    <a:pt x="573" y="1599"/>
                  </a:lnTo>
                  <a:lnTo>
                    <a:pt x="644" y="1408"/>
                  </a:lnTo>
                  <a:lnTo>
                    <a:pt x="763" y="1241"/>
                  </a:lnTo>
                  <a:lnTo>
                    <a:pt x="883" y="1098"/>
                  </a:lnTo>
                  <a:lnTo>
                    <a:pt x="1026" y="955"/>
                  </a:lnTo>
                  <a:lnTo>
                    <a:pt x="1169" y="811"/>
                  </a:lnTo>
                  <a:lnTo>
                    <a:pt x="1336" y="692"/>
                  </a:lnTo>
                  <a:lnTo>
                    <a:pt x="1503" y="597"/>
                  </a:lnTo>
                  <a:lnTo>
                    <a:pt x="1694" y="525"/>
                  </a:lnTo>
                  <a:lnTo>
                    <a:pt x="1884" y="454"/>
                  </a:lnTo>
                  <a:lnTo>
                    <a:pt x="2099" y="406"/>
                  </a:lnTo>
                  <a:lnTo>
                    <a:pt x="2314" y="382"/>
                  </a:lnTo>
                  <a:close/>
                  <a:moveTo>
                    <a:pt x="2290" y="1"/>
                  </a:moveTo>
                  <a:lnTo>
                    <a:pt x="2028" y="24"/>
                  </a:lnTo>
                  <a:lnTo>
                    <a:pt x="1789" y="72"/>
                  </a:lnTo>
                  <a:lnTo>
                    <a:pt x="1551" y="167"/>
                  </a:lnTo>
                  <a:lnTo>
                    <a:pt x="1336" y="263"/>
                  </a:lnTo>
                  <a:lnTo>
                    <a:pt x="1121" y="382"/>
                  </a:lnTo>
                  <a:lnTo>
                    <a:pt x="930" y="501"/>
                  </a:lnTo>
                  <a:lnTo>
                    <a:pt x="763" y="668"/>
                  </a:lnTo>
                  <a:lnTo>
                    <a:pt x="597" y="835"/>
                  </a:lnTo>
                  <a:lnTo>
                    <a:pt x="453" y="1026"/>
                  </a:lnTo>
                  <a:lnTo>
                    <a:pt x="310" y="1217"/>
                  </a:lnTo>
                  <a:lnTo>
                    <a:pt x="215" y="1432"/>
                  </a:lnTo>
                  <a:lnTo>
                    <a:pt x="120" y="1646"/>
                  </a:lnTo>
                  <a:lnTo>
                    <a:pt x="48" y="1885"/>
                  </a:lnTo>
                  <a:lnTo>
                    <a:pt x="24" y="2123"/>
                  </a:lnTo>
                  <a:lnTo>
                    <a:pt x="0" y="2362"/>
                  </a:lnTo>
                  <a:lnTo>
                    <a:pt x="0" y="2600"/>
                  </a:lnTo>
                  <a:lnTo>
                    <a:pt x="24" y="2839"/>
                  </a:lnTo>
                  <a:lnTo>
                    <a:pt x="72" y="3101"/>
                  </a:lnTo>
                  <a:lnTo>
                    <a:pt x="167" y="3316"/>
                  </a:lnTo>
                  <a:lnTo>
                    <a:pt x="263" y="3554"/>
                  </a:lnTo>
                  <a:lnTo>
                    <a:pt x="382" y="3745"/>
                  </a:lnTo>
                  <a:lnTo>
                    <a:pt x="501" y="3936"/>
                  </a:lnTo>
                  <a:lnTo>
                    <a:pt x="668" y="4127"/>
                  </a:lnTo>
                  <a:lnTo>
                    <a:pt x="835" y="4294"/>
                  </a:lnTo>
                  <a:lnTo>
                    <a:pt x="1026" y="4437"/>
                  </a:lnTo>
                  <a:lnTo>
                    <a:pt x="1217" y="4556"/>
                  </a:lnTo>
                  <a:lnTo>
                    <a:pt x="1431" y="4675"/>
                  </a:lnTo>
                  <a:lnTo>
                    <a:pt x="1646" y="4747"/>
                  </a:lnTo>
                  <a:lnTo>
                    <a:pt x="1884" y="4818"/>
                  </a:lnTo>
                  <a:lnTo>
                    <a:pt x="2123" y="4866"/>
                  </a:lnTo>
                  <a:lnTo>
                    <a:pt x="2361" y="4890"/>
                  </a:lnTo>
                  <a:lnTo>
                    <a:pt x="2600" y="4890"/>
                  </a:lnTo>
                  <a:lnTo>
                    <a:pt x="2838" y="4866"/>
                  </a:lnTo>
                  <a:lnTo>
                    <a:pt x="3101" y="4794"/>
                  </a:lnTo>
                  <a:lnTo>
                    <a:pt x="3315" y="4723"/>
                  </a:lnTo>
                  <a:lnTo>
                    <a:pt x="3554" y="4628"/>
                  </a:lnTo>
                  <a:lnTo>
                    <a:pt x="3745" y="4508"/>
                  </a:lnTo>
                  <a:lnTo>
                    <a:pt x="3936" y="4365"/>
                  </a:lnTo>
                  <a:lnTo>
                    <a:pt x="4126" y="4222"/>
                  </a:lnTo>
                  <a:lnTo>
                    <a:pt x="4293" y="4055"/>
                  </a:lnTo>
                  <a:lnTo>
                    <a:pt x="4436" y="3864"/>
                  </a:lnTo>
                  <a:lnTo>
                    <a:pt x="4556" y="3650"/>
                  </a:lnTo>
                  <a:lnTo>
                    <a:pt x="4675" y="3459"/>
                  </a:lnTo>
                  <a:lnTo>
                    <a:pt x="4746" y="3244"/>
                  </a:lnTo>
                  <a:lnTo>
                    <a:pt x="4818" y="3006"/>
                  </a:lnTo>
                  <a:lnTo>
                    <a:pt x="4866" y="2767"/>
                  </a:lnTo>
                  <a:lnTo>
                    <a:pt x="4890" y="2529"/>
                  </a:lnTo>
                  <a:lnTo>
                    <a:pt x="4890" y="2290"/>
                  </a:lnTo>
                  <a:lnTo>
                    <a:pt x="4866" y="2028"/>
                  </a:lnTo>
                  <a:lnTo>
                    <a:pt x="4794" y="1789"/>
                  </a:lnTo>
                  <a:lnTo>
                    <a:pt x="4723" y="1551"/>
                  </a:lnTo>
                  <a:lnTo>
                    <a:pt x="4627" y="1336"/>
                  </a:lnTo>
                  <a:lnTo>
                    <a:pt x="4508" y="1122"/>
                  </a:lnTo>
                  <a:lnTo>
                    <a:pt x="4365" y="931"/>
                  </a:lnTo>
                  <a:lnTo>
                    <a:pt x="4222" y="764"/>
                  </a:lnTo>
                  <a:lnTo>
                    <a:pt x="4055" y="597"/>
                  </a:lnTo>
                  <a:lnTo>
                    <a:pt x="3864" y="454"/>
                  </a:lnTo>
                  <a:lnTo>
                    <a:pt x="3649" y="311"/>
                  </a:lnTo>
                  <a:lnTo>
                    <a:pt x="3459" y="215"/>
                  </a:lnTo>
                  <a:lnTo>
                    <a:pt x="3220" y="120"/>
                  </a:lnTo>
                  <a:lnTo>
                    <a:pt x="3005" y="48"/>
                  </a:lnTo>
                  <a:lnTo>
                    <a:pt x="2767" y="24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 flipH="1">
              <a:off x="1407736" y="1115338"/>
              <a:ext cx="82922" cy="82922"/>
            </a:xfrm>
            <a:custGeom>
              <a:avLst/>
              <a:gdLst/>
              <a:ahLst/>
              <a:cxnLst/>
              <a:rect l="l" t="t" r="r" b="b"/>
              <a:pathLst>
                <a:path w="4890" h="4890" extrusionOk="0">
                  <a:moveTo>
                    <a:pt x="2504" y="382"/>
                  </a:moveTo>
                  <a:lnTo>
                    <a:pt x="2719" y="406"/>
                  </a:lnTo>
                  <a:lnTo>
                    <a:pt x="2910" y="454"/>
                  </a:lnTo>
                  <a:lnTo>
                    <a:pt x="3101" y="501"/>
                  </a:lnTo>
                  <a:lnTo>
                    <a:pt x="3292" y="573"/>
                  </a:lnTo>
                  <a:lnTo>
                    <a:pt x="3459" y="668"/>
                  </a:lnTo>
                  <a:lnTo>
                    <a:pt x="3625" y="764"/>
                  </a:lnTo>
                  <a:lnTo>
                    <a:pt x="3792" y="883"/>
                  </a:lnTo>
                  <a:lnTo>
                    <a:pt x="3936" y="1026"/>
                  </a:lnTo>
                  <a:lnTo>
                    <a:pt x="4055" y="1169"/>
                  </a:lnTo>
                  <a:lnTo>
                    <a:pt x="4174" y="1336"/>
                  </a:lnTo>
                  <a:lnTo>
                    <a:pt x="4269" y="1527"/>
                  </a:lnTo>
                  <a:lnTo>
                    <a:pt x="4365" y="1694"/>
                  </a:lnTo>
                  <a:lnTo>
                    <a:pt x="4436" y="1909"/>
                  </a:lnTo>
                  <a:lnTo>
                    <a:pt x="4484" y="2099"/>
                  </a:lnTo>
                  <a:lnTo>
                    <a:pt x="4508" y="2314"/>
                  </a:lnTo>
                  <a:lnTo>
                    <a:pt x="4508" y="2529"/>
                  </a:lnTo>
                  <a:lnTo>
                    <a:pt x="4484" y="2720"/>
                  </a:lnTo>
                  <a:lnTo>
                    <a:pt x="4436" y="2934"/>
                  </a:lnTo>
                  <a:lnTo>
                    <a:pt x="4389" y="3125"/>
                  </a:lnTo>
                  <a:lnTo>
                    <a:pt x="4317" y="3292"/>
                  </a:lnTo>
                  <a:lnTo>
                    <a:pt x="4222" y="3483"/>
                  </a:lnTo>
                  <a:lnTo>
                    <a:pt x="4126" y="3650"/>
                  </a:lnTo>
                  <a:lnTo>
                    <a:pt x="4007" y="3793"/>
                  </a:lnTo>
                  <a:lnTo>
                    <a:pt x="3864" y="3936"/>
                  </a:lnTo>
                  <a:lnTo>
                    <a:pt x="3697" y="4079"/>
                  </a:lnTo>
                  <a:lnTo>
                    <a:pt x="3554" y="4198"/>
                  </a:lnTo>
                  <a:lnTo>
                    <a:pt x="3363" y="4294"/>
                  </a:lnTo>
                  <a:lnTo>
                    <a:pt x="3172" y="4365"/>
                  </a:lnTo>
                  <a:lnTo>
                    <a:pt x="2981" y="4437"/>
                  </a:lnTo>
                  <a:lnTo>
                    <a:pt x="2791" y="4484"/>
                  </a:lnTo>
                  <a:lnTo>
                    <a:pt x="2576" y="4508"/>
                  </a:lnTo>
                  <a:lnTo>
                    <a:pt x="2361" y="4508"/>
                  </a:lnTo>
                  <a:lnTo>
                    <a:pt x="2171" y="4484"/>
                  </a:lnTo>
                  <a:lnTo>
                    <a:pt x="1956" y="4461"/>
                  </a:lnTo>
                  <a:lnTo>
                    <a:pt x="1765" y="4413"/>
                  </a:lnTo>
                  <a:lnTo>
                    <a:pt x="1574" y="4317"/>
                  </a:lnTo>
                  <a:lnTo>
                    <a:pt x="1407" y="4246"/>
                  </a:lnTo>
                  <a:lnTo>
                    <a:pt x="1240" y="4127"/>
                  </a:lnTo>
                  <a:lnTo>
                    <a:pt x="1097" y="4007"/>
                  </a:lnTo>
                  <a:lnTo>
                    <a:pt x="954" y="3864"/>
                  </a:lnTo>
                  <a:lnTo>
                    <a:pt x="811" y="3721"/>
                  </a:lnTo>
                  <a:lnTo>
                    <a:pt x="692" y="3554"/>
                  </a:lnTo>
                  <a:lnTo>
                    <a:pt x="596" y="3387"/>
                  </a:lnTo>
                  <a:lnTo>
                    <a:pt x="525" y="3197"/>
                  </a:lnTo>
                  <a:lnTo>
                    <a:pt x="453" y="3006"/>
                  </a:lnTo>
                  <a:lnTo>
                    <a:pt x="406" y="2791"/>
                  </a:lnTo>
                  <a:lnTo>
                    <a:pt x="382" y="2576"/>
                  </a:lnTo>
                  <a:lnTo>
                    <a:pt x="382" y="2386"/>
                  </a:lnTo>
                  <a:lnTo>
                    <a:pt x="382" y="2171"/>
                  </a:lnTo>
                  <a:lnTo>
                    <a:pt x="430" y="1980"/>
                  </a:lnTo>
                  <a:lnTo>
                    <a:pt x="477" y="1789"/>
                  </a:lnTo>
                  <a:lnTo>
                    <a:pt x="549" y="1599"/>
                  </a:lnTo>
                  <a:lnTo>
                    <a:pt x="644" y="1432"/>
                  </a:lnTo>
                  <a:lnTo>
                    <a:pt x="763" y="1265"/>
                  </a:lnTo>
                  <a:lnTo>
                    <a:pt x="883" y="1098"/>
                  </a:lnTo>
                  <a:lnTo>
                    <a:pt x="1026" y="955"/>
                  </a:lnTo>
                  <a:lnTo>
                    <a:pt x="1169" y="835"/>
                  </a:lnTo>
                  <a:lnTo>
                    <a:pt x="1336" y="716"/>
                  </a:lnTo>
                  <a:lnTo>
                    <a:pt x="1503" y="621"/>
                  </a:lnTo>
                  <a:lnTo>
                    <a:pt x="1694" y="525"/>
                  </a:lnTo>
                  <a:lnTo>
                    <a:pt x="1884" y="454"/>
                  </a:lnTo>
                  <a:lnTo>
                    <a:pt x="2099" y="406"/>
                  </a:lnTo>
                  <a:lnTo>
                    <a:pt x="2314" y="382"/>
                  </a:lnTo>
                  <a:close/>
                  <a:moveTo>
                    <a:pt x="2290" y="1"/>
                  </a:moveTo>
                  <a:lnTo>
                    <a:pt x="2027" y="48"/>
                  </a:lnTo>
                  <a:lnTo>
                    <a:pt x="1789" y="96"/>
                  </a:lnTo>
                  <a:lnTo>
                    <a:pt x="1550" y="168"/>
                  </a:lnTo>
                  <a:lnTo>
                    <a:pt x="1336" y="263"/>
                  </a:lnTo>
                  <a:lnTo>
                    <a:pt x="1121" y="382"/>
                  </a:lnTo>
                  <a:lnTo>
                    <a:pt x="930" y="525"/>
                  </a:lnTo>
                  <a:lnTo>
                    <a:pt x="763" y="668"/>
                  </a:lnTo>
                  <a:lnTo>
                    <a:pt x="596" y="835"/>
                  </a:lnTo>
                  <a:lnTo>
                    <a:pt x="453" y="1026"/>
                  </a:lnTo>
                  <a:lnTo>
                    <a:pt x="310" y="1241"/>
                  </a:lnTo>
                  <a:lnTo>
                    <a:pt x="215" y="1432"/>
                  </a:lnTo>
                  <a:lnTo>
                    <a:pt x="119" y="1670"/>
                  </a:lnTo>
                  <a:lnTo>
                    <a:pt x="48" y="1885"/>
                  </a:lnTo>
                  <a:lnTo>
                    <a:pt x="0" y="2123"/>
                  </a:lnTo>
                  <a:lnTo>
                    <a:pt x="0" y="2362"/>
                  </a:lnTo>
                  <a:lnTo>
                    <a:pt x="0" y="2600"/>
                  </a:lnTo>
                  <a:lnTo>
                    <a:pt x="24" y="2863"/>
                  </a:lnTo>
                  <a:lnTo>
                    <a:pt x="72" y="3101"/>
                  </a:lnTo>
                  <a:lnTo>
                    <a:pt x="143" y="3340"/>
                  </a:lnTo>
                  <a:lnTo>
                    <a:pt x="263" y="3554"/>
                  </a:lnTo>
                  <a:lnTo>
                    <a:pt x="382" y="3769"/>
                  </a:lnTo>
                  <a:lnTo>
                    <a:pt x="501" y="3960"/>
                  </a:lnTo>
                  <a:lnTo>
                    <a:pt x="668" y="4127"/>
                  </a:lnTo>
                  <a:lnTo>
                    <a:pt x="835" y="4294"/>
                  </a:lnTo>
                  <a:lnTo>
                    <a:pt x="1026" y="4437"/>
                  </a:lnTo>
                  <a:lnTo>
                    <a:pt x="1217" y="4580"/>
                  </a:lnTo>
                  <a:lnTo>
                    <a:pt x="1431" y="4675"/>
                  </a:lnTo>
                  <a:lnTo>
                    <a:pt x="1646" y="4771"/>
                  </a:lnTo>
                  <a:lnTo>
                    <a:pt x="1884" y="4842"/>
                  </a:lnTo>
                  <a:lnTo>
                    <a:pt x="2099" y="4866"/>
                  </a:lnTo>
                  <a:lnTo>
                    <a:pt x="2361" y="4890"/>
                  </a:lnTo>
                  <a:lnTo>
                    <a:pt x="2600" y="4890"/>
                  </a:lnTo>
                  <a:lnTo>
                    <a:pt x="2838" y="4866"/>
                  </a:lnTo>
                  <a:lnTo>
                    <a:pt x="3101" y="4818"/>
                  </a:lnTo>
                  <a:lnTo>
                    <a:pt x="3315" y="4723"/>
                  </a:lnTo>
                  <a:lnTo>
                    <a:pt x="3554" y="4628"/>
                  </a:lnTo>
                  <a:lnTo>
                    <a:pt x="3745" y="4508"/>
                  </a:lnTo>
                  <a:lnTo>
                    <a:pt x="3936" y="4389"/>
                  </a:lnTo>
                  <a:lnTo>
                    <a:pt x="4126" y="4222"/>
                  </a:lnTo>
                  <a:lnTo>
                    <a:pt x="4293" y="4055"/>
                  </a:lnTo>
                  <a:lnTo>
                    <a:pt x="4436" y="3864"/>
                  </a:lnTo>
                  <a:lnTo>
                    <a:pt x="4556" y="3674"/>
                  </a:lnTo>
                  <a:lnTo>
                    <a:pt x="4675" y="3459"/>
                  </a:lnTo>
                  <a:lnTo>
                    <a:pt x="4746" y="3244"/>
                  </a:lnTo>
                  <a:lnTo>
                    <a:pt x="4818" y="3006"/>
                  </a:lnTo>
                  <a:lnTo>
                    <a:pt x="4866" y="2791"/>
                  </a:lnTo>
                  <a:lnTo>
                    <a:pt x="4890" y="2529"/>
                  </a:lnTo>
                  <a:lnTo>
                    <a:pt x="4890" y="2290"/>
                  </a:lnTo>
                  <a:lnTo>
                    <a:pt x="4842" y="2052"/>
                  </a:lnTo>
                  <a:lnTo>
                    <a:pt x="4794" y="1789"/>
                  </a:lnTo>
                  <a:lnTo>
                    <a:pt x="4723" y="1575"/>
                  </a:lnTo>
                  <a:lnTo>
                    <a:pt x="4627" y="1336"/>
                  </a:lnTo>
                  <a:lnTo>
                    <a:pt x="4508" y="1145"/>
                  </a:lnTo>
                  <a:lnTo>
                    <a:pt x="4365" y="955"/>
                  </a:lnTo>
                  <a:lnTo>
                    <a:pt x="4222" y="764"/>
                  </a:lnTo>
                  <a:lnTo>
                    <a:pt x="4031" y="597"/>
                  </a:lnTo>
                  <a:lnTo>
                    <a:pt x="3864" y="454"/>
                  </a:lnTo>
                  <a:lnTo>
                    <a:pt x="3649" y="334"/>
                  </a:lnTo>
                  <a:lnTo>
                    <a:pt x="3459" y="215"/>
                  </a:lnTo>
                  <a:lnTo>
                    <a:pt x="3220" y="144"/>
                  </a:lnTo>
                  <a:lnTo>
                    <a:pt x="3005" y="72"/>
                  </a:lnTo>
                  <a:lnTo>
                    <a:pt x="2767" y="24"/>
                  </a:lnTo>
                  <a:lnTo>
                    <a:pt x="25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 flipH="1">
              <a:off x="1226545" y="1096329"/>
              <a:ext cx="97896" cy="19840"/>
            </a:xfrm>
            <a:custGeom>
              <a:avLst/>
              <a:gdLst/>
              <a:ahLst/>
              <a:cxnLst/>
              <a:rect l="l" t="t" r="r" b="b"/>
              <a:pathLst>
                <a:path w="5773" h="1170" extrusionOk="0">
                  <a:moveTo>
                    <a:pt x="2600" y="1"/>
                  </a:moveTo>
                  <a:lnTo>
                    <a:pt x="2123" y="72"/>
                  </a:lnTo>
                  <a:lnTo>
                    <a:pt x="1599" y="168"/>
                  </a:lnTo>
                  <a:lnTo>
                    <a:pt x="1074" y="334"/>
                  </a:lnTo>
                  <a:lnTo>
                    <a:pt x="549" y="549"/>
                  </a:lnTo>
                  <a:lnTo>
                    <a:pt x="263" y="668"/>
                  </a:lnTo>
                  <a:lnTo>
                    <a:pt x="1" y="835"/>
                  </a:lnTo>
                  <a:lnTo>
                    <a:pt x="191" y="1169"/>
                  </a:lnTo>
                  <a:lnTo>
                    <a:pt x="692" y="907"/>
                  </a:lnTo>
                  <a:lnTo>
                    <a:pt x="1193" y="692"/>
                  </a:lnTo>
                  <a:lnTo>
                    <a:pt x="1694" y="549"/>
                  </a:lnTo>
                  <a:lnTo>
                    <a:pt x="2171" y="454"/>
                  </a:lnTo>
                  <a:lnTo>
                    <a:pt x="2648" y="406"/>
                  </a:lnTo>
                  <a:lnTo>
                    <a:pt x="3101" y="382"/>
                  </a:lnTo>
                  <a:lnTo>
                    <a:pt x="3507" y="382"/>
                  </a:lnTo>
                  <a:lnTo>
                    <a:pt x="3912" y="430"/>
                  </a:lnTo>
                  <a:lnTo>
                    <a:pt x="4270" y="478"/>
                  </a:lnTo>
                  <a:lnTo>
                    <a:pt x="4604" y="549"/>
                  </a:lnTo>
                  <a:lnTo>
                    <a:pt x="5129" y="716"/>
                  </a:lnTo>
                  <a:lnTo>
                    <a:pt x="5462" y="835"/>
                  </a:lnTo>
                  <a:lnTo>
                    <a:pt x="5606" y="907"/>
                  </a:lnTo>
                  <a:lnTo>
                    <a:pt x="5772" y="597"/>
                  </a:lnTo>
                  <a:lnTo>
                    <a:pt x="5606" y="525"/>
                  </a:lnTo>
                  <a:lnTo>
                    <a:pt x="5224" y="358"/>
                  </a:lnTo>
                  <a:lnTo>
                    <a:pt x="4962" y="287"/>
                  </a:lnTo>
                  <a:lnTo>
                    <a:pt x="4675" y="191"/>
                  </a:lnTo>
                  <a:lnTo>
                    <a:pt x="4318" y="120"/>
                  </a:lnTo>
                  <a:lnTo>
                    <a:pt x="3936" y="48"/>
                  </a:lnTo>
                  <a:lnTo>
                    <a:pt x="35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 flipH="1">
              <a:off x="1388727" y="1138400"/>
              <a:ext cx="25894" cy="11328"/>
            </a:xfrm>
            <a:custGeom>
              <a:avLst/>
              <a:gdLst/>
              <a:ahLst/>
              <a:cxnLst/>
              <a:rect l="l" t="t" r="r" b="b"/>
              <a:pathLst>
                <a:path w="1527" h="668" extrusionOk="0">
                  <a:moveTo>
                    <a:pt x="835" y="0"/>
                  </a:moveTo>
                  <a:lnTo>
                    <a:pt x="620" y="24"/>
                  </a:lnTo>
                  <a:lnTo>
                    <a:pt x="406" y="95"/>
                  </a:lnTo>
                  <a:lnTo>
                    <a:pt x="191" y="215"/>
                  </a:lnTo>
                  <a:lnTo>
                    <a:pt x="95" y="310"/>
                  </a:lnTo>
                  <a:lnTo>
                    <a:pt x="0" y="405"/>
                  </a:lnTo>
                  <a:lnTo>
                    <a:pt x="286" y="668"/>
                  </a:lnTo>
                  <a:lnTo>
                    <a:pt x="382" y="572"/>
                  </a:lnTo>
                  <a:lnTo>
                    <a:pt x="453" y="525"/>
                  </a:lnTo>
                  <a:lnTo>
                    <a:pt x="644" y="429"/>
                  </a:lnTo>
                  <a:lnTo>
                    <a:pt x="811" y="382"/>
                  </a:lnTo>
                  <a:lnTo>
                    <a:pt x="978" y="382"/>
                  </a:lnTo>
                  <a:lnTo>
                    <a:pt x="1121" y="405"/>
                  </a:lnTo>
                  <a:lnTo>
                    <a:pt x="1240" y="453"/>
                  </a:lnTo>
                  <a:lnTo>
                    <a:pt x="1336" y="477"/>
                  </a:lnTo>
                  <a:lnTo>
                    <a:pt x="1526" y="143"/>
                  </a:lnTo>
                  <a:lnTo>
                    <a:pt x="1383" y="95"/>
                  </a:lnTo>
                  <a:lnTo>
                    <a:pt x="1216" y="48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flipH="1">
              <a:off x="1318760" y="1070452"/>
              <a:ext cx="68373" cy="28319"/>
            </a:xfrm>
            <a:custGeom>
              <a:avLst/>
              <a:gdLst/>
              <a:ahLst/>
              <a:cxnLst/>
              <a:rect l="l" t="t" r="r" b="b"/>
              <a:pathLst>
                <a:path w="4032" h="1670" extrusionOk="0">
                  <a:moveTo>
                    <a:pt x="2052" y="0"/>
                  </a:moveTo>
                  <a:lnTo>
                    <a:pt x="1742" y="24"/>
                  </a:lnTo>
                  <a:lnTo>
                    <a:pt x="1456" y="72"/>
                  </a:lnTo>
                  <a:lnTo>
                    <a:pt x="1146" y="167"/>
                  </a:lnTo>
                  <a:lnTo>
                    <a:pt x="812" y="286"/>
                  </a:lnTo>
                  <a:lnTo>
                    <a:pt x="549" y="429"/>
                  </a:lnTo>
                  <a:lnTo>
                    <a:pt x="335" y="596"/>
                  </a:lnTo>
                  <a:lnTo>
                    <a:pt x="168" y="763"/>
                  </a:lnTo>
                  <a:lnTo>
                    <a:pt x="72" y="954"/>
                  </a:lnTo>
                  <a:lnTo>
                    <a:pt x="25" y="1050"/>
                  </a:lnTo>
                  <a:lnTo>
                    <a:pt x="1" y="1145"/>
                  </a:lnTo>
                  <a:lnTo>
                    <a:pt x="1" y="1240"/>
                  </a:lnTo>
                  <a:lnTo>
                    <a:pt x="25" y="1312"/>
                  </a:lnTo>
                  <a:lnTo>
                    <a:pt x="49" y="1383"/>
                  </a:lnTo>
                  <a:lnTo>
                    <a:pt x="96" y="1455"/>
                  </a:lnTo>
                  <a:lnTo>
                    <a:pt x="216" y="1574"/>
                  </a:lnTo>
                  <a:lnTo>
                    <a:pt x="359" y="1646"/>
                  </a:lnTo>
                  <a:lnTo>
                    <a:pt x="526" y="1670"/>
                  </a:lnTo>
                  <a:lnTo>
                    <a:pt x="597" y="1670"/>
                  </a:lnTo>
                  <a:lnTo>
                    <a:pt x="693" y="1646"/>
                  </a:lnTo>
                  <a:lnTo>
                    <a:pt x="764" y="1598"/>
                  </a:lnTo>
                  <a:lnTo>
                    <a:pt x="859" y="1550"/>
                  </a:lnTo>
                  <a:lnTo>
                    <a:pt x="1050" y="1383"/>
                  </a:lnTo>
                  <a:lnTo>
                    <a:pt x="1289" y="1217"/>
                  </a:lnTo>
                  <a:lnTo>
                    <a:pt x="1456" y="1121"/>
                  </a:lnTo>
                  <a:lnTo>
                    <a:pt x="1647" y="1050"/>
                  </a:lnTo>
                  <a:lnTo>
                    <a:pt x="2076" y="883"/>
                  </a:lnTo>
                  <a:lnTo>
                    <a:pt x="2529" y="763"/>
                  </a:lnTo>
                  <a:lnTo>
                    <a:pt x="2982" y="668"/>
                  </a:lnTo>
                  <a:lnTo>
                    <a:pt x="3722" y="525"/>
                  </a:lnTo>
                  <a:lnTo>
                    <a:pt x="4032" y="501"/>
                  </a:lnTo>
                  <a:lnTo>
                    <a:pt x="3769" y="358"/>
                  </a:lnTo>
                  <a:lnTo>
                    <a:pt x="3459" y="239"/>
                  </a:lnTo>
                  <a:lnTo>
                    <a:pt x="3078" y="96"/>
                  </a:lnTo>
                  <a:lnTo>
                    <a:pt x="2839" y="48"/>
                  </a:lnTo>
                  <a:lnTo>
                    <a:pt x="2601" y="24"/>
                  </a:lnTo>
                  <a:lnTo>
                    <a:pt x="231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flipH="1">
              <a:off x="1411382" y="1089851"/>
              <a:ext cx="57435" cy="23486"/>
            </a:xfrm>
            <a:custGeom>
              <a:avLst/>
              <a:gdLst/>
              <a:ahLst/>
              <a:cxnLst/>
              <a:rect l="l" t="t" r="r" b="b"/>
              <a:pathLst>
                <a:path w="3387" h="1385" extrusionOk="0">
                  <a:moveTo>
                    <a:pt x="2218" y="1"/>
                  </a:moveTo>
                  <a:lnTo>
                    <a:pt x="1884" y="25"/>
                  </a:lnTo>
                  <a:lnTo>
                    <a:pt x="1574" y="96"/>
                  </a:lnTo>
                  <a:lnTo>
                    <a:pt x="1312" y="168"/>
                  </a:lnTo>
                  <a:lnTo>
                    <a:pt x="1073" y="263"/>
                  </a:lnTo>
                  <a:lnTo>
                    <a:pt x="859" y="359"/>
                  </a:lnTo>
                  <a:lnTo>
                    <a:pt x="692" y="478"/>
                  </a:lnTo>
                  <a:lnTo>
                    <a:pt x="525" y="597"/>
                  </a:lnTo>
                  <a:lnTo>
                    <a:pt x="406" y="716"/>
                  </a:lnTo>
                  <a:lnTo>
                    <a:pt x="215" y="955"/>
                  </a:lnTo>
                  <a:lnTo>
                    <a:pt x="72" y="1170"/>
                  </a:lnTo>
                  <a:lnTo>
                    <a:pt x="24" y="1313"/>
                  </a:lnTo>
                  <a:lnTo>
                    <a:pt x="0" y="1384"/>
                  </a:lnTo>
                  <a:lnTo>
                    <a:pt x="0" y="1384"/>
                  </a:lnTo>
                  <a:lnTo>
                    <a:pt x="215" y="1313"/>
                  </a:lnTo>
                  <a:lnTo>
                    <a:pt x="739" y="1170"/>
                  </a:lnTo>
                  <a:lnTo>
                    <a:pt x="1073" y="1122"/>
                  </a:lnTo>
                  <a:lnTo>
                    <a:pt x="1431" y="1074"/>
                  </a:lnTo>
                  <a:lnTo>
                    <a:pt x="1813" y="1050"/>
                  </a:lnTo>
                  <a:lnTo>
                    <a:pt x="2194" y="1050"/>
                  </a:lnTo>
                  <a:lnTo>
                    <a:pt x="2481" y="1098"/>
                  </a:lnTo>
                  <a:lnTo>
                    <a:pt x="2743" y="1146"/>
                  </a:lnTo>
                  <a:lnTo>
                    <a:pt x="2838" y="1170"/>
                  </a:lnTo>
                  <a:lnTo>
                    <a:pt x="2934" y="1170"/>
                  </a:lnTo>
                  <a:lnTo>
                    <a:pt x="3005" y="1146"/>
                  </a:lnTo>
                  <a:lnTo>
                    <a:pt x="3101" y="1122"/>
                  </a:lnTo>
                  <a:lnTo>
                    <a:pt x="3220" y="1027"/>
                  </a:lnTo>
                  <a:lnTo>
                    <a:pt x="3315" y="907"/>
                  </a:lnTo>
                  <a:lnTo>
                    <a:pt x="3363" y="740"/>
                  </a:lnTo>
                  <a:lnTo>
                    <a:pt x="3387" y="669"/>
                  </a:lnTo>
                  <a:lnTo>
                    <a:pt x="3363" y="573"/>
                  </a:lnTo>
                  <a:lnTo>
                    <a:pt x="3339" y="502"/>
                  </a:lnTo>
                  <a:lnTo>
                    <a:pt x="3315" y="430"/>
                  </a:lnTo>
                  <a:lnTo>
                    <a:pt x="3268" y="335"/>
                  </a:lnTo>
                  <a:lnTo>
                    <a:pt x="3172" y="287"/>
                  </a:lnTo>
                  <a:lnTo>
                    <a:pt x="3005" y="168"/>
                  </a:lnTo>
                  <a:lnTo>
                    <a:pt x="2767" y="73"/>
                  </a:lnTo>
                  <a:lnTo>
                    <a:pt x="2504" y="25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flipH="1">
              <a:off x="1176402" y="1270245"/>
              <a:ext cx="235387" cy="165437"/>
            </a:xfrm>
            <a:custGeom>
              <a:avLst/>
              <a:gdLst/>
              <a:ahLst/>
              <a:cxnLst/>
              <a:rect l="l" t="t" r="r" b="b"/>
              <a:pathLst>
                <a:path w="13881" h="9756" extrusionOk="0">
                  <a:moveTo>
                    <a:pt x="10470" y="0"/>
                  </a:moveTo>
                  <a:lnTo>
                    <a:pt x="10351" y="143"/>
                  </a:lnTo>
                  <a:lnTo>
                    <a:pt x="10232" y="310"/>
                  </a:lnTo>
                  <a:lnTo>
                    <a:pt x="10041" y="549"/>
                  </a:lnTo>
                  <a:lnTo>
                    <a:pt x="9779" y="787"/>
                  </a:lnTo>
                  <a:lnTo>
                    <a:pt x="9469" y="1074"/>
                  </a:lnTo>
                  <a:lnTo>
                    <a:pt x="9063" y="1384"/>
                  </a:lnTo>
                  <a:lnTo>
                    <a:pt x="8610" y="1718"/>
                  </a:lnTo>
                  <a:lnTo>
                    <a:pt x="8061" y="2028"/>
                  </a:lnTo>
                  <a:lnTo>
                    <a:pt x="7441" y="2338"/>
                  </a:lnTo>
                  <a:lnTo>
                    <a:pt x="7107" y="2481"/>
                  </a:lnTo>
                  <a:lnTo>
                    <a:pt x="6750" y="2624"/>
                  </a:lnTo>
                  <a:lnTo>
                    <a:pt x="6368" y="2743"/>
                  </a:lnTo>
                  <a:lnTo>
                    <a:pt x="5939" y="2862"/>
                  </a:lnTo>
                  <a:lnTo>
                    <a:pt x="5509" y="2982"/>
                  </a:lnTo>
                  <a:lnTo>
                    <a:pt x="5056" y="3077"/>
                  </a:lnTo>
                  <a:lnTo>
                    <a:pt x="4579" y="3172"/>
                  </a:lnTo>
                  <a:lnTo>
                    <a:pt x="4078" y="3244"/>
                  </a:lnTo>
                  <a:lnTo>
                    <a:pt x="3554" y="3315"/>
                  </a:lnTo>
                  <a:lnTo>
                    <a:pt x="3005" y="3339"/>
                  </a:lnTo>
                  <a:lnTo>
                    <a:pt x="2433" y="3363"/>
                  </a:lnTo>
                  <a:lnTo>
                    <a:pt x="1836" y="3387"/>
                  </a:lnTo>
                  <a:lnTo>
                    <a:pt x="1765" y="3411"/>
                  </a:lnTo>
                  <a:lnTo>
                    <a:pt x="1574" y="3482"/>
                  </a:lnTo>
                  <a:lnTo>
                    <a:pt x="1431" y="3554"/>
                  </a:lnTo>
                  <a:lnTo>
                    <a:pt x="1312" y="3649"/>
                  </a:lnTo>
                  <a:lnTo>
                    <a:pt x="1145" y="3792"/>
                  </a:lnTo>
                  <a:lnTo>
                    <a:pt x="978" y="3959"/>
                  </a:lnTo>
                  <a:lnTo>
                    <a:pt x="811" y="4174"/>
                  </a:lnTo>
                  <a:lnTo>
                    <a:pt x="668" y="4413"/>
                  </a:lnTo>
                  <a:lnTo>
                    <a:pt x="501" y="4699"/>
                  </a:lnTo>
                  <a:lnTo>
                    <a:pt x="358" y="5057"/>
                  </a:lnTo>
                  <a:lnTo>
                    <a:pt x="239" y="5438"/>
                  </a:lnTo>
                  <a:lnTo>
                    <a:pt x="143" y="5891"/>
                  </a:lnTo>
                  <a:lnTo>
                    <a:pt x="48" y="6416"/>
                  </a:lnTo>
                  <a:lnTo>
                    <a:pt x="0" y="6988"/>
                  </a:lnTo>
                  <a:lnTo>
                    <a:pt x="48" y="7132"/>
                  </a:lnTo>
                  <a:lnTo>
                    <a:pt x="95" y="7322"/>
                  </a:lnTo>
                  <a:lnTo>
                    <a:pt x="191" y="7537"/>
                  </a:lnTo>
                  <a:lnTo>
                    <a:pt x="310" y="7799"/>
                  </a:lnTo>
                  <a:lnTo>
                    <a:pt x="477" y="8062"/>
                  </a:lnTo>
                  <a:lnTo>
                    <a:pt x="716" y="8372"/>
                  </a:lnTo>
                  <a:lnTo>
                    <a:pt x="1002" y="8658"/>
                  </a:lnTo>
                  <a:lnTo>
                    <a:pt x="1169" y="8801"/>
                  </a:lnTo>
                  <a:lnTo>
                    <a:pt x="1359" y="8944"/>
                  </a:lnTo>
                  <a:lnTo>
                    <a:pt x="1574" y="9063"/>
                  </a:lnTo>
                  <a:lnTo>
                    <a:pt x="1789" y="9207"/>
                  </a:lnTo>
                  <a:lnTo>
                    <a:pt x="2027" y="9326"/>
                  </a:lnTo>
                  <a:lnTo>
                    <a:pt x="2290" y="9421"/>
                  </a:lnTo>
                  <a:lnTo>
                    <a:pt x="2576" y="9517"/>
                  </a:lnTo>
                  <a:lnTo>
                    <a:pt x="2886" y="9588"/>
                  </a:lnTo>
                  <a:lnTo>
                    <a:pt x="3220" y="9660"/>
                  </a:lnTo>
                  <a:lnTo>
                    <a:pt x="3578" y="9707"/>
                  </a:lnTo>
                  <a:lnTo>
                    <a:pt x="3959" y="9755"/>
                  </a:lnTo>
                  <a:lnTo>
                    <a:pt x="4794" y="9755"/>
                  </a:lnTo>
                  <a:lnTo>
                    <a:pt x="5247" y="9731"/>
                  </a:lnTo>
                  <a:lnTo>
                    <a:pt x="5748" y="9684"/>
                  </a:lnTo>
                  <a:lnTo>
                    <a:pt x="6249" y="9588"/>
                  </a:lnTo>
                  <a:lnTo>
                    <a:pt x="6774" y="9493"/>
                  </a:lnTo>
                  <a:lnTo>
                    <a:pt x="7274" y="9373"/>
                  </a:lnTo>
                  <a:lnTo>
                    <a:pt x="7751" y="9254"/>
                  </a:lnTo>
                  <a:lnTo>
                    <a:pt x="8205" y="9135"/>
                  </a:lnTo>
                  <a:lnTo>
                    <a:pt x="8658" y="8968"/>
                  </a:lnTo>
                  <a:lnTo>
                    <a:pt x="9063" y="8825"/>
                  </a:lnTo>
                  <a:lnTo>
                    <a:pt x="9469" y="8658"/>
                  </a:lnTo>
                  <a:lnTo>
                    <a:pt x="9850" y="8491"/>
                  </a:lnTo>
                  <a:lnTo>
                    <a:pt x="10542" y="8133"/>
                  </a:lnTo>
                  <a:lnTo>
                    <a:pt x="11162" y="7752"/>
                  </a:lnTo>
                  <a:lnTo>
                    <a:pt x="11711" y="7370"/>
                  </a:lnTo>
                  <a:lnTo>
                    <a:pt x="12188" y="7012"/>
                  </a:lnTo>
                  <a:lnTo>
                    <a:pt x="12617" y="6631"/>
                  </a:lnTo>
                  <a:lnTo>
                    <a:pt x="12951" y="6297"/>
                  </a:lnTo>
                  <a:lnTo>
                    <a:pt x="13237" y="5987"/>
                  </a:lnTo>
                  <a:lnTo>
                    <a:pt x="13475" y="5701"/>
                  </a:lnTo>
                  <a:lnTo>
                    <a:pt x="13785" y="5295"/>
                  </a:lnTo>
                  <a:lnTo>
                    <a:pt x="13881" y="5128"/>
                  </a:lnTo>
                  <a:lnTo>
                    <a:pt x="13857" y="4937"/>
                  </a:lnTo>
                  <a:lnTo>
                    <a:pt x="13762" y="4413"/>
                  </a:lnTo>
                  <a:lnTo>
                    <a:pt x="13666" y="4055"/>
                  </a:lnTo>
                  <a:lnTo>
                    <a:pt x="13571" y="3649"/>
                  </a:lnTo>
                  <a:lnTo>
                    <a:pt x="13428" y="3220"/>
                  </a:lnTo>
                  <a:lnTo>
                    <a:pt x="13261" y="2791"/>
                  </a:lnTo>
                  <a:lnTo>
                    <a:pt x="13070" y="2314"/>
                  </a:lnTo>
                  <a:lnTo>
                    <a:pt x="12831" y="1884"/>
                  </a:lnTo>
                  <a:lnTo>
                    <a:pt x="12545" y="1431"/>
                  </a:lnTo>
                  <a:lnTo>
                    <a:pt x="12402" y="1240"/>
                  </a:lnTo>
                  <a:lnTo>
                    <a:pt x="12235" y="1050"/>
                  </a:lnTo>
                  <a:lnTo>
                    <a:pt x="12044" y="859"/>
                  </a:lnTo>
                  <a:lnTo>
                    <a:pt x="11854" y="692"/>
                  </a:lnTo>
                  <a:lnTo>
                    <a:pt x="11663" y="525"/>
                  </a:lnTo>
                  <a:lnTo>
                    <a:pt x="11448" y="382"/>
                  </a:lnTo>
                  <a:lnTo>
                    <a:pt x="11210" y="263"/>
                  </a:lnTo>
                  <a:lnTo>
                    <a:pt x="10971" y="143"/>
                  </a:lnTo>
                  <a:lnTo>
                    <a:pt x="10733" y="72"/>
                  </a:lnTo>
                  <a:lnTo>
                    <a:pt x="10470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 flipH="1">
              <a:off x="1202279" y="1286829"/>
              <a:ext cx="48549" cy="98286"/>
            </a:xfrm>
            <a:custGeom>
              <a:avLst/>
              <a:gdLst/>
              <a:ahLst/>
              <a:cxnLst/>
              <a:rect l="l" t="t" r="r" b="b"/>
              <a:pathLst>
                <a:path w="2863" h="5796" extrusionOk="0">
                  <a:moveTo>
                    <a:pt x="167" y="0"/>
                  </a:moveTo>
                  <a:lnTo>
                    <a:pt x="96" y="48"/>
                  </a:lnTo>
                  <a:lnTo>
                    <a:pt x="24" y="96"/>
                  </a:lnTo>
                  <a:lnTo>
                    <a:pt x="0" y="143"/>
                  </a:lnTo>
                  <a:lnTo>
                    <a:pt x="0" y="215"/>
                  </a:lnTo>
                  <a:lnTo>
                    <a:pt x="48" y="286"/>
                  </a:lnTo>
                  <a:lnTo>
                    <a:pt x="287" y="596"/>
                  </a:lnTo>
                  <a:lnTo>
                    <a:pt x="525" y="883"/>
                  </a:lnTo>
                  <a:lnTo>
                    <a:pt x="740" y="1193"/>
                  </a:lnTo>
                  <a:lnTo>
                    <a:pt x="931" y="1503"/>
                  </a:lnTo>
                  <a:lnTo>
                    <a:pt x="1121" y="1813"/>
                  </a:lnTo>
                  <a:lnTo>
                    <a:pt x="1288" y="2147"/>
                  </a:lnTo>
                  <a:lnTo>
                    <a:pt x="1598" y="2814"/>
                  </a:lnTo>
                  <a:lnTo>
                    <a:pt x="1885" y="3506"/>
                  </a:lnTo>
                  <a:lnTo>
                    <a:pt x="2099" y="4222"/>
                  </a:lnTo>
                  <a:lnTo>
                    <a:pt x="2314" y="4937"/>
                  </a:lnTo>
                  <a:lnTo>
                    <a:pt x="2481" y="5653"/>
                  </a:lnTo>
                  <a:lnTo>
                    <a:pt x="2529" y="5748"/>
                  </a:lnTo>
                  <a:lnTo>
                    <a:pt x="2576" y="5796"/>
                  </a:lnTo>
                  <a:lnTo>
                    <a:pt x="2648" y="5796"/>
                  </a:lnTo>
                  <a:lnTo>
                    <a:pt x="2719" y="5772"/>
                  </a:lnTo>
                  <a:lnTo>
                    <a:pt x="2791" y="5748"/>
                  </a:lnTo>
                  <a:lnTo>
                    <a:pt x="2839" y="5677"/>
                  </a:lnTo>
                  <a:lnTo>
                    <a:pt x="2862" y="5605"/>
                  </a:lnTo>
                  <a:lnTo>
                    <a:pt x="2862" y="5533"/>
                  </a:lnTo>
                  <a:lnTo>
                    <a:pt x="2696" y="4794"/>
                  </a:lnTo>
                  <a:lnTo>
                    <a:pt x="2481" y="4055"/>
                  </a:lnTo>
                  <a:lnTo>
                    <a:pt x="2242" y="3339"/>
                  </a:lnTo>
                  <a:lnTo>
                    <a:pt x="1980" y="2624"/>
                  </a:lnTo>
                  <a:lnTo>
                    <a:pt x="1646" y="1956"/>
                  </a:lnTo>
                  <a:lnTo>
                    <a:pt x="1479" y="1622"/>
                  </a:lnTo>
                  <a:lnTo>
                    <a:pt x="1288" y="1288"/>
                  </a:lnTo>
                  <a:lnTo>
                    <a:pt x="1074" y="978"/>
                  </a:lnTo>
                  <a:lnTo>
                    <a:pt x="859" y="668"/>
                  </a:lnTo>
                  <a:lnTo>
                    <a:pt x="644" y="358"/>
                  </a:lnTo>
                  <a:lnTo>
                    <a:pt x="382" y="72"/>
                  </a:lnTo>
                  <a:lnTo>
                    <a:pt x="310" y="24"/>
                  </a:lnTo>
                  <a:lnTo>
                    <a:pt x="239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 flipH="1">
              <a:off x="1254457" y="1309468"/>
              <a:ext cx="32779" cy="103559"/>
            </a:xfrm>
            <a:custGeom>
              <a:avLst/>
              <a:gdLst/>
              <a:ahLst/>
              <a:cxnLst/>
              <a:rect l="l" t="t" r="r" b="b"/>
              <a:pathLst>
                <a:path w="1933" h="6107" extrusionOk="0">
                  <a:moveTo>
                    <a:pt x="168" y="1"/>
                  </a:moveTo>
                  <a:lnTo>
                    <a:pt x="96" y="25"/>
                  </a:lnTo>
                  <a:lnTo>
                    <a:pt x="49" y="96"/>
                  </a:lnTo>
                  <a:lnTo>
                    <a:pt x="1" y="144"/>
                  </a:lnTo>
                  <a:lnTo>
                    <a:pt x="1" y="239"/>
                  </a:lnTo>
                  <a:lnTo>
                    <a:pt x="25" y="311"/>
                  </a:lnTo>
                  <a:lnTo>
                    <a:pt x="359" y="979"/>
                  </a:lnTo>
                  <a:lnTo>
                    <a:pt x="645" y="1646"/>
                  </a:lnTo>
                  <a:lnTo>
                    <a:pt x="883" y="2338"/>
                  </a:lnTo>
                  <a:lnTo>
                    <a:pt x="1074" y="3030"/>
                  </a:lnTo>
                  <a:lnTo>
                    <a:pt x="1241" y="3745"/>
                  </a:lnTo>
                  <a:lnTo>
                    <a:pt x="1360" y="4461"/>
                  </a:lnTo>
                  <a:lnTo>
                    <a:pt x="1456" y="5200"/>
                  </a:lnTo>
                  <a:lnTo>
                    <a:pt x="1527" y="5940"/>
                  </a:lnTo>
                  <a:lnTo>
                    <a:pt x="1551" y="6011"/>
                  </a:lnTo>
                  <a:lnTo>
                    <a:pt x="1599" y="6059"/>
                  </a:lnTo>
                  <a:lnTo>
                    <a:pt x="1670" y="6106"/>
                  </a:lnTo>
                  <a:lnTo>
                    <a:pt x="1742" y="6106"/>
                  </a:lnTo>
                  <a:lnTo>
                    <a:pt x="1814" y="6083"/>
                  </a:lnTo>
                  <a:lnTo>
                    <a:pt x="1861" y="6059"/>
                  </a:lnTo>
                  <a:lnTo>
                    <a:pt x="1909" y="5987"/>
                  </a:lnTo>
                  <a:lnTo>
                    <a:pt x="1933" y="5892"/>
                  </a:lnTo>
                  <a:lnTo>
                    <a:pt x="1861" y="5129"/>
                  </a:lnTo>
                  <a:lnTo>
                    <a:pt x="1766" y="4389"/>
                  </a:lnTo>
                  <a:lnTo>
                    <a:pt x="1623" y="3626"/>
                  </a:lnTo>
                  <a:lnTo>
                    <a:pt x="1456" y="2911"/>
                  </a:lnTo>
                  <a:lnTo>
                    <a:pt x="1265" y="2171"/>
                  </a:lnTo>
                  <a:lnTo>
                    <a:pt x="1003" y="1456"/>
                  </a:lnTo>
                  <a:lnTo>
                    <a:pt x="716" y="764"/>
                  </a:lnTo>
                  <a:lnTo>
                    <a:pt x="359" y="96"/>
                  </a:lnTo>
                  <a:lnTo>
                    <a:pt x="311" y="25"/>
                  </a:lnTo>
                  <a:lnTo>
                    <a:pt x="239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 flipH="1">
              <a:off x="1308246" y="1321202"/>
              <a:ext cx="17805" cy="108816"/>
            </a:xfrm>
            <a:custGeom>
              <a:avLst/>
              <a:gdLst/>
              <a:ahLst/>
              <a:cxnLst/>
              <a:rect l="l" t="t" r="r" b="b"/>
              <a:pathLst>
                <a:path w="1050" h="6417" extrusionOk="0">
                  <a:moveTo>
                    <a:pt x="191" y="0"/>
                  </a:moveTo>
                  <a:lnTo>
                    <a:pt x="96" y="24"/>
                  </a:lnTo>
                  <a:lnTo>
                    <a:pt x="48" y="72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382" y="3220"/>
                  </a:lnTo>
                  <a:lnTo>
                    <a:pt x="549" y="4723"/>
                  </a:lnTo>
                  <a:lnTo>
                    <a:pt x="620" y="5462"/>
                  </a:lnTo>
                  <a:lnTo>
                    <a:pt x="644" y="6225"/>
                  </a:lnTo>
                  <a:lnTo>
                    <a:pt x="668" y="6321"/>
                  </a:lnTo>
                  <a:lnTo>
                    <a:pt x="716" y="6368"/>
                  </a:lnTo>
                  <a:lnTo>
                    <a:pt x="787" y="6392"/>
                  </a:lnTo>
                  <a:lnTo>
                    <a:pt x="859" y="6416"/>
                  </a:lnTo>
                  <a:lnTo>
                    <a:pt x="930" y="6392"/>
                  </a:lnTo>
                  <a:lnTo>
                    <a:pt x="1002" y="6345"/>
                  </a:lnTo>
                  <a:lnTo>
                    <a:pt x="1050" y="6273"/>
                  </a:lnTo>
                  <a:lnTo>
                    <a:pt x="1050" y="6202"/>
                  </a:lnTo>
                  <a:lnTo>
                    <a:pt x="1026" y="5438"/>
                  </a:lnTo>
                  <a:lnTo>
                    <a:pt x="954" y="4699"/>
                  </a:lnTo>
                  <a:lnTo>
                    <a:pt x="787" y="3173"/>
                  </a:lnTo>
                  <a:lnTo>
                    <a:pt x="406" y="191"/>
                  </a:lnTo>
                  <a:lnTo>
                    <a:pt x="382" y="96"/>
                  </a:lnTo>
                  <a:lnTo>
                    <a:pt x="334" y="48"/>
                  </a:lnTo>
                  <a:lnTo>
                    <a:pt x="263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 flipH="1">
              <a:off x="1363647" y="1326459"/>
              <a:ext cx="16194" cy="97082"/>
            </a:xfrm>
            <a:custGeom>
              <a:avLst/>
              <a:gdLst/>
              <a:ahLst/>
              <a:cxnLst/>
              <a:rect l="l" t="t" r="r" b="b"/>
              <a:pathLst>
                <a:path w="955" h="5725" extrusionOk="0">
                  <a:moveTo>
                    <a:pt x="716" y="0"/>
                  </a:moveTo>
                  <a:lnTo>
                    <a:pt x="644" y="24"/>
                  </a:lnTo>
                  <a:lnTo>
                    <a:pt x="573" y="72"/>
                  </a:lnTo>
                  <a:lnTo>
                    <a:pt x="549" y="167"/>
                  </a:lnTo>
                  <a:lnTo>
                    <a:pt x="382" y="811"/>
                  </a:lnTo>
                  <a:lnTo>
                    <a:pt x="239" y="1479"/>
                  </a:lnTo>
                  <a:lnTo>
                    <a:pt x="119" y="2147"/>
                  </a:lnTo>
                  <a:lnTo>
                    <a:pt x="48" y="2815"/>
                  </a:lnTo>
                  <a:lnTo>
                    <a:pt x="0" y="3507"/>
                  </a:lnTo>
                  <a:lnTo>
                    <a:pt x="0" y="4174"/>
                  </a:lnTo>
                  <a:lnTo>
                    <a:pt x="0" y="4866"/>
                  </a:lnTo>
                  <a:lnTo>
                    <a:pt x="48" y="5534"/>
                  </a:lnTo>
                  <a:lnTo>
                    <a:pt x="72" y="5629"/>
                  </a:lnTo>
                  <a:lnTo>
                    <a:pt x="119" y="5677"/>
                  </a:lnTo>
                  <a:lnTo>
                    <a:pt x="191" y="5725"/>
                  </a:lnTo>
                  <a:lnTo>
                    <a:pt x="286" y="5725"/>
                  </a:lnTo>
                  <a:lnTo>
                    <a:pt x="358" y="5701"/>
                  </a:lnTo>
                  <a:lnTo>
                    <a:pt x="406" y="5653"/>
                  </a:lnTo>
                  <a:lnTo>
                    <a:pt x="453" y="5605"/>
                  </a:lnTo>
                  <a:lnTo>
                    <a:pt x="453" y="5510"/>
                  </a:lnTo>
                  <a:lnTo>
                    <a:pt x="406" y="4842"/>
                  </a:lnTo>
                  <a:lnTo>
                    <a:pt x="406" y="4174"/>
                  </a:lnTo>
                  <a:lnTo>
                    <a:pt x="406" y="3507"/>
                  </a:lnTo>
                  <a:lnTo>
                    <a:pt x="453" y="2839"/>
                  </a:lnTo>
                  <a:lnTo>
                    <a:pt x="525" y="2195"/>
                  </a:lnTo>
                  <a:lnTo>
                    <a:pt x="644" y="1527"/>
                  </a:lnTo>
                  <a:lnTo>
                    <a:pt x="763" y="883"/>
                  </a:lnTo>
                  <a:lnTo>
                    <a:pt x="930" y="239"/>
                  </a:lnTo>
                  <a:lnTo>
                    <a:pt x="954" y="144"/>
                  </a:lnTo>
                  <a:lnTo>
                    <a:pt x="907" y="72"/>
                  </a:lnTo>
                  <a:lnTo>
                    <a:pt x="859" y="24"/>
                  </a:lnTo>
                  <a:lnTo>
                    <a:pt x="787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 flipH="1">
              <a:off x="1186509" y="1368921"/>
              <a:ext cx="228112" cy="64320"/>
            </a:xfrm>
            <a:custGeom>
              <a:avLst/>
              <a:gdLst/>
              <a:ahLst/>
              <a:cxnLst/>
              <a:rect l="l" t="t" r="r" b="b"/>
              <a:pathLst>
                <a:path w="13452" h="3793" extrusionOk="0">
                  <a:moveTo>
                    <a:pt x="13237" y="1"/>
                  </a:moveTo>
                  <a:lnTo>
                    <a:pt x="13142" y="25"/>
                  </a:lnTo>
                  <a:lnTo>
                    <a:pt x="12331" y="597"/>
                  </a:lnTo>
                  <a:lnTo>
                    <a:pt x="11496" y="1146"/>
                  </a:lnTo>
                  <a:lnTo>
                    <a:pt x="10661" y="1670"/>
                  </a:lnTo>
                  <a:lnTo>
                    <a:pt x="10232" y="1909"/>
                  </a:lnTo>
                  <a:lnTo>
                    <a:pt x="9803" y="2147"/>
                  </a:lnTo>
                  <a:lnTo>
                    <a:pt x="9349" y="2362"/>
                  </a:lnTo>
                  <a:lnTo>
                    <a:pt x="8920" y="2553"/>
                  </a:lnTo>
                  <a:lnTo>
                    <a:pt x="8443" y="2744"/>
                  </a:lnTo>
                  <a:lnTo>
                    <a:pt x="7990" y="2911"/>
                  </a:lnTo>
                  <a:lnTo>
                    <a:pt x="7513" y="3054"/>
                  </a:lnTo>
                  <a:lnTo>
                    <a:pt x="7036" y="3173"/>
                  </a:lnTo>
                  <a:lnTo>
                    <a:pt x="6559" y="3268"/>
                  </a:lnTo>
                  <a:lnTo>
                    <a:pt x="6034" y="3316"/>
                  </a:lnTo>
                  <a:lnTo>
                    <a:pt x="5271" y="3388"/>
                  </a:lnTo>
                  <a:lnTo>
                    <a:pt x="4460" y="3388"/>
                  </a:lnTo>
                  <a:lnTo>
                    <a:pt x="4055" y="3340"/>
                  </a:lnTo>
                  <a:lnTo>
                    <a:pt x="3649" y="3316"/>
                  </a:lnTo>
                  <a:lnTo>
                    <a:pt x="3244" y="3244"/>
                  </a:lnTo>
                  <a:lnTo>
                    <a:pt x="2838" y="3149"/>
                  </a:lnTo>
                  <a:lnTo>
                    <a:pt x="2433" y="3030"/>
                  </a:lnTo>
                  <a:lnTo>
                    <a:pt x="2075" y="2863"/>
                  </a:lnTo>
                  <a:lnTo>
                    <a:pt x="1717" y="2696"/>
                  </a:lnTo>
                  <a:lnTo>
                    <a:pt x="1383" y="2481"/>
                  </a:lnTo>
                  <a:lnTo>
                    <a:pt x="1097" y="2219"/>
                  </a:lnTo>
                  <a:lnTo>
                    <a:pt x="811" y="1933"/>
                  </a:lnTo>
                  <a:lnTo>
                    <a:pt x="572" y="1623"/>
                  </a:lnTo>
                  <a:lnTo>
                    <a:pt x="477" y="1432"/>
                  </a:lnTo>
                  <a:lnTo>
                    <a:pt x="382" y="1265"/>
                  </a:lnTo>
                  <a:lnTo>
                    <a:pt x="334" y="1193"/>
                  </a:lnTo>
                  <a:lnTo>
                    <a:pt x="262" y="1146"/>
                  </a:lnTo>
                  <a:lnTo>
                    <a:pt x="191" y="1122"/>
                  </a:lnTo>
                  <a:lnTo>
                    <a:pt x="119" y="1146"/>
                  </a:lnTo>
                  <a:lnTo>
                    <a:pt x="48" y="1193"/>
                  </a:lnTo>
                  <a:lnTo>
                    <a:pt x="0" y="1241"/>
                  </a:lnTo>
                  <a:lnTo>
                    <a:pt x="0" y="1313"/>
                  </a:lnTo>
                  <a:lnTo>
                    <a:pt x="0" y="1384"/>
                  </a:lnTo>
                  <a:lnTo>
                    <a:pt x="191" y="1766"/>
                  </a:lnTo>
                  <a:lnTo>
                    <a:pt x="429" y="2100"/>
                  </a:lnTo>
                  <a:lnTo>
                    <a:pt x="692" y="2386"/>
                  </a:lnTo>
                  <a:lnTo>
                    <a:pt x="978" y="2648"/>
                  </a:lnTo>
                  <a:lnTo>
                    <a:pt x="1288" y="2887"/>
                  </a:lnTo>
                  <a:lnTo>
                    <a:pt x="1622" y="3077"/>
                  </a:lnTo>
                  <a:lnTo>
                    <a:pt x="1980" y="3268"/>
                  </a:lnTo>
                  <a:lnTo>
                    <a:pt x="2361" y="3411"/>
                  </a:lnTo>
                  <a:lnTo>
                    <a:pt x="2743" y="3531"/>
                  </a:lnTo>
                  <a:lnTo>
                    <a:pt x="3148" y="3626"/>
                  </a:lnTo>
                  <a:lnTo>
                    <a:pt x="3530" y="3698"/>
                  </a:lnTo>
                  <a:lnTo>
                    <a:pt x="3935" y="3745"/>
                  </a:lnTo>
                  <a:lnTo>
                    <a:pt x="4365" y="3769"/>
                  </a:lnTo>
                  <a:lnTo>
                    <a:pt x="4746" y="3793"/>
                  </a:lnTo>
                  <a:lnTo>
                    <a:pt x="5152" y="3793"/>
                  </a:lnTo>
                  <a:lnTo>
                    <a:pt x="5533" y="3769"/>
                  </a:lnTo>
                  <a:lnTo>
                    <a:pt x="6106" y="3721"/>
                  </a:lnTo>
                  <a:lnTo>
                    <a:pt x="6630" y="3650"/>
                  </a:lnTo>
                  <a:lnTo>
                    <a:pt x="7179" y="3531"/>
                  </a:lnTo>
                  <a:lnTo>
                    <a:pt x="7704" y="3411"/>
                  </a:lnTo>
                  <a:lnTo>
                    <a:pt x="8205" y="3244"/>
                  </a:lnTo>
                  <a:lnTo>
                    <a:pt x="8705" y="3077"/>
                  </a:lnTo>
                  <a:lnTo>
                    <a:pt x="9206" y="2863"/>
                  </a:lnTo>
                  <a:lnTo>
                    <a:pt x="9683" y="2648"/>
                  </a:lnTo>
                  <a:lnTo>
                    <a:pt x="10160" y="2386"/>
                  </a:lnTo>
                  <a:lnTo>
                    <a:pt x="10637" y="2147"/>
                  </a:lnTo>
                  <a:lnTo>
                    <a:pt x="11567" y="1575"/>
                  </a:lnTo>
                  <a:lnTo>
                    <a:pt x="12474" y="979"/>
                  </a:lnTo>
                  <a:lnTo>
                    <a:pt x="13380" y="359"/>
                  </a:lnTo>
                  <a:lnTo>
                    <a:pt x="13428" y="311"/>
                  </a:lnTo>
                  <a:lnTo>
                    <a:pt x="13452" y="239"/>
                  </a:lnTo>
                  <a:lnTo>
                    <a:pt x="13452" y="168"/>
                  </a:lnTo>
                  <a:lnTo>
                    <a:pt x="13428" y="96"/>
                  </a:lnTo>
                  <a:lnTo>
                    <a:pt x="13380" y="25"/>
                  </a:lnTo>
                  <a:lnTo>
                    <a:pt x="13309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 flipH="1">
              <a:off x="1112896" y="4030977"/>
              <a:ext cx="197385" cy="317495"/>
            </a:xfrm>
            <a:custGeom>
              <a:avLst/>
              <a:gdLst/>
              <a:ahLst/>
              <a:cxnLst/>
              <a:rect l="l" t="t" r="r" b="b"/>
              <a:pathLst>
                <a:path w="11640" h="18723" extrusionOk="0">
                  <a:moveTo>
                    <a:pt x="9374" y="0"/>
                  </a:moveTo>
                  <a:lnTo>
                    <a:pt x="4103" y="4460"/>
                  </a:lnTo>
                  <a:lnTo>
                    <a:pt x="3077" y="7418"/>
                  </a:lnTo>
                  <a:lnTo>
                    <a:pt x="2195" y="9922"/>
                  </a:lnTo>
                  <a:lnTo>
                    <a:pt x="1765" y="11067"/>
                  </a:lnTo>
                  <a:lnTo>
                    <a:pt x="1384" y="12045"/>
                  </a:lnTo>
                  <a:lnTo>
                    <a:pt x="1026" y="12951"/>
                  </a:lnTo>
                  <a:lnTo>
                    <a:pt x="668" y="13953"/>
                  </a:lnTo>
                  <a:lnTo>
                    <a:pt x="501" y="14478"/>
                  </a:lnTo>
                  <a:lnTo>
                    <a:pt x="334" y="15002"/>
                  </a:lnTo>
                  <a:lnTo>
                    <a:pt x="191" y="15527"/>
                  </a:lnTo>
                  <a:lnTo>
                    <a:pt x="96" y="16028"/>
                  </a:lnTo>
                  <a:lnTo>
                    <a:pt x="24" y="16505"/>
                  </a:lnTo>
                  <a:lnTo>
                    <a:pt x="0" y="16958"/>
                  </a:lnTo>
                  <a:lnTo>
                    <a:pt x="24" y="17364"/>
                  </a:lnTo>
                  <a:lnTo>
                    <a:pt x="48" y="17554"/>
                  </a:lnTo>
                  <a:lnTo>
                    <a:pt x="96" y="17721"/>
                  </a:lnTo>
                  <a:lnTo>
                    <a:pt x="144" y="17888"/>
                  </a:lnTo>
                  <a:lnTo>
                    <a:pt x="215" y="18055"/>
                  </a:lnTo>
                  <a:lnTo>
                    <a:pt x="311" y="18174"/>
                  </a:lnTo>
                  <a:lnTo>
                    <a:pt x="430" y="18294"/>
                  </a:lnTo>
                  <a:lnTo>
                    <a:pt x="573" y="18389"/>
                  </a:lnTo>
                  <a:lnTo>
                    <a:pt x="716" y="18485"/>
                  </a:lnTo>
                  <a:lnTo>
                    <a:pt x="883" y="18532"/>
                  </a:lnTo>
                  <a:lnTo>
                    <a:pt x="1074" y="18580"/>
                  </a:lnTo>
                  <a:lnTo>
                    <a:pt x="1479" y="18628"/>
                  </a:lnTo>
                  <a:lnTo>
                    <a:pt x="1932" y="18675"/>
                  </a:lnTo>
                  <a:lnTo>
                    <a:pt x="2385" y="18699"/>
                  </a:lnTo>
                  <a:lnTo>
                    <a:pt x="2839" y="18723"/>
                  </a:lnTo>
                  <a:lnTo>
                    <a:pt x="3339" y="18723"/>
                  </a:lnTo>
                  <a:lnTo>
                    <a:pt x="3816" y="18699"/>
                  </a:lnTo>
                  <a:lnTo>
                    <a:pt x="4294" y="18651"/>
                  </a:lnTo>
                  <a:lnTo>
                    <a:pt x="4771" y="18580"/>
                  </a:lnTo>
                  <a:lnTo>
                    <a:pt x="5248" y="18485"/>
                  </a:lnTo>
                  <a:lnTo>
                    <a:pt x="5725" y="18365"/>
                  </a:lnTo>
                  <a:lnTo>
                    <a:pt x="6154" y="18198"/>
                  </a:lnTo>
                  <a:lnTo>
                    <a:pt x="6583" y="18007"/>
                  </a:lnTo>
                  <a:lnTo>
                    <a:pt x="6989" y="17793"/>
                  </a:lnTo>
                  <a:lnTo>
                    <a:pt x="7370" y="17530"/>
                  </a:lnTo>
                  <a:lnTo>
                    <a:pt x="7704" y="17244"/>
                  </a:lnTo>
                  <a:lnTo>
                    <a:pt x="7871" y="17077"/>
                  </a:lnTo>
                  <a:lnTo>
                    <a:pt x="8014" y="16910"/>
                  </a:lnTo>
                  <a:lnTo>
                    <a:pt x="8277" y="16529"/>
                  </a:lnTo>
                  <a:lnTo>
                    <a:pt x="8515" y="16147"/>
                  </a:lnTo>
                  <a:lnTo>
                    <a:pt x="8754" y="15742"/>
                  </a:lnTo>
                  <a:lnTo>
                    <a:pt x="8944" y="15336"/>
                  </a:lnTo>
                  <a:lnTo>
                    <a:pt x="9111" y="14907"/>
                  </a:lnTo>
                  <a:lnTo>
                    <a:pt x="9278" y="14501"/>
                  </a:lnTo>
                  <a:lnTo>
                    <a:pt x="9517" y="13738"/>
                  </a:lnTo>
                  <a:lnTo>
                    <a:pt x="9708" y="13047"/>
                  </a:lnTo>
                  <a:lnTo>
                    <a:pt x="9827" y="12498"/>
                  </a:lnTo>
                  <a:lnTo>
                    <a:pt x="9898" y="11997"/>
                  </a:lnTo>
                  <a:lnTo>
                    <a:pt x="10495" y="14740"/>
                  </a:lnTo>
                  <a:lnTo>
                    <a:pt x="11592" y="14740"/>
                  </a:lnTo>
                  <a:lnTo>
                    <a:pt x="11616" y="10471"/>
                  </a:lnTo>
                  <a:lnTo>
                    <a:pt x="11639" y="6869"/>
                  </a:lnTo>
                  <a:lnTo>
                    <a:pt x="11616" y="5248"/>
                  </a:lnTo>
                  <a:lnTo>
                    <a:pt x="11592" y="3912"/>
                  </a:lnTo>
                  <a:lnTo>
                    <a:pt x="11544" y="3363"/>
                  </a:lnTo>
                  <a:lnTo>
                    <a:pt x="11472" y="2862"/>
                  </a:lnTo>
                  <a:lnTo>
                    <a:pt x="11353" y="2433"/>
                  </a:lnTo>
                  <a:lnTo>
                    <a:pt x="11210" y="2028"/>
                  </a:lnTo>
                  <a:lnTo>
                    <a:pt x="11043" y="1670"/>
                  </a:lnTo>
                  <a:lnTo>
                    <a:pt x="10852" y="1336"/>
                  </a:lnTo>
                  <a:lnTo>
                    <a:pt x="10662" y="1050"/>
                  </a:lnTo>
                  <a:lnTo>
                    <a:pt x="10447" y="811"/>
                  </a:lnTo>
                  <a:lnTo>
                    <a:pt x="10232" y="621"/>
                  </a:lnTo>
                  <a:lnTo>
                    <a:pt x="10041" y="430"/>
                  </a:lnTo>
                  <a:lnTo>
                    <a:pt x="9874" y="287"/>
                  </a:lnTo>
                  <a:lnTo>
                    <a:pt x="9708" y="191"/>
                  </a:lnTo>
                  <a:lnTo>
                    <a:pt x="9445" y="48"/>
                  </a:lnTo>
                  <a:lnTo>
                    <a:pt x="9374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 flipH="1">
              <a:off x="1132719" y="3957364"/>
              <a:ext cx="143986" cy="317512"/>
            </a:xfrm>
            <a:custGeom>
              <a:avLst/>
              <a:gdLst/>
              <a:ahLst/>
              <a:cxnLst/>
              <a:rect l="l" t="t" r="r" b="b"/>
              <a:pathLst>
                <a:path w="8491" h="18724" extrusionOk="0">
                  <a:moveTo>
                    <a:pt x="6821" y="1"/>
                  </a:moveTo>
                  <a:lnTo>
                    <a:pt x="2624" y="358"/>
                  </a:lnTo>
                  <a:lnTo>
                    <a:pt x="2409" y="3960"/>
                  </a:lnTo>
                  <a:lnTo>
                    <a:pt x="2218" y="6941"/>
                  </a:lnTo>
                  <a:lnTo>
                    <a:pt x="2099" y="9398"/>
                  </a:lnTo>
                  <a:lnTo>
                    <a:pt x="2051" y="9875"/>
                  </a:lnTo>
                  <a:lnTo>
                    <a:pt x="1956" y="10399"/>
                  </a:lnTo>
                  <a:lnTo>
                    <a:pt x="1836" y="10972"/>
                  </a:lnTo>
                  <a:lnTo>
                    <a:pt x="1670" y="11568"/>
                  </a:lnTo>
                  <a:lnTo>
                    <a:pt x="1312" y="12808"/>
                  </a:lnTo>
                  <a:lnTo>
                    <a:pt x="906" y="14049"/>
                  </a:lnTo>
                  <a:lnTo>
                    <a:pt x="501" y="15241"/>
                  </a:lnTo>
                  <a:lnTo>
                    <a:pt x="334" y="15813"/>
                  </a:lnTo>
                  <a:lnTo>
                    <a:pt x="191" y="16314"/>
                  </a:lnTo>
                  <a:lnTo>
                    <a:pt x="95" y="16791"/>
                  </a:lnTo>
                  <a:lnTo>
                    <a:pt x="24" y="17221"/>
                  </a:lnTo>
                  <a:lnTo>
                    <a:pt x="0" y="17555"/>
                  </a:lnTo>
                  <a:lnTo>
                    <a:pt x="0" y="17722"/>
                  </a:lnTo>
                  <a:lnTo>
                    <a:pt x="24" y="17841"/>
                  </a:lnTo>
                  <a:lnTo>
                    <a:pt x="72" y="17960"/>
                  </a:lnTo>
                  <a:lnTo>
                    <a:pt x="119" y="18055"/>
                  </a:lnTo>
                  <a:lnTo>
                    <a:pt x="191" y="18175"/>
                  </a:lnTo>
                  <a:lnTo>
                    <a:pt x="286" y="18246"/>
                  </a:lnTo>
                  <a:lnTo>
                    <a:pt x="405" y="18342"/>
                  </a:lnTo>
                  <a:lnTo>
                    <a:pt x="549" y="18413"/>
                  </a:lnTo>
                  <a:lnTo>
                    <a:pt x="835" y="18556"/>
                  </a:lnTo>
                  <a:lnTo>
                    <a:pt x="1193" y="18652"/>
                  </a:lnTo>
                  <a:lnTo>
                    <a:pt x="1574" y="18699"/>
                  </a:lnTo>
                  <a:lnTo>
                    <a:pt x="1980" y="18723"/>
                  </a:lnTo>
                  <a:lnTo>
                    <a:pt x="2433" y="18723"/>
                  </a:lnTo>
                  <a:lnTo>
                    <a:pt x="2886" y="18699"/>
                  </a:lnTo>
                  <a:lnTo>
                    <a:pt x="3339" y="18628"/>
                  </a:lnTo>
                  <a:lnTo>
                    <a:pt x="3792" y="18509"/>
                  </a:lnTo>
                  <a:lnTo>
                    <a:pt x="4245" y="18389"/>
                  </a:lnTo>
                  <a:lnTo>
                    <a:pt x="4651" y="18199"/>
                  </a:lnTo>
                  <a:lnTo>
                    <a:pt x="5056" y="17984"/>
                  </a:lnTo>
                  <a:lnTo>
                    <a:pt x="5414" y="17745"/>
                  </a:lnTo>
                  <a:lnTo>
                    <a:pt x="5557" y="17602"/>
                  </a:lnTo>
                  <a:lnTo>
                    <a:pt x="5700" y="17459"/>
                  </a:lnTo>
                  <a:lnTo>
                    <a:pt x="5986" y="17149"/>
                  </a:lnTo>
                  <a:lnTo>
                    <a:pt x="6225" y="16767"/>
                  </a:lnTo>
                  <a:lnTo>
                    <a:pt x="6440" y="16362"/>
                  </a:lnTo>
                  <a:lnTo>
                    <a:pt x="6654" y="15933"/>
                  </a:lnTo>
                  <a:lnTo>
                    <a:pt x="6821" y="15456"/>
                  </a:lnTo>
                  <a:lnTo>
                    <a:pt x="7012" y="14955"/>
                  </a:lnTo>
                  <a:lnTo>
                    <a:pt x="7155" y="14430"/>
                  </a:lnTo>
                  <a:lnTo>
                    <a:pt x="7298" y="13905"/>
                  </a:lnTo>
                  <a:lnTo>
                    <a:pt x="7561" y="12784"/>
                  </a:lnTo>
                  <a:lnTo>
                    <a:pt x="7799" y="11687"/>
                  </a:lnTo>
                  <a:lnTo>
                    <a:pt x="8038" y="10614"/>
                  </a:lnTo>
                  <a:lnTo>
                    <a:pt x="8252" y="9612"/>
                  </a:lnTo>
                  <a:lnTo>
                    <a:pt x="8371" y="9135"/>
                  </a:lnTo>
                  <a:lnTo>
                    <a:pt x="8419" y="8682"/>
                  </a:lnTo>
                  <a:lnTo>
                    <a:pt x="8467" y="8229"/>
                  </a:lnTo>
                  <a:lnTo>
                    <a:pt x="8491" y="7800"/>
                  </a:lnTo>
                  <a:lnTo>
                    <a:pt x="8467" y="7370"/>
                  </a:lnTo>
                  <a:lnTo>
                    <a:pt x="8419" y="6989"/>
                  </a:lnTo>
                  <a:lnTo>
                    <a:pt x="8371" y="6607"/>
                  </a:lnTo>
                  <a:lnTo>
                    <a:pt x="8300" y="6249"/>
                  </a:lnTo>
                  <a:lnTo>
                    <a:pt x="8205" y="5916"/>
                  </a:lnTo>
                  <a:lnTo>
                    <a:pt x="8109" y="5605"/>
                  </a:lnTo>
                  <a:lnTo>
                    <a:pt x="7990" y="5319"/>
                  </a:lnTo>
                  <a:lnTo>
                    <a:pt x="7871" y="5081"/>
                  </a:lnTo>
                  <a:lnTo>
                    <a:pt x="7751" y="4842"/>
                  </a:lnTo>
                  <a:lnTo>
                    <a:pt x="7632" y="4651"/>
                  </a:lnTo>
                  <a:lnTo>
                    <a:pt x="7513" y="4485"/>
                  </a:lnTo>
                  <a:lnTo>
                    <a:pt x="7394" y="4341"/>
                  </a:lnTo>
                  <a:lnTo>
                    <a:pt x="7274" y="4198"/>
                  </a:lnTo>
                  <a:lnTo>
                    <a:pt x="7179" y="3984"/>
                  </a:lnTo>
                  <a:lnTo>
                    <a:pt x="7084" y="3697"/>
                  </a:lnTo>
                  <a:lnTo>
                    <a:pt x="7012" y="3387"/>
                  </a:lnTo>
                  <a:lnTo>
                    <a:pt x="6964" y="3053"/>
                  </a:lnTo>
                  <a:lnTo>
                    <a:pt x="6917" y="2696"/>
                  </a:lnTo>
                  <a:lnTo>
                    <a:pt x="6869" y="1933"/>
                  </a:lnTo>
                  <a:lnTo>
                    <a:pt x="6821" y="1217"/>
                  </a:lnTo>
                  <a:lnTo>
                    <a:pt x="6821" y="597"/>
                  </a:lnTo>
                  <a:lnTo>
                    <a:pt x="6821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 flipH="1">
              <a:off x="1039284" y="2279335"/>
              <a:ext cx="330858" cy="1754491"/>
            </a:xfrm>
            <a:custGeom>
              <a:avLst/>
              <a:gdLst/>
              <a:ahLst/>
              <a:cxnLst/>
              <a:rect l="l" t="t" r="r" b="b"/>
              <a:pathLst>
                <a:path w="19511" h="103464" extrusionOk="0">
                  <a:moveTo>
                    <a:pt x="16314" y="0"/>
                  </a:moveTo>
                  <a:lnTo>
                    <a:pt x="13381" y="525"/>
                  </a:lnTo>
                  <a:lnTo>
                    <a:pt x="12856" y="620"/>
                  </a:lnTo>
                  <a:lnTo>
                    <a:pt x="9398" y="1264"/>
                  </a:lnTo>
                  <a:lnTo>
                    <a:pt x="9016" y="1312"/>
                  </a:lnTo>
                  <a:lnTo>
                    <a:pt x="1145" y="2743"/>
                  </a:lnTo>
                  <a:lnTo>
                    <a:pt x="549" y="2862"/>
                  </a:lnTo>
                  <a:lnTo>
                    <a:pt x="263" y="2910"/>
                  </a:lnTo>
                  <a:lnTo>
                    <a:pt x="239" y="2862"/>
                  </a:lnTo>
                  <a:lnTo>
                    <a:pt x="191" y="2838"/>
                  </a:lnTo>
                  <a:lnTo>
                    <a:pt x="168" y="2862"/>
                  </a:lnTo>
                  <a:lnTo>
                    <a:pt x="144" y="2910"/>
                  </a:lnTo>
                  <a:lnTo>
                    <a:pt x="96" y="3077"/>
                  </a:lnTo>
                  <a:lnTo>
                    <a:pt x="72" y="3387"/>
                  </a:lnTo>
                  <a:lnTo>
                    <a:pt x="24" y="3864"/>
                  </a:lnTo>
                  <a:lnTo>
                    <a:pt x="1" y="5033"/>
                  </a:lnTo>
                  <a:lnTo>
                    <a:pt x="1" y="6416"/>
                  </a:lnTo>
                  <a:lnTo>
                    <a:pt x="1" y="8062"/>
                  </a:lnTo>
                  <a:lnTo>
                    <a:pt x="96" y="11973"/>
                  </a:lnTo>
                  <a:lnTo>
                    <a:pt x="96" y="12426"/>
                  </a:lnTo>
                  <a:lnTo>
                    <a:pt x="120" y="12951"/>
                  </a:lnTo>
                  <a:lnTo>
                    <a:pt x="120" y="13356"/>
                  </a:lnTo>
                  <a:lnTo>
                    <a:pt x="144" y="13786"/>
                  </a:lnTo>
                  <a:lnTo>
                    <a:pt x="287" y="18007"/>
                  </a:lnTo>
                  <a:lnTo>
                    <a:pt x="430" y="22348"/>
                  </a:lnTo>
                  <a:lnTo>
                    <a:pt x="454" y="22801"/>
                  </a:lnTo>
                  <a:lnTo>
                    <a:pt x="478" y="23016"/>
                  </a:lnTo>
                  <a:lnTo>
                    <a:pt x="478" y="23445"/>
                  </a:lnTo>
                  <a:lnTo>
                    <a:pt x="692" y="28501"/>
                  </a:lnTo>
                  <a:lnTo>
                    <a:pt x="907" y="32604"/>
                  </a:lnTo>
                  <a:lnTo>
                    <a:pt x="955" y="33295"/>
                  </a:lnTo>
                  <a:lnTo>
                    <a:pt x="955" y="33629"/>
                  </a:lnTo>
                  <a:lnTo>
                    <a:pt x="1074" y="35513"/>
                  </a:lnTo>
                  <a:lnTo>
                    <a:pt x="1217" y="37517"/>
                  </a:lnTo>
                  <a:lnTo>
                    <a:pt x="1384" y="39663"/>
                  </a:lnTo>
                  <a:lnTo>
                    <a:pt x="1575" y="41929"/>
                  </a:lnTo>
                  <a:lnTo>
                    <a:pt x="1622" y="42335"/>
                  </a:lnTo>
                  <a:lnTo>
                    <a:pt x="1742" y="43670"/>
                  </a:lnTo>
                  <a:lnTo>
                    <a:pt x="1789" y="44147"/>
                  </a:lnTo>
                  <a:lnTo>
                    <a:pt x="2099" y="47319"/>
                  </a:lnTo>
                  <a:lnTo>
                    <a:pt x="2457" y="50658"/>
                  </a:lnTo>
                  <a:lnTo>
                    <a:pt x="2409" y="51112"/>
                  </a:lnTo>
                  <a:lnTo>
                    <a:pt x="2362" y="51612"/>
                  </a:lnTo>
                  <a:lnTo>
                    <a:pt x="2290" y="52686"/>
                  </a:lnTo>
                  <a:lnTo>
                    <a:pt x="2219" y="54164"/>
                  </a:lnTo>
                  <a:lnTo>
                    <a:pt x="2195" y="54594"/>
                  </a:lnTo>
                  <a:lnTo>
                    <a:pt x="2195" y="55953"/>
                  </a:lnTo>
                  <a:lnTo>
                    <a:pt x="2195" y="57527"/>
                  </a:lnTo>
                  <a:lnTo>
                    <a:pt x="2266" y="59268"/>
                  </a:lnTo>
                  <a:lnTo>
                    <a:pt x="2362" y="61177"/>
                  </a:lnTo>
                  <a:lnTo>
                    <a:pt x="2409" y="61534"/>
                  </a:lnTo>
                  <a:lnTo>
                    <a:pt x="2409" y="61582"/>
                  </a:lnTo>
                  <a:lnTo>
                    <a:pt x="2529" y="63085"/>
                  </a:lnTo>
                  <a:lnTo>
                    <a:pt x="2696" y="64659"/>
                  </a:lnTo>
                  <a:lnTo>
                    <a:pt x="2743" y="65136"/>
                  </a:lnTo>
                  <a:lnTo>
                    <a:pt x="2910" y="66400"/>
                  </a:lnTo>
                  <a:lnTo>
                    <a:pt x="3077" y="67664"/>
                  </a:lnTo>
                  <a:lnTo>
                    <a:pt x="3435" y="70120"/>
                  </a:lnTo>
                  <a:lnTo>
                    <a:pt x="3483" y="70502"/>
                  </a:lnTo>
                  <a:lnTo>
                    <a:pt x="4294" y="76274"/>
                  </a:lnTo>
                  <a:lnTo>
                    <a:pt x="4365" y="76775"/>
                  </a:lnTo>
                  <a:lnTo>
                    <a:pt x="4651" y="78921"/>
                  </a:lnTo>
                  <a:lnTo>
                    <a:pt x="4699" y="79303"/>
                  </a:lnTo>
                  <a:lnTo>
                    <a:pt x="5844" y="87746"/>
                  </a:lnTo>
                  <a:lnTo>
                    <a:pt x="5939" y="88366"/>
                  </a:lnTo>
                  <a:lnTo>
                    <a:pt x="7013" y="96571"/>
                  </a:lnTo>
                  <a:lnTo>
                    <a:pt x="7060" y="96976"/>
                  </a:lnTo>
                  <a:lnTo>
                    <a:pt x="7394" y="99385"/>
                  </a:lnTo>
                  <a:lnTo>
                    <a:pt x="7442" y="99886"/>
                  </a:lnTo>
                  <a:lnTo>
                    <a:pt x="7895" y="103296"/>
                  </a:lnTo>
                  <a:lnTo>
                    <a:pt x="8062" y="103368"/>
                  </a:lnTo>
                  <a:lnTo>
                    <a:pt x="8277" y="103416"/>
                  </a:lnTo>
                  <a:lnTo>
                    <a:pt x="8539" y="103440"/>
                  </a:lnTo>
                  <a:lnTo>
                    <a:pt x="8849" y="103463"/>
                  </a:lnTo>
                  <a:lnTo>
                    <a:pt x="9183" y="103463"/>
                  </a:lnTo>
                  <a:lnTo>
                    <a:pt x="9541" y="103440"/>
                  </a:lnTo>
                  <a:lnTo>
                    <a:pt x="9898" y="103392"/>
                  </a:lnTo>
                  <a:lnTo>
                    <a:pt x="10280" y="103344"/>
                  </a:lnTo>
                  <a:lnTo>
                    <a:pt x="10495" y="103273"/>
                  </a:lnTo>
                  <a:lnTo>
                    <a:pt x="10590" y="103249"/>
                  </a:lnTo>
                  <a:lnTo>
                    <a:pt x="10900" y="103177"/>
                  </a:lnTo>
                  <a:lnTo>
                    <a:pt x="10996" y="103129"/>
                  </a:lnTo>
                  <a:lnTo>
                    <a:pt x="11091" y="103106"/>
                  </a:lnTo>
                  <a:lnTo>
                    <a:pt x="11473" y="102939"/>
                  </a:lnTo>
                  <a:lnTo>
                    <a:pt x="11854" y="102748"/>
                  </a:lnTo>
                  <a:lnTo>
                    <a:pt x="12188" y="102533"/>
                  </a:lnTo>
                  <a:lnTo>
                    <a:pt x="12522" y="102271"/>
                  </a:lnTo>
                  <a:lnTo>
                    <a:pt x="12617" y="101436"/>
                  </a:lnTo>
                  <a:lnTo>
                    <a:pt x="12617" y="101341"/>
                  </a:lnTo>
                  <a:lnTo>
                    <a:pt x="12689" y="100959"/>
                  </a:lnTo>
                  <a:lnTo>
                    <a:pt x="12689" y="100935"/>
                  </a:lnTo>
                  <a:lnTo>
                    <a:pt x="13023" y="98598"/>
                  </a:lnTo>
                  <a:lnTo>
                    <a:pt x="13428" y="95855"/>
                  </a:lnTo>
                  <a:lnTo>
                    <a:pt x="13500" y="95473"/>
                  </a:lnTo>
                  <a:lnTo>
                    <a:pt x="14406" y="89630"/>
                  </a:lnTo>
                  <a:lnTo>
                    <a:pt x="14478" y="89129"/>
                  </a:lnTo>
                  <a:lnTo>
                    <a:pt x="14764" y="87174"/>
                  </a:lnTo>
                  <a:lnTo>
                    <a:pt x="14812" y="86792"/>
                  </a:lnTo>
                  <a:lnTo>
                    <a:pt x="15169" y="84383"/>
                  </a:lnTo>
                  <a:lnTo>
                    <a:pt x="15527" y="81545"/>
                  </a:lnTo>
                  <a:lnTo>
                    <a:pt x="15718" y="79971"/>
                  </a:lnTo>
                  <a:lnTo>
                    <a:pt x="15885" y="78277"/>
                  </a:lnTo>
                  <a:lnTo>
                    <a:pt x="15956" y="77633"/>
                  </a:lnTo>
                  <a:lnTo>
                    <a:pt x="16147" y="75582"/>
                  </a:lnTo>
                  <a:lnTo>
                    <a:pt x="16338" y="73436"/>
                  </a:lnTo>
                  <a:lnTo>
                    <a:pt x="16481" y="71241"/>
                  </a:lnTo>
                  <a:lnTo>
                    <a:pt x="16600" y="68999"/>
                  </a:lnTo>
                  <a:lnTo>
                    <a:pt x="16624" y="68570"/>
                  </a:lnTo>
                  <a:lnTo>
                    <a:pt x="16672" y="67330"/>
                  </a:lnTo>
                  <a:lnTo>
                    <a:pt x="16696" y="66877"/>
                  </a:lnTo>
                  <a:lnTo>
                    <a:pt x="16744" y="64921"/>
                  </a:lnTo>
                  <a:lnTo>
                    <a:pt x="16767" y="62941"/>
                  </a:lnTo>
                  <a:lnTo>
                    <a:pt x="16744" y="60986"/>
                  </a:lnTo>
                  <a:lnTo>
                    <a:pt x="16672" y="59054"/>
                  </a:lnTo>
                  <a:lnTo>
                    <a:pt x="16672" y="58601"/>
                  </a:lnTo>
                  <a:lnTo>
                    <a:pt x="16600" y="57408"/>
                  </a:lnTo>
                  <a:lnTo>
                    <a:pt x="16577" y="57003"/>
                  </a:lnTo>
                  <a:lnTo>
                    <a:pt x="16481" y="55739"/>
                  </a:lnTo>
                  <a:lnTo>
                    <a:pt x="16338" y="54498"/>
                  </a:lnTo>
                  <a:lnTo>
                    <a:pt x="16195" y="53282"/>
                  </a:lnTo>
                  <a:lnTo>
                    <a:pt x="16028" y="52090"/>
                  </a:lnTo>
                  <a:lnTo>
                    <a:pt x="15980" y="50921"/>
                  </a:lnTo>
                  <a:lnTo>
                    <a:pt x="15956" y="49919"/>
                  </a:lnTo>
                  <a:lnTo>
                    <a:pt x="15933" y="49060"/>
                  </a:lnTo>
                  <a:lnTo>
                    <a:pt x="15933" y="48297"/>
                  </a:lnTo>
                  <a:lnTo>
                    <a:pt x="15956" y="48202"/>
                  </a:lnTo>
                  <a:lnTo>
                    <a:pt x="15956" y="48035"/>
                  </a:lnTo>
                  <a:lnTo>
                    <a:pt x="15956" y="47844"/>
                  </a:lnTo>
                  <a:lnTo>
                    <a:pt x="15956" y="47701"/>
                  </a:lnTo>
                  <a:lnTo>
                    <a:pt x="15980" y="47582"/>
                  </a:lnTo>
                  <a:lnTo>
                    <a:pt x="16052" y="46675"/>
                  </a:lnTo>
                  <a:lnTo>
                    <a:pt x="16171" y="45841"/>
                  </a:lnTo>
                  <a:lnTo>
                    <a:pt x="16314" y="45006"/>
                  </a:lnTo>
                  <a:lnTo>
                    <a:pt x="16481" y="44052"/>
                  </a:lnTo>
                  <a:lnTo>
                    <a:pt x="16910" y="41786"/>
                  </a:lnTo>
                  <a:lnTo>
                    <a:pt x="17292" y="39640"/>
                  </a:lnTo>
                  <a:lnTo>
                    <a:pt x="17364" y="39258"/>
                  </a:lnTo>
                  <a:lnTo>
                    <a:pt x="17602" y="37660"/>
                  </a:lnTo>
                  <a:lnTo>
                    <a:pt x="17817" y="36157"/>
                  </a:lnTo>
                  <a:lnTo>
                    <a:pt x="17888" y="35633"/>
                  </a:lnTo>
                  <a:lnTo>
                    <a:pt x="18031" y="34488"/>
                  </a:lnTo>
                  <a:lnTo>
                    <a:pt x="18151" y="33367"/>
                  </a:lnTo>
                  <a:lnTo>
                    <a:pt x="18222" y="32818"/>
                  </a:lnTo>
                  <a:lnTo>
                    <a:pt x="18294" y="32222"/>
                  </a:lnTo>
                  <a:lnTo>
                    <a:pt x="18532" y="30839"/>
                  </a:lnTo>
                  <a:lnTo>
                    <a:pt x="18532" y="30815"/>
                  </a:lnTo>
                  <a:lnTo>
                    <a:pt x="18580" y="30529"/>
                  </a:lnTo>
                  <a:lnTo>
                    <a:pt x="18580" y="30457"/>
                  </a:lnTo>
                  <a:lnTo>
                    <a:pt x="18771" y="29217"/>
                  </a:lnTo>
                  <a:lnTo>
                    <a:pt x="18985" y="27834"/>
                  </a:lnTo>
                  <a:lnTo>
                    <a:pt x="19152" y="26307"/>
                  </a:lnTo>
                  <a:lnTo>
                    <a:pt x="19319" y="24638"/>
                  </a:lnTo>
                  <a:lnTo>
                    <a:pt x="19319" y="24518"/>
                  </a:lnTo>
                  <a:lnTo>
                    <a:pt x="19343" y="24280"/>
                  </a:lnTo>
                  <a:lnTo>
                    <a:pt x="19343" y="24161"/>
                  </a:lnTo>
                  <a:lnTo>
                    <a:pt x="19415" y="23016"/>
                  </a:lnTo>
                  <a:lnTo>
                    <a:pt x="19486" y="21799"/>
                  </a:lnTo>
                  <a:lnTo>
                    <a:pt x="19486" y="21370"/>
                  </a:lnTo>
                  <a:lnTo>
                    <a:pt x="19510" y="19820"/>
                  </a:lnTo>
                  <a:lnTo>
                    <a:pt x="19486" y="18174"/>
                  </a:lnTo>
                  <a:lnTo>
                    <a:pt x="19391" y="16481"/>
                  </a:lnTo>
                  <a:lnTo>
                    <a:pt x="19272" y="14668"/>
                  </a:lnTo>
                  <a:lnTo>
                    <a:pt x="19224" y="14287"/>
                  </a:lnTo>
                  <a:lnTo>
                    <a:pt x="19057" y="12736"/>
                  </a:lnTo>
                  <a:lnTo>
                    <a:pt x="18842" y="11138"/>
                  </a:lnTo>
                  <a:lnTo>
                    <a:pt x="18771" y="10637"/>
                  </a:lnTo>
                  <a:lnTo>
                    <a:pt x="18580" y="9516"/>
                  </a:lnTo>
                  <a:lnTo>
                    <a:pt x="18389" y="8372"/>
                  </a:lnTo>
                  <a:lnTo>
                    <a:pt x="18151" y="7203"/>
                  </a:lnTo>
                  <a:lnTo>
                    <a:pt x="17912" y="6034"/>
                  </a:lnTo>
                  <a:lnTo>
                    <a:pt x="17817" y="5677"/>
                  </a:lnTo>
                  <a:lnTo>
                    <a:pt x="17507" y="4293"/>
                  </a:lnTo>
                  <a:lnTo>
                    <a:pt x="17149" y="2886"/>
                  </a:lnTo>
                  <a:lnTo>
                    <a:pt x="16744" y="1455"/>
                  </a:lnTo>
                  <a:lnTo>
                    <a:pt x="163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 flipH="1">
              <a:off x="1232616" y="3148475"/>
              <a:ext cx="91011" cy="14176"/>
            </a:xfrm>
            <a:custGeom>
              <a:avLst/>
              <a:gdLst/>
              <a:ahLst/>
              <a:cxnLst/>
              <a:rect l="l" t="t" r="r" b="b"/>
              <a:pathLst>
                <a:path w="5367" h="836" extrusionOk="0">
                  <a:moveTo>
                    <a:pt x="5176" y="1"/>
                  </a:moveTo>
                  <a:lnTo>
                    <a:pt x="4556" y="215"/>
                  </a:lnTo>
                  <a:lnTo>
                    <a:pt x="3960" y="358"/>
                  </a:lnTo>
                  <a:lnTo>
                    <a:pt x="3316" y="454"/>
                  </a:lnTo>
                  <a:lnTo>
                    <a:pt x="2695" y="525"/>
                  </a:lnTo>
                  <a:lnTo>
                    <a:pt x="2075" y="525"/>
                  </a:lnTo>
                  <a:lnTo>
                    <a:pt x="1455" y="478"/>
                  </a:lnTo>
                  <a:lnTo>
                    <a:pt x="811" y="406"/>
                  </a:lnTo>
                  <a:lnTo>
                    <a:pt x="191" y="263"/>
                  </a:lnTo>
                  <a:lnTo>
                    <a:pt x="120" y="263"/>
                  </a:lnTo>
                  <a:lnTo>
                    <a:pt x="72" y="287"/>
                  </a:lnTo>
                  <a:lnTo>
                    <a:pt x="24" y="335"/>
                  </a:lnTo>
                  <a:lnTo>
                    <a:pt x="0" y="382"/>
                  </a:lnTo>
                  <a:lnTo>
                    <a:pt x="0" y="430"/>
                  </a:lnTo>
                  <a:lnTo>
                    <a:pt x="24" y="478"/>
                  </a:lnTo>
                  <a:lnTo>
                    <a:pt x="48" y="525"/>
                  </a:lnTo>
                  <a:lnTo>
                    <a:pt x="120" y="573"/>
                  </a:lnTo>
                  <a:lnTo>
                    <a:pt x="764" y="692"/>
                  </a:lnTo>
                  <a:lnTo>
                    <a:pt x="1408" y="788"/>
                  </a:lnTo>
                  <a:lnTo>
                    <a:pt x="2052" y="836"/>
                  </a:lnTo>
                  <a:lnTo>
                    <a:pt x="2695" y="836"/>
                  </a:lnTo>
                  <a:lnTo>
                    <a:pt x="3339" y="764"/>
                  </a:lnTo>
                  <a:lnTo>
                    <a:pt x="3983" y="669"/>
                  </a:lnTo>
                  <a:lnTo>
                    <a:pt x="4627" y="502"/>
                  </a:lnTo>
                  <a:lnTo>
                    <a:pt x="5247" y="311"/>
                  </a:lnTo>
                  <a:lnTo>
                    <a:pt x="5319" y="263"/>
                  </a:lnTo>
                  <a:lnTo>
                    <a:pt x="5343" y="215"/>
                  </a:lnTo>
                  <a:lnTo>
                    <a:pt x="5367" y="168"/>
                  </a:lnTo>
                  <a:lnTo>
                    <a:pt x="5343" y="96"/>
                  </a:lnTo>
                  <a:lnTo>
                    <a:pt x="5319" y="48"/>
                  </a:lnTo>
                  <a:lnTo>
                    <a:pt x="5295" y="25"/>
                  </a:lnTo>
                  <a:lnTo>
                    <a:pt x="5247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 flipH="1">
              <a:off x="1068010" y="2073064"/>
              <a:ext cx="594954" cy="573520"/>
            </a:xfrm>
            <a:custGeom>
              <a:avLst/>
              <a:gdLst/>
              <a:ahLst/>
              <a:cxnLst/>
              <a:rect l="l" t="t" r="r" b="b"/>
              <a:pathLst>
                <a:path w="35085" h="33821" extrusionOk="0">
                  <a:moveTo>
                    <a:pt x="28168" y="0"/>
                  </a:moveTo>
                  <a:lnTo>
                    <a:pt x="27548" y="263"/>
                  </a:lnTo>
                  <a:lnTo>
                    <a:pt x="26785" y="549"/>
                  </a:lnTo>
                  <a:lnTo>
                    <a:pt x="25807" y="907"/>
                  </a:lnTo>
                  <a:lnTo>
                    <a:pt x="24567" y="1336"/>
                  </a:lnTo>
                  <a:lnTo>
                    <a:pt x="23136" y="1765"/>
                  </a:lnTo>
                  <a:lnTo>
                    <a:pt x="21538" y="2218"/>
                  </a:lnTo>
                  <a:lnTo>
                    <a:pt x="20655" y="2433"/>
                  </a:lnTo>
                  <a:lnTo>
                    <a:pt x="19773" y="2648"/>
                  </a:lnTo>
                  <a:lnTo>
                    <a:pt x="18843" y="2862"/>
                  </a:lnTo>
                  <a:lnTo>
                    <a:pt x="17865" y="3053"/>
                  </a:lnTo>
                  <a:lnTo>
                    <a:pt x="16887" y="3220"/>
                  </a:lnTo>
                  <a:lnTo>
                    <a:pt x="15861" y="3387"/>
                  </a:lnTo>
                  <a:lnTo>
                    <a:pt x="14836" y="3530"/>
                  </a:lnTo>
                  <a:lnTo>
                    <a:pt x="13786" y="3626"/>
                  </a:lnTo>
                  <a:lnTo>
                    <a:pt x="12713" y="3721"/>
                  </a:lnTo>
                  <a:lnTo>
                    <a:pt x="11640" y="3769"/>
                  </a:lnTo>
                  <a:lnTo>
                    <a:pt x="10567" y="3793"/>
                  </a:lnTo>
                  <a:lnTo>
                    <a:pt x="9470" y="3793"/>
                  </a:lnTo>
                  <a:lnTo>
                    <a:pt x="8396" y="3745"/>
                  </a:lnTo>
                  <a:lnTo>
                    <a:pt x="7299" y="3650"/>
                  </a:lnTo>
                  <a:lnTo>
                    <a:pt x="6226" y="3506"/>
                  </a:lnTo>
                  <a:lnTo>
                    <a:pt x="5153" y="3339"/>
                  </a:lnTo>
                  <a:lnTo>
                    <a:pt x="4079" y="3101"/>
                  </a:lnTo>
                  <a:lnTo>
                    <a:pt x="3030" y="2815"/>
                  </a:lnTo>
                  <a:lnTo>
                    <a:pt x="2863" y="3363"/>
                  </a:lnTo>
                  <a:lnTo>
                    <a:pt x="2672" y="4055"/>
                  </a:lnTo>
                  <a:lnTo>
                    <a:pt x="2434" y="5009"/>
                  </a:lnTo>
                  <a:lnTo>
                    <a:pt x="2171" y="6178"/>
                  </a:lnTo>
                  <a:lnTo>
                    <a:pt x="1861" y="7609"/>
                  </a:lnTo>
                  <a:lnTo>
                    <a:pt x="1551" y="9278"/>
                  </a:lnTo>
                  <a:lnTo>
                    <a:pt x="1217" y="11162"/>
                  </a:lnTo>
                  <a:lnTo>
                    <a:pt x="907" y="13237"/>
                  </a:lnTo>
                  <a:lnTo>
                    <a:pt x="621" y="15527"/>
                  </a:lnTo>
                  <a:lnTo>
                    <a:pt x="502" y="16743"/>
                  </a:lnTo>
                  <a:lnTo>
                    <a:pt x="383" y="18007"/>
                  </a:lnTo>
                  <a:lnTo>
                    <a:pt x="287" y="19319"/>
                  </a:lnTo>
                  <a:lnTo>
                    <a:pt x="192" y="20679"/>
                  </a:lnTo>
                  <a:lnTo>
                    <a:pt x="120" y="22062"/>
                  </a:lnTo>
                  <a:lnTo>
                    <a:pt x="49" y="23493"/>
                  </a:lnTo>
                  <a:lnTo>
                    <a:pt x="25" y="24972"/>
                  </a:lnTo>
                  <a:lnTo>
                    <a:pt x="1" y="26498"/>
                  </a:lnTo>
                  <a:lnTo>
                    <a:pt x="1" y="28049"/>
                  </a:lnTo>
                  <a:lnTo>
                    <a:pt x="25" y="29647"/>
                  </a:lnTo>
                  <a:lnTo>
                    <a:pt x="73" y="31268"/>
                  </a:lnTo>
                  <a:lnTo>
                    <a:pt x="168" y="32938"/>
                  </a:lnTo>
                  <a:lnTo>
                    <a:pt x="502" y="32986"/>
                  </a:lnTo>
                  <a:lnTo>
                    <a:pt x="1480" y="33153"/>
                  </a:lnTo>
                  <a:lnTo>
                    <a:pt x="3030" y="33367"/>
                  </a:lnTo>
                  <a:lnTo>
                    <a:pt x="3960" y="33463"/>
                  </a:lnTo>
                  <a:lnTo>
                    <a:pt x="5033" y="33582"/>
                  </a:lnTo>
                  <a:lnTo>
                    <a:pt x="6178" y="33677"/>
                  </a:lnTo>
                  <a:lnTo>
                    <a:pt x="7418" y="33749"/>
                  </a:lnTo>
                  <a:lnTo>
                    <a:pt x="8730" y="33796"/>
                  </a:lnTo>
                  <a:lnTo>
                    <a:pt x="10090" y="33820"/>
                  </a:lnTo>
                  <a:lnTo>
                    <a:pt x="11521" y="33796"/>
                  </a:lnTo>
                  <a:lnTo>
                    <a:pt x="12999" y="33749"/>
                  </a:lnTo>
                  <a:lnTo>
                    <a:pt x="14502" y="33653"/>
                  </a:lnTo>
                  <a:lnTo>
                    <a:pt x="16052" y="33510"/>
                  </a:lnTo>
                  <a:lnTo>
                    <a:pt x="16815" y="33415"/>
                  </a:lnTo>
                  <a:lnTo>
                    <a:pt x="17579" y="33296"/>
                  </a:lnTo>
                  <a:lnTo>
                    <a:pt x="18366" y="33176"/>
                  </a:lnTo>
                  <a:lnTo>
                    <a:pt x="19129" y="33033"/>
                  </a:lnTo>
                  <a:lnTo>
                    <a:pt x="19892" y="32866"/>
                  </a:lnTo>
                  <a:lnTo>
                    <a:pt x="20655" y="32676"/>
                  </a:lnTo>
                  <a:lnTo>
                    <a:pt x="21419" y="32485"/>
                  </a:lnTo>
                  <a:lnTo>
                    <a:pt x="22182" y="32270"/>
                  </a:lnTo>
                  <a:lnTo>
                    <a:pt x="22921" y="32032"/>
                  </a:lnTo>
                  <a:lnTo>
                    <a:pt x="23660" y="31769"/>
                  </a:lnTo>
                  <a:lnTo>
                    <a:pt x="24400" y="31483"/>
                  </a:lnTo>
                  <a:lnTo>
                    <a:pt x="25115" y="31173"/>
                  </a:lnTo>
                  <a:lnTo>
                    <a:pt x="25831" y="30839"/>
                  </a:lnTo>
                  <a:lnTo>
                    <a:pt x="26523" y="30481"/>
                  </a:lnTo>
                  <a:lnTo>
                    <a:pt x="27190" y="30124"/>
                  </a:lnTo>
                  <a:lnTo>
                    <a:pt x="27858" y="29718"/>
                  </a:lnTo>
                  <a:lnTo>
                    <a:pt x="28478" y="29289"/>
                  </a:lnTo>
                  <a:lnTo>
                    <a:pt x="29122" y="28812"/>
                  </a:lnTo>
                  <a:lnTo>
                    <a:pt x="29718" y="28335"/>
                  </a:lnTo>
                  <a:lnTo>
                    <a:pt x="30291" y="27834"/>
                  </a:lnTo>
                  <a:lnTo>
                    <a:pt x="30863" y="27285"/>
                  </a:lnTo>
                  <a:lnTo>
                    <a:pt x="31388" y="26713"/>
                  </a:lnTo>
                  <a:lnTo>
                    <a:pt x="31889" y="26117"/>
                  </a:lnTo>
                  <a:lnTo>
                    <a:pt x="32366" y="25473"/>
                  </a:lnTo>
                  <a:lnTo>
                    <a:pt x="32819" y="24805"/>
                  </a:lnTo>
                  <a:lnTo>
                    <a:pt x="33248" y="24113"/>
                  </a:lnTo>
                  <a:lnTo>
                    <a:pt x="33630" y="23374"/>
                  </a:lnTo>
                  <a:lnTo>
                    <a:pt x="33988" y="22611"/>
                  </a:lnTo>
                  <a:lnTo>
                    <a:pt x="34322" y="21800"/>
                  </a:lnTo>
                  <a:lnTo>
                    <a:pt x="34608" y="20965"/>
                  </a:lnTo>
                  <a:lnTo>
                    <a:pt x="34870" y="20082"/>
                  </a:lnTo>
                  <a:lnTo>
                    <a:pt x="35085" y="19176"/>
                  </a:lnTo>
                  <a:lnTo>
                    <a:pt x="35013" y="18651"/>
                  </a:lnTo>
                  <a:lnTo>
                    <a:pt x="34751" y="17244"/>
                  </a:lnTo>
                  <a:lnTo>
                    <a:pt x="34560" y="16243"/>
                  </a:lnTo>
                  <a:lnTo>
                    <a:pt x="34322" y="15098"/>
                  </a:lnTo>
                  <a:lnTo>
                    <a:pt x="34012" y="13834"/>
                  </a:lnTo>
                  <a:lnTo>
                    <a:pt x="33654" y="12426"/>
                  </a:lnTo>
                  <a:lnTo>
                    <a:pt x="33224" y="10948"/>
                  </a:lnTo>
                  <a:lnTo>
                    <a:pt x="32724" y="9397"/>
                  </a:lnTo>
                  <a:lnTo>
                    <a:pt x="32461" y="8610"/>
                  </a:lnTo>
                  <a:lnTo>
                    <a:pt x="32175" y="7823"/>
                  </a:lnTo>
                  <a:lnTo>
                    <a:pt x="31865" y="7012"/>
                  </a:lnTo>
                  <a:lnTo>
                    <a:pt x="31531" y="6202"/>
                  </a:lnTo>
                  <a:lnTo>
                    <a:pt x="31173" y="5391"/>
                  </a:lnTo>
                  <a:lnTo>
                    <a:pt x="30816" y="4604"/>
                  </a:lnTo>
                  <a:lnTo>
                    <a:pt x="30410" y="3793"/>
                  </a:lnTo>
                  <a:lnTo>
                    <a:pt x="30005" y="3006"/>
                  </a:lnTo>
                  <a:lnTo>
                    <a:pt x="29575" y="2242"/>
                  </a:lnTo>
                  <a:lnTo>
                    <a:pt x="29122" y="1479"/>
                  </a:lnTo>
                  <a:lnTo>
                    <a:pt x="28669" y="740"/>
                  </a:lnTo>
                  <a:lnTo>
                    <a:pt x="28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 flipH="1">
              <a:off x="1151322" y="2054868"/>
              <a:ext cx="475234" cy="139136"/>
            </a:xfrm>
            <a:custGeom>
              <a:avLst/>
              <a:gdLst/>
              <a:ahLst/>
              <a:cxnLst/>
              <a:rect l="l" t="t" r="r" b="b"/>
              <a:pathLst>
                <a:path w="28025" h="8205" extrusionOk="0">
                  <a:moveTo>
                    <a:pt x="25830" y="0"/>
                  </a:moveTo>
                  <a:lnTo>
                    <a:pt x="24781" y="310"/>
                  </a:lnTo>
                  <a:lnTo>
                    <a:pt x="23851" y="549"/>
                  </a:lnTo>
                  <a:lnTo>
                    <a:pt x="22682" y="859"/>
                  </a:lnTo>
                  <a:lnTo>
                    <a:pt x="21347" y="1193"/>
                  </a:lnTo>
                  <a:lnTo>
                    <a:pt x="19796" y="1527"/>
                  </a:lnTo>
                  <a:lnTo>
                    <a:pt x="18127" y="1884"/>
                  </a:lnTo>
                  <a:lnTo>
                    <a:pt x="16338" y="2194"/>
                  </a:lnTo>
                  <a:lnTo>
                    <a:pt x="15408" y="2337"/>
                  </a:lnTo>
                  <a:lnTo>
                    <a:pt x="14454" y="2481"/>
                  </a:lnTo>
                  <a:lnTo>
                    <a:pt x="13476" y="2600"/>
                  </a:lnTo>
                  <a:lnTo>
                    <a:pt x="12498" y="2719"/>
                  </a:lnTo>
                  <a:lnTo>
                    <a:pt x="11496" y="2791"/>
                  </a:lnTo>
                  <a:lnTo>
                    <a:pt x="10518" y="2862"/>
                  </a:lnTo>
                  <a:lnTo>
                    <a:pt x="9517" y="2910"/>
                  </a:lnTo>
                  <a:lnTo>
                    <a:pt x="8515" y="2934"/>
                  </a:lnTo>
                  <a:lnTo>
                    <a:pt x="7513" y="2934"/>
                  </a:lnTo>
                  <a:lnTo>
                    <a:pt x="6535" y="2910"/>
                  </a:lnTo>
                  <a:lnTo>
                    <a:pt x="5581" y="2838"/>
                  </a:lnTo>
                  <a:lnTo>
                    <a:pt x="4627" y="2743"/>
                  </a:lnTo>
                  <a:lnTo>
                    <a:pt x="3673" y="2624"/>
                  </a:lnTo>
                  <a:lnTo>
                    <a:pt x="2767" y="2457"/>
                  </a:lnTo>
                  <a:lnTo>
                    <a:pt x="1885" y="2242"/>
                  </a:lnTo>
                  <a:lnTo>
                    <a:pt x="1026" y="2004"/>
                  </a:lnTo>
                  <a:lnTo>
                    <a:pt x="978" y="2075"/>
                  </a:lnTo>
                  <a:lnTo>
                    <a:pt x="835" y="2361"/>
                  </a:lnTo>
                  <a:lnTo>
                    <a:pt x="644" y="2791"/>
                  </a:lnTo>
                  <a:lnTo>
                    <a:pt x="454" y="3387"/>
                  </a:lnTo>
                  <a:lnTo>
                    <a:pt x="334" y="3745"/>
                  </a:lnTo>
                  <a:lnTo>
                    <a:pt x="239" y="4126"/>
                  </a:lnTo>
                  <a:lnTo>
                    <a:pt x="167" y="4556"/>
                  </a:lnTo>
                  <a:lnTo>
                    <a:pt x="96" y="5009"/>
                  </a:lnTo>
                  <a:lnTo>
                    <a:pt x="48" y="5486"/>
                  </a:lnTo>
                  <a:lnTo>
                    <a:pt x="0" y="5987"/>
                  </a:lnTo>
                  <a:lnTo>
                    <a:pt x="0" y="6511"/>
                  </a:lnTo>
                  <a:lnTo>
                    <a:pt x="24" y="7060"/>
                  </a:lnTo>
                  <a:lnTo>
                    <a:pt x="597" y="7227"/>
                  </a:lnTo>
                  <a:lnTo>
                    <a:pt x="1265" y="7394"/>
                  </a:lnTo>
                  <a:lnTo>
                    <a:pt x="2219" y="7585"/>
                  </a:lnTo>
                  <a:lnTo>
                    <a:pt x="3387" y="7775"/>
                  </a:lnTo>
                  <a:lnTo>
                    <a:pt x="4771" y="7966"/>
                  </a:lnTo>
                  <a:lnTo>
                    <a:pt x="5558" y="8038"/>
                  </a:lnTo>
                  <a:lnTo>
                    <a:pt x="6369" y="8109"/>
                  </a:lnTo>
                  <a:lnTo>
                    <a:pt x="7251" y="8157"/>
                  </a:lnTo>
                  <a:lnTo>
                    <a:pt x="8181" y="8205"/>
                  </a:lnTo>
                  <a:lnTo>
                    <a:pt x="10161" y="8205"/>
                  </a:lnTo>
                  <a:lnTo>
                    <a:pt x="11210" y="8181"/>
                  </a:lnTo>
                  <a:lnTo>
                    <a:pt x="12307" y="8133"/>
                  </a:lnTo>
                  <a:lnTo>
                    <a:pt x="13428" y="8038"/>
                  </a:lnTo>
                  <a:lnTo>
                    <a:pt x="14621" y="7918"/>
                  </a:lnTo>
                  <a:lnTo>
                    <a:pt x="15813" y="7775"/>
                  </a:lnTo>
                  <a:lnTo>
                    <a:pt x="17053" y="7585"/>
                  </a:lnTo>
                  <a:lnTo>
                    <a:pt x="18341" y="7346"/>
                  </a:lnTo>
                  <a:lnTo>
                    <a:pt x="19629" y="7084"/>
                  </a:lnTo>
                  <a:lnTo>
                    <a:pt x="20965" y="6750"/>
                  </a:lnTo>
                  <a:lnTo>
                    <a:pt x="22324" y="6392"/>
                  </a:lnTo>
                  <a:lnTo>
                    <a:pt x="23732" y="5963"/>
                  </a:lnTo>
                  <a:lnTo>
                    <a:pt x="25139" y="5486"/>
                  </a:lnTo>
                  <a:lnTo>
                    <a:pt x="26570" y="4961"/>
                  </a:lnTo>
                  <a:lnTo>
                    <a:pt x="28025" y="4365"/>
                  </a:lnTo>
                  <a:lnTo>
                    <a:pt x="27929" y="3912"/>
                  </a:lnTo>
                  <a:lnTo>
                    <a:pt x="27810" y="3411"/>
                  </a:lnTo>
                  <a:lnTo>
                    <a:pt x="27595" y="2814"/>
                  </a:lnTo>
                  <a:lnTo>
                    <a:pt x="27476" y="2457"/>
                  </a:lnTo>
                  <a:lnTo>
                    <a:pt x="27309" y="2099"/>
                  </a:lnTo>
                  <a:lnTo>
                    <a:pt x="27142" y="1741"/>
                  </a:lnTo>
                  <a:lnTo>
                    <a:pt x="26928" y="1383"/>
                  </a:lnTo>
                  <a:lnTo>
                    <a:pt x="26689" y="1026"/>
                  </a:lnTo>
                  <a:lnTo>
                    <a:pt x="26427" y="668"/>
                  </a:lnTo>
                  <a:lnTo>
                    <a:pt x="26140" y="334"/>
                  </a:lnTo>
                  <a:lnTo>
                    <a:pt x="25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 flipH="1">
              <a:off x="1152526" y="2130906"/>
              <a:ext cx="473216" cy="64727"/>
            </a:xfrm>
            <a:custGeom>
              <a:avLst/>
              <a:gdLst/>
              <a:ahLst/>
              <a:cxnLst/>
              <a:rect l="l" t="t" r="r" b="b"/>
              <a:pathLst>
                <a:path w="27906" h="3817" extrusionOk="0">
                  <a:moveTo>
                    <a:pt x="27667" y="0"/>
                  </a:moveTo>
                  <a:lnTo>
                    <a:pt x="26856" y="310"/>
                  </a:lnTo>
                  <a:lnTo>
                    <a:pt x="26021" y="620"/>
                  </a:lnTo>
                  <a:lnTo>
                    <a:pt x="25210" y="882"/>
                  </a:lnTo>
                  <a:lnTo>
                    <a:pt x="24375" y="1145"/>
                  </a:lnTo>
                  <a:lnTo>
                    <a:pt x="23540" y="1407"/>
                  </a:lnTo>
                  <a:lnTo>
                    <a:pt x="22706" y="1646"/>
                  </a:lnTo>
                  <a:lnTo>
                    <a:pt x="21847" y="1860"/>
                  </a:lnTo>
                  <a:lnTo>
                    <a:pt x="21012" y="2075"/>
                  </a:lnTo>
                  <a:lnTo>
                    <a:pt x="20154" y="2266"/>
                  </a:lnTo>
                  <a:lnTo>
                    <a:pt x="19295" y="2433"/>
                  </a:lnTo>
                  <a:lnTo>
                    <a:pt x="18460" y="2600"/>
                  </a:lnTo>
                  <a:lnTo>
                    <a:pt x="17602" y="2743"/>
                  </a:lnTo>
                  <a:lnTo>
                    <a:pt x="16743" y="2886"/>
                  </a:lnTo>
                  <a:lnTo>
                    <a:pt x="15861" y="3005"/>
                  </a:lnTo>
                  <a:lnTo>
                    <a:pt x="15002" y="3101"/>
                  </a:lnTo>
                  <a:lnTo>
                    <a:pt x="14143" y="3196"/>
                  </a:lnTo>
                  <a:lnTo>
                    <a:pt x="13261" y="3268"/>
                  </a:lnTo>
                  <a:lnTo>
                    <a:pt x="12402" y="3339"/>
                  </a:lnTo>
                  <a:lnTo>
                    <a:pt x="11544" y="3363"/>
                  </a:lnTo>
                  <a:lnTo>
                    <a:pt x="10661" y="3411"/>
                  </a:lnTo>
                  <a:lnTo>
                    <a:pt x="8920" y="3411"/>
                  </a:lnTo>
                  <a:lnTo>
                    <a:pt x="8062" y="3387"/>
                  </a:lnTo>
                  <a:lnTo>
                    <a:pt x="7179" y="3363"/>
                  </a:lnTo>
                  <a:lnTo>
                    <a:pt x="6321" y="3315"/>
                  </a:lnTo>
                  <a:lnTo>
                    <a:pt x="5438" y="3268"/>
                  </a:lnTo>
                  <a:lnTo>
                    <a:pt x="4579" y="3172"/>
                  </a:lnTo>
                  <a:lnTo>
                    <a:pt x="3697" y="3101"/>
                  </a:lnTo>
                  <a:lnTo>
                    <a:pt x="2838" y="2981"/>
                  </a:lnTo>
                  <a:lnTo>
                    <a:pt x="1980" y="2862"/>
                  </a:lnTo>
                  <a:lnTo>
                    <a:pt x="1121" y="2719"/>
                  </a:lnTo>
                  <a:lnTo>
                    <a:pt x="263" y="2576"/>
                  </a:lnTo>
                  <a:lnTo>
                    <a:pt x="167" y="2576"/>
                  </a:lnTo>
                  <a:lnTo>
                    <a:pt x="96" y="2600"/>
                  </a:lnTo>
                  <a:lnTo>
                    <a:pt x="48" y="2671"/>
                  </a:lnTo>
                  <a:lnTo>
                    <a:pt x="0" y="2719"/>
                  </a:lnTo>
                  <a:lnTo>
                    <a:pt x="0" y="2814"/>
                  </a:lnTo>
                  <a:lnTo>
                    <a:pt x="24" y="2886"/>
                  </a:lnTo>
                  <a:lnTo>
                    <a:pt x="72" y="2934"/>
                  </a:lnTo>
                  <a:lnTo>
                    <a:pt x="143" y="2957"/>
                  </a:lnTo>
                  <a:lnTo>
                    <a:pt x="1002" y="3124"/>
                  </a:lnTo>
                  <a:lnTo>
                    <a:pt x="1884" y="3268"/>
                  </a:lnTo>
                  <a:lnTo>
                    <a:pt x="2743" y="3387"/>
                  </a:lnTo>
                  <a:lnTo>
                    <a:pt x="3625" y="3482"/>
                  </a:lnTo>
                  <a:lnTo>
                    <a:pt x="4508" y="3578"/>
                  </a:lnTo>
                  <a:lnTo>
                    <a:pt x="5367" y="3649"/>
                  </a:lnTo>
                  <a:lnTo>
                    <a:pt x="6249" y="3721"/>
                  </a:lnTo>
                  <a:lnTo>
                    <a:pt x="7131" y="3768"/>
                  </a:lnTo>
                  <a:lnTo>
                    <a:pt x="8014" y="3792"/>
                  </a:lnTo>
                  <a:lnTo>
                    <a:pt x="8873" y="3816"/>
                  </a:lnTo>
                  <a:lnTo>
                    <a:pt x="10637" y="3816"/>
                  </a:lnTo>
                  <a:lnTo>
                    <a:pt x="11520" y="3768"/>
                  </a:lnTo>
                  <a:lnTo>
                    <a:pt x="12402" y="3745"/>
                  </a:lnTo>
                  <a:lnTo>
                    <a:pt x="13261" y="3673"/>
                  </a:lnTo>
                  <a:lnTo>
                    <a:pt x="14143" y="3601"/>
                  </a:lnTo>
                  <a:lnTo>
                    <a:pt x="15002" y="3506"/>
                  </a:lnTo>
                  <a:lnTo>
                    <a:pt x="15885" y="3411"/>
                  </a:lnTo>
                  <a:lnTo>
                    <a:pt x="16743" y="3291"/>
                  </a:lnTo>
                  <a:lnTo>
                    <a:pt x="17626" y="3148"/>
                  </a:lnTo>
                  <a:lnTo>
                    <a:pt x="18484" y="3005"/>
                  </a:lnTo>
                  <a:lnTo>
                    <a:pt x="19343" y="2838"/>
                  </a:lnTo>
                  <a:lnTo>
                    <a:pt x="20201" y="2671"/>
                  </a:lnTo>
                  <a:lnTo>
                    <a:pt x="21060" y="2480"/>
                  </a:lnTo>
                  <a:lnTo>
                    <a:pt x="21919" y="2266"/>
                  </a:lnTo>
                  <a:lnTo>
                    <a:pt x="22753" y="2051"/>
                  </a:lnTo>
                  <a:lnTo>
                    <a:pt x="23612" y="1813"/>
                  </a:lnTo>
                  <a:lnTo>
                    <a:pt x="24447" y="1550"/>
                  </a:lnTo>
                  <a:lnTo>
                    <a:pt x="25282" y="1288"/>
                  </a:lnTo>
                  <a:lnTo>
                    <a:pt x="26116" y="1002"/>
                  </a:lnTo>
                  <a:lnTo>
                    <a:pt x="26951" y="716"/>
                  </a:lnTo>
                  <a:lnTo>
                    <a:pt x="27786" y="405"/>
                  </a:lnTo>
                  <a:lnTo>
                    <a:pt x="27857" y="358"/>
                  </a:lnTo>
                  <a:lnTo>
                    <a:pt x="27905" y="286"/>
                  </a:lnTo>
                  <a:lnTo>
                    <a:pt x="27905" y="215"/>
                  </a:lnTo>
                  <a:lnTo>
                    <a:pt x="27905" y="119"/>
                  </a:lnTo>
                  <a:lnTo>
                    <a:pt x="27881" y="72"/>
                  </a:lnTo>
                  <a:lnTo>
                    <a:pt x="27834" y="24"/>
                  </a:lnTo>
                  <a:lnTo>
                    <a:pt x="27762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 flipH="1">
              <a:off x="1201872" y="2065789"/>
              <a:ext cx="31558" cy="88586"/>
            </a:xfrm>
            <a:custGeom>
              <a:avLst/>
              <a:gdLst/>
              <a:ahLst/>
              <a:cxnLst/>
              <a:rect l="l" t="t" r="r" b="b"/>
              <a:pathLst>
                <a:path w="1861" h="5224" extrusionOk="0">
                  <a:moveTo>
                    <a:pt x="119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24" y="215"/>
                  </a:lnTo>
                  <a:lnTo>
                    <a:pt x="358" y="787"/>
                  </a:lnTo>
                  <a:lnTo>
                    <a:pt x="644" y="1360"/>
                  </a:lnTo>
                  <a:lnTo>
                    <a:pt x="906" y="1932"/>
                  </a:lnTo>
                  <a:lnTo>
                    <a:pt x="1121" y="2528"/>
                  </a:lnTo>
                  <a:lnTo>
                    <a:pt x="1288" y="3148"/>
                  </a:lnTo>
                  <a:lnTo>
                    <a:pt x="1431" y="3792"/>
                  </a:lnTo>
                  <a:lnTo>
                    <a:pt x="1503" y="4412"/>
                  </a:lnTo>
                  <a:lnTo>
                    <a:pt x="1547" y="5039"/>
                  </a:lnTo>
                  <a:lnTo>
                    <a:pt x="1526" y="5080"/>
                  </a:lnTo>
                  <a:lnTo>
                    <a:pt x="1550" y="5152"/>
                  </a:lnTo>
                  <a:lnTo>
                    <a:pt x="1598" y="5199"/>
                  </a:lnTo>
                  <a:lnTo>
                    <a:pt x="1646" y="5223"/>
                  </a:lnTo>
                  <a:lnTo>
                    <a:pt x="1741" y="5223"/>
                  </a:lnTo>
                  <a:lnTo>
                    <a:pt x="1789" y="5199"/>
                  </a:lnTo>
                  <a:lnTo>
                    <a:pt x="1836" y="5128"/>
                  </a:lnTo>
                  <a:lnTo>
                    <a:pt x="1836" y="5104"/>
                  </a:lnTo>
                  <a:lnTo>
                    <a:pt x="1860" y="5056"/>
                  </a:lnTo>
                  <a:lnTo>
                    <a:pt x="1836" y="5009"/>
                  </a:lnTo>
                  <a:lnTo>
                    <a:pt x="1834" y="5003"/>
                  </a:lnTo>
                  <a:lnTo>
                    <a:pt x="1813" y="4412"/>
                  </a:lnTo>
                  <a:lnTo>
                    <a:pt x="1717" y="3745"/>
                  </a:lnTo>
                  <a:lnTo>
                    <a:pt x="1598" y="3101"/>
                  </a:lnTo>
                  <a:lnTo>
                    <a:pt x="1407" y="2457"/>
                  </a:lnTo>
                  <a:lnTo>
                    <a:pt x="1193" y="1837"/>
                  </a:lnTo>
                  <a:lnTo>
                    <a:pt x="930" y="1240"/>
                  </a:lnTo>
                  <a:lnTo>
                    <a:pt x="620" y="644"/>
                  </a:lnTo>
                  <a:lnTo>
                    <a:pt x="286" y="72"/>
                  </a:lnTo>
                  <a:lnTo>
                    <a:pt x="239" y="24"/>
                  </a:lnTo>
                  <a:lnTo>
                    <a:pt x="16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 flipH="1">
              <a:off x="1282352" y="2082764"/>
              <a:ext cx="25504" cy="92639"/>
            </a:xfrm>
            <a:custGeom>
              <a:avLst/>
              <a:gdLst/>
              <a:ahLst/>
              <a:cxnLst/>
              <a:rect l="l" t="t" r="r" b="b"/>
              <a:pathLst>
                <a:path w="1504" h="5463" extrusionOk="0">
                  <a:moveTo>
                    <a:pt x="144" y="1"/>
                  </a:moveTo>
                  <a:lnTo>
                    <a:pt x="96" y="25"/>
                  </a:lnTo>
                  <a:lnTo>
                    <a:pt x="48" y="49"/>
                  </a:lnTo>
                  <a:lnTo>
                    <a:pt x="24" y="96"/>
                  </a:lnTo>
                  <a:lnTo>
                    <a:pt x="1" y="168"/>
                  </a:lnTo>
                  <a:lnTo>
                    <a:pt x="24" y="215"/>
                  </a:lnTo>
                  <a:lnTo>
                    <a:pt x="311" y="812"/>
                  </a:lnTo>
                  <a:lnTo>
                    <a:pt x="573" y="1432"/>
                  </a:lnTo>
                  <a:lnTo>
                    <a:pt x="788" y="2052"/>
                  </a:lnTo>
                  <a:lnTo>
                    <a:pt x="955" y="2696"/>
                  </a:lnTo>
                  <a:lnTo>
                    <a:pt x="1074" y="3340"/>
                  </a:lnTo>
                  <a:lnTo>
                    <a:pt x="1169" y="3984"/>
                  </a:lnTo>
                  <a:lnTo>
                    <a:pt x="1217" y="4652"/>
                  </a:lnTo>
                  <a:lnTo>
                    <a:pt x="1217" y="5319"/>
                  </a:lnTo>
                  <a:lnTo>
                    <a:pt x="1217" y="5367"/>
                  </a:lnTo>
                  <a:lnTo>
                    <a:pt x="1265" y="5415"/>
                  </a:lnTo>
                  <a:lnTo>
                    <a:pt x="1312" y="5439"/>
                  </a:lnTo>
                  <a:lnTo>
                    <a:pt x="1360" y="5463"/>
                  </a:lnTo>
                  <a:lnTo>
                    <a:pt x="1408" y="5439"/>
                  </a:lnTo>
                  <a:lnTo>
                    <a:pt x="1455" y="5415"/>
                  </a:lnTo>
                  <a:lnTo>
                    <a:pt x="1503" y="5367"/>
                  </a:lnTo>
                  <a:lnTo>
                    <a:pt x="1503" y="5319"/>
                  </a:lnTo>
                  <a:lnTo>
                    <a:pt x="1503" y="4628"/>
                  </a:lnTo>
                  <a:lnTo>
                    <a:pt x="1455" y="3936"/>
                  </a:lnTo>
                  <a:lnTo>
                    <a:pt x="1360" y="3268"/>
                  </a:lnTo>
                  <a:lnTo>
                    <a:pt x="1241" y="2601"/>
                  </a:lnTo>
                  <a:lnTo>
                    <a:pt x="1050" y="1957"/>
                  </a:lnTo>
                  <a:lnTo>
                    <a:pt x="835" y="1313"/>
                  </a:lnTo>
                  <a:lnTo>
                    <a:pt x="573" y="692"/>
                  </a:lnTo>
                  <a:lnTo>
                    <a:pt x="287" y="72"/>
                  </a:lnTo>
                  <a:lnTo>
                    <a:pt x="239" y="25"/>
                  </a:lnTo>
                  <a:lnTo>
                    <a:pt x="191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 flipH="1">
              <a:off x="1367699" y="2093684"/>
              <a:ext cx="16194" cy="95878"/>
            </a:xfrm>
            <a:custGeom>
              <a:avLst/>
              <a:gdLst/>
              <a:ahLst/>
              <a:cxnLst/>
              <a:rect l="l" t="t" r="r" b="b"/>
              <a:pathLst>
                <a:path w="955" h="5654" extrusionOk="0">
                  <a:moveTo>
                    <a:pt x="120" y="1"/>
                  </a:moveTo>
                  <a:lnTo>
                    <a:pt x="72" y="25"/>
                  </a:lnTo>
                  <a:lnTo>
                    <a:pt x="25" y="72"/>
                  </a:lnTo>
                  <a:lnTo>
                    <a:pt x="1" y="120"/>
                  </a:lnTo>
                  <a:lnTo>
                    <a:pt x="1" y="192"/>
                  </a:lnTo>
                  <a:lnTo>
                    <a:pt x="191" y="836"/>
                  </a:lnTo>
                  <a:lnTo>
                    <a:pt x="335" y="1503"/>
                  </a:lnTo>
                  <a:lnTo>
                    <a:pt x="430" y="2147"/>
                  </a:lnTo>
                  <a:lnTo>
                    <a:pt x="525" y="2815"/>
                  </a:lnTo>
                  <a:lnTo>
                    <a:pt x="597" y="3483"/>
                  </a:lnTo>
                  <a:lnTo>
                    <a:pt x="645" y="4151"/>
                  </a:lnTo>
                  <a:lnTo>
                    <a:pt x="645" y="4842"/>
                  </a:lnTo>
                  <a:lnTo>
                    <a:pt x="645" y="5510"/>
                  </a:lnTo>
                  <a:lnTo>
                    <a:pt x="645" y="5582"/>
                  </a:lnTo>
                  <a:lnTo>
                    <a:pt x="668" y="5629"/>
                  </a:lnTo>
                  <a:lnTo>
                    <a:pt x="716" y="5653"/>
                  </a:lnTo>
                  <a:lnTo>
                    <a:pt x="835" y="5653"/>
                  </a:lnTo>
                  <a:lnTo>
                    <a:pt x="883" y="5629"/>
                  </a:lnTo>
                  <a:lnTo>
                    <a:pt x="907" y="5582"/>
                  </a:lnTo>
                  <a:lnTo>
                    <a:pt x="931" y="5510"/>
                  </a:lnTo>
                  <a:lnTo>
                    <a:pt x="955" y="4819"/>
                  </a:lnTo>
                  <a:lnTo>
                    <a:pt x="931" y="4151"/>
                  </a:lnTo>
                  <a:lnTo>
                    <a:pt x="883" y="3459"/>
                  </a:lnTo>
                  <a:lnTo>
                    <a:pt x="835" y="2791"/>
                  </a:lnTo>
                  <a:lnTo>
                    <a:pt x="740" y="2100"/>
                  </a:lnTo>
                  <a:lnTo>
                    <a:pt x="621" y="1432"/>
                  </a:lnTo>
                  <a:lnTo>
                    <a:pt x="478" y="764"/>
                  </a:lnTo>
                  <a:lnTo>
                    <a:pt x="311" y="96"/>
                  </a:lnTo>
                  <a:lnTo>
                    <a:pt x="263" y="48"/>
                  </a:lnTo>
                  <a:lnTo>
                    <a:pt x="215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 flipH="1">
              <a:off x="1451826" y="2099755"/>
              <a:ext cx="9310" cy="93843"/>
            </a:xfrm>
            <a:custGeom>
              <a:avLst/>
              <a:gdLst/>
              <a:ahLst/>
              <a:cxnLst/>
              <a:rect l="l" t="t" r="r" b="b"/>
              <a:pathLst>
                <a:path w="549" h="5534" extrusionOk="0">
                  <a:moveTo>
                    <a:pt x="358" y="1"/>
                  </a:moveTo>
                  <a:lnTo>
                    <a:pt x="310" y="24"/>
                  </a:lnTo>
                  <a:lnTo>
                    <a:pt x="263" y="48"/>
                  </a:lnTo>
                  <a:lnTo>
                    <a:pt x="263" y="120"/>
                  </a:lnTo>
                  <a:lnTo>
                    <a:pt x="167" y="764"/>
                  </a:lnTo>
                  <a:lnTo>
                    <a:pt x="96" y="1432"/>
                  </a:lnTo>
                  <a:lnTo>
                    <a:pt x="48" y="2099"/>
                  </a:lnTo>
                  <a:lnTo>
                    <a:pt x="24" y="2743"/>
                  </a:lnTo>
                  <a:lnTo>
                    <a:pt x="0" y="3411"/>
                  </a:lnTo>
                  <a:lnTo>
                    <a:pt x="0" y="4079"/>
                  </a:lnTo>
                  <a:lnTo>
                    <a:pt x="24" y="4747"/>
                  </a:lnTo>
                  <a:lnTo>
                    <a:pt x="48" y="5391"/>
                  </a:lnTo>
                  <a:lnTo>
                    <a:pt x="72" y="5462"/>
                  </a:lnTo>
                  <a:lnTo>
                    <a:pt x="96" y="5510"/>
                  </a:lnTo>
                  <a:lnTo>
                    <a:pt x="143" y="5534"/>
                  </a:lnTo>
                  <a:lnTo>
                    <a:pt x="263" y="5534"/>
                  </a:lnTo>
                  <a:lnTo>
                    <a:pt x="310" y="5510"/>
                  </a:lnTo>
                  <a:lnTo>
                    <a:pt x="334" y="5462"/>
                  </a:lnTo>
                  <a:lnTo>
                    <a:pt x="334" y="5391"/>
                  </a:lnTo>
                  <a:lnTo>
                    <a:pt x="310" y="4747"/>
                  </a:lnTo>
                  <a:lnTo>
                    <a:pt x="286" y="4103"/>
                  </a:lnTo>
                  <a:lnTo>
                    <a:pt x="286" y="3435"/>
                  </a:lnTo>
                  <a:lnTo>
                    <a:pt x="310" y="2791"/>
                  </a:lnTo>
                  <a:lnTo>
                    <a:pt x="334" y="2147"/>
                  </a:lnTo>
                  <a:lnTo>
                    <a:pt x="382" y="1503"/>
                  </a:lnTo>
                  <a:lnTo>
                    <a:pt x="453" y="835"/>
                  </a:lnTo>
                  <a:lnTo>
                    <a:pt x="549" y="191"/>
                  </a:lnTo>
                  <a:lnTo>
                    <a:pt x="525" y="120"/>
                  </a:lnTo>
                  <a:lnTo>
                    <a:pt x="501" y="72"/>
                  </a:lnTo>
                  <a:lnTo>
                    <a:pt x="477" y="48"/>
                  </a:lnTo>
                  <a:lnTo>
                    <a:pt x="406" y="24"/>
                  </a:lnTo>
                  <a:lnTo>
                    <a:pt x="358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 flipH="1">
              <a:off x="1522589" y="2100569"/>
              <a:ext cx="15397" cy="90604"/>
            </a:xfrm>
            <a:custGeom>
              <a:avLst/>
              <a:gdLst/>
              <a:ahLst/>
              <a:cxnLst/>
              <a:rect l="l" t="t" r="r" b="b"/>
              <a:pathLst>
                <a:path w="908" h="5343" extrusionOk="0">
                  <a:moveTo>
                    <a:pt x="740" y="0"/>
                  </a:moveTo>
                  <a:lnTo>
                    <a:pt x="692" y="24"/>
                  </a:lnTo>
                  <a:lnTo>
                    <a:pt x="645" y="48"/>
                  </a:lnTo>
                  <a:lnTo>
                    <a:pt x="621" y="96"/>
                  </a:lnTo>
                  <a:lnTo>
                    <a:pt x="430" y="716"/>
                  </a:lnTo>
                  <a:lnTo>
                    <a:pt x="287" y="1360"/>
                  </a:lnTo>
                  <a:lnTo>
                    <a:pt x="168" y="1980"/>
                  </a:lnTo>
                  <a:lnTo>
                    <a:pt x="96" y="2624"/>
                  </a:lnTo>
                  <a:lnTo>
                    <a:pt x="25" y="3268"/>
                  </a:lnTo>
                  <a:lnTo>
                    <a:pt x="1" y="3912"/>
                  </a:lnTo>
                  <a:lnTo>
                    <a:pt x="1" y="4556"/>
                  </a:lnTo>
                  <a:lnTo>
                    <a:pt x="48" y="5200"/>
                  </a:lnTo>
                  <a:lnTo>
                    <a:pt x="48" y="5247"/>
                  </a:lnTo>
                  <a:lnTo>
                    <a:pt x="96" y="5295"/>
                  </a:lnTo>
                  <a:lnTo>
                    <a:pt x="144" y="5319"/>
                  </a:lnTo>
                  <a:lnTo>
                    <a:pt x="192" y="5343"/>
                  </a:lnTo>
                  <a:lnTo>
                    <a:pt x="263" y="5319"/>
                  </a:lnTo>
                  <a:lnTo>
                    <a:pt x="311" y="5295"/>
                  </a:lnTo>
                  <a:lnTo>
                    <a:pt x="335" y="5247"/>
                  </a:lnTo>
                  <a:lnTo>
                    <a:pt x="335" y="5200"/>
                  </a:lnTo>
                  <a:lnTo>
                    <a:pt x="311" y="4556"/>
                  </a:lnTo>
                  <a:lnTo>
                    <a:pt x="311" y="3936"/>
                  </a:lnTo>
                  <a:lnTo>
                    <a:pt x="335" y="3292"/>
                  </a:lnTo>
                  <a:lnTo>
                    <a:pt x="382" y="2671"/>
                  </a:lnTo>
                  <a:lnTo>
                    <a:pt x="478" y="2028"/>
                  </a:lnTo>
                  <a:lnTo>
                    <a:pt x="573" y="1407"/>
                  </a:lnTo>
                  <a:lnTo>
                    <a:pt x="740" y="787"/>
                  </a:lnTo>
                  <a:lnTo>
                    <a:pt x="907" y="191"/>
                  </a:lnTo>
                  <a:lnTo>
                    <a:pt x="907" y="119"/>
                  </a:lnTo>
                  <a:lnTo>
                    <a:pt x="883" y="72"/>
                  </a:lnTo>
                  <a:lnTo>
                    <a:pt x="859" y="24"/>
                  </a:lnTo>
                  <a:lnTo>
                    <a:pt x="812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 flipH="1">
              <a:off x="1583263" y="2091259"/>
              <a:ext cx="19433" cy="92232"/>
            </a:xfrm>
            <a:custGeom>
              <a:avLst/>
              <a:gdLst/>
              <a:ahLst/>
              <a:cxnLst/>
              <a:rect l="l" t="t" r="r" b="b"/>
              <a:pathLst>
                <a:path w="1146" h="5439" extrusionOk="0">
                  <a:moveTo>
                    <a:pt x="979" y="1"/>
                  </a:moveTo>
                  <a:lnTo>
                    <a:pt x="931" y="25"/>
                  </a:lnTo>
                  <a:lnTo>
                    <a:pt x="883" y="48"/>
                  </a:lnTo>
                  <a:lnTo>
                    <a:pt x="835" y="96"/>
                  </a:lnTo>
                  <a:lnTo>
                    <a:pt x="621" y="740"/>
                  </a:lnTo>
                  <a:lnTo>
                    <a:pt x="430" y="1360"/>
                  </a:lnTo>
                  <a:lnTo>
                    <a:pt x="263" y="2004"/>
                  </a:lnTo>
                  <a:lnTo>
                    <a:pt x="144" y="2672"/>
                  </a:lnTo>
                  <a:lnTo>
                    <a:pt x="72" y="3316"/>
                  </a:lnTo>
                  <a:lnTo>
                    <a:pt x="25" y="3984"/>
                  </a:lnTo>
                  <a:lnTo>
                    <a:pt x="1" y="4628"/>
                  </a:lnTo>
                  <a:lnTo>
                    <a:pt x="48" y="5295"/>
                  </a:lnTo>
                  <a:lnTo>
                    <a:pt x="48" y="5367"/>
                  </a:lnTo>
                  <a:lnTo>
                    <a:pt x="96" y="5415"/>
                  </a:lnTo>
                  <a:lnTo>
                    <a:pt x="144" y="5439"/>
                  </a:lnTo>
                  <a:lnTo>
                    <a:pt x="263" y="5439"/>
                  </a:lnTo>
                  <a:lnTo>
                    <a:pt x="311" y="5415"/>
                  </a:lnTo>
                  <a:lnTo>
                    <a:pt x="335" y="5367"/>
                  </a:lnTo>
                  <a:lnTo>
                    <a:pt x="335" y="5295"/>
                  </a:lnTo>
                  <a:lnTo>
                    <a:pt x="311" y="4652"/>
                  </a:lnTo>
                  <a:lnTo>
                    <a:pt x="311" y="3984"/>
                  </a:lnTo>
                  <a:lnTo>
                    <a:pt x="358" y="3340"/>
                  </a:lnTo>
                  <a:lnTo>
                    <a:pt x="454" y="2696"/>
                  </a:lnTo>
                  <a:lnTo>
                    <a:pt x="573" y="2076"/>
                  </a:lnTo>
                  <a:lnTo>
                    <a:pt x="716" y="1432"/>
                  </a:lnTo>
                  <a:lnTo>
                    <a:pt x="907" y="812"/>
                  </a:lnTo>
                  <a:lnTo>
                    <a:pt x="1122" y="191"/>
                  </a:lnTo>
                  <a:lnTo>
                    <a:pt x="1145" y="120"/>
                  </a:lnTo>
                  <a:lnTo>
                    <a:pt x="1122" y="72"/>
                  </a:lnTo>
                  <a:lnTo>
                    <a:pt x="1098" y="25"/>
                  </a:lnTo>
                  <a:lnTo>
                    <a:pt x="1050" y="25"/>
                  </a:lnTo>
                  <a:lnTo>
                    <a:pt x="979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 flipH="1">
              <a:off x="1505615" y="4046340"/>
              <a:ext cx="287565" cy="287989"/>
            </a:xfrm>
            <a:custGeom>
              <a:avLst/>
              <a:gdLst/>
              <a:ahLst/>
              <a:cxnLst/>
              <a:rect l="l" t="t" r="r" b="b"/>
              <a:pathLst>
                <a:path w="16958" h="16983" extrusionOk="0">
                  <a:moveTo>
                    <a:pt x="15121" y="1"/>
                  </a:moveTo>
                  <a:lnTo>
                    <a:pt x="13619" y="1432"/>
                  </a:lnTo>
                  <a:lnTo>
                    <a:pt x="12068" y="2958"/>
                  </a:lnTo>
                  <a:lnTo>
                    <a:pt x="10256" y="4747"/>
                  </a:lnTo>
                  <a:lnTo>
                    <a:pt x="8372" y="6631"/>
                  </a:lnTo>
                  <a:lnTo>
                    <a:pt x="6678" y="8372"/>
                  </a:lnTo>
                  <a:lnTo>
                    <a:pt x="5939" y="9159"/>
                  </a:lnTo>
                  <a:lnTo>
                    <a:pt x="5343" y="9827"/>
                  </a:lnTo>
                  <a:lnTo>
                    <a:pt x="4889" y="10376"/>
                  </a:lnTo>
                  <a:lnTo>
                    <a:pt x="4579" y="10781"/>
                  </a:lnTo>
                  <a:lnTo>
                    <a:pt x="4341" y="11139"/>
                  </a:lnTo>
                  <a:lnTo>
                    <a:pt x="4031" y="11520"/>
                  </a:lnTo>
                  <a:lnTo>
                    <a:pt x="3673" y="11950"/>
                  </a:lnTo>
                  <a:lnTo>
                    <a:pt x="3244" y="12427"/>
                  </a:lnTo>
                  <a:lnTo>
                    <a:pt x="2361" y="13381"/>
                  </a:lnTo>
                  <a:lnTo>
                    <a:pt x="1455" y="14359"/>
                  </a:lnTo>
                  <a:lnTo>
                    <a:pt x="1050" y="14812"/>
                  </a:lnTo>
                  <a:lnTo>
                    <a:pt x="692" y="15265"/>
                  </a:lnTo>
                  <a:lnTo>
                    <a:pt x="406" y="15647"/>
                  </a:lnTo>
                  <a:lnTo>
                    <a:pt x="167" y="16004"/>
                  </a:lnTo>
                  <a:lnTo>
                    <a:pt x="96" y="16171"/>
                  </a:lnTo>
                  <a:lnTo>
                    <a:pt x="24" y="16314"/>
                  </a:lnTo>
                  <a:lnTo>
                    <a:pt x="0" y="16434"/>
                  </a:lnTo>
                  <a:lnTo>
                    <a:pt x="0" y="16553"/>
                  </a:lnTo>
                  <a:lnTo>
                    <a:pt x="48" y="16648"/>
                  </a:lnTo>
                  <a:lnTo>
                    <a:pt x="96" y="16720"/>
                  </a:lnTo>
                  <a:lnTo>
                    <a:pt x="191" y="16768"/>
                  </a:lnTo>
                  <a:lnTo>
                    <a:pt x="334" y="16815"/>
                  </a:lnTo>
                  <a:lnTo>
                    <a:pt x="1145" y="16887"/>
                  </a:lnTo>
                  <a:lnTo>
                    <a:pt x="2314" y="16935"/>
                  </a:lnTo>
                  <a:lnTo>
                    <a:pt x="3745" y="16982"/>
                  </a:lnTo>
                  <a:lnTo>
                    <a:pt x="4508" y="16958"/>
                  </a:lnTo>
                  <a:lnTo>
                    <a:pt x="5295" y="16935"/>
                  </a:lnTo>
                  <a:lnTo>
                    <a:pt x="6082" y="16887"/>
                  </a:lnTo>
                  <a:lnTo>
                    <a:pt x="6869" y="16839"/>
                  </a:lnTo>
                  <a:lnTo>
                    <a:pt x="7608" y="16744"/>
                  </a:lnTo>
                  <a:lnTo>
                    <a:pt x="8324" y="16624"/>
                  </a:lnTo>
                  <a:lnTo>
                    <a:pt x="8992" y="16481"/>
                  </a:lnTo>
                  <a:lnTo>
                    <a:pt x="9588" y="16291"/>
                  </a:lnTo>
                  <a:lnTo>
                    <a:pt x="9874" y="16195"/>
                  </a:lnTo>
                  <a:lnTo>
                    <a:pt x="10113" y="16100"/>
                  </a:lnTo>
                  <a:lnTo>
                    <a:pt x="10327" y="15981"/>
                  </a:lnTo>
                  <a:lnTo>
                    <a:pt x="10542" y="15837"/>
                  </a:lnTo>
                  <a:lnTo>
                    <a:pt x="10900" y="15551"/>
                  </a:lnTo>
                  <a:lnTo>
                    <a:pt x="11281" y="15193"/>
                  </a:lnTo>
                  <a:lnTo>
                    <a:pt x="11687" y="14788"/>
                  </a:lnTo>
                  <a:lnTo>
                    <a:pt x="12068" y="14359"/>
                  </a:lnTo>
                  <a:lnTo>
                    <a:pt x="12474" y="13906"/>
                  </a:lnTo>
                  <a:lnTo>
                    <a:pt x="12855" y="13429"/>
                  </a:lnTo>
                  <a:lnTo>
                    <a:pt x="13571" y="12498"/>
                  </a:lnTo>
                  <a:lnTo>
                    <a:pt x="14191" y="11616"/>
                  </a:lnTo>
                  <a:lnTo>
                    <a:pt x="14668" y="10900"/>
                  </a:lnTo>
                  <a:lnTo>
                    <a:pt x="15121" y="10209"/>
                  </a:lnTo>
                  <a:lnTo>
                    <a:pt x="15765" y="14025"/>
                  </a:lnTo>
                  <a:lnTo>
                    <a:pt x="16910" y="14025"/>
                  </a:lnTo>
                  <a:lnTo>
                    <a:pt x="16910" y="12188"/>
                  </a:lnTo>
                  <a:lnTo>
                    <a:pt x="16910" y="8873"/>
                  </a:lnTo>
                  <a:lnTo>
                    <a:pt x="16910" y="5415"/>
                  </a:lnTo>
                  <a:lnTo>
                    <a:pt x="16934" y="4079"/>
                  </a:lnTo>
                  <a:lnTo>
                    <a:pt x="16958" y="3173"/>
                  </a:lnTo>
                  <a:lnTo>
                    <a:pt x="16958" y="2863"/>
                  </a:lnTo>
                  <a:lnTo>
                    <a:pt x="16910" y="2577"/>
                  </a:lnTo>
                  <a:lnTo>
                    <a:pt x="16815" y="2267"/>
                  </a:lnTo>
                  <a:lnTo>
                    <a:pt x="16719" y="1980"/>
                  </a:lnTo>
                  <a:lnTo>
                    <a:pt x="16576" y="1694"/>
                  </a:lnTo>
                  <a:lnTo>
                    <a:pt x="16409" y="1432"/>
                  </a:lnTo>
                  <a:lnTo>
                    <a:pt x="16242" y="1193"/>
                  </a:lnTo>
                  <a:lnTo>
                    <a:pt x="16075" y="955"/>
                  </a:lnTo>
                  <a:lnTo>
                    <a:pt x="15718" y="573"/>
                  </a:lnTo>
                  <a:lnTo>
                    <a:pt x="15407" y="263"/>
                  </a:lnTo>
                  <a:lnTo>
                    <a:pt x="1512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 flipH="1">
              <a:off x="1535138" y="3962214"/>
              <a:ext cx="189704" cy="299317"/>
            </a:xfrm>
            <a:custGeom>
              <a:avLst/>
              <a:gdLst/>
              <a:ahLst/>
              <a:cxnLst/>
              <a:rect l="l" t="t" r="r" b="b"/>
              <a:pathLst>
                <a:path w="11187" h="17651" extrusionOk="0">
                  <a:moveTo>
                    <a:pt x="5677" y="1"/>
                  </a:moveTo>
                  <a:lnTo>
                    <a:pt x="5653" y="692"/>
                  </a:lnTo>
                  <a:lnTo>
                    <a:pt x="5582" y="2386"/>
                  </a:lnTo>
                  <a:lnTo>
                    <a:pt x="5510" y="3388"/>
                  </a:lnTo>
                  <a:lnTo>
                    <a:pt x="5415" y="4389"/>
                  </a:lnTo>
                  <a:lnTo>
                    <a:pt x="5272" y="5343"/>
                  </a:lnTo>
                  <a:lnTo>
                    <a:pt x="5200" y="5749"/>
                  </a:lnTo>
                  <a:lnTo>
                    <a:pt x="5105" y="6130"/>
                  </a:lnTo>
                  <a:lnTo>
                    <a:pt x="4747" y="7371"/>
                  </a:lnTo>
                  <a:lnTo>
                    <a:pt x="4532" y="8015"/>
                  </a:lnTo>
                  <a:lnTo>
                    <a:pt x="4318" y="8682"/>
                  </a:lnTo>
                  <a:lnTo>
                    <a:pt x="4055" y="9374"/>
                  </a:lnTo>
                  <a:lnTo>
                    <a:pt x="3769" y="10090"/>
                  </a:lnTo>
                  <a:lnTo>
                    <a:pt x="3483" y="10781"/>
                  </a:lnTo>
                  <a:lnTo>
                    <a:pt x="3149" y="11497"/>
                  </a:lnTo>
                  <a:lnTo>
                    <a:pt x="2958" y="11878"/>
                  </a:lnTo>
                  <a:lnTo>
                    <a:pt x="2720" y="12308"/>
                  </a:lnTo>
                  <a:lnTo>
                    <a:pt x="2171" y="13190"/>
                  </a:lnTo>
                  <a:lnTo>
                    <a:pt x="1551" y="14144"/>
                  </a:lnTo>
                  <a:lnTo>
                    <a:pt x="955" y="15074"/>
                  </a:lnTo>
                  <a:lnTo>
                    <a:pt x="693" y="15527"/>
                  </a:lnTo>
                  <a:lnTo>
                    <a:pt x="454" y="15933"/>
                  </a:lnTo>
                  <a:lnTo>
                    <a:pt x="263" y="16338"/>
                  </a:lnTo>
                  <a:lnTo>
                    <a:pt x="120" y="16696"/>
                  </a:lnTo>
                  <a:lnTo>
                    <a:pt x="25" y="16982"/>
                  </a:lnTo>
                  <a:lnTo>
                    <a:pt x="1" y="17125"/>
                  </a:lnTo>
                  <a:lnTo>
                    <a:pt x="1" y="17245"/>
                  </a:lnTo>
                  <a:lnTo>
                    <a:pt x="25" y="17340"/>
                  </a:lnTo>
                  <a:lnTo>
                    <a:pt x="72" y="17436"/>
                  </a:lnTo>
                  <a:lnTo>
                    <a:pt x="144" y="17507"/>
                  </a:lnTo>
                  <a:lnTo>
                    <a:pt x="239" y="17555"/>
                  </a:lnTo>
                  <a:lnTo>
                    <a:pt x="335" y="17602"/>
                  </a:lnTo>
                  <a:lnTo>
                    <a:pt x="454" y="17626"/>
                  </a:lnTo>
                  <a:lnTo>
                    <a:pt x="740" y="17650"/>
                  </a:lnTo>
                  <a:lnTo>
                    <a:pt x="1050" y="17602"/>
                  </a:lnTo>
                  <a:lnTo>
                    <a:pt x="1432" y="17531"/>
                  </a:lnTo>
                  <a:lnTo>
                    <a:pt x="1813" y="17412"/>
                  </a:lnTo>
                  <a:lnTo>
                    <a:pt x="2243" y="17245"/>
                  </a:lnTo>
                  <a:lnTo>
                    <a:pt x="2696" y="17054"/>
                  </a:lnTo>
                  <a:lnTo>
                    <a:pt x="3149" y="16839"/>
                  </a:lnTo>
                  <a:lnTo>
                    <a:pt x="3602" y="16601"/>
                  </a:lnTo>
                  <a:lnTo>
                    <a:pt x="4055" y="16315"/>
                  </a:lnTo>
                  <a:lnTo>
                    <a:pt x="4532" y="16028"/>
                  </a:lnTo>
                  <a:lnTo>
                    <a:pt x="4962" y="15718"/>
                  </a:lnTo>
                  <a:lnTo>
                    <a:pt x="5391" y="15384"/>
                  </a:lnTo>
                  <a:lnTo>
                    <a:pt x="5796" y="15050"/>
                  </a:lnTo>
                  <a:lnTo>
                    <a:pt x="6178" y="14717"/>
                  </a:lnTo>
                  <a:lnTo>
                    <a:pt x="6488" y="14383"/>
                  </a:lnTo>
                  <a:lnTo>
                    <a:pt x="7228" y="13548"/>
                  </a:lnTo>
                  <a:lnTo>
                    <a:pt x="7943" y="12665"/>
                  </a:lnTo>
                  <a:lnTo>
                    <a:pt x="8611" y="11759"/>
                  </a:lnTo>
                  <a:lnTo>
                    <a:pt x="9255" y="10853"/>
                  </a:lnTo>
                  <a:lnTo>
                    <a:pt x="9827" y="9970"/>
                  </a:lnTo>
                  <a:lnTo>
                    <a:pt x="10090" y="9517"/>
                  </a:lnTo>
                  <a:lnTo>
                    <a:pt x="10304" y="9112"/>
                  </a:lnTo>
                  <a:lnTo>
                    <a:pt x="10519" y="8682"/>
                  </a:lnTo>
                  <a:lnTo>
                    <a:pt x="10686" y="8301"/>
                  </a:lnTo>
                  <a:lnTo>
                    <a:pt x="10853" y="7919"/>
                  </a:lnTo>
                  <a:lnTo>
                    <a:pt x="10972" y="7585"/>
                  </a:lnTo>
                  <a:lnTo>
                    <a:pt x="11044" y="7251"/>
                  </a:lnTo>
                  <a:lnTo>
                    <a:pt x="11115" y="6917"/>
                  </a:lnTo>
                  <a:lnTo>
                    <a:pt x="11163" y="6631"/>
                  </a:lnTo>
                  <a:lnTo>
                    <a:pt x="11187" y="6345"/>
                  </a:lnTo>
                  <a:lnTo>
                    <a:pt x="11187" y="5820"/>
                  </a:lnTo>
                  <a:lnTo>
                    <a:pt x="11163" y="5391"/>
                  </a:lnTo>
                  <a:lnTo>
                    <a:pt x="11115" y="5033"/>
                  </a:lnTo>
                  <a:lnTo>
                    <a:pt x="11044" y="4771"/>
                  </a:lnTo>
                  <a:lnTo>
                    <a:pt x="10972" y="4556"/>
                  </a:lnTo>
                  <a:lnTo>
                    <a:pt x="11115" y="454"/>
                  </a:lnTo>
                  <a:lnTo>
                    <a:pt x="5677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 flipH="1">
              <a:off x="1368106" y="2277300"/>
              <a:ext cx="319920" cy="1739941"/>
            </a:xfrm>
            <a:custGeom>
              <a:avLst/>
              <a:gdLst/>
              <a:ahLst/>
              <a:cxnLst/>
              <a:rect l="l" t="t" r="r" b="b"/>
              <a:pathLst>
                <a:path w="18866" h="102606" extrusionOk="0">
                  <a:moveTo>
                    <a:pt x="2552" y="1"/>
                  </a:moveTo>
                  <a:lnTo>
                    <a:pt x="2552" y="25"/>
                  </a:lnTo>
                  <a:lnTo>
                    <a:pt x="2552" y="49"/>
                  </a:lnTo>
                  <a:lnTo>
                    <a:pt x="2528" y="192"/>
                  </a:lnTo>
                  <a:lnTo>
                    <a:pt x="2314" y="2076"/>
                  </a:lnTo>
                  <a:lnTo>
                    <a:pt x="1956" y="5248"/>
                  </a:lnTo>
                  <a:lnTo>
                    <a:pt x="1932" y="5630"/>
                  </a:lnTo>
                  <a:lnTo>
                    <a:pt x="1670" y="8277"/>
                  </a:lnTo>
                  <a:lnTo>
                    <a:pt x="1574" y="9589"/>
                  </a:lnTo>
                  <a:lnTo>
                    <a:pt x="1503" y="10805"/>
                  </a:lnTo>
                  <a:lnTo>
                    <a:pt x="1503" y="11020"/>
                  </a:lnTo>
                  <a:lnTo>
                    <a:pt x="1503" y="11258"/>
                  </a:lnTo>
                  <a:lnTo>
                    <a:pt x="1479" y="12332"/>
                  </a:lnTo>
                  <a:lnTo>
                    <a:pt x="1455" y="13166"/>
                  </a:lnTo>
                  <a:lnTo>
                    <a:pt x="1384" y="14693"/>
                  </a:lnTo>
                  <a:lnTo>
                    <a:pt x="1384" y="15098"/>
                  </a:lnTo>
                  <a:lnTo>
                    <a:pt x="1074" y="21252"/>
                  </a:lnTo>
                  <a:lnTo>
                    <a:pt x="1050" y="21705"/>
                  </a:lnTo>
                  <a:lnTo>
                    <a:pt x="930" y="24233"/>
                  </a:lnTo>
                  <a:lnTo>
                    <a:pt x="907" y="24662"/>
                  </a:lnTo>
                  <a:lnTo>
                    <a:pt x="549" y="31794"/>
                  </a:lnTo>
                  <a:lnTo>
                    <a:pt x="525" y="32247"/>
                  </a:lnTo>
                  <a:lnTo>
                    <a:pt x="453" y="33773"/>
                  </a:lnTo>
                  <a:lnTo>
                    <a:pt x="430" y="34179"/>
                  </a:lnTo>
                  <a:lnTo>
                    <a:pt x="120" y="40117"/>
                  </a:lnTo>
                  <a:lnTo>
                    <a:pt x="48" y="42312"/>
                  </a:lnTo>
                  <a:lnTo>
                    <a:pt x="48" y="42359"/>
                  </a:lnTo>
                  <a:lnTo>
                    <a:pt x="24" y="42765"/>
                  </a:lnTo>
                  <a:lnTo>
                    <a:pt x="24" y="43361"/>
                  </a:lnTo>
                  <a:lnTo>
                    <a:pt x="24" y="43790"/>
                  </a:lnTo>
                  <a:lnTo>
                    <a:pt x="0" y="45937"/>
                  </a:lnTo>
                  <a:lnTo>
                    <a:pt x="48" y="48036"/>
                  </a:lnTo>
                  <a:lnTo>
                    <a:pt x="96" y="49061"/>
                  </a:lnTo>
                  <a:lnTo>
                    <a:pt x="167" y="50063"/>
                  </a:lnTo>
                  <a:lnTo>
                    <a:pt x="239" y="51065"/>
                  </a:lnTo>
                  <a:lnTo>
                    <a:pt x="334" y="52043"/>
                  </a:lnTo>
                  <a:lnTo>
                    <a:pt x="334" y="52162"/>
                  </a:lnTo>
                  <a:lnTo>
                    <a:pt x="358" y="52376"/>
                  </a:lnTo>
                  <a:lnTo>
                    <a:pt x="382" y="52424"/>
                  </a:lnTo>
                  <a:lnTo>
                    <a:pt x="453" y="53044"/>
                  </a:lnTo>
                  <a:lnTo>
                    <a:pt x="549" y="53903"/>
                  </a:lnTo>
                  <a:lnTo>
                    <a:pt x="620" y="54404"/>
                  </a:lnTo>
                  <a:lnTo>
                    <a:pt x="763" y="55882"/>
                  </a:lnTo>
                  <a:lnTo>
                    <a:pt x="907" y="57528"/>
                  </a:lnTo>
                  <a:lnTo>
                    <a:pt x="1217" y="61177"/>
                  </a:lnTo>
                  <a:lnTo>
                    <a:pt x="1240" y="61583"/>
                  </a:lnTo>
                  <a:lnTo>
                    <a:pt x="1455" y="64803"/>
                  </a:lnTo>
                  <a:lnTo>
                    <a:pt x="1479" y="65280"/>
                  </a:lnTo>
                  <a:lnTo>
                    <a:pt x="1789" y="70598"/>
                  </a:lnTo>
                  <a:lnTo>
                    <a:pt x="1813" y="71028"/>
                  </a:lnTo>
                  <a:lnTo>
                    <a:pt x="2028" y="75416"/>
                  </a:lnTo>
                  <a:lnTo>
                    <a:pt x="2051" y="75869"/>
                  </a:lnTo>
                  <a:lnTo>
                    <a:pt x="2266" y="80162"/>
                  </a:lnTo>
                  <a:lnTo>
                    <a:pt x="2290" y="80568"/>
                  </a:lnTo>
                  <a:lnTo>
                    <a:pt x="2505" y="85910"/>
                  </a:lnTo>
                  <a:lnTo>
                    <a:pt x="2528" y="86363"/>
                  </a:lnTo>
                  <a:lnTo>
                    <a:pt x="2671" y="89750"/>
                  </a:lnTo>
                  <a:lnTo>
                    <a:pt x="2671" y="89869"/>
                  </a:lnTo>
                  <a:lnTo>
                    <a:pt x="2671" y="90132"/>
                  </a:lnTo>
                  <a:lnTo>
                    <a:pt x="2671" y="90179"/>
                  </a:lnTo>
                  <a:lnTo>
                    <a:pt x="2910" y="96333"/>
                  </a:lnTo>
                  <a:lnTo>
                    <a:pt x="2934" y="96547"/>
                  </a:lnTo>
                  <a:lnTo>
                    <a:pt x="2934" y="96786"/>
                  </a:lnTo>
                  <a:lnTo>
                    <a:pt x="3029" y="99410"/>
                  </a:lnTo>
                  <a:lnTo>
                    <a:pt x="3053" y="99624"/>
                  </a:lnTo>
                  <a:lnTo>
                    <a:pt x="3053" y="99767"/>
                  </a:lnTo>
                  <a:lnTo>
                    <a:pt x="3053" y="99839"/>
                  </a:lnTo>
                  <a:lnTo>
                    <a:pt x="3125" y="101699"/>
                  </a:lnTo>
                  <a:lnTo>
                    <a:pt x="3387" y="101890"/>
                  </a:lnTo>
                  <a:lnTo>
                    <a:pt x="3649" y="102033"/>
                  </a:lnTo>
                  <a:lnTo>
                    <a:pt x="3936" y="102176"/>
                  </a:lnTo>
                  <a:lnTo>
                    <a:pt x="4222" y="102295"/>
                  </a:lnTo>
                  <a:lnTo>
                    <a:pt x="4556" y="102391"/>
                  </a:lnTo>
                  <a:lnTo>
                    <a:pt x="4866" y="102486"/>
                  </a:lnTo>
                  <a:lnTo>
                    <a:pt x="5200" y="102558"/>
                  </a:lnTo>
                  <a:lnTo>
                    <a:pt x="5557" y="102582"/>
                  </a:lnTo>
                  <a:lnTo>
                    <a:pt x="5891" y="102605"/>
                  </a:lnTo>
                  <a:lnTo>
                    <a:pt x="6249" y="102605"/>
                  </a:lnTo>
                  <a:lnTo>
                    <a:pt x="6607" y="102582"/>
                  </a:lnTo>
                  <a:lnTo>
                    <a:pt x="6941" y="102534"/>
                  </a:lnTo>
                  <a:lnTo>
                    <a:pt x="7298" y="102486"/>
                  </a:lnTo>
                  <a:lnTo>
                    <a:pt x="7632" y="102391"/>
                  </a:lnTo>
                  <a:lnTo>
                    <a:pt x="7966" y="102272"/>
                  </a:lnTo>
                  <a:lnTo>
                    <a:pt x="8300" y="102128"/>
                  </a:lnTo>
                  <a:lnTo>
                    <a:pt x="8396" y="102081"/>
                  </a:lnTo>
                  <a:lnTo>
                    <a:pt x="8467" y="102057"/>
                  </a:lnTo>
                  <a:lnTo>
                    <a:pt x="8586" y="101985"/>
                  </a:lnTo>
                  <a:lnTo>
                    <a:pt x="8801" y="101866"/>
                  </a:lnTo>
                  <a:lnTo>
                    <a:pt x="9040" y="101699"/>
                  </a:lnTo>
                  <a:lnTo>
                    <a:pt x="9254" y="100697"/>
                  </a:lnTo>
                  <a:lnTo>
                    <a:pt x="9588" y="99028"/>
                  </a:lnTo>
                  <a:lnTo>
                    <a:pt x="9994" y="96858"/>
                  </a:lnTo>
                  <a:lnTo>
                    <a:pt x="10447" y="94282"/>
                  </a:lnTo>
                  <a:lnTo>
                    <a:pt x="10518" y="93924"/>
                  </a:lnTo>
                  <a:lnTo>
                    <a:pt x="10852" y="92016"/>
                  </a:lnTo>
                  <a:lnTo>
                    <a:pt x="10948" y="91491"/>
                  </a:lnTo>
                  <a:lnTo>
                    <a:pt x="11425" y="88534"/>
                  </a:lnTo>
                  <a:lnTo>
                    <a:pt x="11854" y="85672"/>
                  </a:lnTo>
                  <a:lnTo>
                    <a:pt x="11902" y="85290"/>
                  </a:lnTo>
                  <a:lnTo>
                    <a:pt x="11997" y="84694"/>
                  </a:lnTo>
                  <a:lnTo>
                    <a:pt x="12259" y="82595"/>
                  </a:lnTo>
                  <a:lnTo>
                    <a:pt x="12522" y="80353"/>
                  </a:lnTo>
                  <a:lnTo>
                    <a:pt x="12522" y="80329"/>
                  </a:lnTo>
                  <a:lnTo>
                    <a:pt x="12569" y="79900"/>
                  </a:lnTo>
                  <a:lnTo>
                    <a:pt x="12569" y="79852"/>
                  </a:lnTo>
                  <a:lnTo>
                    <a:pt x="12736" y="78302"/>
                  </a:lnTo>
                  <a:lnTo>
                    <a:pt x="12879" y="76680"/>
                  </a:lnTo>
                  <a:lnTo>
                    <a:pt x="12903" y="76275"/>
                  </a:lnTo>
                  <a:lnTo>
                    <a:pt x="13046" y="74629"/>
                  </a:lnTo>
                  <a:lnTo>
                    <a:pt x="13166" y="72959"/>
                  </a:lnTo>
                  <a:lnTo>
                    <a:pt x="13261" y="71242"/>
                  </a:lnTo>
                  <a:lnTo>
                    <a:pt x="13333" y="69525"/>
                  </a:lnTo>
                  <a:lnTo>
                    <a:pt x="13356" y="69048"/>
                  </a:lnTo>
                  <a:lnTo>
                    <a:pt x="13404" y="67211"/>
                  </a:lnTo>
                  <a:lnTo>
                    <a:pt x="13428" y="66782"/>
                  </a:lnTo>
                  <a:lnTo>
                    <a:pt x="13452" y="64946"/>
                  </a:lnTo>
                  <a:lnTo>
                    <a:pt x="13452" y="63109"/>
                  </a:lnTo>
                  <a:lnTo>
                    <a:pt x="13428" y="61297"/>
                  </a:lnTo>
                  <a:lnTo>
                    <a:pt x="13380" y="59460"/>
                  </a:lnTo>
                  <a:lnTo>
                    <a:pt x="13380" y="59436"/>
                  </a:lnTo>
                  <a:lnTo>
                    <a:pt x="13356" y="59031"/>
                  </a:lnTo>
                  <a:lnTo>
                    <a:pt x="13333" y="58387"/>
                  </a:lnTo>
                  <a:lnTo>
                    <a:pt x="13547" y="57314"/>
                  </a:lnTo>
                  <a:lnTo>
                    <a:pt x="13571" y="57218"/>
                  </a:lnTo>
                  <a:lnTo>
                    <a:pt x="13619" y="56956"/>
                  </a:lnTo>
                  <a:lnTo>
                    <a:pt x="14096" y="54690"/>
                  </a:lnTo>
                  <a:lnTo>
                    <a:pt x="14549" y="52687"/>
                  </a:lnTo>
                  <a:lnTo>
                    <a:pt x="15384" y="49133"/>
                  </a:lnTo>
                  <a:lnTo>
                    <a:pt x="15455" y="48775"/>
                  </a:lnTo>
                  <a:lnTo>
                    <a:pt x="15861" y="46962"/>
                  </a:lnTo>
                  <a:lnTo>
                    <a:pt x="15980" y="46390"/>
                  </a:lnTo>
                  <a:lnTo>
                    <a:pt x="16218" y="45245"/>
                  </a:lnTo>
                  <a:lnTo>
                    <a:pt x="16457" y="44053"/>
                  </a:lnTo>
                  <a:lnTo>
                    <a:pt x="16743" y="42502"/>
                  </a:lnTo>
                  <a:lnTo>
                    <a:pt x="17077" y="40809"/>
                  </a:lnTo>
                  <a:lnTo>
                    <a:pt x="17149" y="40451"/>
                  </a:lnTo>
                  <a:lnTo>
                    <a:pt x="17411" y="39068"/>
                  </a:lnTo>
                  <a:lnTo>
                    <a:pt x="17673" y="37637"/>
                  </a:lnTo>
                  <a:lnTo>
                    <a:pt x="17912" y="36182"/>
                  </a:lnTo>
                  <a:lnTo>
                    <a:pt x="18103" y="34703"/>
                  </a:lnTo>
                  <a:lnTo>
                    <a:pt x="18174" y="34202"/>
                  </a:lnTo>
                  <a:lnTo>
                    <a:pt x="18293" y="32748"/>
                  </a:lnTo>
                  <a:lnTo>
                    <a:pt x="18341" y="32080"/>
                  </a:lnTo>
                  <a:lnTo>
                    <a:pt x="18365" y="31650"/>
                  </a:lnTo>
                  <a:lnTo>
                    <a:pt x="18437" y="30076"/>
                  </a:lnTo>
                  <a:lnTo>
                    <a:pt x="18532" y="28264"/>
                  </a:lnTo>
                  <a:lnTo>
                    <a:pt x="18675" y="24138"/>
                  </a:lnTo>
                  <a:lnTo>
                    <a:pt x="18675" y="23684"/>
                  </a:lnTo>
                  <a:lnTo>
                    <a:pt x="18723" y="22420"/>
                  </a:lnTo>
                  <a:lnTo>
                    <a:pt x="18723" y="21991"/>
                  </a:lnTo>
                  <a:lnTo>
                    <a:pt x="18818" y="17936"/>
                  </a:lnTo>
                  <a:lnTo>
                    <a:pt x="18866" y="13930"/>
                  </a:lnTo>
                  <a:lnTo>
                    <a:pt x="18866" y="13476"/>
                  </a:lnTo>
                  <a:lnTo>
                    <a:pt x="18866" y="13071"/>
                  </a:lnTo>
                  <a:lnTo>
                    <a:pt x="18866" y="12570"/>
                  </a:lnTo>
                  <a:lnTo>
                    <a:pt x="18866" y="12117"/>
                  </a:lnTo>
                  <a:lnTo>
                    <a:pt x="18866" y="10066"/>
                  </a:lnTo>
                  <a:lnTo>
                    <a:pt x="18842" y="8182"/>
                  </a:lnTo>
                  <a:lnTo>
                    <a:pt x="18794" y="6536"/>
                  </a:lnTo>
                  <a:lnTo>
                    <a:pt x="18747" y="5153"/>
                  </a:lnTo>
                  <a:lnTo>
                    <a:pt x="18675" y="4103"/>
                  </a:lnTo>
                  <a:lnTo>
                    <a:pt x="18627" y="3769"/>
                  </a:lnTo>
                  <a:lnTo>
                    <a:pt x="18580" y="3745"/>
                  </a:lnTo>
                  <a:lnTo>
                    <a:pt x="10828" y="1933"/>
                  </a:lnTo>
                  <a:lnTo>
                    <a:pt x="10471" y="1861"/>
                  </a:lnTo>
                  <a:lnTo>
                    <a:pt x="8014" y="1289"/>
                  </a:lnTo>
                  <a:lnTo>
                    <a:pt x="7442" y="1146"/>
                  </a:lnTo>
                  <a:lnTo>
                    <a:pt x="2695" y="25"/>
                  </a:lnTo>
                  <a:lnTo>
                    <a:pt x="2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 flipH="1">
              <a:off x="1594591" y="2280539"/>
              <a:ext cx="56638" cy="69187"/>
            </a:xfrm>
            <a:custGeom>
              <a:avLst/>
              <a:gdLst/>
              <a:ahLst/>
              <a:cxnLst/>
              <a:rect l="l" t="t" r="r" b="b"/>
              <a:pathLst>
                <a:path w="3340" h="4080" extrusionOk="0">
                  <a:moveTo>
                    <a:pt x="3125" y="1"/>
                  </a:moveTo>
                  <a:lnTo>
                    <a:pt x="3053" y="25"/>
                  </a:lnTo>
                  <a:lnTo>
                    <a:pt x="3006" y="72"/>
                  </a:lnTo>
                  <a:lnTo>
                    <a:pt x="2672" y="573"/>
                  </a:lnTo>
                  <a:lnTo>
                    <a:pt x="2338" y="1050"/>
                  </a:lnTo>
                  <a:lnTo>
                    <a:pt x="1980" y="1527"/>
                  </a:lnTo>
                  <a:lnTo>
                    <a:pt x="1622" y="1980"/>
                  </a:lnTo>
                  <a:lnTo>
                    <a:pt x="1241" y="2457"/>
                  </a:lnTo>
                  <a:lnTo>
                    <a:pt x="859" y="2887"/>
                  </a:lnTo>
                  <a:lnTo>
                    <a:pt x="454" y="3340"/>
                  </a:lnTo>
                  <a:lnTo>
                    <a:pt x="48" y="3769"/>
                  </a:lnTo>
                  <a:lnTo>
                    <a:pt x="24" y="3817"/>
                  </a:lnTo>
                  <a:lnTo>
                    <a:pt x="1" y="3888"/>
                  </a:lnTo>
                  <a:lnTo>
                    <a:pt x="24" y="3960"/>
                  </a:lnTo>
                  <a:lnTo>
                    <a:pt x="72" y="4008"/>
                  </a:lnTo>
                  <a:lnTo>
                    <a:pt x="120" y="4055"/>
                  </a:lnTo>
                  <a:lnTo>
                    <a:pt x="168" y="4079"/>
                  </a:lnTo>
                  <a:lnTo>
                    <a:pt x="239" y="4055"/>
                  </a:lnTo>
                  <a:lnTo>
                    <a:pt x="311" y="4008"/>
                  </a:lnTo>
                  <a:lnTo>
                    <a:pt x="716" y="3578"/>
                  </a:lnTo>
                  <a:lnTo>
                    <a:pt x="1122" y="3125"/>
                  </a:lnTo>
                  <a:lnTo>
                    <a:pt x="1527" y="2672"/>
                  </a:lnTo>
                  <a:lnTo>
                    <a:pt x="1909" y="2219"/>
                  </a:lnTo>
                  <a:lnTo>
                    <a:pt x="2266" y="1742"/>
                  </a:lnTo>
                  <a:lnTo>
                    <a:pt x="2624" y="1241"/>
                  </a:lnTo>
                  <a:lnTo>
                    <a:pt x="2982" y="764"/>
                  </a:lnTo>
                  <a:lnTo>
                    <a:pt x="3316" y="263"/>
                  </a:lnTo>
                  <a:lnTo>
                    <a:pt x="3340" y="191"/>
                  </a:lnTo>
                  <a:lnTo>
                    <a:pt x="3340" y="120"/>
                  </a:lnTo>
                  <a:lnTo>
                    <a:pt x="3292" y="72"/>
                  </a:lnTo>
                  <a:lnTo>
                    <a:pt x="3244" y="25"/>
                  </a:lnTo>
                  <a:lnTo>
                    <a:pt x="3197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 flipH="1">
              <a:off x="1360815" y="2443534"/>
              <a:ext cx="74850" cy="79293"/>
            </a:xfrm>
            <a:custGeom>
              <a:avLst/>
              <a:gdLst/>
              <a:ahLst/>
              <a:cxnLst/>
              <a:rect l="l" t="t" r="r" b="b"/>
              <a:pathLst>
                <a:path w="4414" h="4676" extrusionOk="0">
                  <a:moveTo>
                    <a:pt x="120" y="0"/>
                  </a:moveTo>
                  <a:lnTo>
                    <a:pt x="72" y="24"/>
                  </a:lnTo>
                  <a:lnTo>
                    <a:pt x="25" y="72"/>
                  </a:lnTo>
                  <a:lnTo>
                    <a:pt x="1" y="144"/>
                  </a:lnTo>
                  <a:lnTo>
                    <a:pt x="25" y="215"/>
                  </a:lnTo>
                  <a:lnTo>
                    <a:pt x="216" y="621"/>
                  </a:lnTo>
                  <a:lnTo>
                    <a:pt x="406" y="1026"/>
                  </a:lnTo>
                  <a:lnTo>
                    <a:pt x="645" y="1408"/>
                  </a:lnTo>
                  <a:lnTo>
                    <a:pt x="883" y="1789"/>
                  </a:lnTo>
                  <a:lnTo>
                    <a:pt x="1146" y="2147"/>
                  </a:lnTo>
                  <a:lnTo>
                    <a:pt x="1432" y="2505"/>
                  </a:lnTo>
                  <a:lnTo>
                    <a:pt x="1742" y="2839"/>
                  </a:lnTo>
                  <a:lnTo>
                    <a:pt x="2052" y="3173"/>
                  </a:lnTo>
                  <a:lnTo>
                    <a:pt x="2529" y="3626"/>
                  </a:lnTo>
                  <a:lnTo>
                    <a:pt x="2767" y="3840"/>
                  </a:lnTo>
                  <a:lnTo>
                    <a:pt x="3030" y="4055"/>
                  </a:lnTo>
                  <a:lnTo>
                    <a:pt x="3316" y="4246"/>
                  </a:lnTo>
                  <a:lnTo>
                    <a:pt x="3602" y="4413"/>
                  </a:lnTo>
                  <a:lnTo>
                    <a:pt x="3888" y="4556"/>
                  </a:lnTo>
                  <a:lnTo>
                    <a:pt x="4199" y="4675"/>
                  </a:lnTo>
                  <a:lnTo>
                    <a:pt x="4342" y="4675"/>
                  </a:lnTo>
                  <a:lnTo>
                    <a:pt x="4389" y="4627"/>
                  </a:lnTo>
                  <a:lnTo>
                    <a:pt x="4413" y="4556"/>
                  </a:lnTo>
                  <a:lnTo>
                    <a:pt x="4413" y="4484"/>
                  </a:lnTo>
                  <a:lnTo>
                    <a:pt x="4413" y="4413"/>
                  </a:lnTo>
                  <a:lnTo>
                    <a:pt x="4365" y="4365"/>
                  </a:lnTo>
                  <a:lnTo>
                    <a:pt x="4294" y="4341"/>
                  </a:lnTo>
                  <a:lnTo>
                    <a:pt x="4008" y="4222"/>
                  </a:lnTo>
                  <a:lnTo>
                    <a:pt x="3745" y="4079"/>
                  </a:lnTo>
                  <a:lnTo>
                    <a:pt x="3483" y="3936"/>
                  </a:lnTo>
                  <a:lnTo>
                    <a:pt x="3221" y="3745"/>
                  </a:lnTo>
                  <a:lnTo>
                    <a:pt x="2982" y="3554"/>
                  </a:lnTo>
                  <a:lnTo>
                    <a:pt x="2744" y="3339"/>
                  </a:lnTo>
                  <a:lnTo>
                    <a:pt x="2314" y="2910"/>
                  </a:lnTo>
                  <a:lnTo>
                    <a:pt x="2004" y="2600"/>
                  </a:lnTo>
                  <a:lnTo>
                    <a:pt x="1718" y="2290"/>
                  </a:lnTo>
                  <a:lnTo>
                    <a:pt x="1456" y="1956"/>
                  </a:lnTo>
                  <a:lnTo>
                    <a:pt x="1193" y="1598"/>
                  </a:lnTo>
                  <a:lnTo>
                    <a:pt x="955" y="1241"/>
                  </a:lnTo>
                  <a:lnTo>
                    <a:pt x="740" y="883"/>
                  </a:lnTo>
                  <a:lnTo>
                    <a:pt x="549" y="501"/>
                  </a:lnTo>
                  <a:lnTo>
                    <a:pt x="359" y="120"/>
                  </a:lnTo>
                  <a:lnTo>
                    <a:pt x="335" y="48"/>
                  </a:lnTo>
                  <a:lnTo>
                    <a:pt x="263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 flipH="1">
              <a:off x="1594591" y="3187307"/>
              <a:ext cx="82515" cy="17398"/>
            </a:xfrm>
            <a:custGeom>
              <a:avLst/>
              <a:gdLst/>
              <a:ahLst/>
              <a:cxnLst/>
              <a:rect l="l" t="t" r="r" b="b"/>
              <a:pathLst>
                <a:path w="4866" h="1026" extrusionOk="0">
                  <a:moveTo>
                    <a:pt x="119" y="0"/>
                  </a:moveTo>
                  <a:lnTo>
                    <a:pt x="72" y="24"/>
                  </a:lnTo>
                  <a:lnTo>
                    <a:pt x="24" y="72"/>
                  </a:lnTo>
                  <a:lnTo>
                    <a:pt x="0" y="120"/>
                  </a:lnTo>
                  <a:lnTo>
                    <a:pt x="0" y="191"/>
                  </a:lnTo>
                  <a:lnTo>
                    <a:pt x="24" y="239"/>
                  </a:lnTo>
                  <a:lnTo>
                    <a:pt x="72" y="287"/>
                  </a:lnTo>
                  <a:lnTo>
                    <a:pt x="358" y="454"/>
                  </a:lnTo>
                  <a:lnTo>
                    <a:pt x="620" y="573"/>
                  </a:lnTo>
                  <a:lnTo>
                    <a:pt x="907" y="692"/>
                  </a:lnTo>
                  <a:lnTo>
                    <a:pt x="1193" y="811"/>
                  </a:lnTo>
                  <a:lnTo>
                    <a:pt x="1503" y="883"/>
                  </a:lnTo>
                  <a:lnTo>
                    <a:pt x="1789" y="954"/>
                  </a:lnTo>
                  <a:lnTo>
                    <a:pt x="2099" y="1002"/>
                  </a:lnTo>
                  <a:lnTo>
                    <a:pt x="2385" y="1026"/>
                  </a:lnTo>
                  <a:lnTo>
                    <a:pt x="3005" y="1026"/>
                  </a:lnTo>
                  <a:lnTo>
                    <a:pt x="3292" y="1002"/>
                  </a:lnTo>
                  <a:lnTo>
                    <a:pt x="3602" y="954"/>
                  </a:lnTo>
                  <a:lnTo>
                    <a:pt x="3912" y="883"/>
                  </a:lnTo>
                  <a:lnTo>
                    <a:pt x="4198" y="787"/>
                  </a:lnTo>
                  <a:lnTo>
                    <a:pt x="4484" y="692"/>
                  </a:lnTo>
                  <a:lnTo>
                    <a:pt x="4770" y="573"/>
                  </a:lnTo>
                  <a:lnTo>
                    <a:pt x="4842" y="525"/>
                  </a:lnTo>
                  <a:lnTo>
                    <a:pt x="4866" y="477"/>
                  </a:lnTo>
                  <a:lnTo>
                    <a:pt x="4866" y="430"/>
                  </a:lnTo>
                  <a:lnTo>
                    <a:pt x="4842" y="358"/>
                  </a:lnTo>
                  <a:lnTo>
                    <a:pt x="4794" y="334"/>
                  </a:lnTo>
                  <a:lnTo>
                    <a:pt x="4746" y="287"/>
                  </a:lnTo>
                  <a:lnTo>
                    <a:pt x="4627" y="287"/>
                  </a:lnTo>
                  <a:lnTo>
                    <a:pt x="4365" y="406"/>
                  </a:lnTo>
                  <a:lnTo>
                    <a:pt x="4079" y="501"/>
                  </a:lnTo>
                  <a:lnTo>
                    <a:pt x="3816" y="597"/>
                  </a:lnTo>
                  <a:lnTo>
                    <a:pt x="3530" y="644"/>
                  </a:lnTo>
                  <a:lnTo>
                    <a:pt x="3244" y="692"/>
                  </a:lnTo>
                  <a:lnTo>
                    <a:pt x="2958" y="716"/>
                  </a:lnTo>
                  <a:lnTo>
                    <a:pt x="2385" y="716"/>
                  </a:lnTo>
                  <a:lnTo>
                    <a:pt x="2123" y="692"/>
                  </a:lnTo>
                  <a:lnTo>
                    <a:pt x="1837" y="644"/>
                  </a:lnTo>
                  <a:lnTo>
                    <a:pt x="1550" y="573"/>
                  </a:lnTo>
                  <a:lnTo>
                    <a:pt x="1288" y="501"/>
                  </a:lnTo>
                  <a:lnTo>
                    <a:pt x="1002" y="406"/>
                  </a:lnTo>
                  <a:lnTo>
                    <a:pt x="740" y="287"/>
                  </a:lnTo>
                  <a:lnTo>
                    <a:pt x="477" y="167"/>
                  </a:lnTo>
                  <a:lnTo>
                    <a:pt x="239" y="24"/>
                  </a:lnTo>
                  <a:lnTo>
                    <a:pt x="16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 flipH="1">
              <a:off x="1089037" y="2147473"/>
              <a:ext cx="98303" cy="1840245"/>
            </a:xfrm>
            <a:custGeom>
              <a:avLst/>
              <a:gdLst/>
              <a:ahLst/>
              <a:cxnLst/>
              <a:rect l="l" t="t" r="r" b="b"/>
              <a:pathLst>
                <a:path w="5797" h="108521" extrusionOk="0">
                  <a:moveTo>
                    <a:pt x="168" y="1"/>
                  </a:moveTo>
                  <a:lnTo>
                    <a:pt x="120" y="25"/>
                  </a:lnTo>
                  <a:lnTo>
                    <a:pt x="72" y="72"/>
                  </a:lnTo>
                  <a:lnTo>
                    <a:pt x="25" y="144"/>
                  </a:lnTo>
                  <a:lnTo>
                    <a:pt x="1" y="216"/>
                  </a:lnTo>
                  <a:lnTo>
                    <a:pt x="25" y="287"/>
                  </a:lnTo>
                  <a:lnTo>
                    <a:pt x="621" y="1718"/>
                  </a:lnTo>
                  <a:lnTo>
                    <a:pt x="1193" y="3173"/>
                  </a:lnTo>
                  <a:lnTo>
                    <a:pt x="1647" y="4413"/>
                  </a:lnTo>
                  <a:lnTo>
                    <a:pt x="2076" y="5630"/>
                  </a:lnTo>
                  <a:lnTo>
                    <a:pt x="2481" y="6870"/>
                  </a:lnTo>
                  <a:lnTo>
                    <a:pt x="2863" y="8134"/>
                  </a:lnTo>
                  <a:lnTo>
                    <a:pt x="3221" y="9398"/>
                  </a:lnTo>
                  <a:lnTo>
                    <a:pt x="3555" y="10638"/>
                  </a:lnTo>
                  <a:lnTo>
                    <a:pt x="3865" y="11926"/>
                  </a:lnTo>
                  <a:lnTo>
                    <a:pt x="4127" y="13190"/>
                  </a:lnTo>
                  <a:lnTo>
                    <a:pt x="4389" y="14478"/>
                  </a:lnTo>
                  <a:lnTo>
                    <a:pt x="4604" y="15766"/>
                  </a:lnTo>
                  <a:lnTo>
                    <a:pt x="4819" y="17054"/>
                  </a:lnTo>
                  <a:lnTo>
                    <a:pt x="4986" y="18342"/>
                  </a:lnTo>
                  <a:lnTo>
                    <a:pt x="5129" y="19630"/>
                  </a:lnTo>
                  <a:lnTo>
                    <a:pt x="5248" y="20942"/>
                  </a:lnTo>
                  <a:lnTo>
                    <a:pt x="5343" y="22253"/>
                  </a:lnTo>
                  <a:lnTo>
                    <a:pt x="5391" y="23541"/>
                  </a:lnTo>
                  <a:lnTo>
                    <a:pt x="5439" y="24662"/>
                  </a:lnTo>
                  <a:lnTo>
                    <a:pt x="5439" y="25783"/>
                  </a:lnTo>
                  <a:lnTo>
                    <a:pt x="5439" y="26904"/>
                  </a:lnTo>
                  <a:lnTo>
                    <a:pt x="5415" y="28001"/>
                  </a:lnTo>
                  <a:lnTo>
                    <a:pt x="5391" y="29122"/>
                  </a:lnTo>
                  <a:lnTo>
                    <a:pt x="5320" y="30243"/>
                  </a:lnTo>
                  <a:lnTo>
                    <a:pt x="5176" y="32461"/>
                  </a:lnTo>
                  <a:lnTo>
                    <a:pt x="4986" y="34679"/>
                  </a:lnTo>
                  <a:lnTo>
                    <a:pt x="4747" y="36898"/>
                  </a:lnTo>
                  <a:lnTo>
                    <a:pt x="4485" y="39092"/>
                  </a:lnTo>
                  <a:lnTo>
                    <a:pt x="4175" y="41310"/>
                  </a:lnTo>
                  <a:lnTo>
                    <a:pt x="3555" y="45555"/>
                  </a:lnTo>
                  <a:lnTo>
                    <a:pt x="2935" y="49824"/>
                  </a:lnTo>
                  <a:lnTo>
                    <a:pt x="2744" y="51303"/>
                  </a:lnTo>
                  <a:lnTo>
                    <a:pt x="2553" y="52782"/>
                  </a:lnTo>
                  <a:lnTo>
                    <a:pt x="2386" y="54285"/>
                  </a:lnTo>
                  <a:lnTo>
                    <a:pt x="2267" y="55763"/>
                  </a:lnTo>
                  <a:lnTo>
                    <a:pt x="2147" y="57266"/>
                  </a:lnTo>
                  <a:lnTo>
                    <a:pt x="2100" y="58745"/>
                  </a:lnTo>
                  <a:lnTo>
                    <a:pt x="2100" y="60247"/>
                  </a:lnTo>
                  <a:lnTo>
                    <a:pt x="2124" y="61010"/>
                  </a:lnTo>
                  <a:lnTo>
                    <a:pt x="2147" y="61750"/>
                  </a:lnTo>
                  <a:lnTo>
                    <a:pt x="2267" y="63252"/>
                  </a:lnTo>
                  <a:lnTo>
                    <a:pt x="2386" y="64755"/>
                  </a:lnTo>
                  <a:lnTo>
                    <a:pt x="2672" y="67760"/>
                  </a:lnTo>
                  <a:lnTo>
                    <a:pt x="2958" y="70765"/>
                  </a:lnTo>
                  <a:lnTo>
                    <a:pt x="3078" y="72268"/>
                  </a:lnTo>
                  <a:lnTo>
                    <a:pt x="3173" y="73770"/>
                  </a:lnTo>
                  <a:lnTo>
                    <a:pt x="3245" y="75201"/>
                  </a:lnTo>
                  <a:lnTo>
                    <a:pt x="3316" y="76632"/>
                  </a:lnTo>
                  <a:lnTo>
                    <a:pt x="3340" y="78063"/>
                  </a:lnTo>
                  <a:lnTo>
                    <a:pt x="3364" y="79494"/>
                  </a:lnTo>
                  <a:lnTo>
                    <a:pt x="3388" y="80925"/>
                  </a:lnTo>
                  <a:lnTo>
                    <a:pt x="3364" y="82333"/>
                  </a:lnTo>
                  <a:lnTo>
                    <a:pt x="3364" y="83764"/>
                  </a:lnTo>
                  <a:lnTo>
                    <a:pt x="3316" y="85195"/>
                  </a:lnTo>
                  <a:lnTo>
                    <a:pt x="3268" y="86650"/>
                  </a:lnTo>
                  <a:lnTo>
                    <a:pt x="3197" y="88104"/>
                  </a:lnTo>
                  <a:lnTo>
                    <a:pt x="3101" y="89559"/>
                  </a:lnTo>
                  <a:lnTo>
                    <a:pt x="2982" y="91014"/>
                  </a:lnTo>
                  <a:lnTo>
                    <a:pt x="2887" y="92445"/>
                  </a:lnTo>
                  <a:lnTo>
                    <a:pt x="2744" y="93900"/>
                  </a:lnTo>
                  <a:lnTo>
                    <a:pt x="2434" y="96786"/>
                  </a:lnTo>
                  <a:lnTo>
                    <a:pt x="2076" y="99672"/>
                  </a:lnTo>
                  <a:lnTo>
                    <a:pt x="1670" y="102558"/>
                  </a:lnTo>
                  <a:lnTo>
                    <a:pt x="1241" y="105420"/>
                  </a:lnTo>
                  <a:lnTo>
                    <a:pt x="740" y="108306"/>
                  </a:lnTo>
                  <a:lnTo>
                    <a:pt x="740" y="108377"/>
                  </a:lnTo>
                  <a:lnTo>
                    <a:pt x="788" y="108449"/>
                  </a:lnTo>
                  <a:lnTo>
                    <a:pt x="836" y="108497"/>
                  </a:lnTo>
                  <a:lnTo>
                    <a:pt x="883" y="108520"/>
                  </a:lnTo>
                  <a:lnTo>
                    <a:pt x="955" y="108520"/>
                  </a:lnTo>
                  <a:lnTo>
                    <a:pt x="1027" y="108497"/>
                  </a:lnTo>
                  <a:lnTo>
                    <a:pt x="1074" y="108473"/>
                  </a:lnTo>
                  <a:lnTo>
                    <a:pt x="1098" y="108401"/>
                  </a:lnTo>
                  <a:lnTo>
                    <a:pt x="1599" y="105372"/>
                  </a:lnTo>
                  <a:lnTo>
                    <a:pt x="2052" y="102534"/>
                  </a:lnTo>
                  <a:lnTo>
                    <a:pt x="2434" y="99720"/>
                  </a:lnTo>
                  <a:lnTo>
                    <a:pt x="2791" y="96881"/>
                  </a:lnTo>
                  <a:lnTo>
                    <a:pt x="3101" y="94019"/>
                  </a:lnTo>
                  <a:lnTo>
                    <a:pt x="3340" y="91181"/>
                  </a:lnTo>
                  <a:lnTo>
                    <a:pt x="3435" y="89750"/>
                  </a:lnTo>
                  <a:lnTo>
                    <a:pt x="3531" y="88319"/>
                  </a:lnTo>
                  <a:lnTo>
                    <a:pt x="3602" y="86888"/>
                  </a:lnTo>
                  <a:lnTo>
                    <a:pt x="3674" y="85481"/>
                  </a:lnTo>
                  <a:lnTo>
                    <a:pt x="3698" y="84050"/>
                  </a:lnTo>
                  <a:lnTo>
                    <a:pt x="3722" y="82619"/>
                  </a:lnTo>
                  <a:lnTo>
                    <a:pt x="3745" y="81140"/>
                  </a:lnTo>
                  <a:lnTo>
                    <a:pt x="3745" y="79661"/>
                  </a:lnTo>
                  <a:lnTo>
                    <a:pt x="3722" y="78206"/>
                  </a:lnTo>
                  <a:lnTo>
                    <a:pt x="3674" y="76728"/>
                  </a:lnTo>
                  <a:lnTo>
                    <a:pt x="3626" y="75249"/>
                  </a:lnTo>
                  <a:lnTo>
                    <a:pt x="3555" y="73794"/>
                  </a:lnTo>
                  <a:lnTo>
                    <a:pt x="3459" y="72315"/>
                  </a:lnTo>
                  <a:lnTo>
                    <a:pt x="3340" y="70861"/>
                  </a:lnTo>
                  <a:lnTo>
                    <a:pt x="3221" y="69334"/>
                  </a:lnTo>
                  <a:lnTo>
                    <a:pt x="3078" y="67808"/>
                  </a:lnTo>
                  <a:lnTo>
                    <a:pt x="2744" y="64779"/>
                  </a:lnTo>
                  <a:lnTo>
                    <a:pt x="2624" y="63252"/>
                  </a:lnTo>
                  <a:lnTo>
                    <a:pt x="2505" y="61726"/>
                  </a:lnTo>
                  <a:lnTo>
                    <a:pt x="2458" y="60199"/>
                  </a:lnTo>
                  <a:lnTo>
                    <a:pt x="2434" y="59436"/>
                  </a:lnTo>
                  <a:lnTo>
                    <a:pt x="2458" y="58673"/>
                  </a:lnTo>
                  <a:lnTo>
                    <a:pt x="2505" y="57242"/>
                  </a:lnTo>
                  <a:lnTo>
                    <a:pt x="2601" y="55811"/>
                  </a:lnTo>
                  <a:lnTo>
                    <a:pt x="2720" y="54404"/>
                  </a:lnTo>
                  <a:lnTo>
                    <a:pt x="2887" y="52973"/>
                  </a:lnTo>
                  <a:lnTo>
                    <a:pt x="3054" y="51566"/>
                  </a:lnTo>
                  <a:lnTo>
                    <a:pt x="3245" y="50158"/>
                  </a:lnTo>
                  <a:lnTo>
                    <a:pt x="3650" y="47320"/>
                  </a:lnTo>
                  <a:lnTo>
                    <a:pt x="4270" y="43099"/>
                  </a:lnTo>
                  <a:lnTo>
                    <a:pt x="4580" y="41000"/>
                  </a:lnTo>
                  <a:lnTo>
                    <a:pt x="4866" y="38901"/>
                  </a:lnTo>
                  <a:lnTo>
                    <a:pt x="5153" y="36635"/>
                  </a:lnTo>
                  <a:lnTo>
                    <a:pt x="5391" y="34369"/>
                  </a:lnTo>
                  <a:lnTo>
                    <a:pt x="5582" y="32104"/>
                  </a:lnTo>
                  <a:lnTo>
                    <a:pt x="5653" y="30959"/>
                  </a:lnTo>
                  <a:lnTo>
                    <a:pt x="5701" y="29838"/>
                  </a:lnTo>
                  <a:lnTo>
                    <a:pt x="5749" y="28693"/>
                  </a:lnTo>
                  <a:lnTo>
                    <a:pt x="5797" y="27548"/>
                  </a:lnTo>
                  <a:lnTo>
                    <a:pt x="5797" y="26427"/>
                  </a:lnTo>
                  <a:lnTo>
                    <a:pt x="5797" y="25282"/>
                  </a:lnTo>
                  <a:lnTo>
                    <a:pt x="5773" y="24138"/>
                  </a:lnTo>
                  <a:lnTo>
                    <a:pt x="5749" y="22993"/>
                  </a:lnTo>
                  <a:lnTo>
                    <a:pt x="5677" y="21872"/>
                  </a:lnTo>
                  <a:lnTo>
                    <a:pt x="5606" y="20727"/>
                  </a:lnTo>
                  <a:lnTo>
                    <a:pt x="5463" y="19391"/>
                  </a:lnTo>
                  <a:lnTo>
                    <a:pt x="5320" y="18056"/>
                  </a:lnTo>
                  <a:lnTo>
                    <a:pt x="5129" y="16744"/>
                  </a:lnTo>
                  <a:lnTo>
                    <a:pt x="4914" y="15432"/>
                  </a:lnTo>
                  <a:lnTo>
                    <a:pt x="4676" y="14120"/>
                  </a:lnTo>
                  <a:lnTo>
                    <a:pt x="4413" y="12809"/>
                  </a:lnTo>
                  <a:lnTo>
                    <a:pt x="4127" y="11497"/>
                  </a:lnTo>
                  <a:lnTo>
                    <a:pt x="3817" y="10209"/>
                  </a:lnTo>
                  <a:lnTo>
                    <a:pt x="3459" y="8921"/>
                  </a:lnTo>
                  <a:lnTo>
                    <a:pt x="3078" y="7633"/>
                  </a:lnTo>
                  <a:lnTo>
                    <a:pt x="2696" y="6369"/>
                  </a:lnTo>
                  <a:lnTo>
                    <a:pt x="2267" y="5081"/>
                  </a:lnTo>
                  <a:lnTo>
                    <a:pt x="1814" y="3841"/>
                  </a:lnTo>
                  <a:lnTo>
                    <a:pt x="1360" y="2577"/>
                  </a:lnTo>
                  <a:lnTo>
                    <a:pt x="860" y="1337"/>
                  </a:lnTo>
                  <a:lnTo>
                    <a:pt x="335" y="96"/>
                  </a:lnTo>
                  <a:lnTo>
                    <a:pt x="287" y="49"/>
                  </a:lnTo>
                  <a:lnTo>
                    <a:pt x="239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 flipH="1">
              <a:off x="1382249" y="2510669"/>
              <a:ext cx="169083" cy="1457226"/>
            </a:xfrm>
            <a:custGeom>
              <a:avLst/>
              <a:gdLst/>
              <a:ahLst/>
              <a:cxnLst/>
              <a:rect l="l" t="t" r="r" b="b"/>
              <a:pathLst>
                <a:path w="9971" h="85934" extrusionOk="0">
                  <a:moveTo>
                    <a:pt x="9732" y="1"/>
                  </a:moveTo>
                  <a:lnTo>
                    <a:pt x="9684" y="24"/>
                  </a:lnTo>
                  <a:lnTo>
                    <a:pt x="9636" y="96"/>
                  </a:lnTo>
                  <a:lnTo>
                    <a:pt x="9612" y="168"/>
                  </a:lnTo>
                  <a:lnTo>
                    <a:pt x="9541" y="2314"/>
                  </a:lnTo>
                  <a:lnTo>
                    <a:pt x="9422" y="4461"/>
                  </a:lnTo>
                  <a:lnTo>
                    <a:pt x="9278" y="6631"/>
                  </a:lnTo>
                  <a:lnTo>
                    <a:pt x="9111" y="8778"/>
                  </a:lnTo>
                  <a:lnTo>
                    <a:pt x="8945" y="10924"/>
                  </a:lnTo>
                  <a:lnTo>
                    <a:pt x="8730" y="13071"/>
                  </a:lnTo>
                  <a:lnTo>
                    <a:pt x="8491" y="15217"/>
                  </a:lnTo>
                  <a:lnTo>
                    <a:pt x="8205" y="17340"/>
                  </a:lnTo>
                  <a:lnTo>
                    <a:pt x="7895" y="19606"/>
                  </a:lnTo>
                  <a:lnTo>
                    <a:pt x="7561" y="21848"/>
                  </a:lnTo>
                  <a:lnTo>
                    <a:pt x="7180" y="24113"/>
                  </a:lnTo>
                  <a:lnTo>
                    <a:pt x="6750" y="26331"/>
                  </a:lnTo>
                  <a:lnTo>
                    <a:pt x="6297" y="28573"/>
                  </a:lnTo>
                  <a:lnTo>
                    <a:pt x="5820" y="30792"/>
                  </a:lnTo>
                  <a:lnTo>
                    <a:pt x="5295" y="33010"/>
                  </a:lnTo>
                  <a:lnTo>
                    <a:pt x="4723" y="35228"/>
                  </a:lnTo>
                  <a:lnTo>
                    <a:pt x="4437" y="36301"/>
                  </a:lnTo>
                  <a:lnTo>
                    <a:pt x="4127" y="37374"/>
                  </a:lnTo>
                  <a:lnTo>
                    <a:pt x="3507" y="39521"/>
                  </a:lnTo>
                  <a:lnTo>
                    <a:pt x="3244" y="40594"/>
                  </a:lnTo>
                  <a:lnTo>
                    <a:pt x="2982" y="41667"/>
                  </a:lnTo>
                  <a:lnTo>
                    <a:pt x="2767" y="42764"/>
                  </a:lnTo>
                  <a:lnTo>
                    <a:pt x="2696" y="43313"/>
                  </a:lnTo>
                  <a:lnTo>
                    <a:pt x="2600" y="43862"/>
                  </a:lnTo>
                  <a:lnTo>
                    <a:pt x="2553" y="44458"/>
                  </a:lnTo>
                  <a:lnTo>
                    <a:pt x="2505" y="45030"/>
                  </a:lnTo>
                  <a:lnTo>
                    <a:pt x="2457" y="46199"/>
                  </a:lnTo>
                  <a:lnTo>
                    <a:pt x="2457" y="47368"/>
                  </a:lnTo>
                  <a:lnTo>
                    <a:pt x="2481" y="48536"/>
                  </a:lnTo>
                  <a:lnTo>
                    <a:pt x="2576" y="50874"/>
                  </a:lnTo>
                  <a:lnTo>
                    <a:pt x="2648" y="52042"/>
                  </a:lnTo>
                  <a:lnTo>
                    <a:pt x="2696" y="53211"/>
                  </a:lnTo>
                  <a:lnTo>
                    <a:pt x="2743" y="55572"/>
                  </a:lnTo>
                  <a:lnTo>
                    <a:pt x="2743" y="57909"/>
                  </a:lnTo>
                  <a:lnTo>
                    <a:pt x="2720" y="60271"/>
                  </a:lnTo>
                  <a:lnTo>
                    <a:pt x="2624" y="62632"/>
                  </a:lnTo>
                  <a:lnTo>
                    <a:pt x="2505" y="64993"/>
                  </a:lnTo>
                  <a:lnTo>
                    <a:pt x="2314" y="67330"/>
                  </a:lnTo>
                  <a:lnTo>
                    <a:pt x="2195" y="68499"/>
                  </a:lnTo>
                  <a:lnTo>
                    <a:pt x="2076" y="69668"/>
                  </a:lnTo>
                  <a:lnTo>
                    <a:pt x="1933" y="70836"/>
                  </a:lnTo>
                  <a:lnTo>
                    <a:pt x="1766" y="72005"/>
                  </a:lnTo>
                  <a:lnTo>
                    <a:pt x="1265" y="75559"/>
                  </a:lnTo>
                  <a:lnTo>
                    <a:pt x="1026" y="77324"/>
                  </a:lnTo>
                  <a:lnTo>
                    <a:pt x="812" y="79113"/>
                  </a:lnTo>
                  <a:lnTo>
                    <a:pt x="645" y="80758"/>
                  </a:lnTo>
                  <a:lnTo>
                    <a:pt x="454" y="82428"/>
                  </a:lnTo>
                  <a:lnTo>
                    <a:pt x="239" y="84073"/>
                  </a:lnTo>
                  <a:lnTo>
                    <a:pt x="1" y="85719"/>
                  </a:lnTo>
                  <a:lnTo>
                    <a:pt x="1" y="85791"/>
                  </a:lnTo>
                  <a:lnTo>
                    <a:pt x="25" y="85862"/>
                  </a:lnTo>
                  <a:lnTo>
                    <a:pt x="72" y="85910"/>
                  </a:lnTo>
                  <a:lnTo>
                    <a:pt x="144" y="85934"/>
                  </a:lnTo>
                  <a:lnTo>
                    <a:pt x="263" y="85934"/>
                  </a:lnTo>
                  <a:lnTo>
                    <a:pt x="311" y="85886"/>
                  </a:lnTo>
                  <a:lnTo>
                    <a:pt x="335" y="85814"/>
                  </a:lnTo>
                  <a:lnTo>
                    <a:pt x="597" y="84026"/>
                  </a:lnTo>
                  <a:lnTo>
                    <a:pt x="835" y="82213"/>
                  </a:lnTo>
                  <a:lnTo>
                    <a:pt x="1050" y="80424"/>
                  </a:lnTo>
                  <a:lnTo>
                    <a:pt x="1241" y="78612"/>
                  </a:lnTo>
                  <a:lnTo>
                    <a:pt x="1360" y="77515"/>
                  </a:lnTo>
                  <a:lnTo>
                    <a:pt x="1503" y="76441"/>
                  </a:lnTo>
                  <a:lnTo>
                    <a:pt x="1813" y="74271"/>
                  </a:lnTo>
                  <a:lnTo>
                    <a:pt x="2123" y="72100"/>
                  </a:lnTo>
                  <a:lnTo>
                    <a:pt x="2266" y="71003"/>
                  </a:lnTo>
                  <a:lnTo>
                    <a:pt x="2410" y="69930"/>
                  </a:lnTo>
                  <a:lnTo>
                    <a:pt x="2648" y="67593"/>
                  </a:lnTo>
                  <a:lnTo>
                    <a:pt x="2839" y="65279"/>
                  </a:lnTo>
                  <a:lnTo>
                    <a:pt x="2982" y="62942"/>
                  </a:lnTo>
                  <a:lnTo>
                    <a:pt x="3077" y="60605"/>
                  </a:lnTo>
                  <a:lnTo>
                    <a:pt x="3125" y="58267"/>
                  </a:lnTo>
                  <a:lnTo>
                    <a:pt x="3101" y="55930"/>
                  </a:lnTo>
                  <a:lnTo>
                    <a:pt x="3053" y="53593"/>
                  </a:lnTo>
                  <a:lnTo>
                    <a:pt x="2958" y="51255"/>
                  </a:lnTo>
                  <a:lnTo>
                    <a:pt x="2863" y="48894"/>
                  </a:lnTo>
                  <a:lnTo>
                    <a:pt x="2839" y="47725"/>
                  </a:lnTo>
                  <a:lnTo>
                    <a:pt x="2839" y="46557"/>
                  </a:lnTo>
                  <a:lnTo>
                    <a:pt x="2863" y="45388"/>
                  </a:lnTo>
                  <a:lnTo>
                    <a:pt x="2958" y="44219"/>
                  </a:lnTo>
                  <a:lnTo>
                    <a:pt x="3006" y="43647"/>
                  </a:lnTo>
                  <a:lnTo>
                    <a:pt x="3101" y="43051"/>
                  </a:lnTo>
                  <a:lnTo>
                    <a:pt x="3197" y="42478"/>
                  </a:lnTo>
                  <a:lnTo>
                    <a:pt x="3316" y="41906"/>
                  </a:lnTo>
                  <a:lnTo>
                    <a:pt x="3578" y="40761"/>
                  </a:lnTo>
                  <a:lnTo>
                    <a:pt x="3864" y="39616"/>
                  </a:lnTo>
                  <a:lnTo>
                    <a:pt x="4485" y="37350"/>
                  </a:lnTo>
                  <a:lnTo>
                    <a:pt x="5105" y="35108"/>
                  </a:lnTo>
                  <a:lnTo>
                    <a:pt x="5415" y="33964"/>
                  </a:lnTo>
                  <a:lnTo>
                    <a:pt x="5701" y="32843"/>
                  </a:lnTo>
                  <a:lnTo>
                    <a:pt x="6178" y="30815"/>
                  </a:lnTo>
                  <a:lnTo>
                    <a:pt x="6607" y="28812"/>
                  </a:lnTo>
                  <a:lnTo>
                    <a:pt x="7037" y="26785"/>
                  </a:lnTo>
                  <a:lnTo>
                    <a:pt x="7418" y="24757"/>
                  </a:lnTo>
                  <a:lnTo>
                    <a:pt x="7776" y="22730"/>
                  </a:lnTo>
                  <a:lnTo>
                    <a:pt x="8086" y="20703"/>
                  </a:lnTo>
                  <a:lnTo>
                    <a:pt x="8396" y="18652"/>
                  </a:lnTo>
                  <a:lnTo>
                    <a:pt x="8658" y="16600"/>
                  </a:lnTo>
                  <a:lnTo>
                    <a:pt x="8921" y="14573"/>
                  </a:lnTo>
                  <a:lnTo>
                    <a:pt x="9135" y="12522"/>
                  </a:lnTo>
                  <a:lnTo>
                    <a:pt x="9326" y="10447"/>
                  </a:lnTo>
                  <a:lnTo>
                    <a:pt x="9517" y="8396"/>
                  </a:lnTo>
                  <a:lnTo>
                    <a:pt x="9660" y="6345"/>
                  </a:lnTo>
                  <a:lnTo>
                    <a:pt x="9779" y="4294"/>
                  </a:lnTo>
                  <a:lnTo>
                    <a:pt x="9899" y="2219"/>
                  </a:lnTo>
                  <a:lnTo>
                    <a:pt x="9970" y="168"/>
                  </a:lnTo>
                  <a:lnTo>
                    <a:pt x="9970" y="96"/>
                  </a:lnTo>
                  <a:lnTo>
                    <a:pt x="9922" y="24"/>
                  </a:lnTo>
                  <a:lnTo>
                    <a:pt x="9875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 flipH="1">
              <a:off x="1142012" y="2245759"/>
              <a:ext cx="98303" cy="141171"/>
            </a:xfrm>
            <a:custGeom>
              <a:avLst/>
              <a:gdLst/>
              <a:ahLst/>
              <a:cxnLst/>
              <a:rect l="l" t="t" r="r" b="b"/>
              <a:pathLst>
                <a:path w="5797" h="8325" extrusionOk="0">
                  <a:moveTo>
                    <a:pt x="120" y="1"/>
                  </a:moveTo>
                  <a:lnTo>
                    <a:pt x="48" y="24"/>
                  </a:lnTo>
                  <a:lnTo>
                    <a:pt x="24" y="72"/>
                  </a:lnTo>
                  <a:lnTo>
                    <a:pt x="1" y="144"/>
                  </a:lnTo>
                  <a:lnTo>
                    <a:pt x="1" y="215"/>
                  </a:lnTo>
                  <a:lnTo>
                    <a:pt x="239" y="788"/>
                  </a:lnTo>
                  <a:lnTo>
                    <a:pt x="478" y="1360"/>
                  </a:lnTo>
                  <a:lnTo>
                    <a:pt x="716" y="1909"/>
                  </a:lnTo>
                  <a:lnTo>
                    <a:pt x="1002" y="2457"/>
                  </a:lnTo>
                  <a:lnTo>
                    <a:pt x="1288" y="3006"/>
                  </a:lnTo>
                  <a:lnTo>
                    <a:pt x="1599" y="3554"/>
                  </a:lnTo>
                  <a:lnTo>
                    <a:pt x="1909" y="4055"/>
                  </a:lnTo>
                  <a:lnTo>
                    <a:pt x="2242" y="4580"/>
                  </a:lnTo>
                  <a:lnTo>
                    <a:pt x="2600" y="5081"/>
                  </a:lnTo>
                  <a:lnTo>
                    <a:pt x="2958" y="5582"/>
                  </a:lnTo>
                  <a:lnTo>
                    <a:pt x="3363" y="6059"/>
                  </a:lnTo>
                  <a:lnTo>
                    <a:pt x="3745" y="6536"/>
                  </a:lnTo>
                  <a:lnTo>
                    <a:pt x="4151" y="6989"/>
                  </a:lnTo>
                  <a:lnTo>
                    <a:pt x="4580" y="7418"/>
                  </a:lnTo>
                  <a:lnTo>
                    <a:pt x="5033" y="7847"/>
                  </a:lnTo>
                  <a:lnTo>
                    <a:pt x="5486" y="8277"/>
                  </a:lnTo>
                  <a:lnTo>
                    <a:pt x="5558" y="8324"/>
                  </a:lnTo>
                  <a:lnTo>
                    <a:pt x="5605" y="8324"/>
                  </a:lnTo>
                  <a:lnTo>
                    <a:pt x="5677" y="8301"/>
                  </a:lnTo>
                  <a:lnTo>
                    <a:pt x="5748" y="8277"/>
                  </a:lnTo>
                  <a:lnTo>
                    <a:pt x="5772" y="8205"/>
                  </a:lnTo>
                  <a:lnTo>
                    <a:pt x="5796" y="8157"/>
                  </a:lnTo>
                  <a:lnTo>
                    <a:pt x="5772" y="8086"/>
                  </a:lnTo>
                  <a:lnTo>
                    <a:pt x="5725" y="8014"/>
                  </a:lnTo>
                  <a:lnTo>
                    <a:pt x="5295" y="7609"/>
                  </a:lnTo>
                  <a:lnTo>
                    <a:pt x="4866" y="7180"/>
                  </a:lnTo>
                  <a:lnTo>
                    <a:pt x="4437" y="6750"/>
                  </a:lnTo>
                  <a:lnTo>
                    <a:pt x="4031" y="6297"/>
                  </a:lnTo>
                  <a:lnTo>
                    <a:pt x="3650" y="5844"/>
                  </a:lnTo>
                  <a:lnTo>
                    <a:pt x="3268" y="5367"/>
                  </a:lnTo>
                  <a:lnTo>
                    <a:pt x="2910" y="4890"/>
                  </a:lnTo>
                  <a:lnTo>
                    <a:pt x="2553" y="4389"/>
                  </a:lnTo>
                  <a:lnTo>
                    <a:pt x="2219" y="3888"/>
                  </a:lnTo>
                  <a:lnTo>
                    <a:pt x="1909" y="3387"/>
                  </a:lnTo>
                  <a:lnTo>
                    <a:pt x="1622" y="2863"/>
                  </a:lnTo>
                  <a:lnTo>
                    <a:pt x="1336" y="2338"/>
                  </a:lnTo>
                  <a:lnTo>
                    <a:pt x="1050" y="1789"/>
                  </a:lnTo>
                  <a:lnTo>
                    <a:pt x="811" y="1241"/>
                  </a:lnTo>
                  <a:lnTo>
                    <a:pt x="573" y="692"/>
                  </a:lnTo>
                  <a:lnTo>
                    <a:pt x="358" y="120"/>
                  </a:lnTo>
                  <a:lnTo>
                    <a:pt x="311" y="48"/>
                  </a:lnTo>
                  <a:lnTo>
                    <a:pt x="263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 flipH="1">
              <a:off x="1136755" y="1370142"/>
              <a:ext cx="65134" cy="314273"/>
            </a:xfrm>
            <a:custGeom>
              <a:avLst/>
              <a:gdLst/>
              <a:ahLst/>
              <a:cxnLst/>
              <a:rect l="l" t="t" r="r" b="b"/>
              <a:pathLst>
                <a:path w="3841" h="18533" extrusionOk="0">
                  <a:moveTo>
                    <a:pt x="2290" y="0"/>
                  </a:moveTo>
                  <a:lnTo>
                    <a:pt x="1956" y="477"/>
                  </a:lnTo>
                  <a:lnTo>
                    <a:pt x="1646" y="978"/>
                  </a:lnTo>
                  <a:lnTo>
                    <a:pt x="1360" y="1503"/>
                  </a:lnTo>
                  <a:lnTo>
                    <a:pt x="1097" y="2051"/>
                  </a:lnTo>
                  <a:lnTo>
                    <a:pt x="811" y="2767"/>
                  </a:lnTo>
                  <a:lnTo>
                    <a:pt x="549" y="3530"/>
                  </a:lnTo>
                  <a:lnTo>
                    <a:pt x="358" y="4270"/>
                  </a:lnTo>
                  <a:lnTo>
                    <a:pt x="191" y="5033"/>
                  </a:lnTo>
                  <a:lnTo>
                    <a:pt x="72" y="5796"/>
                  </a:lnTo>
                  <a:lnTo>
                    <a:pt x="24" y="6583"/>
                  </a:lnTo>
                  <a:lnTo>
                    <a:pt x="0" y="7346"/>
                  </a:lnTo>
                  <a:lnTo>
                    <a:pt x="0" y="8133"/>
                  </a:lnTo>
                  <a:lnTo>
                    <a:pt x="48" y="8897"/>
                  </a:lnTo>
                  <a:lnTo>
                    <a:pt x="143" y="9660"/>
                  </a:lnTo>
                  <a:lnTo>
                    <a:pt x="263" y="10447"/>
                  </a:lnTo>
                  <a:lnTo>
                    <a:pt x="430" y="11210"/>
                  </a:lnTo>
                  <a:lnTo>
                    <a:pt x="620" y="11973"/>
                  </a:lnTo>
                  <a:lnTo>
                    <a:pt x="835" y="12713"/>
                  </a:lnTo>
                  <a:lnTo>
                    <a:pt x="1097" y="13452"/>
                  </a:lnTo>
                  <a:lnTo>
                    <a:pt x="1384" y="14191"/>
                  </a:lnTo>
                  <a:lnTo>
                    <a:pt x="1622" y="14740"/>
                  </a:lnTo>
                  <a:lnTo>
                    <a:pt x="1861" y="15312"/>
                  </a:lnTo>
                  <a:lnTo>
                    <a:pt x="2123" y="15861"/>
                  </a:lnTo>
                  <a:lnTo>
                    <a:pt x="2409" y="16409"/>
                  </a:lnTo>
                  <a:lnTo>
                    <a:pt x="3005" y="17483"/>
                  </a:lnTo>
                  <a:lnTo>
                    <a:pt x="3649" y="18532"/>
                  </a:lnTo>
                  <a:lnTo>
                    <a:pt x="3840" y="18270"/>
                  </a:lnTo>
                  <a:lnTo>
                    <a:pt x="3459" y="17626"/>
                  </a:lnTo>
                  <a:lnTo>
                    <a:pt x="3077" y="17006"/>
                  </a:lnTo>
                  <a:lnTo>
                    <a:pt x="2719" y="16362"/>
                  </a:lnTo>
                  <a:lnTo>
                    <a:pt x="2385" y="15694"/>
                  </a:lnTo>
                  <a:lnTo>
                    <a:pt x="2075" y="15050"/>
                  </a:lnTo>
                  <a:lnTo>
                    <a:pt x="1789" y="14358"/>
                  </a:lnTo>
                  <a:lnTo>
                    <a:pt x="1503" y="13690"/>
                  </a:lnTo>
                  <a:lnTo>
                    <a:pt x="1264" y="12999"/>
                  </a:lnTo>
                  <a:lnTo>
                    <a:pt x="1026" y="12307"/>
                  </a:lnTo>
                  <a:lnTo>
                    <a:pt x="835" y="11615"/>
                  </a:lnTo>
                  <a:lnTo>
                    <a:pt x="668" y="10900"/>
                  </a:lnTo>
                  <a:lnTo>
                    <a:pt x="525" y="10184"/>
                  </a:lnTo>
                  <a:lnTo>
                    <a:pt x="406" y="9469"/>
                  </a:lnTo>
                  <a:lnTo>
                    <a:pt x="334" y="8730"/>
                  </a:lnTo>
                  <a:lnTo>
                    <a:pt x="287" y="7990"/>
                  </a:lnTo>
                  <a:lnTo>
                    <a:pt x="263" y="7251"/>
                  </a:lnTo>
                  <a:lnTo>
                    <a:pt x="287" y="6798"/>
                  </a:lnTo>
                  <a:lnTo>
                    <a:pt x="310" y="6321"/>
                  </a:lnTo>
                  <a:lnTo>
                    <a:pt x="358" y="5844"/>
                  </a:lnTo>
                  <a:lnTo>
                    <a:pt x="430" y="5367"/>
                  </a:lnTo>
                  <a:lnTo>
                    <a:pt x="525" y="4914"/>
                  </a:lnTo>
                  <a:lnTo>
                    <a:pt x="620" y="4437"/>
                  </a:lnTo>
                  <a:lnTo>
                    <a:pt x="740" y="3983"/>
                  </a:lnTo>
                  <a:lnTo>
                    <a:pt x="859" y="3530"/>
                  </a:lnTo>
                  <a:lnTo>
                    <a:pt x="1026" y="3077"/>
                  </a:lnTo>
                  <a:lnTo>
                    <a:pt x="1193" y="2624"/>
                  </a:lnTo>
                  <a:lnTo>
                    <a:pt x="1360" y="2195"/>
                  </a:lnTo>
                  <a:lnTo>
                    <a:pt x="1574" y="1765"/>
                  </a:lnTo>
                  <a:lnTo>
                    <a:pt x="1789" y="1360"/>
                  </a:lnTo>
                  <a:lnTo>
                    <a:pt x="2028" y="954"/>
                  </a:lnTo>
                  <a:lnTo>
                    <a:pt x="2266" y="549"/>
                  </a:lnTo>
                  <a:lnTo>
                    <a:pt x="2528" y="167"/>
                  </a:lnTo>
                  <a:lnTo>
                    <a:pt x="2314" y="24"/>
                  </a:lnTo>
                  <a:lnTo>
                    <a:pt x="2290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 flipH="1">
              <a:off x="1260511" y="1417860"/>
              <a:ext cx="100321" cy="86975"/>
            </a:xfrm>
            <a:custGeom>
              <a:avLst/>
              <a:gdLst/>
              <a:ahLst/>
              <a:cxnLst/>
              <a:rect l="l" t="t" r="r" b="b"/>
              <a:pathLst>
                <a:path w="5916" h="5129" extrusionOk="0">
                  <a:moveTo>
                    <a:pt x="5343" y="1"/>
                  </a:moveTo>
                  <a:lnTo>
                    <a:pt x="5295" y="25"/>
                  </a:lnTo>
                  <a:lnTo>
                    <a:pt x="5247" y="72"/>
                  </a:lnTo>
                  <a:lnTo>
                    <a:pt x="5223" y="120"/>
                  </a:lnTo>
                  <a:lnTo>
                    <a:pt x="5223" y="191"/>
                  </a:lnTo>
                  <a:lnTo>
                    <a:pt x="5438" y="979"/>
                  </a:lnTo>
                  <a:lnTo>
                    <a:pt x="5510" y="1384"/>
                  </a:lnTo>
                  <a:lnTo>
                    <a:pt x="5581" y="1789"/>
                  </a:lnTo>
                  <a:lnTo>
                    <a:pt x="5605" y="2195"/>
                  </a:lnTo>
                  <a:lnTo>
                    <a:pt x="5605" y="2600"/>
                  </a:lnTo>
                  <a:lnTo>
                    <a:pt x="5557" y="3006"/>
                  </a:lnTo>
                  <a:lnTo>
                    <a:pt x="5510" y="3197"/>
                  </a:lnTo>
                  <a:lnTo>
                    <a:pt x="5438" y="3411"/>
                  </a:lnTo>
                  <a:lnTo>
                    <a:pt x="5295" y="3721"/>
                  </a:lnTo>
                  <a:lnTo>
                    <a:pt x="5128" y="4031"/>
                  </a:lnTo>
                  <a:lnTo>
                    <a:pt x="4889" y="4270"/>
                  </a:lnTo>
                  <a:lnTo>
                    <a:pt x="4651" y="4485"/>
                  </a:lnTo>
                  <a:lnTo>
                    <a:pt x="4508" y="4580"/>
                  </a:lnTo>
                  <a:lnTo>
                    <a:pt x="4365" y="4652"/>
                  </a:lnTo>
                  <a:lnTo>
                    <a:pt x="4198" y="4723"/>
                  </a:lnTo>
                  <a:lnTo>
                    <a:pt x="4055" y="4771"/>
                  </a:lnTo>
                  <a:lnTo>
                    <a:pt x="3888" y="4795"/>
                  </a:lnTo>
                  <a:lnTo>
                    <a:pt x="3697" y="4818"/>
                  </a:lnTo>
                  <a:lnTo>
                    <a:pt x="3339" y="4818"/>
                  </a:lnTo>
                  <a:lnTo>
                    <a:pt x="2958" y="4747"/>
                  </a:lnTo>
                  <a:lnTo>
                    <a:pt x="2624" y="4628"/>
                  </a:lnTo>
                  <a:lnTo>
                    <a:pt x="2314" y="4485"/>
                  </a:lnTo>
                  <a:lnTo>
                    <a:pt x="2027" y="4294"/>
                  </a:lnTo>
                  <a:lnTo>
                    <a:pt x="1765" y="4079"/>
                  </a:lnTo>
                  <a:lnTo>
                    <a:pt x="1527" y="3817"/>
                  </a:lnTo>
                  <a:lnTo>
                    <a:pt x="1336" y="3554"/>
                  </a:lnTo>
                  <a:lnTo>
                    <a:pt x="1145" y="3244"/>
                  </a:lnTo>
                  <a:lnTo>
                    <a:pt x="978" y="2934"/>
                  </a:lnTo>
                  <a:lnTo>
                    <a:pt x="835" y="2600"/>
                  </a:lnTo>
                  <a:lnTo>
                    <a:pt x="716" y="2266"/>
                  </a:lnTo>
                  <a:lnTo>
                    <a:pt x="596" y="1909"/>
                  </a:lnTo>
                  <a:lnTo>
                    <a:pt x="429" y="1217"/>
                  </a:lnTo>
                  <a:lnTo>
                    <a:pt x="286" y="549"/>
                  </a:lnTo>
                  <a:lnTo>
                    <a:pt x="263" y="478"/>
                  </a:lnTo>
                  <a:lnTo>
                    <a:pt x="239" y="454"/>
                  </a:lnTo>
                  <a:lnTo>
                    <a:pt x="191" y="430"/>
                  </a:lnTo>
                  <a:lnTo>
                    <a:pt x="119" y="430"/>
                  </a:lnTo>
                  <a:lnTo>
                    <a:pt x="72" y="454"/>
                  </a:lnTo>
                  <a:lnTo>
                    <a:pt x="24" y="502"/>
                  </a:lnTo>
                  <a:lnTo>
                    <a:pt x="0" y="549"/>
                  </a:lnTo>
                  <a:lnTo>
                    <a:pt x="0" y="621"/>
                  </a:lnTo>
                  <a:lnTo>
                    <a:pt x="167" y="1384"/>
                  </a:lnTo>
                  <a:lnTo>
                    <a:pt x="263" y="1766"/>
                  </a:lnTo>
                  <a:lnTo>
                    <a:pt x="382" y="2147"/>
                  </a:lnTo>
                  <a:lnTo>
                    <a:pt x="501" y="2529"/>
                  </a:lnTo>
                  <a:lnTo>
                    <a:pt x="668" y="2910"/>
                  </a:lnTo>
                  <a:lnTo>
                    <a:pt x="835" y="3268"/>
                  </a:lnTo>
                  <a:lnTo>
                    <a:pt x="1026" y="3626"/>
                  </a:lnTo>
                  <a:lnTo>
                    <a:pt x="1264" y="3936"/>
                  </a:lnTo>
                  <a:lnTo>
                    <a:pt x="1503" y="4222"/>
                  </a:lnTo>
                  <a:lnTo>
                    <a:pt x="1765" y="4485"/>
                  </a:lnTo>
                  <a:lnTo>
                    <a:pt x="2075" y="4723"/>
                  </a:lnTo>
                  <a:lnTo>
                    <a:pt x="2409" y="4890"/>
                  </a:lnTo>
                  <a:lnTo>
                    <a:pt x="2600" y="4962"/>
                  </a:lnTo>
                  <a:lnTo>
                    <a:pt x="2791" y="5033"/>
                  </a:lnTo>
                  <a:lnTo>
                    <a:pt x="2981" y="5081"/>
                  </a:lnTo>
                  <a:lnTo>
                    <a:pt x="3172" y="5105"/>
                  </a:lnTo>
                  <a:lnTo>
                    <a:pt x="3387" y="5129"/>
                  </a:lnTo>
                  <a:lnTo>
                    <a:pt x="3625" y="5129"/>
                  </a:lnTo>
                  <a:lnTo>
                    <a:pt x="3959" y="5105"/>
                  </a:lnTo>
                  <a:lnTo>
                    <a:pt x="4293" y="5009"/>
                  </a:lnTo>
                  <a:lnTo>
                    <a:pt x="4603" y="4866"/>
                  </a:lnTo>
                  <a:lnTo>
                    <a:pt x="4866" y="4699"/>
                  </a:lnTo>
                  <a:lnTo>
                    <a:pt x="5128" y="4485"/>
                  </a:lnTo>
                  <a:lnTo>
                    <a:pt x="5343" y="4222"/>
                  </a:lnTo>
                  <a:lnTo>
                    <a:pt x="5533" y="3960"/>
                  </a:lnTo>
                  <a:lnTo>
                    <a:pt x="5677" y="3626"/>
                  </a:lnTo>
                  <a:lnTo>
                    <a:pt x="5748" y="3411"/>
                  </a:lnTo>
                  <a:lnTo>
                    <a:pt x="5820" y="3197"/>
                  </a:lnTo>
                  <a:lnTo>
                    <a:pt x="5867" y="2982"/>
                  </a:lnTo>
                  <a:lnTo>
                    <a:pt x="5891" y="2767"/>
                  </a:lnTo>
                  <a:lnTo>
                    <a:pt x="5915" y="2314"/>
                  </a:lnTo>
                  <a:lnTo>
                    <a:pt x="5891" y="1861"/>
                  </a:lnTo>
                  <a:lnTo>
                    <a:pt x="5820" y="1408"/>
                  </a:lnTo>
                  <a:lnTo>
                    <a:pt x="5748" y="979"/>
                  </a:lnTo>
                  <a:lnTo>
                    <a:pt x="5533" y="96"/>
                  </a:lnTo>
                  <a:lnTo>
                    <a:pt x="5486" y="48"/>
                  </a:lnTo>
                  <a:lnTo>
                    <a:pt x="5438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 flipH="1">
              <a:off x="1425525" y="1382673"/>
              <a:ext cx="105984" cy="170694"/>
            </a:xfrm>
            <a:custGeom>
              <a:avLst/>
              <a:gdLst/>
              <a:ahLst/>
              <a:cxnLst/>
              <a:rect l="l" t="t" r="r" b="b"/>
              <a:pathLst>
                <a:path w="6250" h="10066" extrusionOk="0">
                  <a:moveTo>
                    <a:pt x="3745" y="1"/>
                  </a:moveTo>
                  <a:lnTo>
                    <a:pt x="3411" y="25"/>
                  </a:lnTo>
                  <a:lnTo>
                    <a:pt x="3745" y="549"/>
                  </a:lnTo>
                  <a:lnTo>
                    <a:pt x="4055" y="1074"/>
                  </a:lnTo>
                  <a:lnTo>
                    <a:pt x="4341" y="1623"/>
                  </a:lnTo>
                  <a:lnTo>
                    <a:pt x="4627" y="2171"/>
                  </a:lnTo>
                  <a:lnTo>
                    <a:pt x="4890" y="2743"/>
                  </a:lnTo>
                  <a:lnTo>
                    <a:pt x="5128" y="3364"/>
                  </a:lnTo>
                  <a:lnTo>
                    <a:pt x="5343" y="3960"/>
                  </a:lnTo>
                  <a:lnTo>
                    <a:pt x="5557" y="4604"/>
                  </a:lnTo>
                  <a:lnTo>
                    <a:pt x="5724" y="5248"/>
                  </a:lnTo>
                  <a:lnTo>
                    <a:pt x="5844" y="5892"/>
                  </a:lnTo>
                  <a:lnTo>
                    <a:pt x="5915" y="6536"/>
                  </a:lnTo>
                  <a:lnTo>
                    <a:pt x="5963" y="7180"/>
                  </a:lnTo>
                  <a:lnTo>
                    <a:pt x="5939" y="7490"/>
                  </a:lnTo>
                  <a:lnTo>
                    <a:pt x="5915" y="7800"/>
                  </a:lnTo>
                  <a:lnTo>
                    <a:pt x="5868" y="8110"/>
                  </a:lnTo>
                  <a:lnTo>
                    <a:pt x="5772" y="8396"/>
                  </a:lnTo>
                  <a:lnTo>
                    <a:pt x="5653" y="8682"/>
                  </a:lnTo>
                  <a:lnTo>
                    <a:pt x="5486" y="8945"/>
                  </a:lnTo>
                  <a:lnTo>
                    <a:pt x="5295" y="9183"/>
                  </a:lnTo>
                  <a:lnTo>
                    <a:pt x="5176" y="9302"/>
                  </a:lnTo>
                  <a:lnTo>
                    <a:pt x="5033" y="9398"/>
                  </a:lnTo>
                  <a:lnTo>
                    <a:pt x="4890" y="9493"/>
                  </a:lnTo>
                  <a:lnTo>
                    <a:pt x="4747" y="9565"/>
                  </a:lnTo>
                  <a:lnTo>
                    <a:pt x="4436" y="9684"/>
                  </a:lnTo>
                  <a:lnTo>
                    <a:pt x="4126" y="9732"/>
                  </a:lnTo>
                  <a:lnTo>
                    <a:pt x="3793" y="9756"/>
                  </a:lnTo>
                  <a:lnTo>
                    <a:pt x="3459" y="9756"/>
                  </a:lnTo>
                  <a:lnTo>
                    <a:pt x="3125" y="9708"/>
                  </a:lnTo>
                  <a:lnTo>
                    <a:pt x="2791" y="9636"/>
                  </a:lnTo>
                  <a:lnTo>
                    <a:pt x="2481" y="9541"/>
                  </a:lnTo>
                  <a:lnTo>
                    <a:pt x="1884" y="9350"/>
                  </a:lnTo>
                  <a:lnTo>
                    <a:pt x="1288" y="9135"/>
                  </a:lnTo>
                  <a:lnTo>
                    <a:pt x="692" y="8873"/>
                  </a:lnTo>
                  <a:lnTo>
                    <a:pt x="120" y="8587"/>
                  </a:lnTo>
                  <a:lnTo>
                    <a:pt x="0" y="8825"/>
                  </a:lnTo>
                  <a:lnTo>
                    <a:pt x="668" y="9135"/>
                  </a:lnTo>
                  <a:lnTo>
                    <a:pt x="1336" y="9445"/>
                  </a:lnTo>
                  <a:lnTo>
                    <a:pt x="1932" y="9684"/>
                  </a:lnTo>
                  <a:lnTo>
                    <a:pt x="2528" y="9875"/>
                  </a:lnTo>
                  <a:lnTo>
                    <a:pt x="2839" y="9946"/>
                  </a:lnTo>
                  <a:lnTo>
                    <a:pt x="3149" y="10018"/>
                  </a:lnTo>
                  <a:lnTo>
                    <a:pt x="3459" y="10042"/>
                  </a:lnTo>
                  <a:lnTo>
                    <a:pt x="3769" y="10066"/>
                  </a:lnTo>
                  <a:lnTo>
                    <a:pt x="4079" y="10042"/>
                  </a:lnTo>
                  <a:lnTo>
                    <a:pt x="4365" y="9994"/>
                  </a:lnTo>
                  <a:lnTo>
                    <a:pt x="4651" y="9922"/>
                  </a:lnTo>
                  <a:lnTo>
                    <a:pt x="4890" y="9803"/>
                  </a:lnTo>
                  <a:lnTo>
                    <a:pt x="5128" y="9660"/>
                  </a:lnTo>
                  <a:lnTo>
                    <a:pt x="5319" y="9517"/>
                  </a:lnTo>
                  <a:lnTo>
                    <a:pt x="5510" y="9326"/>
                  </a:lnTo>
                  <a:lnTo>
                    <a:pt x="5677" y="9135"/>
                  </a:lnTo>
                  <a:lnTo>
                    <a:pt x="5820" y="8921"/>
                  </a:lnTo>
                  <a:lnTo>
                    <a:pt x="5939" y="8682"/>
                  </a:lnTo>
                  <a:lnTo>
                    <a:pt x="6058" y="8420"/>
                  </a:lnTo>
                  <a:lnTo>
                    <a:pt x="6130" y="8158"/>
                  </a:lnTo>
                  <a:lnTo>
                    <a:pt x="6201" y="7895"/>
                  </a:lnTo>
                  <a:lnTo>
                    <a:pt x="6225" y="7609"/>
                  </a:lnTo>
                  <a:lnTo>
                    <a:pt x="6249" y="7323"/>
                  </a:lnTo>
                  <a:lnTo>
                    <a:pt x="6249" y="7037"/>
                  </a:lnTo>
                  <a:lnTo>
                    <a:pt x="6201" y="6345"/>
                  </a:lnTo>
                  <a:lnTo>
                    <a:pt x="6106" y="5677"/>
                  </a:lnTo>
                  <a:lnTo>
                    <a:pt x="5963" y="5009"/>
                  </a:lnTo>
                  <a:lnTo>
                    <a:pt x="5772" y="4341"/>
                  </a:lnTo>
                  <a:lnTo>
                    <a:pt x="5557" y="3674"/>
                  </a:lnTo>
                  <a:lnTo>
                    <a:pt x="5319" y="3030"/>
                  </a:lnTo>
                  <a:lnTo>
                    <a:pt x="5057" y="2410"/>
                  </a:lnTo>
                  <a:lnTo>
                    <a:pt x="4770" y="1789"/>
                  </a:lnTo>
                  <a:lnTo>
                    <a:pt x="4532" y="1336"/>
                  </a:lnTo>
                  <a:lnTo>
                    <a:pt x="4293" y="883"/>
                  </a:lnTo>
                  <a:lnTo>
                    <a:pt x="4031" y="430"/>
                  </a:lnTo>
                  <a:lnTo>
                    <a:pt x="3745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5"/>
            <p:cNvSpPr/>
            <p:nvPr/>
          </p:nvSpPr>
          <p:spPr>
            <a:xfrm flipH="1">
              <a:off x="1171535" y="1359221"/>
              <a:ext cx="267759" cy="192535"/>
            </a:xfrm>
            <a:custGeom>
              <a:avLst/>
              <a:gdLst/>
              <a:ahLst/>
              <a:cxnLst/>
              <a:rect l="l" t="t" r="r" b="b"/>
              <a:pathLst>
                <a:path w="15790" h="11354" extrusionOk="0">
                  <a:moveTo>
                    <a:pt x="15479" y="0"/>
                  </a:moveTo>
                  <a:lnTo>
                    <a:pt x="15407" y="72"/>
                  </a:lnTo>
                  <a:lnTo>
                    <a:pt x="14930" y="692"/>
                  </a:lnTo>
                  <a:lnTo>
                    <a:pt x="14501" y="1360"/>
                  </a:lnTo>
                  <a:lnTo>
                    <a:pt x="14072" y="2004"/>
                  </a:lnTo>
                  <a:lnTo>
                    <a:pt x="13690" y="2695"/>
                  </a:lnTo>
                  <a:lnTo>
                    <a:pt x="12903" y="4055"/>
                  </a:lnTo>
                  <a:lnTo>
                    <a:pt x="12140" y="5438"/>
                  </a:lnTo>
                  <a:lnTo>
                    <a:pt x="11782" y="6011"/>
                  </a:lnTo>
                  <a:lnTo>
                    <a:pt x="11401" y="6583"/>
                  </a:lnTo>
                  <a:lnTo>
                    <a:pt x="10995" y="7156"/>
                  </a:lnTo>
                  <a:lnTo>
                    <a:pt x="10566" y="7680"/>
                  </a:lnTo>
                  <a:lnTo>
                    <a:pt x="10113" y="8205"/>
                  </a:lnTo>
                  <a:lnTo>
                    <a:pt x="9636" y="8682"/>
                  </a:lnTo>
                  <a:lnTo>
                    <a:pt x="9111" y="9135"/>
                  </a:lnTo>
                  <a:lnTo>
                    <a:pt x="8849" y="9350"/>
                  </a:lnTo>
                  <a:lnTo>
                    <a:pt x="8562" y="9541"/>
                  </a:lnTo>
                  <a:lnTo>
                    <a:pt x="8276" y="9731"/>
                  </a:lnTo>
                  <a:lnTo>
                    <a:pt x="7966" y="9898"/>
                  </a:lnTo>
                  <a:lnTo>
                    <a:pt x="7656" y="10065"/>
                  </a:lnTo>
                  <a:lnTo>
                    <a:pt x="7346" y="10232"/>
                  </a:lnTo>
                  <a:lnTo>
                    <a:pt x="7036" y="10375"/>
                  </a:lnTo>
                  <a:lnTo>
                    <a:pt x="6702" y="10495"/>
                  </a:lnTo>
                  <a:lnTo>
                    <a:pt x="6368" y="10590"/>
                  </a:lnTo>
                  <a:lnTo>
                    <a:pt x="6034" y="10685"/>
                  </a:lnTo>
                  <a:lnTo>
                    <a:pt x="5700" y="10781"/>
                  </a:lnTo>
                  <a:lnTo>
                    <a:pt x="5343" y="10828"/>
                  </a:lnTo>
                  <a:lnTo>
                    <a:pt x="5009" y="10876"/>
                  </a:lnTo>
                  <a:lnTo>
                    <a:pt x="4651" y="10900"/>
                  </a:lnTo>
                  <a:lnTo>
                    <a:pt x="4317" y="10924"/>
                  </a:lnTo>
                  <a:lnTo>
                    <a:pt x="3959" y="10900"/>
                  </a:lnTo>
                  <a:lnTo>
                    <a:pt x="3602" y="10876"/>
                  </a:lnTo>
                  <a:lnTo>
                    <a:pt x="3268" y="10828"/>
                  </a:lnTo>
                  <a:lnTo>
                    <a:pt x="2934" y="10757"/>
                  </a:lnTo>
                  <a:lnTo>
                    <a:pt x="2600" y="10662"/>
                  </a:lnTo>
                  <a:lnTo>
                    <a:pt x="2266" y="10542"/>
                  </a:lnTo>
                  <a:lnTo>
                    <a:pt x="1956" y="10399"/>
                  </a:lnTo>
                  <a:lnTo>
                    <a:pt x="1646" y="10232"/>
                  </a:lnTo>
                  <a:lnTo>
                    <a:pt x="1384" y="10018"/>
                  </a:lnTo>
                  <a:lnTo>
                    <a:pt x="1121" y="9779"/>
                  </a:lnTo>
                  <a:lnTo>
                    <a:pt x="907" y="9517"/>
                  </a:lnTo>
                  <a:lnTo>
                    <a:pt x="811" y="9374"/>
                  </a:lnTo>
                  <a:lnTo>
                    <a:pt x="740" y="9230"/>
                  </a:lnTo>
                  <a:lnTo>
                    <a:pt x="596" y="8897"/>
                  </a:lnTo>
                  <a:lnTo>
                    <a:pt x="525" y="8563"/>
                  </a:lnTo>
                  <a:lnTo>
                    <a:pt x="477" y="8229"/>
                  </a:lnTo>
                  <a:lnTo>
                    <a:pt x="453" y="7895"/>
                  </a:lnTo>
                  <a:lnTo>
                    <a:pt x="453" y="7537"/>
                  </a:lnTo>
                  <a:lnTo>
                    <a:pt x="501" y="6845"/>
                  </a:lnTo>
                  <a:lnTo>
                    <a:pt x="573" y="6106"/>
                  </a:lnTo>
                  <a:lnTo>
                    <a:pt x="668" y="5343"/>
                  </a:lnTo>
                  <a:lnTo>
                    <a:pt x="787" y="4604"/>
                  </a:lnTo>
                  <a:lnTo>
                    <a:pt x="930" y="3864"/>
                  </a:lnTo>
                  <a:lnTo>
                    <a:pt x="1097" y="3125"/>
                  </a:lnTo>
                  <a:lnTo>
                    <a:pt x="1288" y="2409"/>
                  </a:lnTo>
                  <a:lnTo>
                    <a:pt x="1503" y="1670"/>
                  </a:lnTo>
                  <a:lnTo>
                    <a:pt x="1717" y="954"/>
                  </a:lnTo>
                  <a:lnTo>
                    <a:pt x="1741" y="859"/>
                  </a:lnTo>
                  <a:lnTo>
                    <a:pt x="1717" y="787"/>
                  </a:lnTo>
                  <a:lnTo>
                    <a:pt x="1646" y="740"/>
                  </a:lnTo>
                  <a:lnTo>
                    <a:pt x="1574" y="692"/>
                  </a:lnTo>
                  <a:lnTo>
                    <a:pt x="1503" y="692"/>
                  </a:lnTo>
                  <a:lnTo>
                    <a:pt x="1407" y="716"/>
                  </a:lnTo>
                  <a:lnTo>
                    <a:pt x="1336" y="764"/>
                  </a:lnTo>
                  <a:lnTo>
                    <a:pt x="1288" y="835"/>
                  </a:lnTo>
                  <a:lnTo>
                    <a:pt x="1026" y="1694"/>
                  </a:lnTo>
                  <a:lnTo>
                    <a:pt x="763" y="2576"/>
                  </a:lnTo>
                  <a:lnTo>
                    <a:pt x="525" y="3459"/>
                  </a:lnTo>
                  <a:lnTo>
                    <a:pt x="334" y="4365"/>
                  </a:lnTo>
                  <a:lnTo>
                    <a:pt x="191" y="5271"/>
                  </a:lnTo>
                  <a:lnTo>
                    <a:pt x="72" y="6201"/>
                  </a:lnTo>
                  <a:lnTo>
                    <a:pt x="24" y="7108"/>
                  </a:lnTo>
                  <a:lnTo>
                    <a:pt x="0" y="7561"/>
                  </a:lnTo>
                  <a:lnTo>
                    <a:pt x="24" y="8014"/>
                  </a:lnTo>
                  <a:lnTo>
                    <a:pt x="48" y="8324"/>
                  </a:lnTo>
                  <a:lnTo>
                    <a:pt x="96" y="8634"/>
                  </a:lnTo>
                  <a:lnTo>
                    <a:pt x="143" y="8920"/>
                  </a:lnTo>
                  <a:lnTo>
                    <a:pt x="239" y="9207"/>
                  </a:lnTo>
                  <a:lnTo>
                    <a:pt x="382" y="9493"/>
                  </a:lnTo>
                  <a:lnTo>
                    <a:pt x="525" y="9755"/>
                  </a:lnTo>
                  <a:lnTo>
                    <a:pt x="716" y="9994"/>
                  </a:lnTo>
                  <a:lnTo>
                    <a:pt x="930" y="10208"/>
                  </a:lnTo>
                  <a:lnTo>
                    <a:pt x="1169" y="10423"/>
                  </a:lnTo>
                  <a:lnTo>
                    <a:pt x="1431" y="10614"/>
                  </a:lnTo>
                  <a:lnTo>
                    <a:pt x="1717" y="10757"/>
                  </a:lnTo>
                  <a:lnTo>
                    <a:pt x="2004" y="10900"/>
                  </a:lnTo>
                  <a:lnTo>
                    <a:pt x="2290" y="11019"/>
                  </a:lnTo>
                  <a:lnTo>
                    <a:pt x="2600" y="11115"/>
                  </a:lnTo>
                  <a:lnTo>
                    <a:pt x="2910" y="11210"/>
                  </a:lnTo>
                  <a:lnTo>
                    <a:pt x="3220" y="11258"/>
                  </a:lnTo>
                  <a:lnTo>
                    <a:pt x="3578" y="11305"/>
                  </a:lnTo>
                  <a:lnTo>
                    <a:pt x="3935" y="11353"/>
                  </a:lnTo>
                  <a:lnTo>
                    <a:pt x="4627" y="11353"/>
                  </a:lnTo>
                  <a:lnTo>
                    <a:pt x="4985" y="11329"/>
                  </a:lnTo>
                  <a:lnTo>
                    <a:pt x="5319" y="11282"/>
                  </a:lnTo>
                  <a:lnTo>
                    <a:pt x="5677" y="11234"/>
                  </a:lnTo>
                  <a:lnTo>
                    <a:pt x="6010" y="11162"/>
                  </a:lnTo>
                  <a:lnTo>
                    <a:pt x="6344" y="11067"/>
                  </a:lnTo>
                  <a:lnTo>
                    <a:pt x="6678" y="10972"/>
                  </a:lnTo>
                  <a:lnTo>
                    <a:pt x="7012" y="10852"/>
                  </a:lnTo>
                  <a:lnTo>
                    <a:pt x="7346" y="10709"/>
                  </a:lnTo>
                  <a:lnTo>
                    <a:pt x="7656" y="10566"/>
                  </a:lnTo>
                  <a:lnTo>
                    <a:pt x="7990" y="10423"/>
                  </a:lnTo>
                  <a:lnTo>
                    <a:pt x="8586" y="10065"/>
                  </a:lnTo>
                  <a:lnTo>
                    <a:pt x="8920" y="9851"/>
                  </a:lnTo>
                  <a:lnTo>
                    <a:pt x="9230" y="9612"/>
                  </a:lnTo>
                  <a:lnTo>
                    <a:pt x="9516" y="9374"/>
                  </a:lnTo>
                  <a:lnTo>
                    <a:pt x="9803" y="9135"/>
                  </a:lnTo>
                  <a:lnTo>
                    <a:pt x="10351" y="8587"/>
                  </a:lnTo>
                  <a:lnTo>
                    <a:pt x="10852" y="8038"/>
                  </a:lnTo>
                  <a:lnTo>
                    <a:pt x="11305" y="7442"/>
                  </a:lnTo>
                  <a:lnTo>
                    <a:pt x="11735" y="6845"/>
                  </a:lnTo>
                  <a:lnTo>
                    <a:pt x="12164" y="6201"/>
                  </a:lnTo>
                  <a:lnTo>
                    <a:pt x="12545" y="5558"/>
                  </a:lnTo>
                  <a:lnTo>
                    <a:pt x="13309" y="4222"/>
                  </a:lnTo>
                  <a:lnTo>
                    <a:pt x="14048" y="2910"/>
                  </a:lnTo>
                  <a:lnTo>
                    <a:pt x="14453" y="2242"/>
                  </a:lnTo>
                  <a:lnTo>
                    <a:pt x="14859" y="1622"/>
                  </a:lnTo>
                  <a:lnTo>
                    <a:pt x="15264" y="978"/>
                  </a:lnTo>
                  <a:lnTo>
                    <a:pt x="15741" y="382"/>
                  </a:lnTo>
                  <a:lnTo>
                    <a:pt x="15765" y="287"/>
                  </a:lnTo>
                  <a:lnTo>
                    <a:pt x="15789" y="215"/>
                  </a:lnTo>
                  <a:lnTo>
                    <a:pt x="15765" y="120"/>
                  </a:lnTo>
                  <a:lnTo>
                    <a:pt x="15718" y="48"/>
                  </a:lnTo>
                  <a:lnTo>
                    <a:pt x="156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5"/>
            <p:cNvSpPr/>
            <p:nvPr/>
          </p:nvSpPr>
          <p:spPr>
            <a:xfrm flipH="1">
              <a:off x="1170738" y="1562253"/>
              <a:ext cx="413356" cy="175951"/>
            </a:xfrm>
            <a:custGeom>
              <a:avLst/>
              <a:gdLst/>
              <a:ahLst/>
              <a:cxnLst/>
              <a:rect l="l" t="t" r="r" b="b"/>
              <a:pathLst>
                <a:path w="24376" h="10376" extrusionOk="0">
                  <a:moveTo>
                    <a:pt x="14359" y="0"/>
                  </a:moveTo>
                  <a:lnTo>
                    <a:pt x="13882" y="24"/>
                  </a:lnTo>
                  <a:lnTo>
                    <a:pt x="13405" y="72"/>
                  </a:lnTo>
                  <a:lnTo>
                    <a:pt x="12928" y="167"/>
                  </a:lnTo>
                  <a:lnTo>
                    <a:pt x="12474" y="263"/>
                  </a:lnTo>
                  <a:lnTo>
                    <a:pt x="11997" y="406"/>
                  </a:lnTo>
                  <a:lnTo>
                    <a:pt x="10948" y="740"/>
                  </a:lnTo>
                  <a:lnTo>
                    <a:pt x="9923" y="1097"/>
                  </a:lnTo>
                  <a:lnTo>
                    <a:pt x="8897" y="1479"/>
                  </a:lnTo>
                  <a:lnTo>
                    <a:pt x="7848" y="1837"/>
                  </a:lnTo>
                  <a:lnTo>
                    <a:pt x="6798" y="2171"/>
                  </a:lnTo>
                  <a:lnTo>
                    <a:pt x="6273" y="2338"/>
                  </a:lnTo>
                  <a:lnTo>
                    <a:pt x="5749" y="2457"/>
                  </a:lnTo>
                  <a:lnTo>
                    <a:pt x="5224" y="2576"/>
                  </a:lnTo>
                  <a:lnTo>
                    <a:pt x="4675" y="2648"/>
                  </a:lnTo>
                  <a:lnTo>
                    <a:pt x="4127" y="2719"/>
                  </a:lnTo>
                  <a:lnTo>
                    <a:pt x="3578" y="2767"/>
                  </a:lnTo>
                  <a:lnTo>
                    <a:pt x="3125" y="2767"/>
                  </a:lnTo>
                  <a:lnTo>
                    <a:pt x="2696" y="2743"/>
                  </a:lnTo>
                  <a:lnTo>
                    <a:pt x="2243" y="2695"/>
                  </a:lnTo>
                  <a:lnTo>
                    <a:pt x="1813" y="2648"/>
                  </a:lnTo>
                  <a:lnTo>
                    <a:pt x="1384" y="2552"/>
                  </a:lnTo>
                  <a:lnTo>
                    <a:pt x="955" y="2433"/>
                  </a:lnTo>
                  <a:lnTo>
                    <a:pt x="549" y="2290"/>
                  </a:lnTo>
                  <a:lnTo>
                    <a:pt x="120" y="2123"/>
                  </a:lnTo>
                  <a:lnTo>
                    <a:pt x="1" y="2409"/>
                  </a:lnTo>
                  <a:lnTo>
                    <a:pt x="335" y="2552"/>
                  </a:lnTo>
                  <a:lnTo>
                    <a:pt x="669" y="2672"/>
                  </a:lnTo>
                  <a:lnTo>
                    <a:pt x="1002" y="2767"/>
                  </a:lnTo>
                  <a:lnTo>
                    <a:pt x="1336" y="2862"/>
                  </a:lnTo>
                  <a:lnTo>
                    <a:pt x="1694" y="2934"/>
                  </a:lnTo>
                  <a:lnTo>
                    <a:pt x="2028" y="2982"/>
                  </a:lnTo>
                  <a:lnTo>
                    <a:pt x="2386" y="3029"/>
                  </a:lnTo>
                  <a:lnTo>
                    <a:pt x="2744" y="3053"/>
                  </a:lnTo>
                  <a:lnTo>
                    <a:pt x="3268" y="3077"/>
                  </a:lnTo>
                  <a:lnTo>
                    <a:pt x="3793" y="3053"/>
                  </a:lnTo>
                  <a:lnTo>
                    <a:pt x="4318" y="3005"/>
                  </a:lnTo>
                  <a:lnTo>
                    <a:pt x="4842" y="2934"/>
                  </a:lnTo>
                  <a:lnTo>
                    <a:pt x="5343" y="2862"/>
                  </a:lnTo>
                  <a:lnTo>
                    <a:pt x="5868" y="2743"/>
                  </a:lnTo>
                  <a:lnTo>
                    <a:pt x="6369" y="2624"/>
                  </a:lnTo>
                  <a:lnTo>
                    <a:pt x="6870" y="2481"/>
                  </a:lnTo>
                  <a:lnTo>
                    <a:pt x="7871" y="2171"/>
                  </a:lnTo>
                  <a:lnTo>
                    <a:pt x="8873" y="1813"/>
                  </a:lnTo>
                  <a:lnTo>
                    <a:pt x="10853" y="1097"/>
                  </a:lnTo>
                  <a:lnTo>
                    <a:pt x="11902" y="740"/>
                  </a:lnTo>
                  <a:lnTo>
                    <a:pt x="12451" y="573"/>
                  </a:lnTo>
                  <a:lnTo>
                    <a:pt x="12999" y="453"/>
                  </a:lnTo>
                  <a:lnTo>
                    <a:pt x="13572" y="358"/>
                  </a:lnTo>
                  <a:lnTo>
                    <a:pt x="14120" y="310"/>
                  </a:lnTo>
                  <a:lnTo>
                    <a:pt x="14693" y="310"/>
                  </a:lnTo>
                  <a:lnTo>
                    <a:pt x="14955" y="358"/>
                  </a:lnTo>
                  <a:lnTo>
                    <a:pt x="15241" y="406"/>
                  </a:lnTo>
                  <a:lnTo>
                    <a:pt x="15718" y="525"/>
                  </a:lnTo>
                  <a:lnTo>
                    <a:pt x="16171" y="692"/>
                  </a:lnTo>
                  <a:lnTo>
                    <a:pt x="16601" y="930"/>
                  </a:lnTo>
                  <a:lnTo>
                    <a:pt x="17030" y="1169"/>
                  </a:lnTo>
                  <a:lnTo>
                    <a:pt x="17435" y="1455"/>
                  </a:lnTo>
                  <a:lnTo>
                    <a:pt x="17817" y="1765"/>
                  </a:lnTo>
                  <a:lnTo>
                    <a:pt x="18175" y="2099"/>
                  </a:lnTo>
                  <a:lnTo>
                    <a:pt x="18532" y="2433"/>
                  </a:lnTo>
                  <a:lnTo>
                    <a:pt x="19367" y="3316"/>
                  </a:lnTo>
                  <a:lnTo>
                    <a:pt x="20178" y="4222"/>
                  </a:lnTo>
                  <a:lnTo>
                    <a:pt x="20941" y="5176"/>
                  </a:lnTo>
                  <a:lnTo>
                    <a:pt x="21657" y="6154"/>
                  </a:lnTo>
                  <a:lnTo>
                    <a:pt x="22349" y="7179"/>
                  </a:lnTo>
                  <a:lnTo>
                    <a:pt x="23016" y="8229"/>
                  </a:lnTo>
                  <a:lnTo>
                    <a:pt x="23636" y="9278"/>
                  </a:lnTo>
                  <a:lnTo>
                    <a:pt x="24209" y="10375"/>
                  </a:lnTo>
                  <a:lnTo>
                    <a:pt x="24376" y="10065"/>
                  </a:lnTo>
                  <a:lnTo>
                    <a:pt x="23851" y="9111"/>
                  </a:lnTo>
                  <a:lnTo>
                    <a:pt x="23279" y="8157"/>
                  </a:lnTo>
                  <a:lnTo>
                    <a:pt x="22778" y="7346"/>
                  </a:lnTo>
                  <a:lnTo>
                    <a:pt x="22253" y="6559"/>
                  </a:lnTo>
                  <a:lnTo>
                    <a:pt x="21705" y="5772"/>
                  </a:lnTo>
                  <a:lnTo>
                    <a:pt x="21132" y="4985"/>
                  </a:lnTo>
                  <a:lnTo>
                    <a:pt x="20560" y="4222"/>
                  </a:lnTo>
                  <a:lnTo>
                    <a:pt x="19940" y="3506"/>
                  </a:lnTo>
                  <a:lnTo>
                    <a:pt x="19296" y="2791"/>
                  </a:lnTo>
                  <a:lnTo>
                    <a:pt x="18628" y="2099"/>
                  </a:lnTo>
                  <a:lnTo>
                    <a:pt x="18318" y="1813"/>
                  </a:lnTo>
                  <a:lnTo>
                    <a:pt x="17984" y="1527"/>
                  </a:lnTo>
                  <a:lnTo>
                    <a:pt x="17650" y="1264"/>
                  </a:lnTo>
                  <a:lnTo>
                    <a:pt x="17316" y="1002"/>
                  </a:lnTo>
                  <a:lnTo>
                    <a:pt x="16958" y="764"/>
                  </a:lnTo>
                  <a:lnTo>
                    <a:pt x="16577" y="549"/>
                  </a:lnTo>
                  <a:lnTo>
                    <a:pt x="16195" y="382"/>
                  </a:lnTo>
                  <a:lnTo>
                    <a:pt x="15790" y="239"/>
                  </a:lnTo>
                  <a:lnTo>
                    <a:pt x="15313" y="96"/>
                  </a:lnTo>
                  <a:lnTo>
                    <a:pt x="14836" y="24"/>
                  </a:lnTo>
                  <a:lnTo>
                    <a:pt x="14359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5"/>
            <p:cNvSpPr/>
            <p:nvPr/>
          </p:nvSpPr>
          <p:spPr>
            <a:xfrm flipH="1">
              <a:off x="1199040" y="1683177"/>
              <a:ext cx="165844" cy="220838"/>
            </a:xfrm>
            <a:custGeom>
              <a:avLst/>
              <a:gdLst/>
              <a:ahLst/>
              <a:cxnLst/>
              <a:rect l="l" t="t" r="r" b="b"/>
              <a:pathLst>
                <a:path w="9780" h="13023" extrusionOk="0">
                  <a:moveTo>
                    <a:pt x="1384" y="1"/>
                  </a:moveTo>
                  <a:lnTo>
                    <a:pt x="1193" y="24"/>
                  </a:lnTo>
                  <a:lnTo>
                    <a:pt x="1026" y="48"/>
                  </a:lnTo>
                  <a:lnTo>
                    <a:pt x="859" y="96"/>
                  </a:lnTo>
                  <a:lnTo>
                    <a:pt x="692" y="168"/>
                  </a:lnTo>
                  <a:lnTo>
                    <a:pt x="549" y="263"/>
                  </a:lnTo>
                  <a:lnTo>
                    <a:pt x="406" y="382"/>
                  </a:lnTo>
                  <a:lnTo>
                    <a:pt x="287" y="549"/>
                  </a:lnTo>
                  <a:lnTo>
                    <a:pt x="168" y="716"/>
                  </a:lnTo>
                  <a:lnTo>
                    <a:pt x="96" y="907"/>
                  </a:lnTo>
                  <a:lnTo>
                    <a:pt x="25" y="1122"/>
                  </a:lnTo>
                  <a:lnTo>
                    <a:pt x="1" y="1312"/>
                  </a:lnTo>
                  <a:lnTo>
                    <a:pt x="1" y="1527"/>
                  </a:lnTo>
                  <a:lnTo>
                    <a:pt x="1" y="1742"/>
                  </a:lnTo>
                  <a:lnTo>
                    <a:pt x="48" y="1956"/>
                  </a:lnTo>
                  <a:lnTo>
                    <a:pt x="96" y="2147"/>
                  </a:lnTo>
                  <a:lnTo>
                    <a:pt x="168" y="2362"/>
                  </a:lnTo>
                  <a:lnTo>
                    <a:pt x="358" y="2767"/>
                  </a:lnTo>
                  <a:lnTo>
                    <a:pt x="549" y="3173"/>
                  </a:lnTo>
                  <a:lnTo>
                    <a:pt x="979" y="3888"/>
                  </a:lnTo>
                  <a:lnTo>
                    <a:pt x="1742" y="5105"/>
                  </a:lnTo>
                  <a:lnTo>
                    <a:pt x="2553" y="6321"/>
                  </a:lnTo>
                  <a:lnTo>
                    <a:pt x="3387" y="7490"/>
                  </a:lnTo>
                  <a:lnTo>
                    <a:pt x="4246" y="8634"/>
                  </a:lnTo>
                  <a:lnTo>
                    <a:pt x="5128" y="9779"/>
                  </a:lnTo>
                  <a:lnTo>
                    <a:pt x="6035" y="10876"/>
                  </a:lnTo>
                  <a:lnTo>
                    <a:pt x="6989" y="11974"/>
                  </a:lnTo>
                  <a:lnTo>
                    <a:pt x="7967" y="13023"/>
                  </a:lnTo>
                  <a:lnTo>
                    <a:pt x="8038" y="12665"/>
                  </a:lnTo>
                  <a:lnTo>
                    <a:pt x="7203" y="11759"/>
                  </a:lnTo>
                  <a:lnTo>
                    <a:pt x="6393" y="10829"/>
                  </a:lnTo>
                  <a:lnTo>
                    <a:pt x="5701" y="10018"/>
                  </a:lnTo>
                  <a:lnTo>
                    <a:pt x="5057" y="9207"/>
                  </a:lnTo>
                  <a:lnTo>
                    <a:pt x="4413" y="8372"/>
                  </a:lnTo>
                  <a:lnTo>
                    <a:pt x="3769" y="7513"/>
                  </a:lnTo>
                  <a:lnTo>
                    <a:pt x="3173" y="6679"/>
                  </a:lnTo>
                  <a:lnTo>
                    <a:pt x="2576" y="5796"/>
                  </a:lnTo>
                  <a:lnTo>
                    <a:pt x="1980" y="4914"/>
                  </a:lnTo>
                  <a:lnTo>
                    <a:pt x="1432" y="4031"/>
                  </a:lnTo>
                  <a:lnTo>
                    <a:pt x="931" y="3220"/>
                  </a:lnTo>
                  <a:lnTo>
                    <a:pt x="668" y="2720"/>
                  </a:lnTo>
                  <a:lnTo>
                    <a:pt x="549" y="2457"/>
                  </a:lnTo>
                  <a:lnTo>
                    <a:pt x="430" y="2219"/>
                  </a:lnTo>
                  <a:lnTo>
                    <a:pt x="358" y="1956"/>
                  </a:lnTo>
                  <a:lnTo>
                    <a:pt x="311" y="1694"/>
                  </a:lnTo>
                  <a:lnTo>
                    <a:pt x="287" y="1455"/>
                  </a:lnTo>
                  <a:lnTo>
                    <a:pt x="287" y="1217"/>
                  </a:lnTo>
                  <a:lnTo>
                    <a:pt x="358" y="1002"/>
                  </a:lnTo>
                  <a:lnTo>
                    <a:pt x="454" y="788"/>
                  </a:lnTo>
                  <a:lnTo>
                    <a:pt x="525" y="692"/>
                  </a:lnTo>
                  <a:lnTo>
                    <a:pt x="621" y="597"/>
                  </a:lnTo>
                  <a:lnTo>
                    <a:pt x="716" y="525"/>
                  </a:lnTo>
                  <a:lnTo>
                    <a:pt x="835" y="454"/>
                  </a:lnTo>
                  <a:lnTo>
                    <a:pt x="1050" y="334"/>
                  </a:lnTo>
                  <a:lnTo>
                    <a:pt x="1265" y="287"/>
                  </a:lnTo>
                  <a:lnTo>
                    <a:pt x="1479" y="263"/>
                  </a:lnTo>
                  <a:lnTo>
                    <a:pt x="1718" y="263"/>
                  </a:lnTo>
                  <a:lnTo>
                    <a:pt x="1956" y="311"/>
                  </a:lnTo>
                  <a:lnTo>
                    <a:pt x="2195" y="358"/>
                  </a:lnTo>
                  <a:lnTo>
                    <a:pt x="2433" y="454"/>
                  </a:lnTo>
                  <a:lnTo>
                    <a:pt x="2672" y="549"/>
                  </a:lnTo>
                  <a:lnTo>
                    <a:pt x="3125" y="788"/>
                  </a:lnTo>
                  <a:lnTo>
                    <a:pt x="3554" y="1074"/>
                  </a:lnTo>
                  <a:lnTo>
                    <a:pt x="4294" y="1599"/>
                  </a:lnTo>
                  <a:lnTo>
                    <a:pt x="5057" y="2147"/>
                  </a:lnTo>
                  <a:lnTo>
                    <a:pt x="5796" y="2743"/>
                  </a:lnTo>
                  <a:lnTo>
                    <a:pt x="6488" y="3363"/>
                  </a:lnTo>
                  <a:lnTo>
                    <a:pt x="7156" y="4007"/>
                  </a:lnTo>
                  <a:lnTo>
                    <a:pt x="7824" y="4675"/>
                  </a:lnTo>
                  <a:lnTo>
                    <a:pt x="8444" y="5367"/>
                  </a:lnTo>
                  <a:lnTo>
                    <a:pt x="9064" y="6059"/>
                  </a:lnTo>
                  <a:lnTo>
                    <a:pt x="9636" y="6798"/>
                  </a:lnTo>
                  <a:lnTo>
                    <a:pt x="9779" y="6488"/>
                  </a:lnTo>
                  <a:lnTo>
                    <a:pt x="9111" y="5677"/>
                  </a:lnTo>
                  <a:lnTo>
                    <a:pt x="8396" y="4866"/>
                  </a:lnTo>
                  <a:lnTo>
                    <a:pt x="7657" y="4079"/>
                  </a:lnTo>
                  <a:lnTo>
                    <a:pt x="6893" y="3340"/>
                  </a:lnTo>
                  <a:lnTo>
                    <a:pt x="6082" y="2600"/>
                  </a:lnTo>
                  <a:lnTo>
                    <a:pt x="5319" y="1980"/>
                  </a:lnTo>
                  <a:lnTo>
                    <a:pt x="4938" y="1646"/>
                  </a:lnTo>
                  <a:lnTo>
                    <a:pt x="4532" y="1360"/>
                  </a:lnTo>
                  <a:lnTo>
                    <a:pt x="4103" y="1050"/>
                  </a:lnTo>
                  <a:lnTo>
                    <a:pt x="3697" y="788"/>
                  </a:lnTo>
                  <a:lnTo>
                    <a:pt x="3244" y="549"/>
                  </a:lnTo>
                  <a:lnTo>
                    <a:pt x="2815" y="311"/>
                  </a:lnTo>
                  <a:lnTo>
                    <a:pt x="2481" y="191"/>
                  </a:lnTo>
                  <a:lnTo>
                    <a:pt x="2123" y="72"/>
                  </a:lnTo>
                  <a:lnTo>
                    <a:pt x="1742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5"/>
            <p:cNvSpPr/>
            <p:nvPr/>
          </p:nvSpPr>
          <p:spPr>
            <a:xfrm flipH="1">
              <a:off x="1408957" y="1660132"/>
              <a:ext cx="181191" cy="186465"/>
            </a:xfrm>
            <a:custGeom>
              <a:avLst/>
              <a:gdLst/>
              <a:ahLst/>
              <a:cxnLst/>
              <a:rect l="l" t="t" r="r" b="b"/>
              <a:pathLst>
                <a:path w="10685" h="10996" extrusionOk="0">
                  <a:moveTo>
                    <a:pt x="811" y="0"/>
                  </a:moveTo>
                  <a:lnTo>
                    <a:pt x="0" y="48"/>
                  </a:lnTo>
                  <a:lnTo>
                    <a:pt x="48" y="358"/>
                  </a:lnTo>
                  <a:lnTo>
                    <a:pt x="930" y="286"/>
                  </a:lnTo>
                  <a:lnTo>
                    <a:pt x="1837" y="286"/>
                  </a:lnTo>
                  <a:lnTo>
                    <a:pt x="2719" y="358"/>
                  </a:lnTo>
                  <a:lnTo>
                    <a:pt x="3601" y="453"/>
                  </a:lnTo>
                  <a:lnTo>
                    <a:pt x="4341" y="573"/>
                  </a:lnTo>
                  <a:lnTo>
                    <a:pt x="5104" y="739"/>
                  </a:lnTo>
                  <a:lnTo>
                    <a:pt x="5843" y="954"/>
                  </a:lnTo>
                  <a:lnTo>
                    <a:pt x="6583" y="1193"/>
                  </a:lnTo>
                  <a:lnTo>
                    <a:pt x="6940" y="1336"/>
                  </a:lnTo>
                  <a:lnTo>
                    <a:pt x="7298" y="1503"/>
                  </a:lnTo>
                  <a:lnTo>
                    <a:pt x="7656" y="1670"/>
                  </a:lnTo>
                  <a:lnTo>
                    <a:pt x="7990" y="1860"/>
                  </a:lnTo>
                  <a:lnTo>
                    <a:pt x="8324" y="2051"/>
                  </a:lnTo>
                  <a:lnTo>
                    <a:pt x="8634" y="2266"/>
                  </a:lnTo>
                  <a:lnTo>
                    <a:pt x="8920" y="2504"/>
                  </a:lnTo>
                  <a:lnTo>
                    <a:pt x="9206" y="2743"/>
                  </a:lnTo>
                  <a:lnTo>
                    <a:pt x="9469" y="3005"/>
                  </a:lnTo>
                  <a:lnTo>
                    <a:pt x="9707" y="3291"/>
                  </a:lnTo>
                  <a:lnTo>
                    <a:pt x="9922" y="3602"/>
                  </a:lnTo>
                  <a:lnTo>
                    <a:pt x="10089" y="3912"/>
                  </a:lnTo>
                  <a:lnTo>
                    <a:pt x="10232" y="4269"/>
                  </a:lnTo>
                  <a:lnTo>
                    <a:pt x="10327" y="4603"/>
                  </a:lnTo>
                  <a:lnTo>
                    <a:pt x="10399" y="4985"/>
                  </a:lnTo>
                  <a:lnTo>
                    <a:pt x="10399" y="5343"/>
                  </a:lnTo>
                  <a:lnTo>
                    <a:pt x="10375" y="5557"/>
                  </a:lnTo>
                  <a:lnTo>
                    <a:pt x="10351" y="5772"/>
                  </a:lnTo>
                  <a:lnTo>
                    <a:pt x="10232" y="6177"/>
                  </a:lnTo>
                  <a:lnTo>
                    <a:pt x="10089" y="6559"/>
                  </a:lnTo>
                  <a:lnTo>
                    <a:pt x="9898" y="6941"/>
                  </a:lnTo>
                  <a:lnTo>
                    <a:pt x="9659" y="7298"/>
                  </a:lnTo>
                  <a:lnTo>
                    <a:pt x="9397" y="7608"/>
                  </a:lnTo>
                  <a:lnTo>
                    <a:pt x="9111" y="7918"/>
                  </a:lnTo>
                  <a:lnTo>
                    <a:pt x="8801" y="8205"/>
                  </a:lnTo>
                  <a:lnTo>
                    <a:pt x="8491" y="8467"/>
                  </a:lnTo>
                  <a:lnTo>
                    <a:pt x="8157" y="8682"/>
                  </a:lnTo>
                  <a:lnTo>
                    <a:pt x="7823" y="8920"/>
                  </a:lnTo>
                  <a:lnTo>
                    <a:pt x="7465" y="9135"/>
                  </a:lnTo>
                  <a:lnTo>
                    <a:pt x="7107" y="9326"/>
                  </a:lnTo>
                  <a:lnTo>
                    <a:pt x="6726" y="9493"/>
                  </a:lnTo>
                  <a:lnTo>
                    <a:pt x="5986" y="9826"/>
                  </a:lnTo>
                  <a:lnTo>
                    <a:pt x="5199" y="10113"/>
                  </a:lnTo>
                  <a:lnTo>
                    <a:pt x="4412" y="10351"/>
                  </a:lnTo>
                  <a:lnTo>
                    <a:pt x="3601" y="10518"/>
                  </a:lnTo>
                  <a:lnTo>
                    <a:pt x="2814" y="10685"/>
                  </a:lnTo>
                  <a:lnTo>
                    <a:pt x="2767" y="10685"/>
                  </a:lnTo>
                  <a:lnTo>
                    <a:pt x="2743" y="10995"/>
                  </a:lnTo>
                  <a:lnTo>
                    <a:pt x="3411" y="10876"/>
                  </a:lnTo>
                  <a:lnTo>
                    <a:pt x="4078" y="10733"/>
                  </a:lnTo>
                  <a:lnTo>
                    <a:pt x="4865" y="10518"/>
                  </a:lnTo>
                  <a:lnTo>
                    <a:pt x="5653" y="10256"/>
                  </a:lnTo>
                  <a:lnTo>
                    <a:pt x="6440" y="9970"/>
                  </a:lnTo>
                  <a:lnTo>
                    <a:pt x="6845" y="9779"/>
                  </a:lnTo>
                  <a:lnTo>
                    <a:pt x="7227" y="9612"/>
                  </a:lnTo>
                  <a:lnTo>
                    <a:pt x="7608" y="9397"/>
                  </a:lnTo>
                  <a:lnTo>
                    <a:pt x="7966" y="9183"/>
                  </a:lnTo>
                  <a:lnTo>
                    <a:pt x="8324" y="8968"/>
                  </a:lnTo>
                  <a:lnTo>
                    <a:pt x="8658" y="8706"/>
                  </a:lnTo>
                  <a:lnTo>
                    <a:pt x="8992" y="8443"/>
                  </a:lnTo>
                  <a:lnTo>
                    <a:pt x="9302" y="8181"/>
                  </a:lnTo>
                  <a:lnTo>
                    <a:pt x="9588" y="7871"/>
                  </a:lnTo>
                  <a:lnTo>
                    <a:pt x="9850" y="7561"/>
                  </a:lnTo>
                  <a:lnTo>
                    <a:pt x="10065" y="7251"/>
                  </a:lnTo>
                  <a:lnTo>
                    <a:pt x="10256" y="6917"/>
                  </a:lnTo>
                  <a:lnTo>
                    <a:pt x="10423" y="6559"/>
                  </a:lnTo>
                  <a:lnTo>
                    <a:pt x="10542" y="6201"/>
                  </a:lnTo>
                  <a:lnTo>
                    <a:pt x="10637" y="5820"/>
                  </a:lnTo>
                  <a:lnTo>
                    <a:pt x="10685" y="5438"/>
                  </a:lnTo>
                  <a:lnTo>
                    <a:pt x="10685" y="5056"/>
                  </a:lnTo>
                  <a:lnTo>
                    <a:pt x="10661" y="4675"/>
                  </a:lnTo>
                  <a:lnTo>
                    <a:pt x="10590" y="4341"/>
                  </a:lnTo>
                  <a:lnTo>
                    <a:pt x="10470" y="4007"/>
                  </a:lnTo>
                  <a:lnTo>
                    <a:pt x="10327" y="3721"/>
                  </a:lnTo>
                  <a:lnTo>
                    <a:pt x="10160" y="3411"/>
                  </a:lnTo>
                  <a:lnTo>
                    <a:pt x="9969" y="3125"/>
                  </a:lnTo>
                  <a:lnTo>
                    <a:pt x="9755" y="2862"/>
                  </a:lnTo>
                  <a:lnTo>
                    <a:pt x="9516" y="2624"/>
                  </a:lnTo>
                  <a:lnTo>
                    <a:pt x="9254" y="2385"/>
                  </a:lnTo>
                  <a:lnTo>
                    <a:pt x="8944" y="2147"/>
                  </a:lnTo>
                  <a:lnTo>
                    <a:pt x="8610" y="1908"/>
                  </a:lnTo>
                  <a:lnTo>
                    <a:pt x="8276" y="1670"/>
                  </a:lnTo>
                  <a:lnTo>
                    <a:pt x="7918" y="1479"/>
                  </a:lnTo>
                  <a:lnTo>
                    <a:pt x="7561" y="1288"/>
                  </a:lnTo>
                  <a:lnTo>
                    <a:pt x="7179" y="1121"/>
                  </a:lnTo>
                  <a:lnTo>
                    <a:pt x="6797" y="954"/>
                  </a:lnTo>
                  <a:lnTo>
                    <a:pt x="6416" y="811"/>
                  </a:lnTo>
                  <a:lnTo>
                    <a:pt x="5629" y="573"/>
                  </a:lnTo>
                  <a:lnTo>
                    <a:pt x="4818" y="358"/>
                  </a:lnTo>
                  <a:lnTo>
                    <a:pt x="4007" y="215"/>
                  </a:lnTo>
                  <a:lnTo>
                    <a:pt x="3220" y="96"/>
                  </a:lnTo>
                  <a:lnTo>
                    <a:pt x="2409" y="24"/>
                  </a:lnTo>
                  <a:lnTo>
                    <a:pt x="1598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 flipH="1">
              <a:off x="1235448" y="1859925"/>
              <a:ext cx="323973" cy="96675"/>
            </a:xfrm>
            <a:custGeom>
              <a:avLst/>
              <a:gdLst/>
              <a:ahLst/>
              <a:cxnLst/>
              <a:rect l="l" t="t" r="r" b="b"/>
              <a:pathLst>
                <a:path w="19105" h="5701" extrusionOk="0">
                  <a:moveTo>
                    <a:pt x="9183" y="0"/>
                  </a:moveTo>
                  <a:lnTo>
                    <a:pt x="8730" y="24"/>
                  </a:lnTo>
                  <a:lnTo>
                    <a:pt x="8253" y="72"/>
                  </a:lnTo>
                  <a:lnTo>
                    <a:pt x="7800" y="143"/>
                  </a:lnTo>
                  <a:lnTo>
                    <a:pt x="7394" y="263"/>
                  </a:lnTo>
                  <a:lnTo>
                    <a:pt x="6989" y="382"/>
                  </a:lnTo>
                  <a:lnTo>
                    <a:pt x="6607" y="525"/>
                  </a:lnTo>
                  <a:lnTo>
                    <a:pt x="6226" y="692"/>
                  </a:lnTo>
                  <a:lnTo>
                    <a:pt x="5868" y="883"/>
                  </a:lnTo>
                  <a:lnTo>
                    <a:pt x="5486" y="1073"/>
                  </a:lnTo>
                  <a:lnTo>
                    <a:pt x="4771" y="1503"/>
                  </a:lnTo>
                  <a:lnTo>
                    <a:pt x="3650" y="2242"/>
                  </a:lnTo>
                  <a:lnTo>
                    <a:pt x="2505" y="3005"/>
                  </a:lnTo>
                  <a:lnTo>
                    <a:pt x="1909" y="3363"/>
                  </a:lnTo>
                  <a:lnTo>
                    <a:pt x="1312" y="3697"/>
                  </a:lnTo>
                  <a:lnTo>
                    <a:pt x="716" y="3983"/>
                  </a:lnTo>
                  <a:lnTo>
                    <a:pt x="96" y="4222"/>
                  </a:lnTo>
                  <a:lnTo>
                    <a:pt x="1" y="4580"/>
                  </a:lnTo>
                  <a:lnTo>
                    <a:pt x="621" y="4341"/>
                  </a:lnTo>
                  <a:lnTo>
                    <a:pt x="1193" y="4079"/>
                  </a:lnTo>
                  <a:lnTo>
                    <a:pt x="1766" y="3792"/>
                  </a:lnTo>
                  <a:lnTo>
                    <a:pt x="2338" y="3459"/>
                  </a:lnTo>
                  <a:lnTo>
                    <a:pt x="2887" y="3101"/>
                  </a:lnTo>
                  <a:lnTo>
                    <a:pt x="3411" y="2743"/>
                  </a:lnTo>
                  <a:lnTo>
                    <a:pt x="4508" y="2028"/>
                  </a:lnTo>
                  <a:lnTo>
                    <a:pt x="5224" y="1574"/>
                  </a:lnTo>
                  <a:lnTo>
                    <a:pt x="5605" y="1360"/>
                  </a:lnTo>
                  <a:lnTo>
                    <a:pt x="5987" y="1145"/>
                  </a:lnTo>
                  <a:lnTo>
                    <a:pt x="6369" y="954"/>
                  </a:lnTo>
                  <a:lnTo>
                    <a:pt x="6774" y="787"/>
                  </a:lnTo>
                  <a:lnTo>
                    <a:pt x="7180" y="644"/>
                  </a:lnTo>
                  <a:lnTo>
                    <a:pt x="7609" y="501"/>
                  </a:lnTo>
                  <a:lnTo>
                    <a:pt x="8086" y="406"/>
                  </a:lnTo>
                  <a:lnTo>
                    <a:pt x="8587" y="334"/>
                  </a:lnTo>
                  <a:lnTo>
                    <a:pt x="9088" y="310"/>
                  </a:lnTo>
                  <a:lnTo>
                    <a:pt x="9612" y="334"/>
                  </a:lnTo>
                  <a:lnTo>
                    <a:pt x="10113" y="382"/>
                  </a:lnTo>
                  <a:lnTo>
                    <a:pt x="10590" y="477"/>
                  </a:lnTo>
                  <a:lnTo>
                    <a:pt x="11091" y="596"/>
                  </a:lnTo>
                  <a:lnTo>
                    <a:pt x="11568" y="740"/>
                  </a:lnTo>
                  <a:lnTo>
                    <a:pt x="12069" y="930"/>
                  </a:lnTo>
                  <a:lnTo>
                    <a:pt x="12546" y="1121"/>
                  </a:lnTo>
                  <a:lnTo>
                    <a:pt x="13023" y="1336"/>
                  </a:lnTo>
                  <a:lnTo>
                    <a:pt x="13476" y="1574"/>
                  </a:lnTo>
                  <a:lnTo>
                    <a:pt x="13929" y="1837"/>
                  </a:lnTo>
                  <a:lnTo>
                    <a:pt x="14406" y="2099"/>
                  </a:lnTo>
                  <a:lnTo>
                    <a:pt x="15289" y="2671"/>
                  </a:lnTo>
                  <a:lnTo>
                    <a:pt x="16147" y="3292"/>
                  </a:lnTo>
                  <a:lnTo>
                    <a:pt x="17006" y="3936"/>
                  </a:lnTo>
                  <a:lnTo>
                    <a:pt x="17817" y="4603"/>
                  </a:lnTo>
                  <a:lnTo>
                    <a:pt x="18604" y="5271"/>
                  </a:lnTo>
                  <a:lnTo>
                    <a:pt x="19081" y="5700"/>
                  </a:lnTo>
                  <a:lnTo>
                    <a:pt x="19105" y="5319"/>
                  </a:lnTo>
                  <a:lnTo>
                    <a:pt x="18151" y="4508"/>
                  </a:lnTo>
                  <a:lnTo>
                    <a:pt x="17411" y="3888"/>
                  </a:lnTo>
                  <a:lnTo>
                    <a:pt x="16624" y="3292"/>
                  </a:lnTo>
                  <a:lnTo>
                    <a:pt x="15813" y="2695"/>
                  </a:lnTo>
                  <a:lnTo>
                    <a:pt x="15003" y="2147"/>
                  </a:lnTo>
                  <a:lnTo>
                    <a:pt x="14168" y="1622"/>
                  </a:lnTo>
                  <a:lnTo>
                    <a:pt x="13738" y="1384"/>
                  </a:lnTo>
                  <a:lnTo>
                    <a:pt x="13285" y="1145"/>
                  </a:lnTo>
                  <a:lnTo>
                    <a:pt x="12856" y="930"/>
                  </a:lnTo>
                  <a:lnTo>
                    <a:pt x="12403" y="740"/>
                  </a:lnTo>
                  <a:lnTo>
                    <a:pt x="11950" y="573"/>
                  </a:lnTo>
                  <a:lnTo>
                    <a:pt x="11497" y="406"/>
                  </a:lnTo>
                  <a:lnTo>
                    <a:pt x="11043" y="263"/>
                  </a:lnTo>
                  <a:lnTo>
                    <a:pt x="10590" y="167"/>
                  </a:lnTo>
                  <a:lnTo>
                    <a:pt x="10113" y="96"/>
                  </a:lnTo>
                  <a:lnTo>
                    <a:pt x="9660" y="24"/>
                  </a:lnTo>
                  <a:lnTo>
                    <a:pt x="9183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 flipH="1">
              <a:off x="1235448" y="1962247"/>
              <a:ext cx="355921" cy="88993"/>
            </a:xfrm>
            <a:custGeom>
              <a:avLst/>
              <a:gdLst/>
              <a:ahLst/>
              <a:cxnLst/>
              <a:rect l="l" t="t" r="r" b="b"/>
              <a:pathLst>
                <a:path w="20989" h="5248" extrusionOk="0">
                  <a:moveTo>
                    <a:pt x="11401" y="0"/>
                  </a:moveTo>
                  <a:lnTo>
                    <a:pt x="10662" y="24"/>
                  </a:lnTo>
                  <a:lnTo>
                    <a:pt x="9898" y="96"/>
                  </a:lnTo>
                  <a:lnTo>
                    <a:pt x="9517" y="167"/>
                  </a:lnTo>
                  <a:lnTo>
                    <a:pt x="9159" y="239"/>
                  </a:lnTo>
                  <a:lnTo>
                    <a:pt x="8420" y="406"/>
                  </a:lnTo>
                  <a:lnTo>
                    <a:pt x="7704" y="644"/>
                  </a:lnTo>
                  <a:lnTo>
                    <a:pt x="7012" y="931"/>
                  </a:lnTo>
                  <a:lnTo>
                    <a:pt x="6345" y="1241"/>
                  </a:lnTo>
                  <a:lnTo>
                    <a:pt x="5677" y="1598"/>
                  </a:lnTo>
                  <a:lnTo>
                    <a:pt x="5033" y="1980"/>
                  </a:lnTo>
                  <a:lnTo>
                    <a:pt x="4389" y="2385"/>
                  </a:lnTo>
                  <a:lnTo>
                    <a:pt x="3363" y="3077"/>
                  </a:lnTo>
                  <a:lnTo>
                    <a:pt x="2314" y="3745"/>
                  </a:lnTo>
                  <a:lnTo>
                    <a:pt x="1765" y="4055"/>
                  </a:lnTo>
                  <a:lnTo>
                    <a:pt x="1241" y="4365"/>
                  </a:lnTo>
                  <a:lnTo>
                    <a:pt x="668" y="4627"/>
                  </a:lnTo>
                  <a:lnTo>
                    <a:pt x="120" y="4866"/>
                  </a:lnTo>
                  <a:lnTo>
                    <a:pt x="0" y="5247"/>
                  </a:lnTo>
                  <a:lnTo>
                    <a:pt x="621" y="4985"/>
                  </a:lnTo>
                  <a:lnTo>
                    <a:pt x="1241" y="4699"/>
                  </a:lnTo>
                  <a:lnTo>
                    <a:pt x="1837" y="4365"/>
                  </a:lnTo>
                  <a:lnTo>
                    <a:pt x="2433" y="4007"/>
                  </a:lnTo>
                  <a:lnTo>
                    <a:pt x="3602" y="3268"/>
                  </a:lnTo>
                  <a:lnTo>
                    <a:pt x="4747" y="2505"/>
                  </a:lnTo>
                  <a:lnTo>
                    <a:pt x="5414" y="2099"/>
                  </a:lnTo>
                  <a:lnTo>
                    <a:pt x="6082" y="1718"/>
                  </a:lnTo>
                  <a:lnTo>
                    <a:pt x="6774" y="1360"/>
                  </a:lnTo>
                  <a:lnTo>
                    <a:pt x="7489" y="1050"/>
                  </a:lnTo>
                  <a:lnTo>
                    <a:pt x="8205" y="811"/>
                  </a:lnTo>
                  <a:lnTo>
                    <a:pt x="8944" y="597"/>
                  </a:lnTo>
                  <a:lnTo>
                    <a:pt x="9326" y="501"/>
                  </a:lnTo>
                  <a:lnTo>
                    <a:pt x="9708" y="430"/>
                  </a:lnTo>
                  <a:lnTo>
                    <a:pt x="10089" y="382"/>
                  </a:lnTo>
                  <a:lnTo>
                    <a:pt x="10495" y="334"/>
                  </a:lnTo>
                  <a:lnTo>
                    <a:pt x="11282" y="287"/>
                  </a:lnTo>
                  <a:lnTo>
                    <a:pt x="12069" y="310"/>
                  </a:lnTo>
                  <a:lnTo>
                    <a:pt x="12856" y="358"/>
                  </a:lnTo>
                  <a:lnTo>
                    <a:pt x="13643" y="477"/>
                  </a:lnTo>
                  <a:lnTo>
                    <a:pt x="14406" y="620"/>
                  </a:lnTo>
                  <a:lnTo>
                    <a:pt x="15169" y="811"/>
                  </a:lnTo>
                  <a:lnTo>
                    <a:pt x="15932" y="1026"/>
                  </a:lnTo>
                  <a:lnTo>
                    <a:pt x="16672" y="1288"/>
                  </a:lnTo>
                  <a:lnTo>
                    <a:pt x="17244" y="1527"/>
                  </a:lnTo>
                  <a:lnTo>
                    <a:pt x="17817" y="1789"/>
                  </a:lnTo>
                  <a:lnTo>
                    <a:pt x="18365" y="2075"/>
                  </a:lnTo>
                  <a:lnTo>
                    <a:pt x="18914" y="2385"/>
                  </a:lnTo>
                  <a:lnTo>
                    <a:pt x="19438" y="2695"/>
                  </a:lnTo>
                  <a:lnTo>
                    <a:pt x="19963" y="3029"/>
                  </a:lnTo>
                  <a:lnTo>
                    <a:pt x="20488" y="3387"/>
                  </a:lnTo>
                  <a:lnTo>
                    <a:pt x="20989" y="3745"/>
                  </a:lnTo>
                  <a:lnTo>
                    <a:pt x="20989" y="3745"/>
                  </a:lnTo>
                  <a:lnTo>
                    <a:pt x="20965" y="3363"/>
                  </a:lnTo>
                  <a:lnTo>
                    <a:pt x="20345" y="2934"/>
                  </a:lnTo>
                  <a:lnTo>
                    <a:pt x="19725" y="2529"/>
                  </a:lnTo>
                  <a:lnTo>
                    <a:pt x="19105" y="2147"/>
                  </a:lnTo>
                  <a:lnTo>
                    <a:pt x="18437" y="1789"/>
                  </a:lnTo>
                  <a:lnTo>
                    <a:pt x="17793" y="1479"/>
                  </a:lnTo>
                  <a:lnTo>
                    <a:pt x="17101" y="1169"/>
                  </a:lnTo>
                  <a:lnTo>
                    <a:pt x="16433" y="907"/>
                  </a:lnTo>
                  <a:lnTo>
                    <a:pt x="15742" y="668"/>
                  </a:lnTo>
                  <a:lnTo>
                    <a:pt x="15026" y="454"/>
                  </a:lnTo>
                  <a:lnTo>
                    <a:pt x="14311" y="287"/>
                  </a:lnTo>
                  <a:lnTo>
                    <a:pt x="13595" y="143"/>
                  </a:lnTo>
                  <a:lnTo>
                    <a:pt x="12856" y="48"/>
                  </a:lnTo>
                  <a:lnTo>
                    <a:pt x="12140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 flipH="1">
              <a:off x="1116135" y="1653654"/>
              <a:ext cx="124180" cy="507996"/>
            </a:xfrm>
            <a:custGeom>
              <a:avLst/>
              <a:gdLst/>
              <a:ahLst/>
              <a:cxnLst/>
              <a:rect l="l" t="t" r="r" b="b"/>
              <a:pathLst>
                <a:path w="7323" h="29957" extrusionOk="0">
                  <a:moveTo>
                    <a:pt x="7060" y="0"/>
                  </a:moveTo>
                  <a:lnTo>
                    <a:pt x="6989" y="72"/>
                  </a:lnTo>
                  <a:lnTo>
                    <a:pt x="6512" y="668"/>
                  </a:lnTo>
                  <a:lnTo>
                    <a:pt x="6059" y="1265"/>
                  </a:lnTo>
                  <a:lnTo>
                    <a:pt x="5605" y="1885"/>
                  </a:lnTo>
                  <a:lnTo>
                    <a:pt x="5200" y="2505"/>
                  </a:lnTo>
                  <a:lnTo>
                    <a:pt x="4771" y="3149"/>
                  </a:lnTo>
                  <a:lnTo>
                    <a:pt x="4389" y="3793"/>
                  </a:lnTo>
                  <a:lnTo>
                    <a:pt x="4007" y="4437"/>
                  </a:lnTo>
                  <a:lnTo>
                    <a:pt x="3650" y="5104"/>
                  </a:lnTo>
                  <a:lnTo>
                    <a:pt x="3292" y="5772"/>
                  </a:lnTo>
                  <a:lnTo>
                    <a:pt x="2982" y="6464"/>
                  </a:lnTo>
                  <a:lnTo>
                    <a:pt x="2672" y="7156"/>
                  </a:lnTo>
                  <a:lnTo>
                    <a:pt x="2362" y="7847"/>
                  </a:lnTo>
                  <a:lnTo>
                    <a:pt x="2099" y="8563"/>
                  </a:lnTo>
                  <a:lnTo>
                    <a:pt x="1837" y="9254"/>
                  </a:lnTo>
                  <a:lnTo>
                    <a:pt x="1575" y="9970"/>
                  </a:lnTo>
                  <a:lnTo>
                    <a:pt x="1360" y="10709"/>
                  </a:lnTo>
                  <a:lnTo>
                    <a:pt x="1145" y="11425"/>
                  </a:lnTo>
                  <a:lnTo>
                    <a:pt x="955" y="12164"/>
                  </a:lnTo>
                  <a:lnTo>
                    <a:pt x="788" y="12904"/>
                  </a:lnTo>
                  <a:lnTo>
                    <a:pt x="621" y="13643"/>
                  </a:lnTo>
                  <a:lnTo>
                    <a:pt x="478" y="14382"/>
                  </a:lnTo>
                  <a:lnTo>
                    <a:pt x="358" y="15122"/>
                  </a:lnTo>
                  <a:lnTo>
                    <a:pt x="263" y="15885"/>
                  </a:lnTo>
                  <a:lnTo>
                    <a:pt x="168" y="16624"/>
                  </a:lnTo>
                  <a:lnTo>
                    <a:pt x="96" y="17387"/>
                  </a:lnTo>
                  <a:lnTo>
                    <a:pt x="48" y="18151"/>
                  </a:lnTo>
                  <a:lnTo>
                    <a:pt x="24" y="18890"/>
                  </a:lnTo>
                  <a:lnTo>
                    <a:pt x="1" y="19653"/>
                  </a:lnTo>
                  <a:lnTo>
                    <a:pt x="1" y="20416"/>
                  </a:lnTo>
                  <a:lnTo>
                    <a:pt x="24" y="21180"/>
                  </a:lnTo>
                  <a:lnTo>
                    <a:pt x="72" y="21943"/>
                  </a:lnTo>
                  <a:lnTo>
                    <a:pt x="144" y="22682"/>
                  </a:lnTo>
                  <a:lnTo>
                    <a:pt x="239" y="23589"/>
                  </a:lnTo>
                  <a:lnTo>
                    <a:pt x="358" y="24495"/>
                  </a:lnTo>
                  <a:lnTo>
                    <a:pt x="501" y="25401"/>
                  </a:lnTo>
                  <a:lnTo>
                    <a:pt x="692" y="26308"/>
                  </a:lnTo>
                  <a:lnTo>
                    <a:pt x="883" y="27190"/>
                  </a:lnTo>
                  <a:lnTo>
                    <a:pt x="1122" y="28072"/>
                  </a:lnTo>
                  <a:lnTo>
                    <a:pt x="1384" y="28955"/>
                  </a:lnTo>
                  <a:lnTo>
                    <a:pt x="1670" y="29814"/>
                  </a:lnTo>
                  <a:lnTo>
                    <a:pt x="1718" y="29909"/>
                  </a:lnTo>
                  <a:lnTo>
                    <a:pt x="1789" y="29957"/>
                  </a:lnTo>
                  <a:lnTo>
                    <a:pt x="1932" y="29957"/>
                  </a:lnTo>
                  <a:lnTo>
                    <a:pt x="2004" y="29933"/>
                  </a:lnTo>
                  <a:lnTo>
                    <a:pt x="2052" y="29861"/>
                  </a:lnTo>
                  <a:lnTo>
                    <a:pt x="2076" y="29814"/>
                  </a:lnTo>
                  <a:lnTo>
                    <a:pt x="2076" y="29718"/>
                  </a:lnTo>
                  <a:lnTo>
                    <a:pt x="1765" y="28788"/>
                  </a:lnTo>
                  <a:lnTo>
                    <a:pt x="1479" y="27858"/>
                  </a:lnTo>
                  <a:lnTo>
                    <a:pt x="1241" y="26904"/>
                  </a:lnTo>
                  <a:lnTo>
                    <a:pt x="1026" y="25950"/>
                  </a:lnTo>
                  <a:lnTo>
                    <a:pt x="859" y="24996"/>
                  </a:lnTo>
                  <a:lnTo>
                    <a:pt x="716" y="24042"/>
                  </a:lnTo>
                  <a:lnTo>
                    <a:pt x="597" y="23064"/>
                  </a:lnTo>
                  <a:lnTo>
                    <a:pt x="501" y="22086"/>
                  </a:lnTo>
                  <a:lnTo>
                    <a:pt x="454" y="21132"/>
                  </a:lnTo>
                  <a:lnTo>
                    <a:pt x="430" y="20154"/>
                  </a:lnTo>
                  <a:lnTo>
                    <a:pt x="430" y="19176"/>
                  </a:lnTo>
                  <a:lnTo>
                    <a:pt x="478" y="18222"/>
                  </a:lnTo>
                  <a:lnTo>
                    <a:pt x="525" y="17244"/>
                  </a:lnTo>
                  <a:lnTo>
                    <a:pt x="621" y="16290"/>
                  </a:lnTo>
                  <a:lnTo>
                    <a:pt x="764" y="15312"/>
                  </a:lnTo>
                  <a:lnTo>
                    <a:pt x="907" y="14358"/>
                  </a:lnTo>
                  <a:lnTo>
                    <a:pt x="1098" y="13404"/>
                  </a:lnTo>
                  <a:lnTo>
                    <a:pt x="1312" y="12450"/>
                  </a:lnTo>
                  <a:lnTo>
                    <a:pt x="1551" y="11520"/>
                  </a:lnTo>
                  <a:lnTo>
                    <a:pt x="1813" y="10590"/>
                  </a:lnTo>
                  <a:lnTo>
                    <a:pt x="2123" y="9660"/>
                  </a:lnTo>
                  <a:lnTo>
                    <a:pt x="2457" y="8754"/>
                  </a:lnTo>
                  <a:lnTo>
                    <a:pt x="2815" y="7847"/>
                  </a:lnTo>
                  <a:lnTo>
                    <a:pt x="3196" y="6965"/>
                  </a:lnTo>
                  <a:lnTo>
                    <a:pt x="3602" y="6082"/>
                  </a:lnTo>
                  <a:lnTo>
                    <a:pt x="4055" y="5224"/>
                  </a:lnTo>
                  <a:lnTo>
                    <a:pt x="4508" y="4365"/>
                  </a:lnTo>
                  <a:lnTo>
                    <a:pt x="5009" y="3530"/>
                  </a:lnTo>
                  <a:lnTo>
                    <a:pt x="5534" y="2696"/>
                  </a:lnTo>
                  <a:lnTo>
                    <a:pt x="6082" y="1909"/>
                  </a:lnTo>
                  <a:lnTo>
                    <a:pt x="6679" y="1121"/>
                  </a:lnTo>
                  <a:lnTo>
                    <a:pt x="7275" y="358"/>
                  </a:lnTo>
                  <a:lnTo>
                    <a:pt x="7323" y="263"/>
                  </a:lnTo>
                  <a:lnTo>
                    <a:pt x="7323" y="191"/>
                  </a:lnTo>
                  <a:lnTo>
                    <a:pt x="7299" y="120"/>
                  </a:lnTo>
                  <a:lnTo>
                    <a:pt x="7251" y="48"/>
                  </a:lnTo>
                  <a:lnTo>
                    <a:pt x="7203" y="24"/>
                  </a:lnTo>
                  <a:lnTo>
                    <a:pt x="71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 flipH="1">
              <a:off x="1021088" y="1391169"/>
              <a:ext cx="112852" cy="90621"/>
            </a:xfrm>
            <a:custGeom>
              <a:avLst/>
              <a:gdLst/>
              <a:ahLst/>
              <a:cxnLst/>
              <a:rect l="l" t="t" r="r" b="b"/>
              <a:pathLst>
                <a:path w="6655" h="5344" extrusionOk="0">
                  <a:moveTo>
                    <a:pt x="644" y="1"/>
                  </a:moveTo>
                  <a:lnTo>
                    <a:pt x="477" y="334"/>
                  </a:lnTo>
                  <a:lnTo>
                    <a:pt x="310" y="692"/>
                  </a:lnTo>
                  <a:lnTo>
                    <a:pt x="191" y="1026"/>
                  </a:lnTo>
                  <a:lnTo>
                    <a:pt x="96" y="1408"/>
                  </a:lnTo>
                  <a:lnTo>
                    <a:pt x="24" y="1765"/>
                  </a:lnTo>
                  <a:lnTo>
                    <a:pt x="0" y="2147"/>
                  </a:lnTo>
                  <a:lnTo>
                    <a:pt x="0" y="2529"/>
                  </a:lnTo>
                  <a:lnTo>
                    <a:pt x="48" y="2910"/>
                  </a:lnTo>
                  <a:lnTo>
                    <a:pt x="96" y="3077"/>
                  </a:lnTo>
                  <a:lnTo>
                    <a:pt x="143" y="3292"/>
                  </a:lnTo>
                  <a:lnTo>
                    <a:pt x="239" y="3507"/>
                  </a:lnTo>
                  <a:lnTo>
                    <a:pt x="334" y="3697"/>
                  </a:lnTo>
                  <a:lnTo>
                    <a:pt x="453" y="3888"/>
                  </a:lnTo>
                  <a:lnTo>
                    <a:pt x="573" y="4079"/>
                  </a:lnTo>
                  <a:lnTo>
                    <a:pt x="716" y="4246"/>
                  </a:lnTo>
                  <a:lnTo>
                    <a:pt x="859" y="4389"/>
                  </a:lnTo>
                  <a:lnTo>
                    <a:pt x="1026" y="4556"/>
                  </a:lnTo>
                  <a:lnTo>
                    <a:pt x="1193" y="4675"/>
                  </a:lnTo>
                  <a:lnTo>
                    <a:pt x="1384" y="4794"/>
                  </a:lnTo>
                  <a:lnTo>
                    <a:pt x="1574" y="4914"/>
                  </a:lnTo>
                  <a:lnTo>
                    <a:pt x="1765" y="5009"/>
                  </a:lnTo>
                  <a:lnTo>
                    <a:pt x="2194" y="5176"/>
                  </a:lnTo>
                  <a:lnTo>
                    <a:pt x="2624" y="5272"/>
                  </a:lnTo>
                  <a:lnTo>
                    <a:pt x="2934" y="5319"/>
                  </a:lnTo>
                  <a:lnTo>
                    <a:pt x="3244" y="5343"/>
                  </a:lnTo>
                  <a:lnTo>
                    <a:pt x="3530" y="5343"/>
                  </a:lnTo>
                  <a:lnTo>
                    <a:pt x="3816" y="5319"/>
                  </a:lnTo>
                  <a:lnTo>
                    <a:pt x="4079" y="5272"/>
                  </a:lnTo>
                  <a:lnTo>
                    <a:pt x="4341" y="5224"/>
                  </a:lnTo>
                  <a:lnTo>
                    <a:pt x="4603" y="5128"/>
                  </a:lnTo>
                  <a:lnTo>
                    <a:pt x="4866" y="5033"/>
                  </a:lnTo>
                  <a:lnTo>
                    <a:pt x="5104" y="4938"/>
                  </a:lnTo>
                  <a:lnTo>
                    <a:pt x="5343" y="4794"/>
                  </a:lnTo>
                  <a:lnTo>
                    <a:pt x="5581" y="4651"/>
                  </a:lnTo>
                  <a:lnTo>
                    <a:pt x="5820" y="4508"/>
                  </a:lnTo>
                  <a:lnTo>
                    <a:pt x="6249" y="4151"/>
                  </a:lnTo>
                  <a:lnTo>
                    <a:pt x="6654" y="3745"/>
                  </a:lnTo>
                  <a:lnTo>
                    <a:pt x="6511" y="3507"/>
                  </a:lnTo>
                  <a:lnTo>
                    <a:pt x="6154" y="3840"/>
                  </a:lnTo>
                  <a:lnTo>
                    <a:pt x="5796" y="4151"/>
                  </a:lnTo>
                  <a:lnTo>
                    <a:pt x="5390" y="4437"/>
                  </a:lnTo>
                  <a:lnTo>
                    <a:pt x="4985" y="4651"/>
                  </a:lnTo>
                  <a:lnTo>
                    <a:pt x="4770" y="4747"/>
                  </a:lnTo>
                  <a:lnTo>
                    <a:pt x="4556" y="4842"/>
                  </a:lnTo>
                  <a:lnTo>
                    <a:pt x="4317" y="4914"/>
                  </a:lnTo>
                  <a:lnTo>
                    <a:pt x="4079" y="4961"/>
                  </a:lnTo>
                  <a:lnTo>
                    <a:pt x="3840" y="5009"/>
                  </a:lnTo>
                  <a:lnTo>
                    <a:pt x="3602" y="5033"/>
                  </a:lnTo>
                  <a:lnTo>
                    <a:pt x="3101" y="5033"/>
                  </a:lnTo>
                  <a:lnTo>
                    <a:pt x="2838" y="5009"/>
                  </a:lnTo>
                  <a:lnTo>
                    <a:pt x="2600" y="4961"/>
                  </a:lnTo>
                  <a:lnTo>
                    <a:pt x="2385" y="4914"/>
                  </a:lnTo>
                  <a:lnTo>
                    <a:pt x="2147" y="4842"/>
                  </a:lnTo>
                  <a:lnTo>
                    <a:pt x="1932" y="4747"/>
                  </a:lnTo>
                  <a:lnTo>
                    <a:pt x="1717" y="4651"/>
                  </a:lnTo>
                  <a:lnTo>
                    <a:pt x="1503" y="4532"/>
                  </a:lnTo>
                  <a:lnTo>
                    <a:pt x="1312" y="4389"/>
                  </a:lnTo>
                  <a:lnTo>
                    <a:pt x="1145" y="4246"/>
                  </a:lnTo>
                  <a:lnTo>
                    <a:pt x="978" y="4079"/>
                  </a:lnTo>
                  <a:lnTo>
                    <a:pt x="835" y="3912"/>
                  </a:lnTo>
                  <a:lnTo>
                    <a:pt x="692" y="3721"/>
                  </a:lnTo>
                  <a:lnTo>
                    <a:pt x="573" y="3507"/>
                  </a:lnTo>
                  <a:lnTo>
                    <a:pt x="477" y="3292"/>
                  </a:lnTo>
                  <a:lnTo>
                    <a:pt x="406" y="3053"/>
                  </a:lnTo>
                  <a:lnTo>
                    <a:pt x="334" y="2815"/>
                  </a:lnTo>
                  <a:lnTo>
                    <a:pt x="310" y="2696"/>
                  </a:lnTo>
                  <a:lnTo>
                    <a:pt x="286" y="2338"/>
                  </a:lnTo>
                  <a:lnTo>
                    <a:pt x="310" y="2004"/>
                  </a:lnTo>
                  <a:lnTo>
                    <a:pt x="334" y="1670"/>
                  </a:lnTo>
                  <a:lnTo>
                    <a:pt x="406" y="1360"/>
                  </a:lnTo>
                  <a:lnTo>
                    <a:pt x="501" y="1026"/>
                  </a:lnTo>
                  <a:lnTo>
                    <a:pt x="620" y="716"/>
                  </a:lnTo>
                  <a:lnTo>
                    <a:pt x="763" y="406"/>
                  </a:lnTo>
                  <a:lnTo>
                    <a:pt x="906" y="96"/>
                  </a:lnTo>
                  <a:lnTo>
                    <a:pt x="883" y="96"/>
                  </a:lnTo>
                  <a:lnTo>
                    <a:pt x="668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 flipH="1">
              <a:off x="1518553" y="1483791"/>
              <a:ext cx="81311" cy="232979"/>
            </a:xfrm>
            <a:custGeom>
              <a:avLst/>
              <a:gdLst/>
              <a:ahLst/>
              <a:cxnLst/>
              <a:rect l="l" t="t" r="r" b="b"/>
              <a:pathLst>
                <a:path w="4795" h="13739" extrusionOk="0">
                  <a:moveTo>
                    <a:pt x="4556" y="0"/>
                  </a:moveTo>
                  <a:lnTo>
                    <a:pt x="4484" y="24"/>
                  </a:lnTo>
                  <a:lnTo>
                    <a:pt x="4413" y="72"/>
                  </a:lnTo>
                  <a:lnTo>
                    <a:pt x="4389" y="143"/>
                  </a:lnTo>
                  <a:lnTo>
                    <a:pt x="4246" y="620"/>
                  </a:lnTo>
                  <a:lnTo>
                    <a:pt x="4079" y="1074"/>
                  </a:lnTo>
                  <a:lnTo>
                    <a:pt x="3912" y="1527"/>
                  </a:lnTo>
                  <a:lnTo>
                    <a:pt x="3697" y="1956"/>
                  </a:lnTo>
                  <a:lnTo>
                    <a:pt x="3483" y="2385"/>
                  </a:lnTo>
                  <a:lnTo>
                    <a:pt x="3244" y="2815"/>
                  </a:lnTo>
                  <a:lnTo>
                    <a:pt x="2720" y="3649"/>
                  </a:lnTo>
                  <a:lnTo>
                    <a:pt x="2195" y="4460"/>
                  </a:lnTo>
                  <a:lnTo>
                    <a:pt x="1670" y="5271"/>
                  </a:lnTo>
                  <a:lnTo>
                    <a:pt x="1169" y="6106"/>
                  </a:lnTo>
                  <a:lnTo>
                    <a:pt x="955" y="6535"/>
                  </a:lnTo>
                  <a:lnTo>
                    <a:pt x="740" y="6965"/>
                  </a:lnTo>
                  <a:lnTo>
                    <a:pt x="573" y="7370"/>
                  </a:lnTo>
                  <a:lnTo>
                    <a:pt x="406" y="7752"/>
                  </a:lnTo>
                  <a:lnTo>
                    <a:pt x="287" y="8157"/>
                  </a:lnTo>
                  <a:lnTo>
                    <a:pt x="168" y="8563"/>
                  </a:lnTo>
                  <a:lnTo>
                    <a:pt x="96" y="8992"/>
                  </a:lnTo>
                  <a:lnTo>
                    <a:pt x="24" y="9397"/>
                  </a:lnTo>
                  <a:lnTo>
                    <a:pt x="1" y="9827"/>
                  </a:lnTo>
                  <a:lnTo>
                    <a:pt x="1" y="10256"/>
                  </a:lnTo>
                  <a:lnTo>
                    <a:pt x="48" y="10685"/>
                  </a:lnTo>
                  <a:lnTo>
                    <a:pt x="144" y="11138"/>
                  </a:lnTo>
                  <a:lnTo>
                    <a:pt x="263" y="11568"/>
                  </a:lnTo>
                  <a:lnTo>
                    <a:pt x="406" y="11997"/>
                  </a:lnTo>
                  <a:lnTo>
                    <a:pt x="573" y="12426"/>
                  </a:lnTo>
                  <a:lnTo>
                    <a:pt x="740" y="12832"/>
                  </a:lnTo>
                  <a:lnTo>
                    <a:pt x="1145" y="13643"/>
                  </a:lnTo>
                  <a:lnTo>
                    <a:pt x="1193" y="13714"/>
                  </a:lnTo>
                  <a:lnTo>
                    <a:pt x="1265" y="13738"/>
                  </a:lnTo>
                  <a:lnTo>
                    <a:pt x="1336" y="13738"/>
                  </a:lnTo>
                  <a:lnTo>
                    <a:pt x="1408" y="13714"/>
                  </a:lnTo>
                  <a:lnTo>
                    <a:pt x="1455" y="13667"/>
                  </a:lnTo>
                  <a:lnTo>
                    <a:pt x="1503" y="13595"/>
                  </a:lnTo>
                  <a:lnTo>
                    <a:pt x="1527" y="13524"/>
                  </a:lnTo>
                  <a:lnTo>
                    <a:pt x="1503" y="13428"/>
                  </a:lnTo>
                  <a:lnTo>
                    <a:pt x="1074" y="12569"/>
                  </a:lnTo>
                  <a:lnTo>
                    <a:pt x="883" y="12116"/>
                  </a:lnTo>
                  <a:lnTo>
                    <a:pt x="716" y="11663"/>
                  </a:lnTo>
                  <a:lnTo>
                    <a:pt x="573" y="11210"/>
                  </a:lnTo>
                  <a:lnTo>
                    <a:pt x="478" y="10733"/>
                  </a:lnTo>
                  <a:lnTo>
                    <a:pt x="430" y="10256"/>
                  </a:lnTo>
                  <a:lnTo>
                    <a:pt x="406" y="9779"/>
                  </a:lnTo>
                  <a:lnTo>
                    <a:pt x="454" y="9302"/>
                  </a:lnTo>
                  <a:lnTo>
                    <a:pt x="525" y="8801"/>
                  </a:lnTo>
                  <a:lnTo>
                    <a:pt x="645" y="8348"/>
                  </a:lnTo>
                  <a:lnTo>
                    <a:pt x="812" y="7871"/>
                  </a:lnTo>
                  <a:lnTo>
                    <a:pt x="978" y="7418"/>
                  </a:lnTo>
                  <a:lnTo>
                    <a:pt x="1193" y="6965"/>
                  </a:lnTo>
                  <a:lnTo>
                    <a:pt x="1408" y="6535"/>
                  </a:lnTo>
                  <a:lnTo>
                    <a:pt x="1646" y="6106"/>
                  </a:lnTo>
                  <a:lnTo>
                    <a:pt x="2076" y="5391"/>
                  </a:lnTo>
                  <a:lnTo>
                    <a:pt x="2529" y="4699"/>
                  </a:lnTo>
                  <a:lnTo>
                    <a:pt x="2982" y="4007"/>
                  </a:lnTo>
                  <a:lnTo>
                    <a:pt x="3411" y="3292"/>
                  </a:lnTo>
                  <a:lnTo>
                    <a:pt x="3841" y="2576"/>
                  </a:lnTo>
                  <a:lnTo>
                    <a:pt x="4031" y="2195"/>
                  </a:lnTo>
                  <a:lnTo>
                    <a:pt x="4222" y="1837"/>
                  </a:lnTo>
                  <a:lnTo>
                    <a:pt x="4389" y="1455"/>
                  </a:lnTo>
                  <a:lnTo>
                    <a:pt x="4532" y="1074"/>
                  </a:lnTo>
                  <a:lnTo>
                    <a:pt x="4675" y="668"/>
                  </a:lnTo>
                  <a:lnTo>
                    <a:pt x="4771" y="263"/>
                  </a:lnTo>
                  <a:lnTo>
                    <a:pt x="4795" y="167"/>
                  </a:lnTo>
                  <a:lnTo>
                    <a:pt x="4747" y="96"/>
                  </a:lnTo>
                  <a:lnTo>
                    <a:pt x="4699" y="48"/>
                  </a:lnTo>
                  <a:lnTo>
                    <a:pt x="4628" y="24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"/>
            <p:cNvSpPr/>
            <p:nvPr/>
          </p:nvSpPr>
          <p:spPr>
            <a:xfrm flipH="1">
              <a:off x="1649194" y="1529898"/>
              <a:ext cx="335691" cy="252378"/>
            </a:xfrm>
            <a:custGeom>
              <a:avLst/>
              <a:gdLst/>
              <a:ahLst/>
              <a:cxnLst/>
              <a:rect l="l" t="t" r="r" b="b"/>
              <a:pathLst>
                <a:path w="19796" h="14883" extrusionOk="0">
                  <a:moveTo>
                    <a:pt x="3387" y="0"/>
                  </a:moveTo>
                  <a:lnTo>
                    <a:pt x="0" y="6440"/>
                  </a:lnTo>
                  <a:lnTo>
                    <a:pt x="4627" y="8873"/>
                  </a:lnTo>
                  <a:lnTo>
                    <a:pt x="15789" y="14740"/>
                  </a:lnTo>
                  <a:lnTo>
                    <a:pt x="16004" y="14835"/>
                  </a:lnTo>
                  <a:lnTo>
                    <a:pt x="16242" y="14883"/>
                  </a:lnTo>
                  <a:lnTo>
                    <a:pt x="16457" y="14859"/>
                  </a:lnTo>
                  <a:lnTo>
                    <a:pt x="16671" y="14835"/>
                  </a:lnTo>
                  <a:lnTo>
                    <a:pt x="16862" y="14740"/>
                  </a:lnTo>
                  <a:lnTo>
                    <a:pt x="17053" y="14621"/>
                  </a:lnTo>
                  <a:lnTo>
                    <a:pt x="17220" y="14454"/>
                  </a:lnTo>
                  <a:lnTo>
                    <a:pt x="17339" y="14263"/>
                  </a:lnTo>
                  <a:lnTo>
                    <a:pt x="19653" y="9850"/>
                  </a:lnTo>
                  <a:lnTo>
                    <a:pt x="19748" y="9636"/>
                  </a:lnTo>
                  <a:lnTo>
                    <a:pt x="19796" y="9421"/>
                  </a:lnTo>
                  <a:lnTo>
                    <a:pt x="19772" y="9207"/>
                  </a:lnTo>
                  <a:lnTo>
                    <a:pt x="19748" y="8992"/>
                  </a:lnTo>
                  <a:lnTo>
                    <a:pt x="19653" y="8777"/>
                  </a:lnTo>
                  <a:lnTo>
                    <a:pt x="19534" y="8610"/>
                  </a:lnTo>
                  <a:lnTo>
                    <a:pt x="19367" y="8443"/>
                  </a:lnTo>
                  <a:lnTo>
                    <a:pt x="19176" y="8324"/>
                  </a:lnTo>
                  <a:lnTo>
                    <a:pt x="6130" y="1455"/>
                  </a:lnTo>
                  <a:lnTo>
                    <a:pt x="3387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"/>
            <p:cNvSpPr/>
            <p:nvPr/>
          </p:nvSpPr>
          <p:spPr>
            <a:xfrm flipH="1">
              <a:off x="1880935" y="1529898"/>
              <a:ext cx="103949" cy="150464"/>
            </a:xfrm>
            <a:custGeom>
              <a:avLst/>
              <a:gdLst/>
              <a:ahLst/>
              <a:cxnLst/>
              <a:rect l="l" t="t" r="r" b="b"/>
              <a:pathLst>
                <a:path w="6130" h="8873" extrusionOk="0">
                  <a:moveTo>
                    <a:pt x="3387" y="0"/>
                  </a:moveTo>
                  <a:lnTo>
                    <a:pt x="0" y="6440"/>
                  </a:lnTo>
                  <a:lnTo>
                    <a:pt x="4627" y="8873"/>
                  </a:lnTo>
                  <a:lnTo>
                    <a:pt x="4866" y="8372"/>
                  </a:lnTo>
                  <a:lnTo>
                    <a:pt x="5056" y="7871"/>
                  </a:lnTo>
                  <a:lnTo>
                    <a:pt x="5247" y="7370"/>
                  </a:lnTo>
                  <a:lnTo>
                    <a:pt x="5414" y="6869"/>
                  </a:lnTo>
                  <a:lnTo>
                    <a:pt x="5557" y="6392"/>
                  </a:lnTo>
                  <a:lnTo>
                    <a:pt x="5676" y="5891"/>
                  </a:lnTo>
                  <a:lnTo>
                    <a:pt x="5796" y="5414"/>
                  </a:lnTo>
                  <a:lnTo>
                    <a:pt x="5891" y="4937"/>
                  </a:lnTo>
                  <a:lnTo>
                    <a:pt x="6010" y="4007"/>
                  </a:lnTo>
                  <a:lnTo>
                    <a:pt x="6106" y="3101"/>
                  </a:lnTo>
                  <a:lnTo>
                    <a:pt x="6130" y="2242"/>
                  </a:lnTo>
                  <a:lnTo>
                    <a:pt x="6130" y="1455"/>
                  </a:lnTo>
                  <a:lnTo>
                    <a:pt x="3387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1710665" y="1679938"/>
              <a:ext cx="78479" cy="119737"/>
            </a:xfrm>
            <a:custGeom>
              <a:avLst/>
              <a:gdLst/>
              <a:ahLst/>
              <a:cxnLst/>
              <a:rect l="l" t="t" r="r" b="b"/>
              <a:pathLst>
                <a:path w="4628" h="7061" extrusionOk="0">
                  <a:moveTo>
                    <a:pt x="144" y="1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25" y="192"/>
                  </a:lnTo>
                  <a:lnTo>
                    <a:pt x="1" y="287"/>
                  </a:lnTo>
                  <a:lnTo>
                    <a:pt x="1" y="406"/>
                  </a:lnTo>
                  <a:lnTo>
                    <a:pt x="1" y="1050"/>
                  </a:lnTo>
                  <a:lnTo>
                    <a:pt x="25" y="1861"/>
                  </a:lnTo>
                  <a:lnTo>
                    <a:pt x="120" y="2791"/>
                  </a:lnTo>
                  <a:lnTo>
                    <a:pt x="168" y="3268"/>
                  </a:lnTo>
                  <a:lnTo>
                    <a:pt x="239" y="3745"/>
                  </a:lnTo>
                  <a:lnTo>
                    <a:pt x="335" y="4246"/>
                  </a:lnTo>
                  <a:lnTo>
                    <a:pt x="454" y="4699"/>
                  </a:lnTo>
                  <a:lnTo>
                    <a:pt x="573" y="5152"/>
                  </a:lnTo>
                  <a:lnTo>
                    <a:pt x="716" y="5582"/>
                  </a:lnTo>
                  <a:lnTo>
                    <a:pt x="907" y="5963"/>
                  </a:lnTo>
                  <a:lnTo>
                    <a:pt x="1098" y="6297"/>
                  </a:lnTo>
                  <a:lnTo>
                    <a:pt x="1193" y="6440"/>
                  </a:lnTo>
                  <a:lnTo>
                    <a:pt x="1312" y="6560"/>
                  </a:lnTo>
                  <a:lnTo>
                    <a:pt x="1432" y="6679"/>
                  </a:lnTo>
                  <a:lnTo>
                    <a:pt x="1575" y="6774"/>
                  </a:lnTo>
                  <a:lnTo>
                    <a:pt x="1694" y="6870"/>
                  </a:lnTo>
                  <a:lnTo>
                    <a:pt x="1837" y="6917"/>
                  </a:lnTo>
                  <a:lnTo>
                    <a:pt x="2100" y="7013"/>
                  </a:lnTo>
                  <a:lnTo>
                    <a:pt x="2362" y="7061"/>
                  </a:lnTo>
                  <a:lnTo>
                    <a:pt x="2624" y="7037"/>
                  </a:lnTo>
                  <a:lnTo>
                    <a:pt x="2887" y="6989"/>
                  </a:lnTo>
                  <a:lnTo>
                    <a:pt x="3149" y="6917"/>
                  </a:lnTo>
                  <a:lnTo>
                    <a:pt x="3387" y="6822"/>
                  </a:lnTo>
                  <a:lnTo>
                    <a:pt x="3626" y="6703"/>
                  </a:lnTo>
                  <a:lnTo>
                    <a:pt x="3841" y="6560"/>
                  </a:lnTo>
                  <a:lnTo>
                    <a:pt x="4031" y="6417"/>
                  </a:lnTo>
                  <a:lnTo>
                    <a:pt x="4341" y="6178"/>
                  </a:lnTo>
                  <a:lnTo>
                    <a:pt x="4556" y="5963"/>
                  </a:lnTo>
                  <a:lnTo>
                    <a:pt x="4628" y="5892"/>
                  </a:lnTo>
                  <a:lnTo>
                    <a:pt x="3292" y="4842"/>
                  </a:lnTo>
                  <a:lnTo>
                    <a:pt x="3173" y="4771"/>
                  </a:lnTo>
                  <a:lnTo>
                    <a:pt x="3054" y="4652"/>
                  </a:lnTo>
                  <a:lnTo>
                    <a:pt x="2910" y="4485"/>
                  </a:lnTo>
                  <a:lnTo>
                    <a:pt x="2743" y="4246"/>
                  </a:lnTo>
                  <a:lnTo>
                    <a:pt x="2600" y="3936"/>
                  </a:lnTo>
                  <a:lnTo>
                    <a:pt x="2457" y="3531"/>
                  </a:lnTo>
                  <a:lnTo>
                    <a:pt x="2386" y="3292"/>
                  </a:lnTo>
                  <a:lnTo>
                    <a:pt x="2338" y="3030"/>
                  </a:lnTo>
                  <a:lnTo>
                    <a:pt x="2290" y="2744"/>
                  </a:lnTo>
                  <a:lnTo>
                    <a:pt x="2171" y="2434"/>
                  </a:lnTo>
                  <a:lnTo>
                    <a:pt x="2052" y="2123"/>
                  </a:lnTo>
                  <a:lnTo>
                    <a:pt x="1885" y="1813"/>
                  </a:lnTo>
                  <a:lnTo>
                    <a:pt x="1694" y="1503"/>
                  </a:lnTo>
                  <a:lnTo>
                    <a:pt x="1503" y="1193"/>
                  </a:lnTo>
                  <a:lnTo>
                    <a:pt x="1312" y="907"/>
                  </a:lnTo>
                  <a:lnTo>
                    <a:pt x="1098" y="645"/>
                  </a:lnTo>
                  <a:lnTo>
                    <a:pt x="883" y="406"/>
                  </a:lnTo>
                  <a:lnTo>
                    <a:pt x="692" y="239"/>
                  </a:lnTo>
                  <a:lnTo>
                    <a:pt x="502" y="96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1793977" y="1635052"/>
              <a:ext cx="78479" cy="119737"/>
            </a:xfrm>
            <a:custGeom>
              <a:avLst/>
              <a:gdLst/>
              <a:ahLst/>
              <a:cxnLst/>
              <a:rect l="l" t="t" r="r" b="b"/>
              <a:pathLst>
                <a:path w="4628" h="7061" extrusionOk="0">
                  <a:moveTo>
                    <a:pt x="144" y="0"/>
                  </a:moveTo>
                  <a:lnTo>
                    <a:pt x="96" y="48"/>
                  </a:lnTo>
                  <a:lnTo>
                    <a:pt x="48" y="96"/>
                  </a:lnTo>
                  <a:lnTo>
                    <a:pt x="24" y="191"/>
                  </a:lnTo>
                  <a:lnTo>
                    <a:pt x="1" y="287"/>
                  </a:lnTo>
                  <a:lnTo>
                    <a:pt x="1" y="406"/>
                  </a:lnTo>
                  <a:lnTo>
                    <a:pt x="1" y="1050"/>
                  </a:lnTo>
                  <a:lnTo>
                    <a:pt x="24" y="1861"/>
                  </a:lnTo>
                  <a:lnTo>
                    <a:pt x="96" y="2791"/>
                  </a:lnTo>
                  <a:lnTo>
                    <a:pt x="167" y="3268"/>
                  </a:lnTo>
                  <a:lnTo>
                    <a:pt x="239" y="3745"/>
                  </a:lnTo>
                  <a:lnTo>
                    <a:pt x="334" y="4246"/>
                  </a:lnTo>
                  <a:lnTo>
                    <a:pt x="430" y="4699"/>
                  </a:lnTo>
                  <a:lnTo>
                    <a:pt x="573" y="5152"/>
                  </a:lnTo>
                  <a:lnTo>
                    <a:pt x="716" y="5581"/>
                  </a:lnTo>
                  <a:lnTo>
                    <a:pt x="883" y="5963"/>
                  </a:lnTo>
                  <a:lnTo>
                    <a:pt x="1098" y="6297"/>
                  </a:lnTo>
                  <a:lnTo>
                    <a:pt x="1193" y="6440"/>
                  </a:lnTo>
                  <a:lnTo>
                    <a:pt x="1312" y="6559"/>
                  </a:lnTo>
                  <a:lnTo>
                    <a:pt x="1432" y="6679"/>
                  </a:lnTo>
                  <a:lnTo>
                    <a:pt x="1551" y="6774"/>
                  </a:lnTo>
                  <a:lnTo>
                    <a:pt x="1694" y="6869"/>
                  </a:lnTo>
                  <a:lnTo>
                    <a:pt x="1813" y="6917"/>
                  </a:lnTo>
                  <a:lnTo>
                    <a:pt x="2099" y="7012"/>
                  </a:lnTo>
                  <a:lnTo>
                    <a:pt x="2362" y="7060"/>
                  </a:lnTo>
                  <a:lnTo>
                    <a:pt x="2624" y="7036"/>
                  </a:lnTo>
                  <a:lnTo>
                    <a:pt x="2886" y="6989"/>
                  </a:lnTo>
                  <a:lnTo>
                    <a:pt x="3149" y="6917"/>
                  </a:lnTo>
                  <a:lnTo>
                    <a:pt x="3387" y="6822"/>
                  </a:lnTo>
                  <a:lnTo>
                    <a:pt x="3626" y="6702"/>
                  </a:lnTo>
                  <a:lnTo>
                    <a:pt x="3840" y="6559"/>
                  </a:lnTo>
                  <a:lnTo>
                    <a:pt x="4031" y="6416"/>
                  </a:lnTo>
                  <a:lnTo>
                    <a:pt x="4341" y="6178"/>
                  </a:lnTo>
                  <a:lnTo>
                    <a:pt x="4556" y="5963"/>
                  </a:lnTo>
                  <a:lnTo>
                    <a:pt x="4627" y="5891"/>
                  </a:lnTo>
                  <a:lnTo>
                    <a:pt x="3292" y="4842"/>
                  </a:lnTo>
                  <a:lnTo>
                    <a:pt x="3173" y="4770"/>
                  </a:lnTo>
                  <a:lnTo>
                    <a:pt x="3053" y="4651"/>
                  </a:lnTo>
                  <a:lnTo>
                    <a:pt x="2910" y="4484"/>
                  </a:lnTo>
                  <a:lnTo>
                    <a:pt x="2743" y="4246"/>
                  </a:lnTo>
                  <a:lnTo>
                    <a:pt x="2576" y="3936"/>
                  </a:lnTo>
                  <a:lnTo>
                    <a:pt x="2457" y="3530"/>
                  </a:lnTo>
                  <a:lnTo>
                    <a:pt x="2386" y="3292"/>
                  </a:lnTo>
                  <a:lnTo>
                    <a:pt x="2338" y="3029"/>
                  </a:lnTo>
                  <a:lnTo>
                    <a:pt x="2266" y="2743"/>
                  </a:lnTo>
                  <a:lnTo>
                    <a:pt x="2171" y="2433"/>
                  </a:lnTo>
                  <a:lnTo>
                    <a:pt x="2028" y="2123"/>
                  </a:lnTo>
                  <a:lnTo>
                    <a:pt x="1885" y="1813"/>
                  </a:lnTo>
                  <a:lnTo>
                    <a:pt x="1694" y="1503"/>
                  </a:lnTo>
                  <a:lnTo>
                    <a:pt x="1503" y="1193"/>
                  </a:lnTo>
                  <a:lnTo>
                    <a:pt x="1288" y="907"/>
                  </a:lnTo>
                  <a:lnTo>
                    <a:pt x="1098" y="644"/>
                  </a:lnTo>
                  <a:lnTo>
                    <a:pt x="883" y="406"/>
                  </a:lnTo>
                  <a:lnTo>
                    <a:pt x="692" y="239"/>
                  </a:lnTo>
                  <a:lnTo>
                    <a:pt x="501" y="96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1837660" y="1629795"/>
              <a:ext cx="69170" cy="105984"/>
            </a:xfrm>
            <a:custGeom>
              <a:avLst/>
              <a:gdLst/>
              <a:ahLst/>
              <a:cxnLst/>
              <a:rect l="l" t="t" r="r" b="b"/>
              <a:pathLst>
                <a:path w="4079" h="6250" extrusionOk="0">
                  <a:moveTo>
                    <a:pt x="167" y="0"/>
                  </a:moveTo>
                  <a:lnTo>
                    <a:pt x="119" y="24"/>
                  </a:lnTo>
                  <a:lnTo>
                    <a:pt x="72" y="48"/>
                  </a:lnTo>
                  <a:lnTo>
                    <a:pt x="48" y="96"/>
                  </a:lnTo>
                  <a:lnTo>
                    <a:pt x="24" y="167"/>
                  </a:lnTo>
                  <a:lnTo>
                    <a:pt x="0" y="358"/>
                  </a:lnTo>
                  <a:lnTo>
                    <a:pt x="0" y="930"/>
                  </a:lnTo>
                  <a:lnTo>
                    <a:pt x="24" y="1646"/>
                  </a:lnTo>
                  <a:lnTo>
                    <a:pt x="96" y="2457"/>
                  </a:lnTo>
                  <a:lnTo>
                    <a:pt x="215" y="3316"/>
                  </a:lnTo>
                  <a:lnTo>
                    <a:pt x="286" y="3745"/>
                  </a:lnTo>
                  <a:lnTo>
                    <a:pt x="382" y="4174"/>
                  </a:lnTo>
                  <a:lnTo>
                    <a:pt x="501" y="4556"/>
                  </a:lnTo>
                  <a:lnTo>
                    <a:pt x="644" y="4937"/>
                  </a:lnTo>
                  <a:lnTo>
                    <a:pt x="787" y="5271"/>
                  </a:lnTo>
                  <a:lnTo>
                    <a:pt x="954" y="5557"/>
                  </a:lnTo>
                  <a:lnTo>
                    <a:pt x="1145" y="5796"/>
                  </a:lnTo>
                  <a:lnTo>
                    <a:pt x="1264" y="5915"/>
                  </a:lnTo>
                  <a:lnTo>
                    <a:pt x="1384" y="5987"/>
                  </a:lnTo>
                  <a:lnTo>
                    <a:pt x="1598" y="6130"/>
                  </a:lnTo>
                  <a:lnTo>
                    <a:pt x="1837" y="6201"/>
                  </a:lnTo>
                  <a:lnTo>
                    <a:pt x="2075" y="6249"/>
                  </a:lnTo>
                  <a:lnTo>
                    <a:pt x="2314" y="6225"/>
                  </a:lnTo>
                  <a:lnTo>
                    <a:pt x="2552" y="6201"/>
                  </a:lnTo>
                  <a:lnTo>
                    <a:pt x="2767" y="6130"/>
                  </a:lnTo>
                  <a:lnTo>
                    <a:pt x="2982" y="6034"/>
                  </a:lnTo>
                  <a:lnTo>
                    <a:pt x="3196" y="5915"/>
                  </a:lnTo>
                  <a:lnTo>
                    <a:pt x="3554" y="5677"/>
                  </a:lnTo>
                  <a:lnTo>
                    <a:pt x="3840" y="5462"/>
                  </a:lnTo>
                  <a:lnTo>
                    <a:pt x="4079" y="5224"/>
                  </a:lnTo>
                  <a:lnTo>
                    <a:pt x="2886" y="4293"/>
                  </a:lnTo>
                  <a:lnTo>
                    <a:pt x="2791" y="4222"/>
                  </a:lnTo>
                  <a:lnTo>
                    <a:pt x="2695" y="4126"/>
                  </a:lnTo>
                  <a:lnTo>
                    <a:pt x="2552" y="3983"/>
                  </a:lnTo>
                  <a:lnTo>
                    <a:pt x="2409" y="3769"/>
                  </a:lnTo>
                  <a:lnTo>
                    <a:pt x="2290" y="3482"/>
                  </a:lnTo>
                  <a:lnTo>
                    <a:pt x="2171" y="3125"/>
                  </a:lnTo>
                  <a:lnTo>
                    <a:pt x="2075" y="2695"/>
                  </a:lnTo>
                  <a:lnTo>
                    <a:pt x="2004" y="2433"/>
                  </a:lnTo>
                  <a:lnTo>
                    <a:pt x="1908" y="2171"/>
                  </a:lnTo>
                  <a:lnTo>
                    <a:pt x="1789" y="1885"/>
                  </a:lnTo>
                  <a:lnTo>
                    <a:pt x="1646" y="1598"/>
                  </a:lnTo>
                  <a:lnTo>
                    <a:pt x="1503" y="1336"/>
                  </a:lnTo>
                  <a:lnTo>
                    <a:pt x="1336" y="1050"/>
                  </a:lnTo>
                  <a:lnTo>
                    <a:pt x="1145" y="811"/>
                  </a:lnTo>
                  <a:lnTo>
                    <a:pt x="954" y="573"/>
                  </a:lnTo>
                  <a:lnTo>
                    <a:pt x="787" y="382"/>
                  </a:lnTo>
                  <a:lnTo>
                    <a:pt x="596" y="215"/>
                  </a:lnTo>
                  <a:lnTo>
                    <a:pt x="453" y="96"/>
                  </a:lnTo>
                  <a:lnTo>
                    <a:pt x="286" y="24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1750702" y="1655672"/>
              <a:ext cx="78479" cy="119737"/>
            </a:xfrm>
            <a:custGeom>
              <a:avLst/>
              <a:gdLst/>
              <a:ahLst/>
              <a:cxnLst/>
              <a:rect l="l" t="t" r="r" b="b"/>
              <a:pathLst>
                <a:path w="4628" h="7061" extrusionOk="0">
                  <a:moveTo>
                    <a:pt x="191" y="1"/>
                  </a:moveTo>
                  <a:lnTo>
                    <a:pt x="144" y="25"/>
                  </a:lnTo>
                  <a:lnTo>
                    <a:pt x="96" y="72"/>
                  </a:lnTo>
                  <a:lnTo>
                    <a:pt x="48" y="120"/>
                  </a:lnTo>
                  <a:lnTo>
                    <a:pt x="24" y="192"/>
                  </a:lnTo>
                  <a:lnTo>
                    <a:pt x="0" y="287"/>
                  </a:lnTo>
                  <a:lnTo>
                    <a:pt x="0" y="406"/>
                  </a:lnTo>
                  <a:lnTo>
                    <a:pt x="0" y="1050"/>
                  </a:lnTo>
                  <a:lnTo>
                    <a:pt x="24" y="1861"/>
                  </a:lnTo>
                  <a:lnTo>
                    <a:pt x="96" y="2791"/>
                  </a:lnTo>
                  <a:lnTo>
                    <a:pt x="167" y="3292"/>
                  </a:lnTo>
                  <a:lnTo>
                    <a:pt x="239" y="3769"/>
                  </a:lnTo>
                  <a:lnTo>
                    <a:pt x="334" y="4246"/>
                  </a:lnTo>
                  <a:lnTo>
                    <a:pt x="430" y="4723"/>
                  </a:lnTo>
                  <a:lnTo>
                    <a:pt x="573" y="5176"/>
                  </a:lnTo>
                  <a:lnTo>
                    <a:pt x="716" y="5582"/>
                  </a:lnTo>
                  <a:lnTo>
                    <a:pt x="883" y="5963"/>
                  </a:lnTo>
                  <a:lnTo>
                    <a:pt x="1074" y="6297"/>
                  </a:lnTo>
                  <a:lnTo>
                    <a:pt x="1193" y="6440"/>
                  </a:lnTo>
                  <a:lnTo>
                    <a:pt x="1312" y="6583"/>
                  </a:lnTo>
                  <a:lnTo>
                    <a:pt x="1432" y="6703"/>
                  </a:lnTo>
                  <a:lnTo>
                    <a:pt x="1551" y="6798"/>
                  </a:lnTo>
                  <a:lnTo>
                    <a:pt x="1694" y="6870"/>
                  </a:lnTo>
                  <a:lnTo>
                    <a:pt x="1813" y="6941"/>
                  </a:lnTo>
                  <a:lnTo>
                    <a:pt x="2099" y="7037"/>
                  </a:lnTo>
                  <a:lnTo>
                    <a:pt x="2362" y="7060"/>
                  </a:lnTo>
                  <a:lnTo>
                    <a:pt x="2624" y="7060"/>
                  </a:lnTo>
                  <a:lnTo>
                    <a:pt x="2886" y="7013"/>
                  </a:lnTo>
                  <a:lnTo>
                    <a:pt x="3149" y="6941"/>
                  </a:lnTo>
                  <a:lnTo>
                    <a:pt x="3387" y="6846"/>
                  </a:lnTo>
                  <a:lnTo>
                    <a:pt x="3626" y="6703"/>
                  </a:lnTo>
                  <a:lnTo>
                    <a:pt x="3840" y="6583"/>
                  </a:lnTo>
                  <a:lnTo>
                    <a:pt x="4031" y="6440"/>
                  </a:lnTo>
                  <a:lnTo>
                    <a:pt x="4341" y="6178"/>
                  </a:lnTo>
                  <a:lnTo>
                    <a:pt x="4556" y="5987"/>
                  </a:lnTo>
                  <a:lnTo>
                    <a:pt x="4627" y="5916"/>
                  </a:lnTo>
                  <a:lnTo>
                    <a:pt x="3292" y="4866"/>
                  </a:lnTo>
                  <a:lnTo>
                    <a:pt x="3173" y="4795"/>
                  </a:lnTo>
                  <a:lnTo>
                    <a:pt x="3053" y="4675"/>
                  </a:lnTo>
                  <a:lnTo>
                    <a:pt x="2886" y="4508"/>
                  </a:lnTo>
                  <a:lnTo>
                    <a:pt x="2743" y="4270"/>
                  </a:lnTo>
                  <a:lnTo>
                    <a:pt x="2576" y="3960"/>
                  </a:lnTo>
                  <a:lnTo>
                    <a:pt x="2457" y="3554"/>
                  </a:lnTo>
                  <a:lnTo>
                    <a:pt x="2386" y="3316"/>
                  </a:lnTo>
                  <a:lnTo>
                    <a:pt x="2338" y="3054"/>
                  </a:lnTo>
                  <a:lnTo>
                    <a:pt x="2266" y="2767"/>
                  </a:lnTo>
                  <a:lnTo>
                    <a:pt x="2171" y="2457"/>
                  </a:lnTo>
                  <a:lnTo>
                    <a:pt x="2028" y="2147"/>
                  </a:lnTo>
                  <a:lnTo>
                    <a:pt x="1885" y="1837"/>
                  </a:lnTo>
                  <a:lnTo>
                    <a:pt x="1694" y="1503"/>
                  </a:lnTo>
                  <a:lnTo>
                    <a:pt x="1503" y="1217"/>
                  </a:lnTo>
                  <a:lnTo>
                    <a:pt x="1288" y="907"/>
                  </a:lnTo>
                  <a:lnTo>
                    <a:pt x="1098" y="669"/>
                  </a:lnTo>
                  <a:lnTo>
                    <a:pt x="883" y="430"/>
                  </a:lnTo>
                  <a:lnTo>
                    <a:pt x="692" y="239"/>
                  </a:lnTo>
                  <a:lnTo>
                    <a:pt x="501" y="120"/>
                  </a:lnTo>
                  <a:lnTo>
                    <a:pt x="334" y="2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935351" y="1700575"/>
              <a:ext cx="753490" cy="440454"/>
            </a:xfrm>
            <a:custGeom>
              <a:avLst/>
              <a:gdLst/>
              <a:ahLst/>
              <a:cxnLst/>
              <a:rect l="l" t="t" r="r" b="b"/>
              <a:pathLst>
                <a:path w="44434" h="25974" extrusionOk="0">
                  <a:moveTo>
                    <a:pt x="2099" y="0"/>
                  </a:moveTo>
                  <a:lnTo>
                    <a:pt x="1" y="3983"/>
                  </a:lnTo>
                  <a:lnTo>
                    <a:pt x="40975" y="25711"/>
                  </a:lnTo>
                  <a:lnTo>
                    <a:pt x="41190" y="25806"/>
                  </a:lnTo>
                  <a:lnTo>
                    <a:pt x="41429" y="25878"/>
                  </a:lnTo>
                  <a:lnTo>
                    <a:pt x="41643" y="25926"/>
                  </a:lnTo>
                  <a:lnTo>
                    <a:pt x="41882" y="25973"/>
                  </a:lnTo>
                  <a:lnTo>
                    <a:pt x="42335" y="25973"/>
                  </a:lnTo>
                  <a:lnTo>
                    <a:pt x="42550" y="25926"/>
                  </a:lnTo>
                  <a:lnTo>
                    <a:pt x="42764" y="25878"/>
                  </a:lnTo>
                  <a:lnTo>
                    <a:pt x="42979" y="25806"/>
                  </a:lnTo>
                  <a:lnTo>
                    <a:pt x="43193" y="25711"/>
                  </a:lnTo>
                  <a:lnTo>
                    <a:pt x="43384" y="25592"/>
                  </a:lnTo>
                  <a:lnTo>
                    <a:pt x="43575" y="25449"/>
                  </a:lnTo>
                  <a:lnTo>
                    <a:pt x="43742" y="25305"/>
                  </a:lnTo>
                  <a:lnTo>
                    <a:pt x="43909" y="25139"/>
                  </a:lnTo>
                  <a:lnTo>
                    <a:pt x="44052" y="24948"/>
                  </a:lnTo>
                  <a:lnTo>
                    <a:pt x="44171" y="24733"/>
                  </a:lnTo>
                  <a:lnTo>
                    <a:pt x="44195" y="24685"/>
                  </a:lnTo>
                  <a:lnTo>
                    <a:pt x="44291" y="24471"/>
                  </a:lnTo>
                  <a:lnTo>
                    <a:pt x="44362" y="24256"/>
                  </a:lnTo>
                  <a:lnTo>
                    <a:pt x="44410" y="24041"/>
                  </a:lnTo>
                  <a:lnTo>
                    <a:pt x="44434" y="23803"/>
                  </a:lnTo>
                  <a:lnTo>
                    <a:pt x="44434" y="23588"/>
                  </a:lnTo>
                  <a:lnTo>
                    <a:pt x="44410" y="23350"/>
                  </a:lnTo>
                  <a:lnTo>
                    <a:pt x="44362" y="23135"/>
                  </a:lnTo>
                  <a:lnTo>
                    <a:pt x="44314" y="22920"/>
                  </a:lnTo>
                  <a:lnTo>
                    <a:pt x="44219" y="22730"/>
                  </a:lnTo>
                  <a:lnTo>
                    <a:pt x="44124" y="22515"/>
                  </a:lnTo>
                  <a:lnTo>
                    <a:pt x="44004" y="22324"/>
                  </a:lnTo>
                  <a:lnTo>
                    <a:pt x="43861" y="22157"/>
                  </a:lnTo>
                  <a:lnTo>
                    <a:pt x="43718" y="21990"/>
                  </a:lnTo>
                  <a:lnTo>
                    <a:pt x="43551" y="21823"/>
                  </a:lnTo>
                  <a:lnTo>
                    <a:pt x="43360" y="21680"/>
                  </a:lnTo>
                  <a:lnTo>
                    <a:pt x="43146" y="21561"/>
                  </a:lnTo>
                  <a:lnTo>
                    <a:pt x="2099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5"/>
            <p:cNvSpPr/>
            <p:nvPr/>
          </p:nvSpPr>
          <p:spPr>
            <a:xfrm flipH="1">
              <a:off x="1885785" y="1092683"/>
              <a:ext cx="693223" cy="692833"/>
            </a:xfrm>
            <a:custGeom>
              <a:avLst/>
              <a:gdLst/>
              <a:ahLst/>
              <a:cxnLst/>
              <a:rect l="l" t="t" r="r" b="b"/>
              <a:pathLst>
                <a:path w="40880" h="40857" extrusionOk="0">
                  <a:moveTo>
                    <a:pt x="20964" y="3125"/>
                  </a:moveTo>
                  <a:lnTo>
                    <a:pt x="21823" y="3173"/>
                  </a:lnTo>
                  <a:lnTo>
                    <a:pt x="22658" y="3268"/>
                  </a:lnTo>
                  <a:lnTo>
                    <a:pt x="23493" y="3388"/>
                  </a:lnTo>
                  <a:lnTo>
                    <a:pt x="24327" y="3578"/>
                  </a:lnTo>
                  <a:lnTo>
                    <a:pt x="25162" y="3793"/>
                  </a:lnTo>
                  <a:lnTo>
                    <a:pt x="25997" y="4032"/>
                  </a:lnTo>
                  <a:lnTo>
                    <a:pt x="26808" y="4342"/>
                  </a:lnTo>
                  <a:lnTo>
                    <a:pt x="27619" y="4676"/>
                  </a:lnTo>
                  <a:lnTo>
                    <a:pt x="28406" y="5081"/>
                  </a:lnTo>
                  <a:lnTo>
                    <a:pt x="29193" y="5510"/>
                  </a:lnTo>
                  <a:lnTo>
                    <a:pt x="29932" y="5964"/>
                  </a:lnTo>
                  <a:lnTo>
                    <a:pt x="30648" y="6464"/>
                  </a:lnTo>
                  <a:lnTo>
                    <a:pt x="31339" y="6989"/>
                  </a:lnTo>
                  <a:lnTo>
                    <a:pt x="31983" y="7562"/>
                  </a:lnTo>
                  <a:lnTo>
                    <a:pt x="32603" y="8134"/>
                  </a:lnTo>
                  <a:lnTo>
                    <a:pt x="33200" y="8754"/>
                  </a:lnTo>
                  <a:lnTo>
                    <a:pt x="33748" y="9398"/>
                  </a:lnTo>
                  <a:lnTo>
                    <a:pt x="34273" y="10042"/>
                  </a:lnTo>
                  <a:lnTo>
                    <a:pt x="34750" y="10734"/>
                  </a:lnTo>
                  <a:lnTo>
                    <a:pt x="35203" y="11425"/>
                  </a:lnTo>
                  <a:lnTo>
                    <a:pt x="35632" y="12165"/>
                  </a:lnTo>
                  <a:lnTo>
                    <a:pt x="36014" y="12904"/>
                  </a:lnTo>
                  <a:lnTo>
                    <a:pt x="36348" y="13667"/>
                  </a:lnTo>
                  <a:lnTo>
                    <a:pt x="36658" y="14430"/>
                  </a:lnTo>
                  <a:lnTo>
                    <a:pt x="36920" y="15218"/>
                  </a:lnTo>
                  <a:lnTo>
                    <a:pt x="37159" y="16005"/>
                  </a:lnTo>
                  <a:lnTo>
                    <a:pt x="37350" y="16815"/>
                  </a:lnTo>
                  <a:lnTo>
                    <a:pt x="37517" y="17650"/>
                  </a:lnTo>
                  <a:lnTo>
                    <a:pt x="37612" y="18461"/>
                  </a:lnTo>
                  <a:lnTo>
                    <a:pt x="37707" y="19296"/>
                  </a:lnTo>
                  <a:lnTo>
                    <a:pt x="37731" y="20131"/>
                  </a:lnTo>
                  <a:lnTo>
                    <a:pt x="37731" y="20965"/>
                  </a:lnTo>
                  <a:lnTo>
                    <a:pt x="37684" y="21800"/>
                  </a:lnTo>
                  <a:lnTo>
                    <a:pt x="37588" y="22659"/>
                  </a:lnTo>
                  <a:lnTo>
                    <a:pt x="37469" y="23494"/>
                  </a:lnTo>
                  <a:lnTo>
                    <a:pt x="37302" y="24328"/>
                  </a:lnTo>
                  <a:lnTo>
                    <a:pt x="37087" y="25163"/>
                  </a:lnTo>
                  <a:lnTo>
                    <a:pt x="36825" y="25974"/>
                  </a:lnTo>
                  <a:lnTo>
                    <a:pt x="36515" y="26809"/>
                  </a:lnTo>
                  <a:lnTo>
                    <a:pt x="36181" y="27620"/>
                  </a:lnTo>
                  <a:lnTo>
                    <a:pt x="35799" y="28407"/>
                  </a:lnTo>
                  <a:lnTo>
                    <a:pt x="35370" y="29194"/>
                  </a:lnTo>
                  <a:lnTo>
                    <a:pt x="34893" y="29933"/>
                  </a:lnTo>
                  <a:lnTo>
                    <a:pt x="34392" y="30649"/>
                  </a:lnTo>
                  <a:lnTo>
                    <a:pt x="33867" y="31340"/>
                  </a:lnTo>
                  <a:lnTo>
                    <a:pt x="33319" y="31984"/>
                  </a:lnTo>
                  <a:lnTo>
                    <a:pt x="32723" y="32604"/>
                  </a:lnTo>
                  <a:lnTo>
                    <a:pt x="32126" y="33201"/>
                  </a:lnTo>
                  <a:lnTo>
                    <a:pt x="31482" y="33749"/>
                  </a:lnTo>
                  <a:lnTo>
                    <a:pt x="30815" y="34274"/>
                  </a:lnTo>
                  <a:lnTo>
                    <a:pt x="30123" y="34751"/>
                  </a:lnTo>
                  <a:lnTo>
                    <a:pt x="29431" y="35204"/>
                  </a:lnTo>
                  <a:lnTo>
                    <a:pt x="28716" y="35610"/>
                  </a:lnTo>
                  <a:lnTo>
                    <a:pt x="27953" y="35991"/>
                  </a:lnTo>
                  <a:lnTo>
                    <a:pt x="27213" y="36349"/>
                  </a:lnTo>
                  <a:lnTo>
                    <a:pt x="26426" y="36659"/>
                  </a:lnTo>
                  <a:lnTo>
                    <a:pt x="25639" y="36921"/>
                  </a:lnTo>
                  <a:lnTo>
                    <a:pt x="24852" y="37160"/>
                  </a:lnTo>
                  <a:lnTo>
                    <a:pt x="24041" y="37351"/>
                  </a:lnTo>
                  <a:lnTo>
                    <a:pt x="23230" y="37494"/>
                  </a:lnTo>
                  <a:lnTo>
                    <a:pt x="22395" y="37613"/>
                  </a:lnTo>
                  <a:lnTo>
                    <a:pt x="21561" y="37685"/>
                  </a:lnTo>
                  <a:lnTo>
                    <a:pt x="20726" y="37732"/>
                  </a:lnTo>
                  <a:lnTo>
                    <a:pt x="19891" y="37732"/>
                  </a:lnTo>
                  <a:lnTo>
                    <a:pt x="19056" y="37685"/>
                  </a:lnTo>
                  <a:lnTo>
                    <a:pt x="18222" y="37589"/>
                  </a:lnTo>
                  <a:lnTo>
                    <a:pt x="17387" y="37470"/>
                  </a:lnTo>
                  <a:lnTo>
                    <a:pt x="16552" y="37279"/>
                  </a:lnTo>
                  <a:lnTo>
                    <a:pt x="15717" y="37065"/>
                  </a:lnTo>
                  <a:lnTo>
                    <a:pt x="14883" y="36826"/>
                  </a:lnTo>
                  <a:lnTo>
                    <a:pt x="14072" y="36516"/>
                  </a:lnTo>
                  <a:lnTo>
                    <a:pt x="13261" y="36182"/>
                  </a:lnTo>
                  <a:lnTo>
                    <a:pt x="12450" y="35777"/>
                  </a:lnTo>
                  <a:lnTo>
                    <a:pt x="11687" y="35347"/>
                  </a:lnTo>
                  <a:lnTo>
                    <a:pt x="10923" y="34894"/>
                  </a:lnTo>
                  <a:lnTo>
                    <a:pt x="10208" y="34393"/>
                  </a:lnTo>
                  <a:lnTo>
                    <a:pt x="9540" y="33869"/>
                  </a:lnTo>
                  <a:lnTo>
                    <a:pt x="8872" y="33296"/>
                  </a:lnTo>
                  <a:lnTo>
                    <a:pt x="8252" y="32724"/>
                  </a:lnTo>
                  <a:lnTo>
                    <a:pt x="7680" y="32104"/>
                  </a:lnTo>
                  <a:lnTo>
                    <a:pt x="7107" y="31460"/>
                  </a:lnTo>
                  <a:lnTo>
                    <a:pt x="6583" y="30816"/>
                  </a:lnTo>
                  <a:lnTo>
                    <a:pt x="6106" y="30124"/>
                  </a:lnTo>
                  <a:lnTo>
                    <a:pt x="5653" y="29432"/>
                  </a:lnTo>
                  <a:lnTo>
                    <a:pt x="5247" y="28693"/>
                  </a:lnTo>
                  <a:lnTo>
                    <a:pt x="4865" y="27954"/>
                  </a:lnTo>
                  <a:lnTo>
                    <a:pt x="4532" y="27190"/>
                  </a:lnTo>
                  <a:lnTo>
                    <a:pt x="4222" y="26427"/>
                  </a:lnTo>
                  <a:lnTo>
                    <a:pt x="3935" y="25640"/>
                  </a:lnTo>
                  <a:lnTo>
                    <a:pt x="3721" y="24853"/>
                  </a:lnTo>
                  <a:lnTo>
                    <a:pt x="3530" y="24042"/>
                  </a:lnTo>
                  <a:lnTo>
                    <a:pt x="3363" y="23207"/>
                  </a:lnTo>
                  <a:lnTo>
                    <a:pt x="3244" y="22396"/>
                  </a:lnTo>
                  <a:lnTo>
                    <a:pt x="3172" y="21562"/>
                  </a:lnTo>
                  <a:lnTo>
                    <a:pt x="3148" y="20727"/>
                  </a:lnTo>
                  <a:lnTo>
                    <a:pt x="3148" y="19892"/>
                  </a:lnTo>
                  <a:lnTo>
                    <a:pt x="3196" y="19057"/>
                  </a:lnTo>
                  <a:lnTo>
                    <a:pt x="3267" y="18199"/>
                  </a:lnTo>
                  <a:lnTo>
                    <a:pt x="3411" y="17364"/>
                  </a:lnTo>
                  <a:lnTo>
                    <a:pt x="3578" y="16529"/>
                  </a:lnTo>
                  <a:lnTo>
                    <a:pt x="3792" y="15695"/>
                  </a:lnTo>
                  <a:lnTo>
                    <a:pt x="4055" y="14884"/>
                  </a:lnTo>
                  <a:lnTo>
                    <a:pt x="4341" y="14049"/>
                  </a:lnTo>
                  <a:lnTo>
                    <a:pt x="4699" y="13238"/>
                  </a:lnTo>
                  <a:lnTo>
                    <a:pt x="5080" y="12451"/>
                  </a:lnTo>
                  <a:lnTo>
                    <a:pt x="5509" y="11664"/>
                  </a:lnTo>
                  <a:lnTo>
                    <a:pt x="5986" y="10924"/>
                  </a:lnTo>
                  <a:lnTo>
                    <a:pt x="6463" y="10209"/>
                  </a:lnTo>
                  <a:lnTo>
                    <a:pt x="6988" y="9517"/>
                  </a:lnTo>
                  <a:lnTo>
                    <a:pt x="7561" y="8873"/>
                  </a:lnTo>
                  <a:lnTo>
                    <a:pt x="8133" y="8253"/>
                  </a:lnTo>
                  <a:lnTo>
                    <a:pt x="8753" y="7657"/>
                  </a:lnTo>
                  <a:lnTo>
                    <a:pt x="9397" y="7108"/>
                  </a:lnTo>
                  <a:lnTo>
                    <a:pt x="10065" y="6584"/>
                  </a:lnTo>
                  <a:lnTo>
                    <a:pt x="10733" y="6107"/>
                  </a:lnTo>
                  <a:lnTo>
                    <a:pt x="11448" y="5653"/>
                  </a:lnTo>
                  <a:lnTo>
                    <a:pt x="12164" y="5248"/>
                  </a:lnTo>
                  <a:lnTo>
                    <a:pt x="12903" y="4866"/>
                  </a:lnTo>
                  <a:lnTo>
                    <a:pt x="13666" y="4509"/>
                  </a:lnTo>
                  <a:lnTo>
                    <a:pt x="14429" y="4199"/>
                  </a:lnTo>
                  <a:lnTo>
                    <a:pt x="15217" y="3936"/>
                  </a:lnTo>
                  <a:lnTo>
                    <a:pt x="16027" y="3698"/>
                  </a:lnTo>
                  <a:lnTo>
                    <a:pt x="16838" y="3507"/>
                  </a:lnTo>
                  <a:lnTo>
                    <a:pt x="17649" y="3364"/>
                  </a:lnTo>
                  <a:lnTo>
                    <a:pt x="18460" y="3245"/>
                  </a:lnTo>
                  <a:lnTo>
                    <a:pt x="19295" y="3173"/>
                  </a:lnTo>
                  <a:lnTo>
                    <a:pt x="20130" y="3125"/>
                  </a:lnTo>
                  <a:close/>
                  <a:moveTo>
                    <a:pt x="20082" y="1"/>
                  </a:moveTo>
                  <a:lnTo>
                    <a:pt x="19080" y="25"/>
                  </a:lnTo>
                  <a:lnTo>
                    <a:pt x="18102" y="120"/>
                  </a:lnTo>
                  <a:lnTo>
                    <a:pt x="17148" y="263"/>
                  </a:lnTo>
                  <a:lnTo>
                    <a:pt x="16171" y="430"/>
                  </a:lnTo>
                  <a:lnTo>
                    <a:pt x="15217" y="669"/>
                  </a:lnTo>
                  <a:lnTo>
                    <a:pt x="14286" y="931"/>
                  </a:lnTo>
                  <a:lnTo>
                    <a:pt x="13356" y="1265"/>
                  </a:lnTo>
                  <a:lnTo>
                    <a:pt x="12426" y="1623"/>
                  </a:lnTo>
                  <a:lnTo>
                    <a:pt x="11544" y="2028"/>
                  </a:lnTo>
                  <a:lnTo>
                    <a:pt x="10661" y="2481"/>
                  </a:lnTo>
                  <a:lnTo>
                    <a:pt x="9802" y="2958"/>
                  </a:lnTo>
                  <a:lnTo>
                    <a:pt x="8992" y="3507"/>
                  </a:lnTo>
                  <a:lnTo>
                    <a:pt x="8181" y="4079"/>
                  </a:lnTo>
                  <a:lnTo>
                    <a:pt x="7394" y="4676"/>
                  </a:lnTo>
                  <a:lnTo>
                    <a:pt x="6630" y="5343"/>
                  </a:lnTo>
                  <a:lnTo>
                    <a:pt x="5915" y="6035"/>
                  </a:lnTo>
                  <a:lnTo>
                    <a:pt x="5223" y="6774"/>
                  </a:lnTo>
                  <a:lnTo>
                    <a:pt x="4579" y="7538"/>
                  </a:lnTo>
                  <a:lnTo>
                    <a:pt x="3935" y="8349"/>
                  </a:lnTo>
                  <a:lnTo>
                    <a:pt x="3363" y="9207"/>
                  </a:lnTo>
                  <a:lnTo>
                    <a:pt x="2814" y="10090"/>
                  </a:lnTo>
                  <a:lnTo>
                    <a:pt x="2290" y="10996"/>
                  </a:lnTo>
                  <a:lnTo>
                    <a:pt x="1836" y="11950"/>
                  </a:lnTo>
                  <a:lnTo>
                    <a:pt x="1431" y="12904"/>
                  </a:lnTo>
                  <a:lnTo>
                    <a:pt x="1073" y="13882"/>
                  </a:lnTo>
                  <a:lnTo>
                    <a:pt x="763" y="14860"/>
                  </a:lnTo>
                  <a:lnTo>
                    <a:pt x="525" y="15838"/>
                  </a:lnTo>
                  <a:lnTo>
                    <a:pt x="310" y="16815"/>
                  </a:lnTo>
                  <a:lnTo>
                    <a:pt x="167" y="17817"/>
                  </a:lnTo>
                  <a:lnTo>
                    <a:pt x="48" y="18795"/>
                  </a:lnTo>
                  <a:lnTo>
                    <a:pt x="0" y="19797"/>
                  </a:lnTo>
                  <a:lnTo>
                    <a:pt x="0" y="20775"/>
                  </a:lnTo>
                  <a:lnTo>
                    <a:pt x="48" y="21776"/>
                  </a:lnTo>
                  <a:lnTo>
                    <a:pt x="119" y="22754"/>
                  </a:lnTo>
                  <a:lnTo>
                    <a:pt x="262" y="23732"/>
                  </a:lnTo>
                  <a:lnTo>
                    <a:pt x="453" y="24686"/>
                  </a:lnTo>
                  <a:lnTo>
                    <a:pt x="668" y="25640"/>
                  </a:lnTo>
                  <a:lnTo>
                    <a:pt x="954" y="26594"/>
                  </a:lnTo>
                  <a:lnTo>
                    <a:pt x="1264" y="27524"/>
                  </a:lnTo>
                  <a:lnTo>
                    <a:pt x="1622" y="28431"/>
                  </a:lnTo>
                  <a:lnTo>
                    <a:pt x="2027" y="29313"/>
                  </a:lnTo>
                  <a:lnTo>
                    <a:pt x="2480" y="30196"/>
                  </a:lnTo>
                  <a:lnTo>
                    <a:pt x="2981" y="31054"/>
                  </a:lnTo>
                  <a:lnTo>
                    <a:pt x="3506" y="31889"/>
                  </a:lnTo>
                  <a:lnTo>
                    <a:pt x="4078" y="32700"/>
                  </a:lnTo>
                  <a:lnTo>
                    <a:pt x="4699" y="33463"/>
                  </a:lnTo>
                  <a:lnTo>
                    <a:pt x="5342" y="34226"/>
                  </a:lnTo>
                  <a:lnTo>
                    <a:pt x="6034" y="34942"/>
                  </a:lnTo>
                  <a:lnTo>
                    <a:pt x="6773" y="35633"/>
                  </a:lnTo>
                  <a:lnTo>
                    <a:pt x="7537" y="36301"/>
                  </a:lnTo>
                  <a:lnTo>
                    <a:pt x="8348" y="36921"/>
                  </a:lnTo>
                  <a:lnTo>
                    <a:pt x="9206" y="37494"/>
                  </a:lnTo>
                  <a:lnTo>
                    <a:pt x="10089" y="38066"/>
                  </a:lnTo>
                  <a:lnTo>
                    <a:pt x="11019" y="38567"/>
                  </a:lnTo>
                  <a:lnTo>
                    <a:pt x="11949" y="39020"/>
                  </a:lnTo>
                  <a:lnTo>
                    <a:pt x="12903" y="39426"/>
                  </a:lnTo>
                  <a:lnTo>
                    <a:pt x="13881" y="39783"/>
                  </a:lnTo>
                  <a:lnTo>
                    <a:pt x="14859" y="40094"/>
                  </a:lnTo>
                  <a:lnTo>
                    <a:pt x="15837" y="40356"/>
                  </a:lnTo>
                  <a:lnTo>
                    <a:pt x="16838" y="40547"/>
                  </a:lnTo>
                  <a:lnTo>
                    <a:pt x="17816" y="40714"/>
                  </a:lnTo>
                  <a:lnTo>
                    <a:pt x="18818" y="40809"/>
                  </a:lnTo>
                  <a:lnTo>
                    <a:pt x="19796" y="40857"/>
                  </a:lnTo>
                  <a:lnTo>
                    <a:pt x="20797" y="40857"/>
                  </a:lnTo>
                  <a:lnTo>
                    <a:pt x="21775" y="40833"/>
                  </a:lnTo>
                  <a:lnTo>
                    <a:pt x="22753" y="40737"/>
                  </a:lnTo>
                  <a:lnTo>
                    <a:pt x="23731" y="40594"/>
                  </a:lnTo>
                  <a:lnTo>
                    <a:pt x="24709" y="40427"/>
                  </a:lnTo>
                  <a:lnTo>
                    <a:pt x="25663" y="40189"/>
                  </a:lnTo>
                  <a:lnTo>
                    <a:pt x="26593" y="39927"/>
                  </a:lnTo>
                  <a:lnTo>
                    <a:pt x="27523" y="39593"/>
                  </a:lnTo>
                  <a:lnTo>
                    <a:pt x="28430" y="39235"/>
                  </a:lnTo>
                  <a:lnTo>
                    <a:pt x="29336" y="38829"/>
                  </a:lnTo>
                  <a:lnTo>
                    <a:pt x="30195" y="38376"/>
                  </a:lnTo>
                  <a:lnTo>
                    <a:pt x="31053" y="37899"/>
                  </a:lnTo>
                  <a:lnTo>
                    <a:pt x="31888" y="37351"/>
                  </a:lnTo>
                  <a:lnTo>
                    <a:pt x="32699" y="36778"/>
                  </a:lnTo>
                  <a:lnTo>
                    <a:pt x="33486" y="36182"/>
                  </a:lnTo>
                  <a:lnTo>
                    <a:pt x="34225" y="35514"/>
                  </a:lnTo>
                  <a:lnTo>
                    <a:pt x="34941" y="34823"/>
                  </a:lnTo>
                  <a:lnTo>
                    <a:pt x="35632" y="34083"/>
                  </a:lnTo>
                  <a:lnTo>
                    <a:pt x="36300" y="33320"/>
                  </a:lnTo>
                  <a:lnTo>
                    <a:pt x="36920" y="32509"/>
                  </a:lnTo>
                  <a:lnTo>
                    <a:pt x="37517" y="31650"/>
                  </a:lnTo>
                  <a:lnTo>
                    <a:pt x="38065" y="30768"/>
                  </a:lnTo>
                  <a:lnTo>
                    <a:pt x="38566" y="29862"/>
                  </a:lnTo>
                  <a:lnTo>
                    <a:pt x="39019" y="28908"/>
                  </a:lnTo>
                  <a:lnTo>
                    <a:pt x="39448" y="27954"/>
                  </a:lnTo>
                  <a:lnTo>
                    <a:pt x="39806" y="26976"/>
                  </a:lnTo>
                  <a:lnTo>
                    <a:pt x="40092" y="25998"/>
                  </a:lnTo>
                  <a:lnTo>
                    <a:pt x="40355" y="25020"/>
                  </a:lnTo>
                  <a:lnTo>
                    <a:pt x="40546" y="24042"/>
                  </a:lnTo>
                  <a:lnTo>
                    <a:pt x="40712" y="23040"/>
                  </a:lnTo>
                  <a:lnTo>
                    <a:pt x="40808" y="22063"/>
                  </a:lnTo>
                  <a:lnTo>
                    <a:pt x="40856" y="21061"/>
                  </a:lnTo>
                  <a:lnTo>
                    <a:pt x="40879" y="20083"/>
                  </a:lnTo>
                  <a:lnTo>
                    <a:pt x="40832" y="19081"/>
                  </a:lnTo>
                  <a:lnTo>
                    <a:pt x="40736" y="18103"/>
                  </a:lnTo>
                  <a:lnTo>
                    <a:pt x="40593" y="17126"/>
                  </a:lnTo>
                  <a:lnTo>
                    <a:pt x="40426" y="16172"/>
                  </a:lnTo>
                  <a:lnTo>
                    <a:pt x="40188" y="15218"/>
                  </a:lnTo>
                  <a:lnTo>
                    <a:pt x="39925" y="14263"/>
                  </a:lnTo>
                  <a:lnTo>
                    <a:pt x="39615" y="13333"/>
                  </a:lnTo>
                  <a:lnTo>
                    <a:pt x="39234" y="12427"/>
                  </a:lnTo>
                  <a:lnTo>
                    <a:pt x="38828" y="11545"/>
                  </a:lnTo>
                  <a:lnTo>
                    <a:pt x="38399" y="10662"/>
                  </a:lnTo>
                  <a:lnTo>
                    <a:pt x="37898" y="9803"/>
                  </a:lnTo>
                  <a:lnTo>
                    <a:pt x="37373" y="8969"/>
                  </a:lnTo>
                  <a:lnTo>
                    <a:pt x="36801" y="8158"/>
                  </a:lnTo>
                  <a:lnTo>
                    <a:pt x="36181" y="7395"/>
                  </a:lnTo>
                  <a:lnTo>
                    <a:pt x="35513" y="6631"/>
                  </a:lnTo>
                  <a:lnTo>
                    <a:pt x="34821" y="5916"/>
                  </a:lnTo>
                  <a:lnTo>
                    <a:pt x="34106" y="5224"/>
                  </a:lnTo>
                  <a:lnTo>
                    <a:pt x="33319" y="4556"/>
                  </a:lnTo>
                  <a:lnTo>
                    <a:pt x="32508" y="3936"/>
                  </a:lnTo>
                  <a:lnTo>
                    <a:pt x="31673" y="3364"/>
                  </a:lnTo>
                  <a:lnTo>
                    <a:pt x="30791" y="2815"/>
                  </a:lnTo>
                  <a:lnTo>
                    <a:pt x="29861" y="2291"/>
                  </a:lnTo>
                  <a:lnTo>
                    <a:pt x="28907" y="1837"/>
                  </a:lnTo>
                  <a:lnTo>
                    <a:pt x="27953" y="1432"/>
                  </a:lnTo>
                  <a:lnTo>
                    <a:pt x="26999" y="1074"/>
                  </a:lnTo>
                  <a:lnTo>
                    <a:pt x="26021" y="764"/>
                  </a:lnTo>
                  <a:lnTo>
                    <a:pt x="25019" y="502"/>
                  </a:lnTo>
                  <a:lnTo>
                    <a:pt x="24041" y="311"/>
                  </a:lnTo>
                  <a:lnTo>
                    <a:pt x="23063" y="144"/>
                  </a:lnTo>
                  <a:lnTo>
                    <a:pt x="22062" y="49"/>
                  </a:lnTo>
                  <a:lnTo>
                    <a:pt x="21060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5"/>
            <p:cNvSpPr/>
            <p:nvPr/>
          </p:nvSpPr>
          <p:spPr>
            <a:xfrm flipH="1">
              <a:off x="1885785" y="1092683"/>
              <a:ext cx="693223" cy="692833"/>
            </a:xfrm>
            <a:custGeom>
              <a:avLst/>
              <a:gdLst/>
              <a:ahLst/>
              <a:cxnLst/>
              <a:rect l="l" t="t" r="r" b="b"/>
              <a:pathLst>
                <a:path w="40880" h="40857" fill="none" extrusionOk="0">
                  <a:moveTo>
                    <a:pt x="2290" y="10996"/>
                  </a:moveTo>
                  <a:lnTo>
                    <a:pt x="2290" y="10996"/>
                  </a:lnTo>
                  <a:lnTo>
                    <a:pt x="1836" y="11950"/>
                  </a:lnTo>
                  <a:lnTo>
                    <a:pt x="1431" y="12904"/>
                  </a:lnTo>
                  <a:lnTo>
                    <a:pt x="1073" y="13882"/>
                  </a:lnTo>
                  <a:lnTo>
                    <a:pt x="763" y="14860"/>
                  </a:lnTo>
                  <a:lnTo>
                    <a:pt x="525" y="15838"/>
                  </a:lnTo>
                  <a:lnTo>
                    <a:pt x="310" y="16815"/>
                  </a:lnTo>
                  <a:lnTo>
                    <a:pt x="167" y="17817"/>
                  </a:lnTo>
                  <a:lnTo>
                    <a:pt x="48" y="18795"/>
                  </a:lnTo>
                  <a:lnTo>
                    <a:pt x="0" y="19797"/>
                  </a:lnTo>
                  <a:lnTo>
                    <a:pt x="0" y="20775"/>
                  </a:lnTo>
                  <a:lnTo>
                    <a:pt x="48" y="21776"/>
                  </a:lnTo>
                  <a:lnTo>
                    <a:pt x="119" y="22754"/>
                  </a:lnTo>
                  <a:lnTo>
                    <a:pt x="262" y="23732"/>
                  </a:lnTo>
                  <a:lnTo>
                    <a:pt x="453" y="24686"/>
                  </a:lnTo>
                  <a:lnTo>
                    <a:pt x="668" y="25640"/>
                  </a:lnTo>
                  <a:lnTo>
                    <a:pt x="954" y="26594"/>
                  </a:lnTo>
                  <a:lnTo>
                    <a:pt x="1264" y="27524"/>
                  </a:lnTo>
                  <a:lnTo>
                    <a:pt x="1622" y="28431"/>
                  </a:lnTo>
                  <a:lnTo>
                    <a:pt x="2027" y="29313"/>
                  </a:lnTo>
                  <a:lnTo>
                    <a:pt x="2480" y="30196"/>
                  </a:lnTo>
                  <a:lnTo>
                    <a:pt x="2981" y="31054"/>
                  </a:lnTo>
                  <a:lnTo>
                    <a:pt x="3506" y="31889"/>
                  </a:lnTo>
                  <a:lnTo>
                    <a:pt x="4078" y="32700"/>
                  </a:lnTo>
                  <a:lnTo>
                    <a:pt x="4699" y="33463"/>
                  </a:lnTo>
                  <a:lnTo>
                    <a:pt x="5342" y="34226"/>
                  </a:lnTo>
                  <a:lnTo>
                    <a:pt x="6034" y="34942"/>
                  </a:lnTo>
                  <a:lnTo>
                    <a:pt x="6773" y="35633"/>
                  </a:lnTo>
                  <a:lnTo>
                    <a:pt x="7537" y="36301"/>
                  </a:lnTo>
                  <a:lnTo>
                    <a:pt x="8348" y="36921"/>
                  </a:lnTo>
                  <a:lnTo>
                    <a:pt x="9206" y="37494"/>
                  </a:lnTo>
                  <a:lnTo>
                    <a:pt x="10089" y="38066"/>
                  </a:lnTo>
                  <a:lnTo>
                    <a:pt x="11019" y="38567"/>
                  </a:lnTo>
                  <a:lnTo>
                    <a:pt x="11019" y="38567"/>
                  </a:lnTo>
                  <a:lnTo>
                    <a:pt x="11949" y="39020"/>
                  </a:lnTo>
                  <a:lnTo>
                    <a:pt x="12903" y="39426"/>
                  </a:lnTo>
                  <a:lnTo>
                    <a:pt x="13881" y="39783"/>
                  </a:lnTo>
                  <a:lnTo>
                    <a:pt x="14859" y="40094"/>
                  </a:lnTo>
                  <a:lnTo>
                    <a:pt x="15837" y="40356"/>
                  </a:lnTo>
                  <a:lnTo>
                    <a:pt x="16838" y="40547"/>
                  </a:lnTo>
                  <a:lnTo>
                    <a:pt x="17816" y="40714"/>
                  </a:lnTo>
                  <a:lnTo>
                    <a:pt x="18818" y="40809"/>
                  </a:lnTo>
                  <a:lnTo>
                    <a:pt x="19796" y="40857"/>
                  </a:lnTo>
                  <a:lnTo>
                    <a:pt x="20797" y="40857"/>
                  </a:lnTo>
                  <a:lnTo>
                    <a:pt x="21775" y="40833"/>
                  </a:lnTo>
                  <a:lnTo>
                    <a:pt x="22753" y="40737"/>
                  </a:lnTo>
                  <a:lnTo>
                    <a:pt x="23731" y="40594"/>
                  </a:lnTo>
                  <a:lnTo>
                    <a:pt x="24709" y="40427"/>
                  </a:lnTo>
                  <a:lnTo>
                    <a:pt x="25663" y="40189"/>
                  </a:lnTo>
                  <a:lnTo>
                    <a:pt x="26593" y="39927"/>
                  </a:lnTo>
                  <a:lnTo>
                    <a:pt x="27523" y="39593"/>
                  </a:lnTo>
                  <a:lnTo>
                    <a:pt x="28430" y="39235"/>
                  </a:lnTo>
                  <a:lnTo>
                    <a:pt x="29336" y="38829"/>
                  </a:lnTo>
                  <a:lnTo>
                    <a:pt x="30195" y="38376"/>
                  </a:lnTo>
                  <a:lnTo>
                    <a:pt x="31053" y="37899"/>
                  </a:lnTo>
                  <a:lnTo>
                    <a:pt x="31888" y="37351"/>
                  </a:lnTo>
                  <a:lnTo>
                    <a:pt x="32699" y="36778"/>
                  </a:lnTo>
                  <a:lnTo>
                    <a:pt x="33486" y="36182"/>
                  </a:lnTo>
                  <a:lnTo>
                    <a:pt x="34225" y="35514"/>
                  </a:lnTo>
                  <a:lnTo>
                    <a:pt x="34941" y="34823"/>
                  </a:lnTo>
                  <a:lnTo>
                    <a:pt x="35632" y="34083"/>
                  </a:lnTo>
                  <a:lnTo>
                    <a:pt x="36300" y="33320"/>
                  </a:lnTo>
                  <a:lnTo>
                    <a:pt x="36920" y="32509"/>
                  </a:lnTo>
                  <a:lnTo>
                    <a:pt x="37517" y="31650"/>
                  </a:lnTo>
                  <a:lnTo>
                    <a:pt x="38065" y="30768"/>
                  </a:lnTo>
                  <a:lnTo>
                    <a:pt x="38566" y="29862"/>
                  </a:lnTo>
                  <a:lnTo>
                    <a:pt x="38566" y="29862"/>
                  </a:lnTo>
                  <a:lnTo>
                    <a:pt x="39019" y="28908"/>
                  </a:lnTo>
                  <a:lnTo>
                    <a:pt x="39448" y="27954"/>
                  </a:lnTo>
                  <a:lnTo>
                    <a:pt x="39806" y="26976"/>
                  </a:lnTo>
                  <a:lnTo>
                    <a:pt x="40092" y="25998"/>
                  </a:lnTo>
                  <a:lnTo>
                    <a:pt x="40355" y="25020"/>
                  </a:lnTo>
                  <a:lnTo>
                    <a:pt x="40546" y="24042"/>
                  </a:lnTo>
                  <a:lnTo>
                    <a:pt x="40712" y="23040"/>
                  </a:lnTo>
                  <a:lnTo>
                    <a:pt x="40808" y="22063"/>
                  </a:lnTo>
                  <a:lnTo>
                    <a:pt x="40856" y="21061"/>
                  </a:lnTo>
                  <a:lnTo>
                    <a:pt x="40879" y="20083"/>
                  </a:lnTo>
                  <a:lnTo>
                    <a:pt x="40832" y="19081"/>
                  </a:lnTo>
                  <a:lnTo>
                    <a:pt x="40736" y="18103"/>
                  </a:lnTo>
                  <a:lnTo>
                    <a:pt x="40593" y="17126"/>
                  </a:lnTo>
                  <a:lnTo>
                    <a:pt x="40426" y="16172"/>
                  </a:lnTo>
                  <a:lnTo>
                    <a:pt x="40188" y="15218"/>
                  </a:lnTo>
                  <a:lnTo>
                    <a:pt x="39925" y="14263"/>
                  </a:lnTo>
                  <a:lnTo>
                    <a:pt x="39615" y="13333"/>
                  </a:lnTo>
                  <a:lnTo>
                    <a:pt x="39234" y="12427"/>
                  </a:lnTo>
                  <a:lnTo>
                    <a:pt x="38828" y="11545"/>
                  </a:lnTo>
                  <a:lnTo>
                    <a:pt x="38399" y="10662"/>
                  </a:lnTo>
                  <a:lnTo>
                    <a:pt x="37898" y="9803"/>
                  </a:lnTo>
                  <a:lnTo>
                    <a:pt x="37373" y="8969"/>
                  </a:lnTo>
                  <a:lnTo>
                    <a:pt x="36801" y="8158"/>
                  </a:lnTo>
                  <a:lnTo>
                    <a:pt x="36181" y="7395"/>
                  </a:lnTo>
                  <a:lnTo>
                    <a:pt x="35513" y="6631"/>
                  </a:lnTo>
                  <a:lnTo>
                    <a:pt x="34821" y="5916"/>
                  </a:lnTo>
                  <a:lnTo>
                    <a:pt x="34106" y="5224"/>
                  </a:lnTo>
                  <a:lnTo>
                    <a:pt x="33319" y="4556"/>
                  </a:lnTo>
                  <a:lnTo>
                    <a:pt x="32508" y="3936"/>
                  </a:lnTo>
                  <a:lnTo>
                    <a:pt x="31673" y="3364"/>
                  </a:lnTo>
                  <a:lnTo>
                    <a:pt x="30791" y="2815"/>
                  </a:lnTo>
                  <a:lnTo>
                    <a:pt x="29861" y="2291"/>
                  </a:lnTo>
                  <a:lnTo>
                    <a:pt x="29861" y="2291"/>
                  </a:lnTo>
                  <a:lnTo>
                    <a:pt x="28907" y="1837"/>
                  </a:lnTo>
                  <a:lnTo>
                    <a:pt x="27953" y="1432"/>
                  </a:lnTo>
                  <a:lnTo>
                    <a:pt x="26999" y="1074"/>
                  </a:lnTo>
                  <a:lnTo>
                    <a:pt x="26021" y="764"/>
                  </a:lnTo>
                  <a:lnTo>
                    <a:pt x="25019" y="502"/>
                  </a:lnTo>
                  <a:lnTo>
                    <a:pt x="24041" y="311"/>
                  </a:lnTo>
                  <a:lnTo>
                    <a:pt x="23063" y="144"/>
                  </a:lnTo>
                  <a:lnTo>
                    <a:pt x="22062" y="49"/>
                  </a:lnTo>
                  <a:lnTo>
                    <a:pt x="21060" y="1"/>
                  </a:lnTo>
                  <a:lnTo>
                    <a:pt x="20082" y="1"/>
                  </a:lnTo>
                  <a:lnTo>
                    <a:pt x="19080" y="25"/>
                  </a:lnTo>
                  <a:lnTo>
                    <a:pt x="18102" y="120"/>
                  </a:lnTo>
                  <a:lnTo>
                    <a:pt x="17148" y="263"/>
                  </a:lnTo>
                  <a:lnTo>
                    <a:pt x="16171" y="430"/>
                  </a:lnTo>
                  <a:lnTo>
                    <a:pt x="15217" y="669"/>
                  </a:lnTo>
                  <a:lnTo>
                    <a:pt x="14286" y="931"/>
                  </a:lnTo>
                  <a:lnTo>
                    <a:pt x="13356" y="1265"/>
                  </a:lnTo>
                  <a:lnTo>
                    <a:pt x="12426" y="1623"/>
                  </a:lnTo>
                  <a:lnTo>
                    <a:pt x="11544" y="2028"/>
                  </a:lnTo>
                  <a:lnTo>
                    <a:pt x="10661" y="2481"/>
                  </a:lnTo>
                  <a:lnTo>
                    <a:pt x="9802" y="2958"/>
                  </a:lnTo>
                  <a:lnTo>
                    <a:pt x="8992" y="3507"/>
                  </a:lnTo>
                  <a:lnTo>
                    <a:pt x="8181" y="4079"/>
                  </a:lnTo>
                  <a:lnTo>
                    <a:pt x="7394" y="4676"/>
                  </a:lnTo>
                  <a:lnTo>
                    <a:pt x="6630" y="5343"/>
                  </a:lnTo>
                  <a:lnTo>
                    <a:pt x="5915" y="6035"/>
                  </a:lnTo>
                  <a:lnTo>
                    <a:pt x="5223" y="6774"/>
                  </a:lnTo>
                  <a:lnTo>
                    <a:pt x="4579" y="7538"/>
                  </a:lnTo>
                  <a:lnTo>
                    <a:pt x="3935" y="8349"/>
                  </a:lnTo>
                  <a:lnTo>
                    <a:pt x="3363" y="9207"/>
                  </a:lnTo>
                  <a:lnTo>
                    <a:pt x="2814" y="10090"/>
                  </a:lnTo>
                  <a:lnTo>
                    <a:pt x="2290" y="109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 flipH="1">
              <a:off x="1939167" y="1145675"/>
              <a:ext cx="586458" cy="586865"/>
            </a:xfrm>
            <a:custGeom>
              <a:avLst/>
              <a:gdLst/>
              <a:ahLst/>
              <a:cxnLst/>
              <a:rect l="l" t="t" r="r" b="b"/>
              <a:pathLst>
                <a:path w="34584" h="34608" fill="none" extrusionOk="0">
                  <a:moveTo>
                    <a:pt x="32651" y="25282"/>
                  </a:moveTo>
                  <a:lnTo>
                    <a:pt x="32651" y="25282"/>
                  </a:lnTo>
                  <a:lnTo>
                    <a:pt x="32222" y="26069"/>
                  </a:lnTo>
                  <a:lnTo>
                    <a:pt x="31745" y="26808"/>
                  </a:lnTo>
                  <a:lnTo>
                    <a:pt x="31244" y="27524"/>
                  </a:lnTo>
                  <a:lnTo>
                    <a:pt x="30719" y="28215"/>
                  </a:lnTo>
                  <a:lnTo>
                    <a:pt x="30171" y="28859"/>
                  </a:lnTo>
                  <a:lnTo>
                    <a:pt x="29575" y="29479"/>
                  </a:lnTo>
                  <a:lnTo>
                    <a:pt x="28978" y="30076"/>
                  </a:lnTo>
                  <a:lnTo>
                    <a:pt x="28334" y="30624"/>
                  </a:lnTo>
                  <a:lnTo>
                    <a:pt x="27667" y="31149"/>
                  </a:lnTo>
                  <a:lnTo>
                    <a:pt x="26975" y="31626"/>
                  </a:lnTo>
                  <a:lnTo>
                    <a:pt x="26283" y="32079"/>
                  </a:lnTo>
                  <a:lnTo>
                    <a:pt x="25568" y="32485"/>
                  </a:lnTo>
                  <a:lnTo>
                    <a:pt x="24805" y="32866"/>
                  </a:lnTo>
                  <a:lnTo>
                    <a:pt x="24065" y="33224"/>
                  </a:lnTo>
                  <a:lnTo>
                    <a:pt x="23278" y="33534"/>
                  </a:lnTo>
                  <a:lnTo>
                    <a:pt x="22491" y="33796"/>
                  </a:lnTo>
                  <a:lnTo>
                    <a:pt x="21704" y="34035"/>
                  </a:lnTo>
                  <a:lnTo>
                    <a:pt x="20893" y="34226"/>
                  </a:lnTo>
                  <a:lnTo>
                    <a:pt x="20082" y="34369"/>
                  </a:lnTo>
                  <a:lnTo>
                    <a:pt x="19247" y="34488"/>
                  </a:lnTo>
                  <a:lnTo>
                    <a:pt x="18413" y="34560"/>
                  </a:lnTo>
                  <a:lnTo>
                    <a:pt x="17578" y="34607"/>
                  </a:lnTo>
                  <a:lnTo>
                    <a:pt x="16743" y="34607"/>
                  </a:lnTo>
                  <a:lnTo>
                    <a:pt x="15908" y="34560"/>
                  </a:lnTo>
                  <a:lnTo>
                    <a:pt x="15074" y="34464"/>
                  </a:lnTo>
                  <a:lnTo>
                    <a:pt x="14239" y="34345"/>
                  </a:lnTo>
                  <a:lnTo>
                    <a:pt x="13404" y="34154"/>
                  </a:lnTo>
                  <a:lnTo>
                    <a:pt x="12569" y="33940"/>
                  </a:lnTo>
                  <a:lnTo>
                    <a:pt x="11735" y="33701"/>
                  </a:lnTo>
                  <a:lnTo>
                    <a:pt x="10924" y="33391"/>
                  </a:lnTo>
                  <a:lnTo>
                    <a:pt x="10113" y="33057"/>
                  </a:lnTo>
                  <a:lnTo>
                    <a:pt x="9302" y="32652"/>
                  </a:lnTo>
                  <a:lnTo>
                    <a:pt x="9302" y="32652"/>
                  </a:lnTo>
                  <a:lnTo>
                    <a:pt x="8539" y="32222"/>
                  </a:lnTo>
                  <a:lnTo>
                    <a:pt x="7775" y="31769"/>
                  </a:lnTo>
                  <a:lnTo>
                    <a:pt x="7060" y="31268"/>
                  </a:lnTo>
                  <a:lnTo>
                    <a:pt x="6392" y="30744"/>
                  </a:lnTo>
                  <a:lnTo>
                    <a:pt x="5724" y="30171"/>
                  </a:lnTo>
                  <a:lnTo>
                    <a:pt x="5104" y="29599"/>
                  </a:lnTo>
                  <a:lnTo>
                    <a:pt x="4532" y="28979"/>
                  </a:lnTo>
                  <a:lnTo>
                    <a:pt x="3959" y="28335"/>
                  </a:lnTo>
                  <a:lnTo>
                    <a:pt x="3435" y="27691"/>
                  </a:lnTo>
                  <a:lnTo>
                    <a:pt x="2958" y="26999"/>
                  </a:lnTo>
                  <a:lnTo>
                    <a:pt x="2505" y="26307"/>
                  </a:lnTo>
                  <a:lnTo>
                    <a:pt x="2099" y="25568"/>
                  </a:lnTo>
                  <a:lnTo>
                    <a:pt x="1717" y="24829"/>
                  </a:lnTo>
                  <a:lnTo>
                    <a:pt x="1384" y="24065"/>
                  </a:lnTo>
                  <a:lnTo>
                    <a:pt x="1074" y="23302"/>
                  </a:lnTo>
                  <a:lnTo>
                    <a:pt x="787" y="22515"/>
                  </a:lnTo>
                  <a:lnTo>
                    <a:pt x="573" y="21728"/>
                  </a:lnTo>
                  <a:lnTo>
                    <a:pt x="382" y="20917"/>
                  </a:lnTo>
                  <a:lnTo>
                    <a:pt x="215" y="20082"/>
                  </a:lnTo>
                  <a:lnTo>
                    <a:pt x="96" y="19271"/>
                  </a:lnTo>
                  <a:lnTo>
                    <a:pt x="24" y="18437"/>
                  </a:lnTo>
                  <a:lnTo>
                    <a:pt x="0" y="17602"/>
                  </a:lnTo>
                  <a:lnTo>
                    <a:pt x="0" y="16767"/>
                  </a:lnTo>
                  <a:lnTo>
                    <a:pt x="48" y="15932"/>
                  </a:lnTo>
                  <a:lnTo>
                    <a:pt x="119" y="15074"/>
                  </a:lnTo>
                  <a:lnTo>
                    <a:pt x="263" y="14239"/>
                  </a:lnTo>
                  <a:lnTo>
                    <a:pt x="430" y="13404"/>
                  </a:lnTo>
                  <a:lnTo>
                    <a:pt x="644" y="12570"/>
                  </a:lnTo>
                  <a:lnTo>
                    <a:pt x="907" y="11759"/>
                  </a:lnTo>
                  <a:lnTo>
                    <a:pt x="1193" y="10924"/>
                  </a:lnTo>
                  <a:lnTo>
                    <a:pt x="1551" y="10113"/>
                  </a:lnTo>
                  <a:lnTo>
                    <a:pt x="1932" y="9326"/>
                  </a:lnTo>
                  <a:lnTo>
                    <a:pt x="1932" y="9326"/>
                  </a:lnTo>
                  <a:lnTo>
                    <a:pt x="2361" y="8539"/>
                  </a:lnTo>
                  <a:lnTo>
                    <a:pt x="2838" y="7799"/>
                  </a:lnTo>
                  <a:lnTo>
                    <a:pt x="3315" y="7084"/>
                  </a:lnTo>
                  <a:lnTo>
                    <a:pt x="3840" y="6392"/>
                  </a:lnTo>
                  <a:lnTo>
                    <a:pt x="4413" y="5748"/>
                  </a:lnTo>
                  <a:lnTo>
                    <a:pt x="4985" y="5128"/>
                  </a:lnTo>
                  <a:lnTo>
                    <a:pt x="5605" y="4532"/>
                  </a:lnTo>
                  <a:lnTo>
                    <a:pt x="6249" y="3983"/>
                  </a:lnTo>
                  <a:lnTo>
                    <a:pt x="6917" y="3459"/>
                  </a:lnTo>
                  <a:lnTo>
                    <a:pt x="7585" y="2982"/>
                  </a:lnTo>
                  <a:lnTo>
                    <a:pt x="8300" y="2528"/>
                  </a:lnTo>
                  <a:lnTo>
                    <a:pt x="9016" y="2123"/>
                  </a:lnTo>
                  <a:lnTo>
                    <a:pt x="9755" y="1741"/>
                  </a:lnTo>
                  <a:lnTo>
                    <a:pt x="10518" y="1384"/>
                  </a:lnTo>
                  <a:lnTo>
                    <a:pt x="11281" y="1074"/>
                  </a:lnTo>
                  <a:lnTo>
                    <a:pt x="12069" y="811"/>
                  </a:lnTo>
                  <a:lnTo>
                    <a:pt x="12879" y="573"/>
                  </a:lnTo>
                  <a:lnTo>
                    <a:pt x="13690" y="382"/>
                  </a:lnTo>
                  <a:lnTo>
                    <a:pt x="14501" y="239"/>
                  </a:lnTo>
                  <a:lnTo>
                    <a:pt x="15312" y="120"/>
                  </a:lnTo>
                  <a:lnTo>
                    <a:pt x="16147" y="48"/>
                  </a:lnTo>
                  <a:lnTo>
                    <a:pt x="16982" y="0"/>
                  </a:lnTo>
                  <a:lnTo>
                    <a:pt x="17816" y="0"/>
                  </a:lnTo>
                  <a:lnTo>
                    <a:pt x="18675" y="48"/>
                  </a:lnTo>
                  <a:lnTo>
                    <a:pt x="19510" y="143"/>
                  </a:lnTo>
                  <a:lnTo>
                    <a:pt x="20345" y="263"/>
                  </a:lnTo>
                  <a:lnTo>
                    <a:pt x="21179" y="453"/>
                  </a:lnTo>
                  <a:lnTo>
                    <a:pt x="22014" y="668"/>
                  </a:lnTo>
                  <a:lnTo>
                    <a:pt x="22849" y="907"/>
                  </a:lnTo>
                  <a:lnTo>
                    <a:pt x="23660" y="1217"/>
                  </a:lnTo>
                  <a:lnTo>
                    <a:pt x="24471" y="1551"/>
                  </a:lnTo>
                  <a:lnTo>
                    <a:pt x="25258" y="1956"/>
                  </a:lnTo>
                  <a:lnTo>
                    <a:pt x="25258" y="1956"/>
                  </a:lnTo>
                  <a:lnTo>
                    <a:pt x="26045" y="2385"/>
                  </a:lnTo>
                  <a:lnTo>
                    <a:pt x="26784" y="2839"/>
                  </a:lnTo>
                  <a:lnTo>
                    <a:pt x="27500" y="3339"/>
                  </a:lnTo>
                  <a:lnTo>
                    <a:pt x="28191" y="3864"/>
                  </a:lnTo>
                  <a:lnTo>
                    <a:pt x="28835" y="4437"/>
                  </a:lnTo>
                  <a:lnTo>
                    <a:pt x="29455" y="5009"/>
                  </a:lnTo>
                  <a:lnTo>
                    <a:pt x="30052" y="5629"/>
                  </a:lnTo>
                  <a:lnTo>
                    <a:pt x="30600" y="6273"/>
                  </a:lnTo>
                  <a:lnTo>
                    <a:pt x="31125" y="6917"/>
                  </a:lnTo>
                  <a:lnTo>
                    <a:pt x="31602" y="7609"/>
                  </a:lnTo>
                  <a:lnTo>
                    <a:pt x="32055" y="8300"/>
                  </a:lnTo>
                  <a:lnTo>
                    <a:pt x="32484" y="9040"/>
                  </a:lnTo>
                  <a:lnTo>
                    <a:pt x="32866" y="9779"/>
                  </a:lnTo>
                  <a:lnTo>
                    <a:pt x="33200" y="10542"/>
                  </a:lnTo>
                  <a:lnTo>
                    <a:pt x="33510" y="11305"/>
                  </a:lnTo>
                  <a:lnTo>
                    <a:pt x="33772" y="12093"/>
                  </a:lnTo>
                  <a:lnTo>
                    <a:pt x="34011" y="12880"/>
                  </a:lnTo>
                  <a:lnTo>
                    <a:pt x="34202" y="13690"/>
                  </a:lnTo>
                  <a:lnTo>
                    <a:pt x="34369" y="14525"/>
                  </a:lnTo>
                  <a:lnTo>
                    <a:pt x="34464" y="15336"/>
                  </a:lnTo>
                  <a:lnTo>
                    <a:pt x="34559" y="16171"/>
                  </a:lnTo>
                  <a:lnTo>
                    <a:pt x="34583" y="17006"/>
                  </a:lnTo>
                  <a:lnTo>
                    <a:pt x="34583" y="17840"/>
                  </a:lnTo>
                  <a:lnTo>
                    <a:pt x="34536" y="18675"/>
                  </a:lnTo>
                  <a:lnTo>
                    <a:pt x="34440" y="19534"/>
                  </a:lnTo>
                  <a:lnTo>
                    <a:pt x="34321" y="20369"/>
                  </a:lnTo>
                  <a:lnTo>
                    <a:pt x="34154" y="21203"/>
                  </a:lnTo>
                  <a:lnTo>
                    <a:pt x="33939" y="22038"/>
                  </a:lnTo>
                  <a:lnTo>
                    <a:pt x="33677" y="22849"/>
                  </a:lnTo>
                  <a:lnTo>
                    <a:pt x="33367" y="23684"/>
                  </a:lnTo>
                  <a:lnTo>
                    <a:pt x="33033" y="24495"/>
                  </a:lnTo>
                  <a:lnTo>
                    <a:pt x="32651" y="25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 flipH="1">
              <a:off x="1939167" y="1145675"/>
              <a:ext cx="586458" cy="586865"/>
            </a:xfrm>
            <a:custGeom>
              <a:avLst/>
              <a:gdLst/>
              <a:ahLst/>
              <a:cxnLst/>
              <a:rect l="l" t="t" r="r" b="b"/>
              <a:pathLst>
                <a:path w="34584" h="34608" extrusionOk="0">
                  <a:moveTo>
                    <a:pt x="17268" y="0"/>
                  </a:moveTo>
                  <a:lnTo>
                    <a:pt x="16338" y="24"/>
                  </a:lnTo>
                  <a:lnTo>
                    <a:pt x="15431" y="96"/>
                  </a:lnTo>
                  <a:lnTo>
                    <a:pt x="14811" y="191"/>
                  </a:lnTo>
                  <a:lnTo>
                    <a:pt x="14167" y="287"/>
                  </a:lnTo>
                  <a:lnTo>
                    <a:pt x="13547" y="406"/>
                  </a:lnTo>
                  <a:lnTo>
                    <a:pt x="12927" y="573"/>
                  </a:lnTo>
                  <a:lnTo>
                    <a:pt x="12331" y="740"/>
                  </a:lnTo>
                  <a:lnTo>
                    <a:pt x="11711" y="931"/>
                  </a:lnTo>
                  <a:lnTo>
                    <a:pt x="11114" y="1145"/>
                  </a:lnTo>
                  <a:lnTo>
                    <a:pt x="10518" y="1384"/>
                  </a:lnTo>
                  <a:lnTo>
                    <a:pt x="9946" y="1646"/>
                  </a:lnTo>
                  <a:lnTo>
                    <a:pt x="9373" y="1932"/>
                  </a:lnTo>
                  <a:lnTo>
                    <a:pt x="8825" y="2218"/>
                  </a:lnTo>
                  <a:lnTo>
                    <a:pt x="8252" y="2552"/>
                  </a:lnTo>
                  <a:lnTo>
                    <a:pt x="7728" y="2886"/>
                  </a:lnTo>
                  <a:lnTo>
                    <a:pt x="7203" y="3244"/>
                  </a:lnTo>
                  <a:lnTo>
                    <a:pt x="6678" y="3626"/>
                  </a:lnTo>
                  <a:lnTo>
                    <a:pt x="6177" y="4031"/>
                  </a:lnTo>
                  <a:lnTo>
                    <a:pt x="5534" y="4603"/>
                  </a:lnTo>
                  <a:lnTo>
                    <a:pt x="4937" y="5176"/>
                  </a:lnTo>
                  <a:lnTo>
                    <a:pt x="4365" y="5796"/>
                  </a:lnTo>
                  <a:lnTo>
                    <a:pt x="3816" y="6416"/>
                  </a:lnTo>
                  <a:lnTo>
                    <a:pt x="3315" y="7108"/>
                  </a:lnTo>
                  <a:lnTo>
                    <a:pt x="2815" y="7799"/>
                  </a:lnTo>
                  <a:lnTo>
                    <a:pt x="2361" y="8539"/>
                  </a:lnTo>
                  <a:lnTo>
                    <a:pt x="1956" y="9302"/>
                  </a:lnTo>
                  <a:lnTo>
                    <a:pt x="1670" y="9874"/>
                  </a:lnTo>
                  <a:lnTo>
                    <a:pt x="1384" y="10471"/>
                  </a:lnTo>
                  <a:lnTo>
                    <a:pt x="1145" y="11067"/>
                  </a:lnTo>
                  <a:lnTo>
                    <a:pt x="930" y="11663"/>
                  </a:lnTo>
                  <a:lnTo>
                    <a:pt x="740" y="12283"/>
                  </a:lnTo>
                  <a:lnTo>
                    <a:pt x="573" y="12903"/>
                  </a:lnTo>
                  <a:lnTo>
                    <a:pt x="406" y="13524"/>
                  </a:lnTo>
                  <a:lnTo>
                    <a:pt x="286" y="14144"/>
                  </a:lnTo>
                  <a:lnTo>
                    <a:pt x="167" y="14788"/>
                  </a:lnTo>
                  <a:lnTo>
                    <a:pt x="96" y="15408"/>
                  </a:lnTo>
                  <a:lnTo>
                    <a:pt x="48" y="16052"/>
                  </a:lnTo>
                  <a:lnTo>
                    <a:pt x="0" y="16696"/>
                  </a:lnTo>
                  <a:lnTo>
                    <a:pt x="0" y="17316"/>
                  </a:lnTo>
                  <a:lnTo>
                    <a:pt x="0" y="17960"/>
                  </a:lnTo>
                  <a:lnTo>
                    <a:pt x="48" y="18604"/>
                  </a:lnTo>
                  <a:lnTo>
                    <a:pt x="96" y="19248"/>
                  </a:lnTo>
                  <a:lnTo>
                    <a:pt x="191" y="19868"/>
                  </a:lnTo>
                  <a:lnTo>
                    <a:pt x="286" y="20488"/>
                  </a:lnTo>
                  <a:lnTo>
                    <a:pt x="406" y="21084"/>
                  </a:lnTo>
                  <a:lnTo>
                    <a:pt x="549" y="21704"/>
                  </a:lnTo>
                  <a:lnTo>
                    <a:pt x="740" y="22301"/>
                  </a:lnTo>
                  <a:lnTo>
                    <a:pt x="930" y="22897"/>
                  </a:lnTo>
                  <a:lnTo>
                    <a:pt x="1145" y="23493"/>
                  </a:lnTo>
                  <a:lnTo>
                    <a:pt x="1360" y="24065"/>
                  </a:lnTo>
                  <a:lnTo>
                    <a:pt x="1622" y="24638"/>
                  </a:lnTo>
                  <a:lnTo>
                    <a:pt x="1908" y="25210"/>
                  </a:lnTo>
                  <a:lnTo>
                    <a:pt x="2194" y="25759"/>
                  </a:lnTo>
                  <a:lnTo>
                    <a:pt x="2505" y="26307"/>
                  </a:lnTo>
                  <a:lnTo>
                    <a:pt x="2838" y="26832"/>
                  </a:lnTo>
                  <a:lnTo>
                    <a:pt x="3196" y="27357"/>
                  </a:lnTo>
                  <a:lnTo>
                    <a:pt x="3578" y="27858"/>
                  </a:lnTo>
                  <a:lnTo>
                    <a:pt x="3983" y="28359"/>
                  </a:lnTo>
                  <a:lnTo>
                    <a:pt x="4413" y="28883"/>
                  </a:lnTo>
                  <a:lnTo>
                    <a:pt x="4890" y="29360"/>
                  </a:lnTo>
                  <a:lnTo>
                    <a:pt x="5367" y="29837"/>
                  </a:lnTo>
                  <a:lnTo>
                    <a:pt x="5844" y="30290"/>
                  </a:lnTo>
                  <a:lnTo>
                    <a:pt x="6177" y="30577"/>
                  </a:lnTo>
                  <a:lnTo>
                    <a:pt x="6893" y="31149"/>
                  </a:lnTo>
                  <a:lnTo>
                    <a:pt x="7680" y="31698"/>
                  </a:lnTo>
                  <a:lnTo>
                    <a:pt x="8467" y="32198"/>
                  </a:lnTo>
                  <a:lnTo>
                    <a:pt x="9302" y="32652"/>
                  </a:lnTo>
                  <a:lnTo>
                    <a:pt x="9421" y="32723"/>
                  </a:lnTo>
                  <a:lnTo>
                    <a:pt x="10041" y="33009"/>
                  </a:lnTo>
                  <a:lnTo>
                    <a:pt x="10685" y="33296"/>
                  </a:lnTo>
                  <a:lnTo>
                    <a:pt x="11329" y="33534"/>
                  </a:lnTo>
                  <a:lnTo>
                    <a:pt x="11973" y="33773"/>
                  </a:lnTo>
                  <a:lnTo>
                    <a:pt x="12617" y="33963"/>
                  </a:lnTo>
                  <a:lnTo>
                    <a:pt x="13285" y="34130"/>
                  </a:lnTo>
                  <a:lnTo>
                    <a:pt x="13953" y="34273"/>
                  </a:lnTo>
                  <a:lnTo>
                    <a:pt x="14644" y="34393"/>
                  </a:lnTo>
                  <a:lnTo>
                    <a:pt x="15288" y="34488"/>
                  </a:lnTo>
                  <a:lnTo>
                    <a:pt x="15956" y="34536"/>
                  </a:lnTo>
                  <a:lnTo>
                    <a:pt x="16624" y="34583"/>
                  </a:lnTo>
                  <a:lnTo>
                    <a:pt x="17292" y="34607"/>
                  </a:lnTo>
                  <a:lnTo>
                    <a:pt x="18246" y="34583"/>
                  </a:lnTo>
                  <a:lnTo>
                    <a:pt x="19176" y="34488"/>
                  </a:lnTo>
                  <a:lnTo>
                    <a:pt x="19796" y="34417"/>
                  </a:lnTo>
                  <a:lnTo>
                    <a:pt x="20440" y="34321"/>
                  </a:lnTo>
                  <a:lnTo>
                    <a:pt x="21060" y="34178"/>
                  </a:lnTo>
                  <a:lnTo>
                    <a:pt x="21680" y="34035"/>
                  </a:lnTo>
                  <a:lnTo>
                    <a:pt x="22276" y="33868"/>
                  </a:lnTo>
                  <a:lnTo>
                    <a:pt x="22897" y="33653"/>
                  </a:lnTo>
                  <a:lnTo>
                    <a:pt x="23493" y="33439"/>
                  </a:lnTo>
                  <a:lnTo>
                    <a:pt x="24089" y="33200"/>
                  </a:lnTo>
                  <a:lnTo>
                    <a:pt x="24661" y="32938"/>
                  </a:lnTo>
                  <a:lnTo>
                    <a:pt x="25234" y="32675"/>
                  </a:lnTo>
                  <a:lnTo>
                    <a:pt x="25806" y="32365"/>
                  </a:lnTo>
                  <a:lnTo>
                    <a:pt x="26355" y="32031"/>
                  </a:lnTo>
                  <a:lnTo>
                    <a:pt x="26880" y="31698"/>
                  </a:lnTo>
                  <a:lnTo>
                    <a:pt x="27404" y="31340"/>
                  </a:lnTo>
                  <a:lnTo>
                    <a:pt x="27929" y="30934"/>
                  </a:lnTo>
                  <a:lnTo>
                    <a:pt x="28430" y="30529"/>
                  </a:lnTo>
                  <a:lnTo>
                    <a:pt x="29050" y="30004"/>
                  </a:lnTo>
                  <a:lnTo>
                    <a:pt x="29622" y="29432"/>
                  </a:lnTo>
                  <a:lnTo>
                    <a:pt x="30195" y="28836"/>
                  </a:lnTo>
                  <a:lnTo>
                    <a:pt x="30696" y="28239"/>
                  </a:lnTo>
                  <a:lnTo>
                    <a:pt x="31244" y="27548"/>
                  </a:lnTo>
                  <a:lnTo>
                    <a:pt x="31745" y="26808"/>
                  </a:lnTo>
                  <a:lnTo>
                    <a:pt x="32198" y="26069"/>
                  </a:lnTo>
                  <a:lnTo>
                    <a:pt x="32651" y="25282"/>
                  </a:lnTo>
                  <a:lnTo>
                    <a:pt x="32938" y="24709"/>
                  </a:lnTo>
                  <a:lnTo>
                    <a:pt x="33200" y="24113"/>
                  </a:lnTo>
                  <a:lnTo>
                    <a:pt x="33438" y="23517"/>
                  </a:lnTo>
                  <a:lnTo>
                    <a:pt x="33653" y="22921"/>
                  </a:lnTo>
                  <a:lnTo>
                    <a:pt x="33844" y="22324"/>
                  </a:lnTo>
                  <a:lnTo>
                    <a:pt x="34011" y="21704"/>
                  </a:lnTo>
                  <a:lnTo>
                    <a:pt x="34154" y="21084"/>
                  </a:lnTo>
                  <a:lnTo>
                    <a:pt x="34297" y="20464"/>
                  </a:lnTo>
                  <a:lnTo>
                    <a:pt x="34392" y="19844"/>
                  </a:lnTo>
                  <a:lnTo>
                    <a:pt x="34488" y="19200"/>
                  </a:lnTo>
                  <a:lnTo>
                    <a:pt x="34536" y="18580"/>
                  </a:lnTo>
                  <a:lnTo>
                    <a:pt x="34559" y="17936"/>
                  </a:lnTo>
                  <a:lnTo>
                    <a:pt x="34583" y="17316"/>
                  </a:lnTo>
                  <a:lnTo>
                    <a:pt x="34559" y="16672"/>
                  </a:lnTo>
                  <a:lnTo>
                    <a:pt x="34536" y="16028"/>
                  </a:lnTo>
                  <a:lnTo>
                    <a:pt x="34488" y="15408"/>
                  </a:lnTo>
                  <a:lnTo>
                    <a:pt x="34392" y="14788"/>
                  </a:lnTo>
                  <a:lnTo>
                    <a:pt x="34297" y="14168"/>
                  </a:lnTo>
                  <a:lnTo>
                    <a:pt x="34178" y="13571"/>
                  </a:lnTo>
                  <a:lnTo>
                    <a:pt x="34035" y="12975"/>
                  </a:lnTo>
                  <a:lnTo>
                    <a:pt x="33868" y="12379"/>
                  </a:lnTo>
                  <a:lnTo>
                    <a:pt x="33677" y="11782"/>
                  </a:lnTo>
                  <a:lnTo>
                    <a:pt x="33462" y="11186"/>
                  </a:lnTo>
                  <a:lnTo>
                    <a:pt x="33248" y="10614"/>
                  </a:lnTo>
                  <a:lnTo>
                    <a:pt x="32985" y="10065"/>
                  </a:lnTo>
                  <a:lnTo>
                    <a:pt x="32723" y="9493"/>
                  </a:lnTo>
                  <a:lnTo>
                    <a:pt x="32437" y="8944"/>
                  </a:lnTo>
                  <a:lnTo>
                    <a:pt x="32127" y="8420"/>
                  </a:lnTo>
                  <a:lnTo>
                    <a:pt x="31793" y="7871"/>
                  </a:lnTo>
                  <a:lnTo>
                    <a:pt x="31435" y="7370"/>
                  </a:lnTo>
                  <a:lnTo>
                    <a:pt x="31077" y="6845"/>
                  </a:lnTo>
                  <a:lnTo>
                    <a:pt x="30696" y="6368"/>
                  </a:lnTo>
                  <a:lnTo>
                    <a:pt x="30600" y="6249"/>
                  </a:lnTo>
                  <a:lnTo>
                    <a:pt x="30195" y="5772"/>
                  </a:lnTo>
                  <a:lnTo>
                    <a:pt x="29789" y="5343"/>
                  </a:lnTo>
                  <a:lnTo>
                    <a:pt x="29360" y="4914"/>
                  </a:lnTo>
                  <a:lnTo>
                    <a:pt x="28931" y="4508"/>
                  </a:lnTo>
                  <a:lnTo>
                    <a:pt x="28287" y="3936"/>
                  </a:lnTo>
                  <a:lnTo>
                    <a:pt x="27619" y="3411"/>
                  </a:lnTo>
                  <a:lnTo>
                    <a:pt x="27118" y="3077"/>
                  </a:lnTo>
                  <a:lnTo>
                    <a:pt x="26617" y="2719"/>
                  </a:lnTo>
                  <a:lnTo>
                    <a:pt x="26092" y="2409"/>
                  </a:lnTo>
                  <a:lnTo>
                    <a:pt x="25544" y="2099"/>
                  </a:lnTo>
                  <a:lnTo>
                    <a:pt x="24709" y="1670"/>
                  </a:lnTo>
                  <a:lnTo>
                    <a:pt x="23827" y="1288"/>
                  </a:lnTo>
                  <a:lnTo>
                    <a:pt x="23111" y="1002"/>
                  </a:lnTo>
                  <a:lnTo>
                    <a:pt x="22372" y="764"/>
                  </a:lnTo>
                  <a:lnTo>
                    <a:pt x="21632" y="549"/>
                  </a:lnTo>
                  <a:lnTo>
                    <a:pt x="20869" y="382"/>
                  </a:lnTo>
                  <a:lnTo>
                    <a:pt x="20106" y="239"/>
                  </a:lnTo>
                  <a:lnTo>
                    <a:pt x="19343" y="143"/>
                  </a:lnTo>
                  <a:lnTo>
                    <a:pt x="18580" y="48"/>
                  </a:lnTo>
                  <a:lnTo>
                    <a:pt x="17816" y="24"/>
                  </a:lnTo>
                  <a:lnTo>
                    <a:pt x="17268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5"/>
            <p:cNvSpPr/>
            <p:nvPr/>
          </p:nvSpPr>
          <p:spPr>
            <a:xfrm flipH="1">
              <a:off x="1939167" y="1145675"/>
              <a:ext cx="586458" cy="586865"/>
            </a:xfrm>
            <a:custGeom>
              <a:avLst/>
              <a:gdLst/>
              <a:ahLst/>
              <a:cxnLst/>
              <a:rect l="l" t="t" r="r" b="b"/>
              <a:pathLst>
                <a:path w="34584" h="34608" fill="none" extrusionOk="0">
                  <a:moveTo>
                    <a:pt x="17268" y="0"/>
                  </a:moveTo>
                  <a:lnTo>
                    <a:pt x="17268" y="0"/>
                  </a:lnTo>
                  <a:lnTo>
                    <a:pt x="16338" y="24"/>
                  </a:lnTo>
                  <a:lnTo>
                    <a:pt x="15431" y="96"/>
                  </a:lnTo>
                  <a:lnTo>
                    <a:pt x="15431" y="96"/>
                  </a:lnTo>
                  <a:lnTo>
                    <a:pt x="14811" y="191"/>
                  </a:lnTo>
                  <a:lnTo>
                    <a:pt x="14167" y="287"/>
                  </a:lnTo>
                  <a:lnTo>
                    <a:pt x="13547" y="406"/>
                  </a:lnTo>
                  <a:lnTo>
                    <a:pt x="12927" y="573"/>
                  </a:lnTo>
                  <a:lnTo>
                    <a:pt x="12331" y="740"/>
                  </a:lnTo>
                  <a:lnTo>
                    <a:pt x="11711" y="931"/>
                  </a:lnTo>
                  <a:lnTo>
                    <a:pt x="11114" y="1145"/>
                  </a:lnTo>
                  <a:lnTo>
                    <a:pt x="10518" y="1384"/>
                  </a:lnTo>
                  <a:lnTo>
                    <a:pt x="9946" y="1646"/>
                  </a:lnTo>
                  <a:lnTo>
                    <a:pt x="9373" y="1932"/>
                  </a:lnTo>
                  <a:lnTo>
                    <a:pt x="8825" y="2218"/>
                  </a:lnTo>
                  <a:lnTo>
                    <a:pt x="8252" y="2552"/>
                  </a:lnTo>
                  <a:lnTo>
                    <a:pt x="7728" y="2886"/>
                  </a:lnTo>
                  <a:lnTo>
                    <a:pt x="7203" y="3244"/>
                  </a:lnTo>
                  <a:lnTo>
                    <a:pt x="6678" y="3626"/>
                  </a:lnTo>
                  <a:lnTo>
                    <a:pt x="6177" y="4031"/>
                  </a:lnTo>
                  <a:lnTo>
                    <a:pt x="6177" y="4031"/>
                  </a:lnTo>
                  <a:lnTo>
                    <a:pt x="5534" y="4603"/>
                  </a:lnTo>
                  <a:lnTo>
                    <a:pt x="4937" y="5176"/>
                  </a:lnTo>
                  <a:lnTo>
                    <a:pt x="4365" y="5796"/>
                  </a:lnTo>
                  <a:lnTo>
                    <a:pt x="3816" y="6416"/>
                  </a:lnTo>
                  <a:lnTo>
                    <a:pt x="3816" y="6416"/>
                  </a:lnTo>
                  <a:lnTo>
                    <a:pt x="3315" y="7108"/>
                  </a:lnTo>
                  <a:lnTo>
                    <a:pt x="2815" y="7799"/>
                  </a:lnTo>
                  <a:lnTo>
                    <a:pt x="2361" y="8539"/>
                  </a:lnTo>
                  <a:lnTo>
                    <a:pt x="1956" y="9302"/>
                  </a:lnTo>
                  <a:lnTo>
                    <a:pt x="1956" y="9302"/>
                  </a:lnTo>
                  <a:lnTo>
                    <a:pt x="1670" y="9874"/>
                  </a:lnTo>
                  <a:lnTo>
                    <a:pt x="1384" y="10471"/>
                  </a:lnTo>
                  <a:lnTo>
                    <a:pt x="1145" y="11067"/>
                  </a:lnTo>
                  <a:lnTo>
                    <a:pt x="930" y="11663"/>
                  </a:lnTo>
                  <a:lnTo>
                    <a:pt x="740" y="12283"/>
                  </a:lnTo>
                  <a:lnTo>
                    <a:pt x="573" y="12903"/>
                  </a:lnTo>
                  <a:lnTo>
                    <a:pt x="406" y="13524"/>
                  </a:lnTo>
                  <a:lnTo>
                    <a:pt x="286" y="14144"/>
                  </a:lnTo>
                  <a:lnTo>
                    <a:pt x="167" y="14788"/>
                  </a:lnTo>
                  <a:lnTo>
                    <a:pt x="96" y="15408"/>
                  </a:lnTo>
                  <a:lnTo>
                    <a:pt x="48" y="16052"/>
                  </a:lnTo>
                  <a:lnTo>
                    <a:pt x="0" y="16696"/>
                  </a:lnTo>
                  <a:lnTo>
                    <a:pt x="0" y="17316"/>
                  </a:lnTo>
                  <a:lnTo>
                    <a:pt x="0" y="17960"/>
                  </a:lnTo>
                  <a:lnTo>
                    <a:pt x="48" y="18604"/>
                  </a:lnTo>
                  <a:lnTo>
                    <a:pt x="96" y="19248"/>
                  </a:lnTo>
                  <a:lnTo>
                    <a:pt x="96" y="19248"/>
                  </a:lnTo>
                  <a:lnTo>
                    <a:pt x="191" y="19868"/>
                  </a:lnTo>
                  <a:lnTo>
                    <a:pt x="286" y="20488"/>
                  </a:lnTo>
                  <a:lnTo>
                    <a:pt x="406" y="21084"/>
                  </a:lnTo>
                  <a:lnTo>
                    <a:pt x="549" y="21704"/>
                  </a:lnTo>
                  <a:lnTo>
                    <a:pt x="740" y="22301"/>
                  </a:lnTo>
                  <a:lnTo>
                    <a:pt x="930" y="22897"/>
                  </a:lnTo>
                  <a:lnTo>
                    <a:pt x="1145" y="23493"/>
                  </a:lnTo>
                  <a:lnTo>
                    <a:pt x="1360" y="24065"/>
                  </a:lnTo>
                  <a:lnTo>
                    <a:pt x="1622" y="24638"/>
                  </a:lnTo>
                  <a:lnTo>
                    <a:pt x="1908" y="25210"/>
                  </a:lnTo>
                  <a:lnTo>
                    <a:pt x="2194" y="25759"/>
                  </a:lnTo>
                  <a:lnTo>
                    <a:pt x="2505" y="26307"/>
                  </a:lnTo>
                  <a:lnTo>
                    <a:pt x="2838" y="26832"/>
                  </a:lnTo>
                  <a:lnTo>
                    <a:pt x="3196" y="27357"/>
                  </a:lnTo>
                  <a:lnTo>
                    <a:pt x="3578" y="27858"/>
                  </a:lnTo>
                  <a:lnTo>
                    <a:pt x="3983" y="28359"/>
                  </a:lnTo>
                  <a:lnTo>
                    <a:pt x="3983" y="28359"/>
                  </a:lnTo>
                  <a:lnTo>
                    <a:pt x="3983" y="28359"/>
                  </a:lnTo>
                  <a:lnTo>
                    <a:pt x="3983" y="28359"/>
                  </a:lnTo>
                  <a:lnTo>
                    <a:pt x="4413" y="28883"/>
                  </a:lnTo>
                  <a:lnTo>
                    <a:pt x="4890" y="29360"/>
                  </a:lnTo>
                  <a:lnTo>
                    <a:pt x="5367" y="29837"/>
                  </a:lnTo>
                  <a:lnTo>
                    <a:pt x="5844" y="30290"/>
                  </a:lnTo>
                  <a:lnTo>
                    <a:pt x="5844" y="30290"/>
                  </a:lnTo>
                  <a:lnTo>
                    <a:pt x="6177" y="30577"/>
                  </a:lnTo>
                  <a:lnTo>
                    <a:pt x="6177" y="30577"/>
                  </a:lnTo>
                  <a:lnTo>
                    <a:pt x="6893" y="31149"/>
                  </a:lnTo>
                  <a:lnTo>
                    <a:pt x="7680" y="31698"/>
                  </a:lnTo>
                  <a:lnTo>
                    <a:pt x="8467" y="32198"/>
                  </a:lnTo>
                  <a:lnTo>
                    <a:pt x="9302" y="32652"/>
                  </a:lnTo>
                  <a:lnTo>
                    <a:pt x="9302" y="32652"/>
                  </a:lnTo>
                  <a:lnTo>
                    <a:pt x="9421" y="32723"/>
                  </a:lnTo>
                  <a:lnTo>
                    <a:pt x="9421" y="32723"/>
                  </a:lnTo>
                  <a:lnTo>
                    <a:pt x="10041" y="33009"/>
                  </a:lnTo>
                  <a:lnTo>
                    <a:pt x="10685" y="33296"/>
                  </a:lnTo>
                  <a:lnTo>
                    <a:pt x="11329" y="33534"/>
                  </a:lnTo>
                  <a:lnTo>
                    <a:pt x="11973" y="33773"/>
                  </a:lnTo>
                  <a:lnTo>
                    <a:pt x="12617" y="33963"/>
                  </a:lnTo>
                  <a:lnTo>
                    <a:pt x="13285" y="34130"/>
                  </a:lnTo>
                  <a:lnTo>
                    <a:pt x="13953" y="34273"/>
                  </a:lnTo>
                  <a:lnTo>
                    <a:pt x="14644" y="34393"/>
                  </a:lnTo>
                  <a:lnTo>
                    <a:pt x="14644" y="34393"/>
                  </a:lnTo>
                  <a:lnTo>
                    <a:pt x="15288" y="34488"/>
                  </a:lnTo>
                  <a:lnTo>
                    <a:pt x="15956" y="34536"/>
                  </a:lnTo>
                  <a:lnTo>
                    <a:pt x="16624" y="34583"/>
                  </a:lnTo>
                  <a:lnTo>
                    <a:pt x="17292" y="34607"/>
                  </a:lnTo>
                  <a:lnTo>
                    <a:pt x="17292" y="34607"/>
                  </a:lnTo>
                  <a:lnTo>
                    <a:pt x="18246" y="34583"/>
                  </a:lnTo>
                  <a:lnTo>
                    <a:pt x="19176" y="34488"/>
                  </a:lnTo>
                  <a:lnTo>
                    <a:pt x="19176" y="34488"/>
                  </a:lnTo>
                  <a:lnTo>
                    <a:pt x="19796" y="34417"/>
                  </a:lnTo>
                  <a:lnTo>
                    <a:pt x="20440" y="34321"/>
                  </a:lnTo>
                  <a:lnTo>
                    <a:pt x="21060" y="34178"/>
                  </a:lnTo>
                  <a:lnTo>
                    <a:pt x="21680" y="34035"/>
                  </a:lnTo>
                  <a:lnTo>
                    <a:pt x="22276" y="33868"/>
                  </a:lnTo>
                  <a:lnTo>
                    <a:pt x="22897" y="33653"/>
                  </a:lnTo>
                  <a:lnTo>
                    <a:pt x="23493" y="33439"/>
                  </a:lnTo>
                  <a:lnTo>
                    <a:pt x="24089" y="33200"/>
                  </a:lnTo>
                  <a:lnTo>
                    <a:pt x="24661" y="32938"/>
                  </a:lnTo>
                  <a:lnTo>
                    <a:pt x="25234" y="32675"/>
                  </a:lnTo>
                  <a:lnTo>
                    <a:pt x="25806" y="32365"/>
                  </a:lnTo>
                  <a:lnTo>
                    <a:pt x="26355" y="32031"/>
                  </a:lnTo>
                  <a:lnTo>
                    <a:pt x="26880" y="31698"/>
                  </a:lnTo>
                  <a:lnTo>
                    <a:pt x="27404" y="31340"/>
                  </a:lnTo>
                  <a:lnTo>
                    <a:pt x="27929" y="30934"/>
                  </a:lnTo>
                  <a:lnTo>
                    <a:pt x="28430" y="30529"/>
                  </a:lnTo>
                  <a:lnTo>
                    <a:pt x="28430" y="30529"/>
                  </a:lnTo>
                  <a:lnTo>
                    <a:pt x="29050" y="30004"/>
                  </a:lnTo>
                  <a:lnTo>
                    <a:pt x="29622" y="29432"/>
                  </a:lnTo>
                  <a:lnTo>
                    <a:pt x="30195" y="28836"/>
                  </a:lnTo>
                  <a:lnTo>
                    <a:pt x="30696" y="28239"/>
                  </a:lnTo>
                  <a:lnTo>
                    <a:pt x="30696" y="28239"/>
                  </a:lnTo>
                  <a:lnTo>
                    <a:pt x="31244" y="27548"/>
                  </a:lnTo>
                  <a:lnTo>
                    <a:pt x="31745" y="26808"/>
                  </a:lnTo>
                  <a:lnTo>
                    <a:pt x="32198" y="26069"/>
                  </a:lnTo>
                  <a:lnTo>
                    <a:pt x="32651" y="25282"/>
                  </a:lnTo>
                  <a:lnTo>
                    <a:pt x="32651" y="25282"/>
                  </a:lnTo>
                  <a:lnTo>
                    <a:pt x="32651" y="25282"/>
                  </a:lnTo>
                  <a:lnTo>
                    <a:pt x="32651" y="25282"/>
                  </a:lnTo>
                  <a:lnTo>
                    <a:pt x="32938" y="24709"/>
                  </a:lnTo>
                  <a:lnTo>
                    <a:pt x="33200" y="24113"/>
                  </a:lnTo>
                  <a:lnTo>
                    <a:pt x="33438" y="23517"/>
                  </a:lnTo>
                  <a:lnTo>
                    <a:pt x="33653" y="22921"/>
                  </a:lnTo>
                  <a:lnTo>
                    <a:pt x="33844" y="22324"/>
                  </a:lnTo>
                  <a:lnTo>
                    <a:pt x="34011" y="21704"/>
                  </a:lnTo>
                  <a:lnTo>
                    <a:pt x="34154" y="21084"/>
                  </a:lnTo>
                  <a:lnTo>
                    <a:pt x="34297" y="20464"/>
                  </a:lnTo>
                  <a:lnTo>
                    <a:pt x="34392" y="19844"/>
                  </a:lnTo>
                  <a:lnTo>
                    <a:pt x="34488" y="19200"/>
                  </a:lnTo>
                  <a:lnTo>
                    <a:pt x="34536" y="18580"/>
                  </a:lnTo>
                  <a:lnTo>
                    <a:pt x="34559" y="17936"/>
                  </a:lnTo>
                  <a:lnTo>
                    <a:pt x="34583" y="17316"/>
                  </a:lnTo>
                  <a:lnTo>
                    <a:pt x="34559" y="16672"/>
                  </a:lnTo>
                  <a:lnTo>
                    <a:pt x="34536" y="16028"/>
                  </a:lnTo>
                  <a:lnTo>
                    <a:pt x="34488" y="15408"/>
                  </a:lnTo>
                  <a:lnTo>
                    <a:pt x="34488" y="15408"/>
                  </a:lnTo>
                  <a:lnTo>
                    <a:pt x="34392" y="14788"/>
                  </a:lnTo>
                  <a:lnTo>
                    <a:pt x="34297" y="14168"/>
                  </a:lnTo>
                  <a:lnTo>
                    <a:pt x="34178" y="13571"/>
                  </a:lnTo>
                  <a:lnTo>
                    <a:pt x="34035" y="12975"/>
                  </a:lnTo>
                  <a:lnTo>
                    <a:pt x="33868" y="12379"/>
                  </a:lnTo>
                  <a:lnTo>
                    <a:pt x="33677" y="11782"/>
                  </a:lnTo>
                  <a:lnTo>
                    <a:pt x="33462" y="11186"/>
                  </a:lnTo>
                  <a:lnTo>
                    <a:pt x="33248" y="10614"/>
                  </a:lnTo>
                  <a:lnTo>
                    <a:pt x="32985" y="10065"/>
                  </a:lnTo>
                  <a:lnTo>
                    <a:pt x="32723" y="9493"/>
                  </a:lnTo>
                  <a:lnTo>
                    <a:pt x="32437" y="8944"/>
                  </a:lnTo>
                  <a:lnTo>
                    <a:pt x="32127" y="8420"/>
                  </a:lnTo>
                  <a:lnTo>
                    <a:pt x="31793" y="7871"/>
                  </a:lnTo>
                  <a:lnTo>
                    <a:pt x="31435" y="7370"/>
                  </a:lnTo>
                  <a:lnTo>
                    <a:pt x="31077" y="6845"/>
                  </a:lnTo>
                  <a:lnTo>
                    <a:pt x="30696" y="6368"/>
                  </a:lnTo>
                  <a:lnTo>
                    <a:pt x="30696" y="6368"/>
                  </a:lnTo>
                  <a:lnTo>
                    <a:pt x="30600" y="6249"/>
                  </a:lnTo>
                  <a:lnTo>
                    <a:pt x="30600" y="6249"/>
                  </a:lnTo>
                  <a:lnTo>
                    <a:pt x="30195" y="5772"/>
                  </a:lnTo>
                  <a:lnTo>
                    <a:pt x="29789" y="5343"/>
                  </a:lnTo>
                  <a:lnTo>
                    <a:pt x="29360" y="4914"/>
                  </a:lnTo>
                  <a:lnTo>
                    <a:pt x="28931" y="4508"/>
                  </a:lnTo>
                  <a:lnTo>
                    <a:pt x="28931" y="4508"/>
                  </a:lnTo>
                  <a:lnTo>
                    <a:pt x="28287" y="3936"/>
                  </a:lnTo>
                  <a:lnTo>
                    <a:pt x="27619" y="3411"/>
                  </a:lnTo>
                  <a:lnTo>
                    <a:pt x="27619" y="3411"/>
                  </a:lnTo>
                  <a:lnTo>
                    <a:pt x="27118" y="3077"/>
                  </a:lnTo>
                  <a:lnTo>
                    <a:pt x="26617" y="2719"/>
                  </a:lnTo>
                  <a:lnTo>
                    <a:pt x="26092" y="2409"/>
                  </a:lnTo>
                  <a:lnTo>
                    <a:pt x="25544" y="2099"/>
                  </a:lnTo>
                  <a:lnTo>
                    <a:pt x="25544" y="2099"/>
                  </a:lnTo>
                  <a:lnTo>
                    <a:pt x="24709" y="1670"/>
                  </a:lnTo>
                  <a:lnTo>
                    <a:pt x="23827" y="1288"/>
                  </a:lnTo>
                  <a:lnTo>
                    <a:pt x="23827" y="1288"/>
                  </a:lnTo>
                  <a:lnTo>
                    <a:pt x="23111" y="1002"/>
                  </a:lnTo>
                  <a:lnTo>
                    <a:pt x="22372" y="764"/>
                  </a:lnTo>
                  <a:lnTo>
                    <a:pt x="21632" y="549"/>
                  </a:lnTo>
                  <a:lnTo>
                    <a:pt x="20869" y="382"/>
                  </a:lnTo>
                  <a:lnTo>
                    <a:pt x="20106" y="239"/>
                  </a:lnTo>
                  <a:lnTo>
                    <a:pt x="19343" y="143"/>
                  </a:lnTo>
                  <a:lnTo>
                    <a:pt x="18580" y="48"/>
                  </a:lnTo>
                  <a:lnTo>
                    <a:pt x="17816" y="24"/>
                  </a:lnTo>
                  <a:lnTo>
                    <a:pt x="17816" y="24"/>
                  </a:lnTo>
                  <a:lnTo>
                    <a:pt x="1726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5"/>
            <p:cNvSpPr/>
            <p:nvPr/>
          </p:nvSpPr>
          <p:spPr>
            <a:xfrm flipH="1">
              <a:off x="1942406" y="1147286"/>
              <a:ext cx="581608" cy="583236"/>
            </a:xfrm>
            <a:custGeom>
              <a:avLst/>
              <a:gdLst/>
              <a:ahLst/>
              <a:cxnLst/>
              <a:rect l="l" t="t" r="r" b="b"/>
              <a:pathLst>
                <a:path w="34298" h="34394" extrusionOk="0">
                  <a:moveTo>
                    <a:pt x="15336" y="1"/>
                  </a:moveTo>
                  <a:lnTo>
                    <a:pt x="14430" y="120"/>
                  </a:lnTo>
                  <a:lnTo>
                    <a:pt x="14133" y="183"/>
                  </a:lnTo>
                  <a:lnTo>
                    <a:pt x="14133" y="183"/>
                  </a:lnTo>
                  <a:lnTo>
                    <a:pt x="14716" y="96"/>
                  </a:lnTo>
                  <a:lnTo>
                    <a:pt x="15336" y="1"/>
                  </a:lnTo>
                  <a:close/>
                  <a:moveTo>
                    <a:pt x="14133" y="183"/>
                  </a:moveTo>
                  <a:lnTo>
                    <a:pt x="14072" y="192"/>
                  </a:lnTo>
                  <a:lnTo>
                    <a:pt x="13452" y="311"/>
                  </a:lnTo>
                  <a:lnTo>
                    <a:pt x="12929" y="452"/>
                  </a:lnTo>
                  <a:lnTo>
                    <a:pt x="12929" y="452"/>
                  </a:lnTo>
                  <a:lnTo>
                    <a:pt x="13524" y="311"/>
                  </a:lnTo>
                  <a:lnTo>
                    <a:pt x="14133" y="183"/>
                  </a:lnTo>
                  <a:close/>
                  <a:moveTo>
                    <a:pt x="25997" y="2314"/>
                  </a:moveTo>
                  <a:lnTo>
                    <a:pt x="26498" y="2624"/>
                  </a:lnTo>
                  <a:lnTo>
                    <a:pt x="26717" y="2763"/>
                  </a:lnTo>
                  <a:lnTo>
                    <a:pt x="26522" y="2624"/>
                  </a:lnTo>
                  <a:lnTo>
                    <a:pt x="25997" y="2314"/>
                  </a:lnTo>
                  <a:close/>
                  <a:moveTo>
                    <a:pt x="12929" y="452"/>
                  </a:moveTo>
                  <a:lnTo>
                    <a:pt x="12617" y="525"/>
                  </a:lnTo>
                  <a:lnTo>
                    <a:pt x="11735" y="788"/>
                  </a:lnTo>
                  <a:lnTo>
                    <a:pt x="10876" y="1098"/>
                  </a:lnTo>
                  <a:lnTo>
                    <a:pt x="9994" y="1456"/>
                  </a:lnTo>
                  <a:lnTo>
                    <a:pt x="9159" y="1885"/>
                  </a:lnTo>
                  <a:lnTo>
                    <a:pt x="8324" y="2338"/>
                  </a:lnTo>
                  <a:lnTo>
                    <a:pt x="7752" y="2696"/>
                  </a:lnTo>
                  <a:lnTo>
                    <a:pt x="7203" y="3077"/>
                  </a:lnTo>
                  <a:lnTo>
                    <a:pt x="7021" y="3213"/>
                  </a:lnTo>
                  <a:lnTo>
                    <a:pt x="7108" y="3149"/>
                  </a:lnTo>
                  <a:lnTo>
                    <a:pt x="7633" y="2791"/>
                  </a:lnTo>
                  <a:lnTo>
                    <a:pt x="8157" y="2457"/>
                  </a:lnTo>
                  <a:lnTo>
                    <a:pt x="8730" y="2123"/>
                  </a:lnTo>
                  <a:lnTo>
                    <a:pt x="9278" y="1837"/>
                  </a:lnTo>
                  <a:lnTo>
                    <a:pt x="9851" y="1551"/>
                  </a:lnTo>
                  <a:lnTo>
                    <a:pt x="10423" y="1289"/>
                  </a:lnTo>
                  <a:lnTo>
                    <a:pt x="11019" y="1050"/>
                  </a:lnTo>
                  <a:lnTo>
                    <a:pt x="11616" y="836"/>
                  </a:lnTo>
                  <a:lnTo>
                    <a:pt x="12236" y="645"/>
                  </a:lnTo>
                  <a:lnTo>
                    <a:pt x="12832" y="478"/>
                  </a:lnTo>
                  <a:lnTo>
                    <a:pt x="12929" y="452"/>
                  </a:lnTo>
                  <a:close/>
                  <a:moveTo>
                    <a:pt x="26717" y="2763"/>
                  </a:moveTo>
                  <a:lnTo>
                    <a:pt x="27023" y="2982"/>
                  </a:lnTo>
                  <a:lnTo>
                    <a:pt x="27524" y="3316"/>
                  </a:lnTo>
                  <a:lnTo>
                    <a:pt x="27023" y="2958"/>
                  </a:lnTo>
                  <a:lnTo>
                    <a:pt x="26717" y="2763"/>
                  </a:lnTo>
                  <a:close/>
                  <a:moveTo>
                    <a:pt x="7021" y="3213"/>
                  </a:moveTo>
                  <a:lnTo>
                    <a:pt x="6583" y="3531"/>
                  </a:lnTo>
                  <a:lnTo>
                    <a:pt x="6377" y="3698"/>
                  </a:lnTo>
                  <a:lnTo>
                    <a:pt x="6655" y="3483"/>
                  </a:lnTo>
                  <a:lnTo>
                    <a:pt x="7021" y="3213"/>
                  </a:lnTo>
                  <a:close/>
                  <a:moveTo>
                    <a:pt x="6377" y="3698"/>
                  </a:moveTo>
                  <a:lnTo>
                    <a:pt x="6130" y="3888"/>
                  </a:lnTo>
                  <a:lnTo>
                    <a:pt x="6082" y="3936"/>
                  </a:lnTo>
                  <a:lnTo>
                    <a:pt x="6377" y="3698"/>
                  </a:lnTo>
                  <a:close/>
                  <a:moveTo>
                    <a:pt x="3721" y="6321"/>
                  </a:moveTo>
                  <a:lnTo>
                    <a:pt x="3197" y="7013"/>
                  </a:lnTo>
                  <a:lnTo>
                    <a:pt x="2920" y="7428"/>
                  </a:lnTo>
                  <a:lnTo>
                    <a:pt x="2920" y="7428"/>
                  </a:lnTo>
                  <a:lnTo>
                    <a:pt x="3220" y="7013"/>
                  </a:lnTo>
                  <a:lnTo>
                    <a:pt x="3721" y="6321"/>
                  </a:lnTo>
                  <a:close/>
                  <a:moveTo>
                    <a:pt x="30601" y="6273"/>
                  </a:moveTo>
                  <a:lnTo>
                    <a:pt x="30982" y="6750"/>
                  </a:lnTo>
                  <a:lnTo>
                    <a:pt x="31340" y="7275"/>
                  </a:lnTo>
                  <a:lnTo>
                    <a:pt x="31507" y="7509"/>
                  </a:lnTo>
                  <a:lnTo>
                    <a:pt x="31364" y="7299"/>
                  </a:lnTo>
                  <a:lnTo>
                    <a:pt x="31006" y="6774"/>
                  </a:lnTo>
                  <a:lnTo>
                    <a:pt x="30601" y="6273"/>
                  </a:lnTo>
                  <a:close/>
                  <a:moveTo>
                    <a:pt x="31507" y="7509"/>
                  </a:moveTo>
                  <a:lnTo>
                    <a:pt x="31722" y="7824"/>
                  </a:lnTo>
                  <a:lnTo>
                    <a:pt x="31841" y="8011"/>
                  </a:lnTo>
                  <a:lnTo>
                    <a:pt x="31698" y="7776"/>
                  </a:lnTo>
                  <a:lnTo>
                    <a:pt x="31507" y="7509"/>
                  </a:lnTo>
                  <a:close/>
                  <a:moveTo>
                    <a:pt x="31841" y="8011"/>
                  </a:moveTo>
                  <a:lnTo>
                    <a:pt x="32032" y="8325"/>
                  </a:lnTo>
                  <a:lnTo>
                    <a:pt x="32270" y="8728"/>
                  </a:lnTo>
                  <a:lnTo>
                    <a:pt x="32270" y="8728"/>
                  </a:lnTo>
                  <a:lnTo>
                    <a:pt x="32055" y="8348"/>
                  </a:lnTo>
                  <a:lnTo>
                    <a:pt x="31841" y="8011"/>
                  </a:lnTo>
                  <a:close/>
                  <a:moveTo>
                    <a:pt x="32270" y="8728"/>
                  </a:moveTo>
                  <a:lnTo>
                    <a:pt x="32366" y="8897"/>
                  </a:lnTo>
                  <a:lnTo>
                    <a:pt x="32394" y="8949"/>
                  </a:lnTo>
                  <a:lnTo>
                    <a:pt x="32342" y="8849"/>
                  </a:lnTo>
                  <a:lnTo>
                    <a:pt x="32270" y="8728"/>
                  </a:lnTo>
                  <a:close/>
                  <a:moveTo>
                    <a:pt x="2920" y="7428"/>
                  </a:moveTo>
                  <a:lnTo>
                    <a:pt x="2720" y="7704"/>
                  </a:lnTo>
                  <a:lnTo>
                    <a:pt x="2266" y="8444"/>
                  </a:lnTo>
                  <a:lnTo>
                    <a:pt x="1861" y="9207"/>
                  </a:lnTo>
                  <a:lnTo>
                    <a:pt x="2266" y="8468"/>
                  </a:lnTo>
                  <a:lnTo>
                    <a:pt x="2720" y="7728"/>
                  </a:lnTo>
                  <a:lnTo>
                    <a:pt x="2920" y="7428"/>
                  </a:lnTo>
                  <a:close/>
                  <a:moveTo>
                    <a:pt x="32394" y="8949"/>
                  </a:moveTo>
                  <a:lnTo>
                    <a:pt x="32628" y="9398"/>
                  </a:lnTo>
                  <a:lnTo>
                    <a:pt x="32890" y="9970"/>
                  </a:lnTo>
                  <a:lnTo>
                    <a:pt x="33106" y="10422"/>
                  </a:lnTo>
                  <a:lnTo>
                    <a:pt x="32938" y="10018"/>
                  </a:lnTo>
                  <a:lnTo>
                    <a:pt x="32676" y="9469"/>
                  </a:lnTo>
                  <a:lnTo>
                    <a:pt x="32394" y="8949"/>
                  </a:lnTo>
                  <a:close/>
                  <a:moveTo>
                    <a:pt x="33106" y="10422"/>
                  </a:moveTo>
                  <a:lnTo>
                    <a:pt x="33176" y="10590"/>
                  </a:lnTo>
                  <a:lnTo>
                    <a:pt x="33206" y="10662"/>
                  </a:lnTo>
                  <a:lnTo>
                    <a:pt x="33153" y="10519"/>
                  </a:lnTo>
                  <a:lnTo>
                    <a:pt x="33106" y="10422"/>
                  </a:lnTo>
                  <a:close/>
                  <a:moveTo>
                    <a:pt x="33206" y="10662"/>
                  </a:moveTo>
                  <a:lnTo>
                    <a:pt x="33367" y="11091"/>
                  </a:lnTo>
                  <a:lnTo>
                    <a:pt x="33582" y="11687"/>
                  </a:lnTo>
                  <a:lnTo>
                    <a:pt x="33773" y="12284"/>
                  </a:lnTo>
                  <a:lnTo>
                    <a:pt x="33940" y="12880"/>
                  </a:lnTo>
                  <a:lnTo>
                    <a:pt x="34054" y="13357"/>
                  </a:lnTo>
                  <a:lnTo>
                    <a:pt x="33963" y="12904"/>
                  </a:lnTo>
                  <a:lnTo>
                    <a:pt x="33797" y="12331"/>
                  </a:lnTo>
                  <a:lnTo>
                    <a:pt x="33606" y="11735"/>
                  </a:lnTo>
                  <a:lnTo>
                    <a:pt x="33415" y="11163"/>
                  </a:lnTo>
                  <a:lnTo>
                    <a:pt x="33206" y="10662"/>
                  </a:lnTo>
                  <a:close/>
                  <a:moveTo>
                    <a:pt x="34054" y="13357"/>
                  </a:moveTo>
                  <a:lnTo>
                    <a:pt x="34083" y="13500"/>
                  </a:lnTo>
                  <a:lnTo>
                    <a:pt x="34202" y="14096"/>
                  </a:lnTo>
                  <a:lnTo>
                    <a:pt x="34297" y="14693"/>
                  </a:lnTo>
                  <a:lnTo>
                    <a:pt x="34202" y="14073"/>
                  </a:lnTo>
                  <a:lnTo>
                    <a:pt x="34083" y="13476"/>
                  </a:lnTo>
                  <a:lnTo>
                    <a:pt x="34054" y="13357"/>
                  </a:lnTo>
                  <a:close/>
                  <a:moveTo>
                    <a:pt x="1" y="19153"/>
                  </a:moveTo>
                  <a:lnTo>
                    <a:pt x="72" y="19749"/>
                  </a:lnTo>
                  <a:lnTo>
                    <a:pt x="173" y="20274"/>
                  </a:lnTo>
                  <a:lnTo>
                    <a:pt x="96" y="19773"/>
                  </a:lnTo>
                  <a:lnTo>
                    <a:pt x="1" y="19153"/>
                  </a:lnTo>
                  <a:close/>
                  <a:moveTo>
                    <a:pt x="173" y="20274"/>
                  </a:moveTo>
                  <a:lnTo>
                    <a:pt x="191" y="20393"/>
                  </a:lnTo>
                  <a:lnTo>
                    <a:pt x="311" y="20989"/>
                  </a:lnTo>
                  <a:lnTo>
                    <a:pt x="454" y="21609"/>
                  </a:lnTo>
                  <a:lnTo>
                    <a:pt x="561" y="21943"/>
                  </a:lnTo>
                  <a:lnTo>
                    <a:pt x="561" y="21943"/>
                  </a:lnTo>
                  <a:lnTo>
                    <a:pt x="454" y="21562"/>
                  </a:lnTo>
                  <a:lnTo>
                    <a:pt x="311" y="20965"/>
                  </a:lnTo>
                  <a:lnTo>
                    <a:pt x="191" y="20369"/>
                  </a:lnTo>
                  <a:lnTo>
                    <a:pt x="173" y="20274"/>
                  </a:lnTo>
                  <a:close/>
                  <a:moveTo>
                    <a:pt x="561" y="21943"/>
                  </a:moveTo>
                  <a:lnTo>
                    <a:pt x="621" y="22158"/>
                  </a:lnTo>
                  <a:lnTo>
                    <a:pt x="788" y="22754"/>
                  </a:lnTo>
                  <a:lnTo>
                    <a:pt x="1002" y="23326"/>
                  </a:lnTo>
                  <a:lnTo>
                    <a:pt x="1211" y="23827"/>
                  </a:lnTo>
                  <a:lnTo>
                    <a:pt x="1050" y="23398"/>
                  </a:lnTo>
                  <a:lnTo>
                    <a:pt x="835" y="22802"/>
                  </a:lnTo>
                  <a:lnTo>
                    <a:pt x="645" y="22206"/>
                  </a:lnTo>
                  <a:lnTo>
                    <a:pt x="561" y="21943"/>
                  </a:lnTo>
                  <a:close/>
                  <a:moveTo>
                    <a:pt x="1211" y="23827"/>
                  </a:moveTo>
                  <a:lnTo>
                    <a:pt x="1265" y="23970"/>
                  </a:lnTo>
                  <a:lnTo>
                    <a:pt x="1330" y="24114"/>
                  </a:lnTo>
                  <a:lnTo>
                    <a:pt x="1241" y="23899"/>
                  </a:lnTo>
                  <a:lnTo>
                    <a:pt x="1211" y="23827"/>
                  </a:lnTo>
                  <a:close/>
                  <a:moveTo>
                    <a:pt x="1330" y="24114"/>
                  </a:moveTo>
                  <a:lnTo>
                    <a:pt x="1479" y="24471"/>
                  </a:lnTo>
                  <a:lnTo>
                    <a:pt x="1766" y="25044"/>
                  </a:lnTo>
                  <a:lnTo>
                    <a:pt x="2052" y="25616"/>
                  </a:lnTo>
                  <a:lnTo>
                    <a:pt x="2342" y="26093"/>
                  </a:lnTo>
                  <a:lnTo>
                    <a:pt x="2099" y="25664"/>
                  </a:lnTo>
                  <a:lnTo>
                    <a:pt x="1813" y="25115"/>
                  </a:lnTo>
                  <a:lnTo>
                    <a:pt x="1527" y="24543"/>
                  </a:lnTo>
                  <a:lnTo>
                    <a:pt x="1330" y="24114"/>
                  </a:lnTo>
                  <a:close/>
                  <a:moveTo>
                    <a:pt x="32556" y="25187"/>
                  </a:moveTo>
                  <a:lnTo>
                    <a:pt x="32103" y="25974"/>
                  </a:lnTo>
                  <a:lnTo>
                    <a:pt x="31942" y="26236"/>
                  </a:lnTo>
                  <a:lnTo>
                    <a:pt x="32127" y="25950"/>
                  </a:lnTo>
                  <a:lnTo>
                    <a:pt x="32556" y="25187"/>
                  </a:lnTo>
                  <a:close/>
                  <a:moveTo>
                    <a:pt x="2342" y="26093"/>
                  </a:moveTo>
                  <a:lnTo>
                    <a:pt x="2410" y="26212"/>
                  </a:lnTo>
                  <a:lnTo>
                    <a:pt x="2743" y="26737"/>
                  </a:lnTo>
                  <a:lnTo>
                    <a:pt x="2910" y="26982"/>
                  </a:lnTo>
                  <a:lnTo>
                    <a:pt x="2720" y="26689"/>
                  </a:lnTo>
                  <a:lnTo>
                    <a:pt x="2386" y="26165"/>
                  </a:lnTo>
                  <a:lnTo>
                    <a:pt x="2342" y="26093"/>
                  </a:lnTo>
                  <a:close/>
                  <a:moveTo>
                    <a:pt x="31942" y="26236"/>
                  </a:moveTo>
                  <a:lnTo>
                    <a:pt x="31650" y="26689"/>
                  </a:lnTo>
                  <a:lnTo>
                    <a:pt x="31149" y="27429"/>
                  </a:lnTo>
                  <a:lnTo>
                    <a:pt x="30601" y="28144"/>
                  </a:lnTo>
                  <a:lnTo>
                    <a:pt x="31149" y="27453"/>
                  </a:lnTo>
                  <a:lnTo>
                    <a:pt x="31650" y="26713"/>
                  </a:lnTo>
                  <a:lnTo>
                    <a:pt x="31942" y="26236"/>
                  </a:lnTo>
                  <a:close/>
                  <a:moveTo>
                    <a:pt x="2910" y="26982"/>
                  </a:moveTo>
                  <a:lnTo>
                    <a:pt x="3077" y="27238"/>
                  </a:lnTo>
                  <a:lnTo>
                    <a:pt x="3459" y="27739"/>
                  </a:lnTo>
                  <a:lnTo>
                    <a:pt x="3888" y="28264"/>
                  </a:lnTo>
                  <a:lnTo>
                    <a:pt x="3483" y="27763"/>
                  </a:lnTo>
                  <a:lnTo>
                    <a:pt x="3101" y="27262"/>
                  </a:lnTo>
                  <a:lnTo>
                    <a:pt x="2910" y="26982"/>
                  </a:lnTo>
                  <a:close/>
                  <a:moveTo>
                    <a:pt x="28335" y="30434"/>
                  </a:moveTo>
                  <a:lnTo>
                    <a:pt x="28239" y="30505"/>
                  </a:lnTo>
                  <a:lnTo>
                    <a:pt x="28099" y="30625"/>
                  </a:lnTo>
                  <a:lnTo>
                    <a:pt x="28099" y="30625"/>
                  </a:lnTo>
                  <a:lnTo>
                    <a:pt x="28335" y="30434"/>
                  </a:lnTo>
                  <a:close/>
                  <a:moveTo>
                    <a:pt x="28099" y="30625"/>
                  </a:moveTo>
                  <a:lnTo>
                    <a:pt x="27834" y="30839"/>
                  </a:lnTo>
                  <a:lnTo>
                    <a:pt x="27309" y="31245"/>
                  </a:lnTo>
                  <a:lnTo>
                    <a:pt x="26785" y="31603"/>
                  </a:lnTo>
                  <a:lnTo>
                    <a:pt x="26785" y="31603"/>
                  </a:lnTo>
                  <a:lnTo>
                    <a:pt x="27285" y="31269"/>
                  </a:lnTo>
                  <a:lnTo>
                    <a:pt x="27762" y="30911"/>
                  </a:lnTo>
                  <a:lnTo>
                    <a:pt x="28099" y="30625"/>
                  </a:lnTo>
                  <a:close/>
                  <a:moveTo>
                    <a:pt x="6082" y="30482"/>
                  </a:moveTo>
                  <a:lnTo>
                    <a:pt x="6798" y="31054"/>
                  </a:lnTo>
                  <a:lnTo>
                    <a:pt x="7585" y="31603"/>
                  </a:lnTo>
                  <a:lnTo>
                    <a:pt x="7625" y="31628"/>
                  </a:lnTo>
                  <a:lnTo>
                    <a:pt x="6846" y="31078"/>
                  </a:lnTo>
                  <a:lnTo>
                    <a:pt x="6082" y="30482"/>
                  </a:lnTo>
                  <a:close/>
                  <a:moveTo>
                    <a:pt x="7625" y="31628"/>
                  </a:moveTo>
                  <a:lnTo>
                    <a:pt x="7657" y="31650"/>
                  </a:lnTo>
                  <a:lnTo>
                    <a:pt x="7772" y="31722"/>
                  </a:lnTo>
                  <a:lnTo>
                    <a:pt x="7625" y="31628"/>
                  </a:lnTo>
                  <a:close/>
                  <a:moveTo>
                    <a:pt x="26785" y="31603"/>
                  </a:moveTo>
                  <a:lnTo>
                    <a:pt x="26260" y="31936"/>
                  </a:lnTo>
                  <a:lnTo>
                    <a:pt x="25894" y="32159"/>
                  </a:lnTo>
                  <a:lnTo>
                    <a:pt x="26284" y="31936"/>
                  </a:lnTo>
                  <a:lnTo>
                    <a:pt x="26785" y="31603"/>
                  </a:lnTo>
                  <a:close/>
                  <a:moveTo>
                    <a:pt x="7772" y="31722"/>
                  </a:moveTo>
                  <a:lnTo>
                    <a:pt x="8372" y="32103"/>
                  </a:lnTo>
                  <a:lnTo>
                    <a:pt x="8789" y="32330"/>
                  </a:lnTo>
                  <a:lnTo>
                    <a:pt x="8789" y="32330"/>
                  </a:lnTo>
                  <a:lnTo>
                    <a:pt x="8468" y="32151"/>
                  </a:lnTo>
                  <a:lnTo>
                    <a:pt x="7772" y="31722"/>
                  </a:lnTo>
                  <a:close/>
                  <a:moveTo>
                    <a:pt x="25894" y="32159"/>
                  </a:moveTo>
                  <a:lnTo>
                    <a:pt x="25616" y="32318"/>
                  </a:lnTo>
                  <a:lnTo>
                    <a:pt x="25051" y="32621"/>
                  </a:lnTo>
                  <a:lnTo>
                    <a:pt x="25051" y="32621"/>
                  </a:lnTo>
                  <a:lnTo>
                    <a:pt x="25139" y="32580"/>
                  </a:lnTo>
                  <a:lnTo>
                    <a:pt x="25711" y="32270"/>
                  </a:lnTo>
                  <a:lnTo>
                    <a:pt x="25894" y="32159"/>
                  </a:lnTo>
                  <a:close/>
                  <a:moveTo>
                    <a:pt x="8789" y="32330"/>
                  </a:moveTo>
                  <a:lnTo>
                    <a:pt x="9326" y="32628"/>
                  </a:lnTo>
                  <a:lnTo>
                    <a:pt x="9207" y="32557"/>
                  </a:lnTo>
                  <a:lnTo>
                    <a:pt x="8789" y="32330"/>
                  </a:lnTo>
                  <a:close/>
                  <a:moveTo>
                    <a:pt x="25051" y="32621"/>
                  </a:moveTo>
                  <a:lnTo>
                    <a:pt x="24566" y="32843"/>
                  </a:lnTo>
                  <a:lnTo>
                    <a:pt x="23994" y="33105"/>
                  </a:lnTo>
                  <a:lnTo>
                    <a:pt x="23398" y="33344"/>
                  </a:lnTo>
                  <a:lnTo>
                    <a:pt x="22802" y="33558"/>
                  </a:lnTo>
                  <a:lnTo>
                    <a:pt x="22181" y="33773"/>
                  </a:lnTo>
                  <a:lnTo>
                    <a:pt x="21585" y="33940"/>
                  </a:lnTo>
                  <a:lnTo>
                    <a:pt x="20965" y="34083"/>
                  </a:lnTo>
                  <a:lnTo>
                    <a:pt x="20566" y="34175"/>
                  </a:lnTo>
                  <a:lnTo>
                    <a:pt x="20566" y="34175"/>
                  </a:lnTo>
                  <a:lnTo>
                    <a:pt x="20679" y="34155"/>
                  </a:lnTo>
                  <a:lnTo>
                    <a:pt x="21418" y="33988"/>
                  </a:lnTo>
                  <a:lnTo>
                    <a:pt x="22134" y="33797"/>
                  </a:lnTo>
                  <a:lnTo>
                    <a:pt x="22849" y="33558"/>
                  </a:lnTo>
                  <a:lnTo>
                    <a:pt x="23565" y="33296"/>
                  </a:lnTo>
                  <a:lnTo>
                    <a:pt x="24256" y="33010"/>
                  </a:lnTo>
                  <a:lnTo>
                    <a:pt x="24948" y="32676"/>
                  </a:lnTo>
                  <a:lnTo>
                    <a:pt x="25051" y="32621"/>
                  </a:lnTo>
                  <a:close/>
                  <a:moveTo>
                    <a:pt x="20566" y="34175"/>
                  </a:moveTo>
                  <a:lnTo>
                    <a:pt x="20023" y="34274"/>
                  </a:lnTo>
                  <a:lnTo>
                    <a:pt x="20023" y="34274"/>
                  </a:lnTo>
                  <a:lnTo>
                    <a:pt x="20345" y="34226"/>
                  </a:lnTo>
                  <a:lnTo>
                    <a:pt x="20566" y="34175"/>
                  </a:lnTo>
                  <a:close/>
                  <a:moveTo>
                    <a:pt x="20023" y="34274"/>
                  </a:moveTo>
                  <a:lnTo>
                    <a:pt x="19747" y="34315"/>
                  </a:lnTo>
                  <a:lnTo>
                    <a:pt x="19892" y="34298"/>
                  </a:lnTo>
                  <a:lnTo>
                    <a:pt x="20023" y="34274"/>
                  </a:lnTo>
                  <a:close/>
                  <a:moveTo>
                    <a:pt x="19747" y="34315"/>
                  </a:moveTo>
                  <a:lnTo>
                    <a:pt x="19081" y="34393"/>
                  </a:lnTo>
                  <a:lnTo>
                    <a:pt x="19701" y="34322"/>
                  </a:lnTo>
                  <a:lnTo>
                    <a:pt x="19747" y="34315"/>
                  </a:lnTo>
                  <a:close/>
                </a:path>
              </a:pathLst>
            </a:custGeom>
            <a:solidFill>
              <a:srgbClr val="716E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5"/>
            <p:cNvSpPr/>
            <p:nvPr/>
          </p:nvSpPr>
          <p:spPr>
            <a:xfrm flipH="1">
              <a:off x="2043524" y="1663354"/>
              <a:ext cx="156942" cy="67169"/>
            </a:xfrm>
            <a:custGeom>
              <a:avLst/>
              <a:gdLst/>
              <a:ahLst/>
              <a:cxnLst/>
              <a:rect l="l" t="t" r="r" b="b"/>
              <a:pathLst>
                <a:path w="9255" h="3961" fill="none" extrusionOk="0">
                  <a:moveTo>
                    <a:pt x="9255" y="1"/>
                  </a:moveTo>
                  <a:lnTo>
                    <a:pt x="9255" y="1"/>
                  </a:lnTo>
                  <a:lnTo>
                    <a:pt x="8754" y="406"/>
                  </a:lnTo>
                  <a:lnTo>
                    <a:pt x="8229" y="812"/>
                  </a:lnTo>
                  <a:lnTo>
                    <a:pt x="7705" y="1170"/>
                  </a:lnTo>
                  <a:lnTo>
                    <a:pt x="7180" y="1503"/>
                  </a:lnTo>
                  <a:lnTo>
                    <a:pt x="6631" y="1837"/>
                  </a:lnTo>
                  <a:lnTo>
                    <a:pt x="6059" y="2147"/>
                  </a:lnTo>
                  <a:lnTo>
                    <a:pt x="5486" y="2410"/>
                  </a:lnTo>
                  <a:lnTo>
                    <a:pt x="4914" y="2672"/>
                  </a:lnTo>
                  <a:lnTo>
                    <a:pt x="4318" y="2911"/>
                  </a:lnTo>
                  <a:lnTo>
                    <a:pt x="3722" y="3125"/>
                  </a:lnTo>
                  <a:lnTo>
                    <a:pt x="3101" y="3340"/>
                  </a:lnTo>
                  <a:lnTo>
                    <a:pt x="2505" y="3507"/>
                  </a:lnTo>
                  <a:lnTo>
                    <a:pt x="1885" y="3650"/>
                  </a:lnTo>
                  <a:lnTo>
                    <a:pt x="1265" y="3793"/>
                  </a:lnTo>
                  <a:lnTo>
                    <a:pt x="621" y="3889"/>
                  </a:lnTo>
                  <a:lnTo>
                    <a:pt x="1" y="3960"/>
                  </a:lnTo>
                  <a:lnTo>
                    <a:pt x="1" y="3960"/>
                  </a:lnTo>
                  <a:lnTo>
                    <a:pt x="812" y="3865"/>
                  </a:lnTo>
                  <a:lnTo>
                    <a:pt x="1599" y="3722"/>
                  </a:lnTo>
                  <a:lnTo>
                    <a:pt x="1599" y="3722"/>
                  </a:lnTo>
                  <a:lnTo>
                    <a:pt x="2338" y="3555"/>
                  </a:lnTo>
                  <a:lnTo>
                    <a:pt x="3054" y="3364"/>
                  </a:lnTo>
                  <a:lnTo>
                    <a:pt x="3769" y="3125"/>
                  </a:lnTo>
                  <a:lnTo>
                    <a:pt x="4485" y="2863"/>
                  </a:lnTo>
                  <a:lnTo>
                    <a:pt x="5176" y="2577"/>
                  </a:lnTo>
                  <a:lnTo>
                    <a:pt x="5868" y="2243"/>
                  </a:lnTo>
                  <a:lnTo>
                    <a:pt x="6536" y="1885"/>
                  </a:lnTo>
                  <a:lnTo>
                    <a:pt x="7204" y="1503"/>
                  </a:lnTo>
                  <a:lnTo>
                    <a:pt x="7204" y="1503"/>
                  </a:lnTo>
                  <a:lnTo>
                    <a:pt x="7705" y="1170"/>
                  </a:lnTo>
                  <a:lnTo>
                    <a:pt x="8205" y="836"/>
                  </a:lnTo>
                  <a:lnTo>
                    <a:pt x="8682" y="478"/>
                  </a:lnTo>
                  <a:lnTo>
                    <a:pt x="9159" y="72"/>
                  </a:lnTo>
                  <a:lnTo>
                    <a:pt x="9159" y="72"/>
                  </a:lnTo>
                  <a:lnTo>
                    <a:pt x="9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 flipH="1">
              <a:off x="1971929" y="1574378"/>
              <a:ext cx="33186" cy="50177"/>
            </a:xfrm>
            <a:custGeom>
              <a:avLst/>
              <a:gdLst/>
              <a:ahLst/>
              <a:cxnLst/>
              <a:rect l="l" t="t" r="r" b="b"/>
              <a:pathLst>
                <a:path w="1957" h="2959" fill="none" extrusionOk="0">
                  <a:moveTo>
                    <a:pt x="1956" y="1"/>
                  </a:moveTo>
                  <a:lnTo>
                    <a:pt x="1956" y="1"/>
                  </a:lnTo>
                  <a:lnTo>
                    <a:pt x="1956" y="1"/>
                  </a:lnTo>
                  <a:lnTo>
                    <a:pt x="1956" y="1"/>
                  </a:lnTo>
                  <a:lnTo>
                    <a:pt x="1503" y="788"/>
                  </a:lnTo>
                  <a:lnTo>
                    <a:pt x="1050" y="1527"/>
                  </a:lnTo>
                  <a:lnTo>
                    <a:pt x="549" y="2267"/>
                  </a:lnTo>
                  <a:lnTo>
                    <a:pt x="1" y="2958"/>
                  </a:lnTo>
                  <a:lnTo>
                    <a:pt x="1" y="2958"/>
                  </a:lnTo>
                  <a:lnTo>
                    <a:pt x="549" y="2243"/>
                  </a:lnTo>
                  <a:lnTo>
                    <a:pt x="1050" y="1503"/>
                  </a:lnTo>
                  <a:lnTo>
                    <a:pt x="1527" y="764"/>
                  </a:lnTo>
                  <a:lnTo>
                    <a:pt x="1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 flipH="1">
              <a:off x="1940795" y="1253660"/>
              <a:ext cx="64320" cy="153296"/>
            </a:xfrm>
            <a:custGeom>
              <a:avLst/>
              <a:gdLst/>
              <a:ahLst/>
              <a:cxnLst/>
              <a:rect l="l" t="t" r="r" b="b"/>
              <a:pathLst>
                <a:path w="3793" h="90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382" y="477"/>
                  </a:lnTo>
                  <a:lnTo>
                    <a:pt x="740" y="1002"/>
                  </a:lnTo>
                  <a:lnTo>
                    <a:pt x="1098" y="1503"/>
                  </a:lnTo>
                  <a:lnTo>
                    <a:pt x="1432" y="2052"/>
                  </a:lnTo>
                  <a:lnTo>
                    <a:pt x="1742" y="2576"/>
                  </a:lnTo>
                  <a:lnTo>
                    <a:pt x="2028" y="3125"/>
                  </a:lnTo>
                  <a:lnTo>
                    <a:pt x="2290" y="3697"/>
                  </a:lnTo>
                  <a:lnTo>
                    <a:pt x="2553" y="4246"/>
                  </a:lnTo>
                  <a:lnTo>
                    <a:pt x="2767" y="4818"/>
                  </a:lnTo>
                  <a:lnTo>
                    <a:pt x="2982" y="5414"/>
                  </a:lnTo>
                  <a:lnTo>
                    <a:pt x="3173" y="6011"/>
                  </a:lnTo>
                  <a:lnTo>
                    <a:pt x="3340" y="6607"/>
                  </a:lnTo>
                  <a:lnTo>
                    <a:pt x="3483" y="7203"/>
                  </a:lnTo>
                  <a:lnTo>
                    <a:pt x="3602" y="7800"/>
                  </a:lnTo>
                  <a:lnTo>
                    <a:pt x="3697" y="8420"/>
                  </a:lnTo>
                  <a:lnTo>
                    <a:pt x="3793" y="9040"/>
                  </a:lnTo>
                  <a:lnTo>
                    <a:pt x="3793" y="9040"/>
                  </a:lnTo>
                  <a:lnTo>
                    <a:pt x="3697" y="8420"/>
                  </a:lnTo>
                  <a:lnTo>
                    <a:pt x="3602" y="7823"/>
                  </a:lnTo>
                  <a:lnTo>
                    <a:pt x="3483" y="7227"/>
                  </a:lnTo>
                  <a:lnTo>
                    <a:pt x="3363" y="6631"/>
                  </a:lnTo>
                  <a:lnTo>
                    <a:pt x="3197" y="6058"/>
                  </a:lnTo>
                  <a:lnTo>
                    <a:pt x="3006" y="5462"/>
                  </a:lnTo>
                  <a:lnTo>
                    <a:pt x="2815" y="4890"/>
                  </a:lnTo>
                  <a:lnTo>
                    <a:pt x="2576" y="4317"/>
                  </a:lnTo>
                  <a:lnTo>
                    <a:pt x="2338" y="3745"/>
                  </a:lnTo>
                  <a:lnTo>
                    <a:pt x="2076" y="3196"/>
                  </a:lnTo>
                  <a:lnTo>
                    <a:pt x="1766" y="2624"/>
                  </a:lnTo>
                  <a:lnTo>
                    <a:pt x="1455" y="2075"/>
                  </a:lnTo>
                  <a:lnTo>
                    <a:pt x="1122" y="1551"/>
                  </a:lnTo>
                  <a:lnTo>
                    <a:pt x="764" y="1026"/>
                  </a:lnTo>
                  <a:lnTo>
                    <a:pt x="406" y="5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 flipH="1">
              <a:off x="2057276" y="1181269"/>
              <a:ext cx="35204" cy="22248"/>
            </a:xfrm>
            <a:custGeom>
              <a:avLst/>
              <a:gdLst/>
              <a:ahLst/>
              <a:cxnLst/>
              <a:rect l="l" t="t" r="r" b="b"/>
              <a:pathLst>
                <a:path w="2076" h="131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549" y="310"/>
                  </a:lnTo>
                  <a:lnTo>
                    <a:pt x="1074" y="620"/>
                  </a:lnTo>
                  <a:lnTo>
                    <a:pt x="1575" y="978"/>
                  </a:lnTo>
                  <a:lnTo>
                    <a:pt x="2076" y="1312"/>
                  </a:lnTo>
                  <a:lnTo>
                    <a:pt x="2076" y="1312"/>
                  </a:lnTo>
                  <a:lnTo>
                    <a:pt x="1575" y="954"/>
                  </a:lnTo>
                  <a:lnTo>
                    <a:pt x="1050" y="620"/>
                  </a:lnTo>
                  <a:lnTo>
                    <a:pt x="549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 flipH="1">
              <a:off x="1029584" y="1942016"/>
              <a:ext cx="147632" cy="33186"/>
            </a:xfrm>
            <a:custGeom>
              <a:avLst/>
              <a:gdLst/>
              <a:ahLst/>
              <a:cxnLst/>
              <a:rect l="l" t="t" r="r" b="b"/>
              <a:pathLst>
                <a:path w="8706" h="1957" extrusionOk="0">
                  <a:moveTo>
                    <a:pt x="3125" y="1"/>
                  </a:moveTo>
                  <a:lnTo>
                    <a:pt x="2075" y="25"/>
                  </a:lnTo>
                  <a:lnTo>
                    <a:pt x="1217" y="25"/>
                  </a:lnTo>
                  <a:lnTo>
                    <a:pt x="859" y="72"/>
                  </a:lnTo>
                  <a:lnTo>
                    <a:pt x="549" y="96"/>
                  </a:lnTo>
                  <a:lnTo>
                    <a:pt x="286" y="192"/>
                  </a:lnTo>
                  <a:lnTo>
                    <a:pt x="167" y="239"/>
                  </a:lnTo>
                  <a:lnTo>
                    <a:pt x="72" y="287"/>
                  </a:lnTo>
                  <a:lnTo>
                    <a:pt x="0" y="359"/>
                  </a:lnTo>
                  <a:lnTo>
                    <a:pt x="0" y="430"/>
                  </a:lnTo>
                  <a:lnTo>
                    <a:pt x="24" y="526"/>
                  </a:lnTo>
                  <a:lnTo>
                    <a:pt x="96" y="597"/>
                  </a:lnTo>
                  <a:lnTo>
                    <a:pt x="191" y="693"/>
                  </a:lnTo>
                  <a:lnTo>
                    <a:pt x="310" y="812"/>
                  </a:lnTo>
                  <a:lnTo>
                    <a:pt x="620" y="1003"/>
                  </a:lnTo>
                  <a:lnTo>
                    <a:pt x="1026" y="1217"/>
                  </a:lnTo>
                  <a:lnTo>
                    <a:pt x="1431" y="1432"/>
                  </a:lnTo>
                  <a:lnTo>
                    <a:pt x="2218" y="1766"/>
                  </a:lnTo>
                  <a:lnTo>
                    <a:pt x="2719" y="1957"/>
                  </a:lnTo>
                  <a:lnTo>
                    <a:pt x="2910" y="1933"/>
                  </a:lnTo>
                  <a:lnTo>
                    <a:pt x="3268" y="1837"/>
                  </a:lnTo>
                  <a:lnTo>
                    <a:pt x="4389" y="1527"/>
                  </a:lnTo>
                  <a:lnTo>
                    <a:pt x="7227" y="645"/>
                  </a:lnTo>
                  <a:lnTo>
                    <a:pt x="8706" y="192"/>
                  </a:lnTo>
                  <a:lnTo>
                    <a:pt x="8706" y="168"/>
                  </a:lnTo>
                  <a:lnTo>
                    <a:pt x="7608" y="120"/>
                  </a:lnTo>
                  <a:lnTo>
                    <a:pt x="6607" y="72"/>
                  </a:lnTo>
                  <a:lnTo>
                    <a:pt x="5462" y="25"/>
                  </a:lnTo>
                  <a:lnTo>
                    <a:pt x="4269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 flipH="1">
              <a:off x="717362" y="1420285"/>
              <a:ext cx="444897" cy="612759"/>
            </a:xfrm>
            <a:custGeom>
              <a:avLst/>
              <a:gdLst/>
              <a:ahLst/>
              <a:cxnLst/>
              <a:rect l="l" t="t" r="r" b="b"/>
              <a:pathLst>
                <a:path w="26236" h="36135" extrusionOk="0">
                  <a:moveTo>
                    <a:pt x="4866" y="1"/>
                  </a:moveTo>
                  <a:lnTo>
                    <a:pt x="4580" y="25"/>
                  </a:lnTo>
                  <a:lnTo>
                    <a:pt x="4270" y="48"/>
                  </a:lnTo>
                  <a:lnTo>
                    <a:pt x="3960" y="96"/>
                  </a:lnTo>
                  <a:lnTo>
                    <a:pt x="3650" y="168"/>
                  </a:lnTo>
                  <a:lnTo>
                    <a:pt x="3364" y="239"/>
                  </a:lnTo>
                  <a:lnTo>
                    <a:pt x="3054" y="359"/>
                  </a:lnTo>
                  <a:lnTo>
                    <a:pt x="2767" y="478"/>
                  </a:lnTo>
                  <a:lnTo>
                    <a:pt x="2505" y="621"/>
                  </a:lnTo>
                  <a:lnTo>
                    <a:pt x="2219" y="788"/>
                  </a:lnTo>
                  <a:lnTo>
                    <a:pt x="1956" y="979"/>
                  </a:lnTo>
                  <a:lnTo>
                    <a:pt x="1718" y="1169"/>
                  </a:lnTo>
                  <a:lnTo>
                    <a:pt x="1479" y="1384"/>
                  </a:lnTo>
                  <a:lnTo>
                    <a:pt x="1241" y="1646"/>
                  </a:lnTo>
                  <a:lnTo>
                    <a:pt x="1002" y="1933"/>
                  </a:lnTo>
                  <a:lnTo>
                    <a:pt x="788" y="2243"/>
                  </a:lnTo>
                  <a:lnTo>
                    <a:pt x="573" y="2577"/>
                  </a:lnTo>
                  <a:lnTo>
                    <a:pt x="430" y="2911"/>
                  </a:lnTo>
                  <a:lnTo>
                    <a:pt x="287" y="3268"/>
                  </a:lnTo>
                  <a:lnTo>
                    <a:pt x="168" y="3602"/>
                  </a:lnTo>
                  <a:lnTo>
                    <a:pt x="96" y="3960"/>
                  </a:lnTo>
                  <a:lnTo>
                    <a:pt x="25" y="4342"/>
                  </a:lnTo>
                  <a:lnTo>
                    <a:pt x="1" y="4699"/>
                  </a:lnTo>
                  <a:lnTo>
                    <a:pt x="1" y="5057"/>
                  </a:lnTo>
                  <a:lnTo>
                    <a:pt x="25" y="5415"/>
                  </a:lnTo>
                  <a:lnTo>
                    <a:pt x="96" y="5773"/>
                  </a:lnTo>
                  <a:lnTo>
                    <a:pt x="168" y="6130"/>
                  </a:lnTo>
                  <a:lnTo>
                    <a:pt x="263" y="6488"/>
                  </a:lnTo>
                  <a:lnTo>
                    <a:pt x="406" y="6822"/>
                  </a:lnTo>
                  <a:lnTo>
                    <a:pt x="573" y="7156"/>
                  </a:lnTo>
                  <a:lnTo>
                    <a:pt x="788" y="7561"/>
                  </a:lnTo>
                  <a:lnTo>
                    <a:pt x="979" y="7824"/>
                  </a:lnTo>
                  <a:lnTo>
                    <a:pt x="1169" y="8062"/>
                  </a:lnTo>
                  <a:lnTo>
                    <a:pt x="1408" y="8301"/>
                  </a:lnTo>
                  <a:lnTo>
                    <a:pt x="1622" y="8539"/>
                  </a:lnTo>
                  <a:lnTo>
                    <a:pt x="1646" y="8539"/>
                  </a:lnTo>
                  <a:lnTo>
                    <a:pt x="5653" y="12141"/>
                  </a:lnTo>
                  <a:lnTo>
                    <a:pt x="9517" y="15599"/>
                  </a:lnTo>
                  <a:lnTo>
                    <a:pt x="10185" y="16171"/>
                  </a:lnTo>
                  <a:lnTo>
                    <a:pt x="10590" y="16553"/>
                  </a:lnTo>
                  <a:lnTo>
                    <a:pt x="11139" y="17030"/>
                  </a:lnTo>
                  <a:lnTo>
                    <a:pt x="11568" y="17412"/>
                  </a:lnTo>
                  <a:lnTo>
                    <a:pt x="13166" y="18843"/>
                  </a:lnTo>
                  <a:lnTo>
                    <a:pt x="13452" y="19105"/>
                  </a:lnTo>
                  <a:lnTo>
                    <a:pt x="13500" y="19153"/>
                  </a:lnTo>
                  <a:lnTo>
                    <a:pt x="15408" y="20870"/>
                  </a:lnTo>
                  <a:lnTo>
                    <a:pt x="16553" y="21895"/>
                  </a:lnTo>
                  <a:lnTo>
                    <a:pt x="16911" y="22253"/>
                  </a:lnTo>
                  <a:lnTo>
                    <a:pt x="17340" y="22635"/>
                  </a:lnTo>
                  <a:lnTo>
                    <a:pt x="17769" y="23040"/>
                  </a:lnTo>
                  <a:lnTo>
                    <a:pt x="17936" y="23183"/>
                  </a:lnTo>
                  <a:lnTo>
                    <a:pt x="17960" y="23207"/>
                  </a:lnTo>
                  <a:lnTo>
                    <a:pt x="17793" y="23470"/>
                  </a:lnTo>
                  <a:lnTo>
                    <a:pt x="17578" y="23732"/>
                  </a:lnTo>
                  <a:lnTo>
                    <a:pt x="17268" y="24090"/>
                  </a:lnTo>
                  <a:lnTo>
                    <a:pt x="16911" y="24447"/>
                  </a:lnTo>
                  <a:lnTo>
                    <a:pt x="16529" y="24805"/>
                  </a:lnTo>
                  <a:lnTo>
                    <a:pt x="16123" y="25139"/>
                  </a:lnTo>
                  <a:lnTo>
                    <a:pt x="15718" y="25497"/>
                  </a:lnTo>
                  <a:lnTo>
                    <a:pt x="15265" y="25831"/>
                  </a:lnTo>
                  <a:lnTo>
                    <a:pt x="14335" y="26499"/>
                  </a:lnTo>
                  <a:lnTo>
                    <a:pt x="13882" y="26809"/>
                  </a:lnTo>
                  <a:lnTo>
                    <a:pt x="13071" y="27333"/>
                  </a:lnTo>
                  <a:lnTo>
                    <a:pt x="12236" y="27834"/>
                  </a:lnTo>
                  <a:lnTo>
                    <a:pt x="11353" y="28335"/>
                  </a:lnTo>
                  <a:lnTo>
                    <a:pt x="10447" y="28812"/>
                  </a:lnTo>
                  <a:lnTo>
                    <a:pt x="10042" y="29027"/>
                  </a:lnTo>
                  <a:lnTo>
                    <a:pt x="9970" y="29074"/>
                  </a:lnTo>
                  <a:lnTo>
                    <a:pt x="8945" y="29575"/>
                  </a:lnTo>
                  <a:lnTo>
                    <a:pt x="8372" y="29862"/>
                  </a:lnTo>
                  <a:lnTo>
                    <a:pt x="7847" y="30100"/>
                  </a:lnTo>
                  <a:lnTo>
                    <a:pt x="7728" y="30172"/>
                  </a:lnTo>
                  <a:lnTo>
                    <a:pt x="7442" y="30315"/>
                  </a:lnTo>
                  <a:lnTo>
                    <a:pt x="7180" y="30482"/>
                  </a:lnTo>
                  <a:lnTo>
                    <a:pt x="6941" y="30672"/>
                  </a:lnTo>
                  <a:lnTo>
                    <a:pt x="6726" y="30887"/>
                  </a:lnTo>
                  <a:lnTo>
                    <a:pt x="6512" y="31149"/>
                  </a:lnTo>
                  <a:lnTo>
                    <a:pt x="6345" y="31412"/>
                  </a:lnTo>
                  <a:lnTo>
                    <a:pt x="6178" y="31698"/>
                  </a:lnTo>
                  <a:lnTo>
                    <a:pt x="6059" y="32008"/>
                  </a:lnTo>
                  <a:lnTo>
                    <a:pt x="5987" y="32318"/>
                  </a:lnTo>
                  <a:lnTo>
                    <a:pt x="5939" y="32652"/>
                  </a:lnTo>
                  <a:lnTo>
                    <a:pt x="5916" y="32986"/>
                  </a:lnTo>
                  <a:lnTo>
                    <a:pt x="5916" y="33320"/>
                  </a:lnTo>
                  <a:lnTo>
                    <a:pt x="5987" y="33654"/>
                  </a:lnTo>
                  <a:lnTo>
                    <a:pt x="6082" y="33988"/>
                  </a:lnTo>
                  <a:lnTo>
                    <a:pt x="6178" y="34226"/>
                  </a:lnTo>
                  <a:lnTo>
                    <a:pt x="6273" y="34465"/>
                  </a:lnTo>
                  <a:lnTo>
                    <a:pt x="6416" y="34679"/>
                  </a:lnTo>
                  <a:lnTo>
                    <a:pt x="6559" y="34894"/>
                  </a:lnTo>
                  <a:lnTo>
                    <a:pt x="6703" y="35085"/>
                  </a:lnTo>
                  <a:lnTo>
                    <a:pt x="6870" y="35252"/>
                  </a:lnTo>
                  <a:lnTo>
                    <a:pt x="7060" y="35419"/>
                  </a:lnTo>
                  <a:lnTo>
                    <a:pt x="7251" y="35562"/>
                  </a:lnTo>
                  <a:lnTo>
                    <a:pt x="7466" y="35705"/>
                  </a:lnTo>
                  <a:lnTo>
                    <a:pt x="7680" y="35824"/>
                  </a:lnTo>
                  <a:lnTo>
                    <a:pt x="7895" y="35920"/>
                  </a:lnTo>
                  <a:lnTo>
                    <a:pt x="8134" y="35991"/>
                  </a:lnTo>
                  <a:lnTo>
                    <a:pt x="8372" y="36063"/>
                  </a:lnTo>
                  <a:lnTo>
                    <a:pt x="8611" y="36087"/>
                  </a:lnTo>
                  <a:lnTo>
                    <a:pt x="8849" y="36110"/>
                  </a:lnTo>
                  <a:lnTo>
                    <a:pt x="9111" y="36134"/>
                  </a:lnTo>
                  <a:lnTo>
                    <a:pt x="9326" y="36110"/>
                  </a:lnTo>
                  <a:lnTo>
                    <a:pt x="9565" y="36087"/>
                  </a:lnTo>
                  <a:lnTo>
                    <a:pt x="9803" y="36039"/>
                  </a:lnTo>
                  <a:lnTo>
                    <a:pt x="10042" y="35967"/>
                  </a:lnTo>
                  <a:lnTo>
                    <a:pt x="10733" y="35729"/>
                  </a:lnTo>
                  <a:lnTo>
                    <a:pt x="11401" y="35490"/>
                  </a:lnTo>
                  <a:lnTo>
                    <a:pt x="12737" y="35013"/>
                  </a:lnTo>
                  <a:lnTo>
                    <a:pt x="14025" y="34489"/>
                  </a:lnTo>
                  <a:lnTo>
                    <a:pt x="15336" y="33916"/>
                  </a:lnTo>
                  <a:lnTo>
                    <a:pt x="16410" y="33415"/>
                  </a:lnTo>
                  <a:lnTo>
                    <a:pt x="16791" y="33248"/>
                  </a:lnTo>
                  <a:lnTo>
                    <a:pt x="17721" y="32771"/>
                  </a:lnTo>
                  <a:lnTo>
                    <a:pt x="18652" y="32270"/>
                  </a:lnTo>
                  <a:lnTo>
                    <a:pt x="19582" y="31722"/>
                  </a:lnTo>
                  <a:lnTo>
                    <a:pt x="20512" y="31149"/>
                  </a:lnTo>
                  <a:lnTo>
                    <a:pt x="21323" y="30577"/>
                  </a:lnTo>
                  <a:lnTo>
                    <a:pt x="21657" y="30339"/>
                  </a:lnTo>
                  <a:lnTo>
                    <a:pt x="22372" y="29766"/>
                  </a:lnTo>
                  <a:lnTo>
                    <a:pt x="22730" y="29456"/>
                  </a:lnTo>
                  <a:lnTo>
                    <a:pt x="23088" y="29122"/>
                  </a:lnTo>
                  <a:lnTo>
                    <a:pt x="23422" y="28812"/>
                  </a:lnTo>
                  <a:lnTo>
                    <a:pt x="23732" y="28478"/>
                  </a:lnTo>
                  <a:lnTo>
                    <a:pt x="24042" y="28120"/>
                  </a:lnTo>
                  <a:lnTo>
                    <a:pt x="24376" y="27739"/>
                  </a:lnTo>
                  <a:lnTo>
                    <a:pt x="24781" y="27143"/>
                  </a:lnTo>
                  <a:lnTo>
                    <a:pt x="24996" y="26833"/>
                  </a:lnTo>
                  <a:lnTo>
                    <a:pt x="25187" y="26499"/>
                  </a:lnTo>
                  <a:lnTo>
                    <a:pt x="25425" y="26069"/>
                  </a:lnTo>
                  <a:lnTo>
                    <a:pt x="25544" y="25831"/>
                  </a:lnTo>
                  <a:lnTo>
                    <a:pt x="25783" y="25235"/>
                  </a:lnTo>
                  <a:lnTo>
                    <a:pt x="25878" y="24925"/>
                  </a:lnTo>
                  <a:lnTo>
                    <a:pt x="25974" y="24591"/>
                  </a:lnTo>
                  <a:lnTo>
                    <a:pt x="26069" y="24257"/>
                  </a:lnTo>
                  <a:lnTo>
                    <a:pt x="26141" y="23899"/>
                  </a:lnTo>
                  <a:lnTo>
                    <a:pt x="26188" y="23541"/>
                  </a:lnTo>
                  <a:lnTo>
                    <a:pt x="26212" y="23160"/>
                  </a:lnTo>
                  <a:lnTo>
                    <a:pt x="26236" y="22778"/>
                  </a:lnTo>
                  <a:lnTo>
                    <a:pt x="26236" y="22396"/>
                  </a:lnTo>
                  <a:lnTo>
                    <a:pt x="26212" y="22015"/>
                  </a:lnTo>
                  <a:lnTo>
                    <a:pt x="26164" y="21633"/>
                  </a:lnTo>
                  <a:lnTo>
                    <a:pt x="26093" y="21252"/>
                  </a:lnTo>
                  <a:lnTo>
                    <a:pt x="25998" y="20870"/>
                  </a:lnTo>
                  <a:lnTo>
                    <a:pt x="25902" y="20512"/>
                  </a:lnTo>
                  <a:lnTo>
                    <a:pt x="25783" y="20154"/>
                  </a:lnTo>
                  <a:lnTo>
                    <a:pt x="25544" y="19606"/>
                  </a:lnTo>
                  <a:lnTo>
                    <a:pt x="25258" y="19081"/>
                  </a:lnTo>
                  <a:lnTo>
                    <a:pt x="24972" y="18604"/>
                  </a:lnTo>
                  <a:lnTo>
                    <a:pt x="24662" y="18151"/>
                  </a:lnTo>
                  <a:lnTo>
                    <a:pt x="24447" y="17889"/>
                  </a:lnTo>
                  <a:lnTo>
                    <a:pt x="24376" y="17769"/>
                  </a:lnTo>
                  <a:lnTo>
                    <a:pt x="24256" y="17650"/>
                  </a:lnTo>
                  <a:lnTo>
                    <a:pt x="24089" y="17459"/>
                  </a:lnTo>
                  <a:lnTo>
                    <a:pt x="23923" y="17292"/>
                  </a:lnTo>
                  <a:lnTo>
                    <a:pt x="23803" y="17149"/>
                  </a:lnTo>
                  <a:lnTo>
                    <a:pt x="23302" y="16625"/>
                  </a:lnTo>
                  <a:lnTo>
                    <a:pt x="21418" y="14669"/>
                  </a:lnTo>
                  <a:lnTo>
                    <a:pt x="20536" y="13762"/>
                  </a:lnTo>
                  <a:lnTo>
                    <a:pt x="20250" y="13476"/>
                  </a:lnTo>
                  <a:lnTo>
                    <a:pt x="19558" y="12761"/>
                  </a:lnTo>
                  <a:lnTo>
                    <a:pt x="16052" y="9183"/>
                  </a:lnTo>
                  <a:lnTo>
                    <a:pt x="15837" y="8969"/>
                  </a:lnTo>
                  <a:lnTo>
                    <a:pt x="15670" y="8802"/>
                  </a:lnTo>
                  <a:lnTo>
                    <a:pt x="13381" y="6488"/>
                  </a:lnTo>
                  <a:lnTo>
                    <a:pt x="13047" y="6154"/>
                  </a:lnTo>
                  <a:lnTo>
                    <a:pt x="12093" y="5200"/>
                  </a:lnTo>
                  <a:lnTo>
                    <a:pt x="11115" y="4198"/>
                  </a:lnTo>
                  <a:lnTo>
                    <a:pt x="10805" y="3912"/>
                  </a:lnTo>
                  <a:lnTo>
                    <a:pt x="8348" y="1432"/>
                  </a:lnTo>
                  <a:lnTo>
                    <a:pt x="8157" y="1241"/>
                  </a:lnTo>
                  <a:lnTo>
                    <a:pt x="7847" y="1003"/>
                  </a:lnTo>
                  <a:lnTo>
                    <a:pt x="7537" y="788"/>
                  </a:lnTo>
                  <a:lnTo>
                    <a:pt x="7203" y="597"/>
                  </a:lnTo>
                  <a:lnTo>
                    <a:pt x="6870" y="430"/>
                  </a:lnTo>
                  <a:lnTo>
                    <a:pt x="6536" y="287"/>
                  </a:lnTo>
                  <a:lnTo>
                    <a:pt x="6202" y="192"/>
                  </a:lnTo>
                  <a:lnTo>
                    <a:pt x="5796" y="96"/>
                  </a:lnTo>
                  <a:lnTo>
                    <a:pt x="5486" y="48"/>
                  </a:lnTo>
                  <a:lnTo>
                    <a:pt x="5176" y="25"/>
                  </a:lnTo>
                  <a:lnTo>
                    <a:pt x="4866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 flipH="1">
              <a:off x="973777" y="1416656"/>
              <a:ext cx="96268" cy="117295"/>
            </a:xfrm>
            <a:custGeom>
              <a:avLst/>
              <a:gdLst/>
              <a:ahLst/>
              <a:cxnLst/>
              <a:rect l="l" t="t" r="r" b="b"/>
              <a:pathLst>
                <a:path w="5677" h="6917" extrusionOk="0">
                  <a:moveTo>
                    <a:pt x="454" y="0"/>
                  </a:moveTo>
                  <a:lnTo>
                    <a:pt x="358" y="310"/>
                  </a:lnTo>
                  <a:lnTo>
                    <a:pt x="263" y="739"/>
                  </a:lnTo>
                  <a:lnTo>
                    <a:pt x="167" y="1193"/>
                  </a:lnTo>
                  <a:lnTo>
                    <a:pt x="96" y="1622"/>
                  </a:lnTo>
                  <a:lnTo>
                    <a:pt x="48" y="2075"/>
                  </a:lnTo>
                  <a:lnTo>
                    <a:pt x="24" y="2600"/>
                  </a:lnTo>
                  <a:lnTo>
                    <a:pt x="1" y="3148"/>
                  </a:lnTo>
                  <a:lnTo>
                    <a:pt x="1" y="3721"/>
                  </a:lnTo>
                  <a:lnTo>
                    <a:pt x="48" y="4317"/>
                  </a:lnTo>
                  <a:lnTo>
                    <a:pt x="96" y="4603"/>
                  </a:lnTo>
                  <a:lnTo>
                    <a:pt x="144" y="4889"/>
                  </a:lnTo>
                  <a:lnTo>
                    <a:pt x="215" y="5152"/>
                  </a:lnTo>
                  <a:lnTo>
                    <a:pt x="287" y="5438"/>
                  </a:lnTo>
                  <a:lnTo>
                    <a:pt x="382" y="5677"/>
                  </a:lnTo>
                  <a:lnTo>
                    <a:pt x="501" y="5939"/>
                  </a:lnTo>
                  <a:lnTo>
                    <a:pt x="644" y="6154"/>
                  </a:lnTo>
                  <a:lnTo>
                    <a:pt x="811" y="6368"/>
                  </a:lnTo>
                  <a:lnTo>
                    <a:pt x="931" y="6511"/>
                  </a:lnTo>
                  <a:lnTo>
                    <a:pt x="1074" y="6631"/>
                  </a:lnTo>
                  <a:lnTo>
                    <a:pt x="1241" y="6726"/>
                  </a:lnTo>
                  <a:lnTo>
                    <a:pt x="1384" y="6798"/>
                  </a:lnTo>
                  <a:lnTo>
                    <a:pt x="1551" y="6869"/>
                  </a:lnTo>
                  <a:lnTo>
                    <a:pt x="1718" y="6893"/>
                  </a:lnTo>
                  <a:lnTo>
                    <a:pt x="1885" y="6917"/>
                  </a:lnTo>
                  <a:lnTo>
                    <a:pt x="2028" y="6917"/>
                  </a:lnTo>
                  <a:lnTo>
                    <a:pt x="2195" y="6893"/>
                  </a:lnTo>
                  <a:lnTo>
                    <a:pt x="2386" y="6869"/>
                  </a:lnTo>
                  <a:lnTo>
                    <a:pt x="2719" y="6774"/>
                  </a:lnTo>
                  <a:lnTo>
                    <a:pt x="3030" y="6631"/>
                  </a:lnTo>
                  <a:lnTo>
                    <a:pt x="3363" y="6464"/>
                  </a:lnTo>
                  <a:lnTo>
                    <a:pt x="3745" y="6201"/>
                  </a:lnTo>
                  <a:lnTo>
                    <a:pt x="4103" y="5939"/>
                  </a:lnTo>
                  <a:lnTo>
                    <a:pt x="4508" y="5581"/>
                  </a:lnTo>
                  <a:lnTo>
                    <a:pt x="4914" y="5200"/>
                  </a:lnTo>
                  <a:lnTo>
                    <a:pt x="5295" y="4818"/>
                  </a:lnTo>
                  <a:lnTo>
                    <a:pt x="5677" y="4412"/>
                  </a:lnTo>
                  <a:lnTo>
                    <a:pt x="5367" y="4126"/>
                  </a:lnTo>
                  <a:lnTo>
                    <a:pt x="4914" y="4627"/>
                  </a:lnTo>
                  <a:lnTo>
                    <a:pt x="4413" y="5104"/>
                  </a:lnTo>
                  <a:lnTo>
                    <a:pt x="3936" y="5557"/>
                  </a:lnTo>
                  <a:lnTo>
                    <a:pt x="3435" y="5939"/>
                  </a:lnTo>
                  <a:lnTo>
                    <a:pt x="3030" y="6177"/>
                  </a:lnTo>
                  <a:lnTo>
                    <a:pt x="2648" y="6368"/>
                  </a:lnTo>
                  <a:lnTo>
                    <a:pt x="2457" y="6440"/>
                  </a:lnTo>
                  <a:lnTo>
                    <a:pt x="2290" y="6487"/>
                  </a:lnTo>
                  <a:lnTo>
                    <a:pt x="2099" y="6511"/>
                  </a:lnTo>
                  <a:lnTo>
                    <a:pt x="1765" y="6511"/>
                  </a:lnTo>
                  <a:lnTo>
                    <a:pt x="1599" y="6464"/>
                  </a:lnTo>
                  <a:lnTo>
                    <a:pt x="1455" y="6392"/>
                  </a:lnTo>
                  <a:lnTo>
                    <a:pt x="1312" y="6297"/>
                  </a:lnTo>
                  <a:lnTo>
                    <a:pt x="1169" y="6177"/>
                  </a:lnTo>
                  <a:lnTo>
                    <a:pt x="1050" y="6010"/>
                  </a:lnTo>
                  <a:lnTo>
                    <a:pt x="931" y="5820"/>
                  </a:lnTo>
                  <a:lnTo>
                    <a:pt x="811" y="5605"/>
                  </a:lnTo>
                  <a:lnTo>
                    <a:pt x="644" y="5152"/>
                  </a:lnTo>
                  <a:lnTo>
                    <a:pt x="525" y="4675"/>
                  </a:lnTo>
                  <a:lnTo>
                    <a:pt x="454" y="4174"/>
                  </a:lnTo>
                  <a:lnTo>
                    <a:pt x="406" y="3649"/>
                  </a:lnTo>
                  <a:lnTo>
                    <a:pt x="406" y="3148"/>
                  </a:lnTo>
                  <a:lnTo>
                    <a:pt x="430" y="2624"/>
                  </a:lnTo>
                  <a:lnTo>
                    <a:pt x="454" y="2123"/>
                  </a:lnTo>
                  <a:lnTo>
                    <a:pt x="525" y="1646"/>
                  </a:lnTo>
                  <a:lnTo>
                    <a:pt x="621" y="1026"/>
                  </a:lnTo>
                  <a:lnTo>
                    <a:pt x="764" y="406"/>
                  </a:lnTo>
                  <a:lnTo>
                    <a:pt x="811" y="215"/>
                  </a:lnTo>
                  <a:lnTo>
                    <a:pt x="668" y="119"/>
                  </a:lnTo>
                  <a:lnTo>
                    <a:pt x="454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 flipH="1">
              <a:off x="935351" y="1524641"/>
              <a:ext cx="38443" cy="190908"/>
            </a:xfrm>
            <a:custGeom>
              <a:avLst/>
              <a:gdLst/>
              <a:ahLst/>
              <a:cxnLst/>
              <a:rect l="l" t="t" r="r" b="b"/>
              <a:pathLst>
                <a:path w="2267" h="11258" extrusionOk="0">
                  <a:moveTo>
                    <a:pt x="1933" y="0"/>
                  </a:moveTo>
                  <a:lnTo>
                    <a:pt x="1670" y="692"/>
                  </a:lnTo>
                  <a:lnTo>
                    <a:pt x="1432" y="1384"/>
                  </a:lnTo>
                  <a:lnTo>
                    <a:pt x="1193" y="2099"/>
                  </a:lnTo>
                  <a:lnTo>
                    <a:pt x="1003" y="2791"/>
                  </a:lnTo>
                  <a:lnTo>
                    <a:pt x="812" y="3506"/>
                  </a:lnTo>
                  <a:lnTo>
                    <a:pt x="621" y="4222"/>
                  </a:lnTo>
                  <a:lnTo>
                    <a:pt x="478" y="4961"/>
                  </a:lnTo>
                  <a:lnTo>
                    <a:pt x="359" y="5677"/>
                  </a:lnTo>
                  <a:lnTo>
                    <a:pt x="263" y="6321"/>
                  </a:lnTo>
                  <a:lnTo>
                    <a:pt x="168" y="6965"/>
                  </a:lnTo>
                  <a:lnTo>
                    <a:pt x="120" y="7608"/>
                  </a:lnTo>
                  <a:lnTo>
                    <a:pt x="72" y="8276"/>
                  </a:lnTo>
                  <a:lnTo>
                    <a:pt x="25" y="8920"/>
                  </a:lnTo>
                  <a:lnTo>
                    <a:pt x="1" y="9588"/>
                  </a:lnTo>
                  <a:lnTo>
                    <a:pt x="1" y="10232"/>
                  </a:lnTo>
                  <a:lnTo>
                    <a:pt x="25" y="10876"/>
                  </a:lnTo>
                  <a:lnTo>
                    <a:pt x="454" y="11258"/>
                  </a:lnTo>
                  <a:lnTo>
                    <a:pt x="430" y="10614"/>
                  </a:lnTo>
                  <a:lnTo>
                    <a:pt x="406" y="9922"/>
                  </a:lnTo>
                  <a:lnTo>
                    <a:pt x="430" y="9230"/>
                  </a:lnTo>
                  <a:lnTo>
                    <a:pt x="454" y="8539"/>
                  </a:lnTo>
                  <a:lnTo>
                    <a:pt x="502" y="7847"/>
                  </a:lnTo>
                  <a:lnTo>
                    <a:pt x="573" y="7155"/>
                  </a:lnTo>
                  <a:lnTo>
                    <a:pt x="645" y="6488"/>
                  </a:lnTo>
                  <a:lnTo>
                    <a:pt x="740" y="5796"/>
                  </a:lnTo>
                  <a:lnTo>
                    <a:pt x="860" y="5104"/>
                  </a:lnTo>
                  <a:lnTo>
                    <a:pt x="979" y="4508"/>
                  </a:lnTo>
                  <a:lnTo>
                    <a:pt x="1122" y="3888"/>
                  </a:lnTo>
                  <a:lnTo>
                    <a:pt x="1289" y="3292"/>
                  </a:lnTo>
                  <a:lnTo>
                    <a:pt x="1456" y="2671"/>
                  </a:lnTo>
                  <a:lnTo>
                    <a:pt x="1623" y="2075"/>
                  </a:lnTo>
                  <a:lnTo>
                    <a:pt x="1814" y="1503"/>
                  </a:lnTo>
                  <a:lnTo>
                    <a:pt x="2028" y="907"/>
                  </a:lnTo>
                  <a:lnTo>
                    <a:pt x="2267" y="334"/>
                  </a:lnTo>
                  <a:lnTo>
                    <a:pt x="1933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 flipH="1">
              <a:off x="814020" y="1569528"/>
              <a:ext cx="83736" cy="114887"/>
            </a:xfrm>
            <a:custGeom>
              <a:avLst/>
              <a:gdLst/>
              <a:ahLst/>
              <a:cxnLst/>
              <a:rect l="l" t="t" r="r" b="b"/>
              <a:pathLst>
                <a:path w="4938" h="6775" extrusionOk="0">
                  <a:moveTo>
                    <a:pt x="72" y="1"/>
                  </a:moveTo>
                  <a:lnTo>
                    <a:pt x="25" y="740"/>
                  </a:lnTo>
                  <a:lnTo>
                    <a:pt x="1" y="1503"/>
                  </a:lnTo>
                  <a:lnTo>
                    <a:pt x="48" y="2099"/>
                  </a:lnTo>
                  <a:lnTo>
                    <a:pt x="96" y="2743"/>
                  </a:lnTo>
                  <a:lnTo>
                    <a:pt x="192" y="3411"/>
                  </a:lnTo>
                  <a:lnTo>
                    <a:pt x="335" y="4055"/>
                  </a:lnTo>
                  <a:lnTo>
                    <a:pt x="430" y="4389"/>
                  </a:lnTo>
                  <a:lnTo>
                    <a:pt x="549" y="4699"/>
                  </a:lnTo>
                  <a:lnTo>
                    <a:pt x="669" y="5009"/>
                  </a:lnTo>
                  <a:lnTo>
                    <a:pt x="812" y="5295"/>
                  </a:lnTo>
                  <a:lnTo>
                    <a:pt x="955" y="5582"/>
                  </a:lnTo>
                  <a:lnTo>
                    <a:pt x="1146" y="5844"/>
                  </a:lnTo>
                  <a:lnTo>
                    <a:pt x="1336" y="6082"/>
                  </a:lnTo>
                  <a:lnTo>
                    <a:pt x="1575" y="6297"/>
                  </a:lnTo>
                  <a:lnTo>
                    <a:pt x="1813" y="6488"/>
                  </a:lnTo>
                  <a:lnTo>
                    <a:pt x="2076" y="6631"/>
                  </a:lnTo>
                  <a:lnTo>
                    <a:pt x="2314" y="6703"/>
                  </a:lnTo>
                  <a:lnTo>
                    <a:pt x="2553" y="6750"/>
                  </a:lnTo>
                  <a:lnTo>
                    <a:pt x="2791" y="6774"/>
                  </a:lnTo>
                  <a:lnTo>
                    <a:pt x="3030" y="6726"/>
                  </a:lnTo>
                  <a:lnTo>
                    <a:pt x="3244" y="6679"/>
                  </a:lnTo>
                  <a:lnTo>
                    <a:pt x="3459" y="6559"/>
                  </a:lnTo>
                  <a:lnTo>
                    <a:pt x="3674" y="6440"/>
                  </a:lnTo>
                  <a:lnTo>
                    <a:pt x="3865" y="6297"/>
                  </a:lnTo>
                  <a:lnTo>
                    <a:pt x="4055" y="6130"/>
                  </a:lnTo>
                  <a:lnTo>
                    <a:pt x="4246" y="5939"/>
                  </a:lnTo>
                  <a:lnTo>
                    <a:pt x="4413" y="5725"/>
                  </a:lnTo>
                  <a:lnTo>
                    <a:pt x="4580" y="5510"/>
                  </a:lnTo>
                  <a:lnTo>
                    <a:pt x="4890" y="5081"/>
                  </a:lnTo>
                  <a:lnTo>
                    <a:pt x="4938" y="4961"/>
                  </a:lnTo>
                  <a:lnTo>
                    <a:pt x="4652" y="4675"/>
                  </a:lnTo>
                  <a:lnTo>
                    <a:pt x="4485" y="4985"/>
                  </a:lnTo>
                  <a:lnTo>
                    <a:pt x="4294" y="5295"/>
                  </a:lnTo>
                  <a:lnTo>
                    <a:pt x="4079" y="5558"/>
                  </a:lnTo>
                  <a:lnTo>
                    <a:pt x="3865" y="5844"/>
                  </a:lnTo>
                  <a:lnTo>
                    <a:pt x="3698" y="5987"/>
                  </a:lnTo>
                  <a:lnTo>
                    <a:pt x="3531" y="6106"/>
                  </a:lnTo>
                  <a:lnTo>
                    <a:pt x="3364" y="6202"/>
                  </a:lnTo>
                  <a:lnTo>
                    <a:pt x="3197" y="6273"/>
                  </a:lnTo>
                  <a:lnTo>
                    <a:pt x="3030" y="6321"/>
                  </a:lnTo>
                  <a:lnTo>
                    <a:pt x="2696" y="6321"/>
                  </a:lnTo>
                  <a:lnTo>
                    <a:pt x="2529" y="6297"/>
                  </a:lnTo>
                  <a:lnTo>
                    <a:pt x="2362" y="6249"/>
                  </a:lnTo>
                  <a:lnTo>
                    <a:pt x="2195" y="6178"/>
                  </a:lnTo>
                  <a:lnTo>
                    <a:pt x="2028" y="6106"/>
                  </a:lnTo>
                  <a:lnTo>
                    <a:pt x="1885" y="5987"/>
                  </a:lnTo>
                  <a:lnTo>
                    <a:pt x="1742" y="5868"/>
                  </a:lnTo>
                  <a:lnTo>
                    <a:pt x="1599" y="5725"/>
                  </a:lnTo>
                  <a:lnTo>
                    <a:pt x="1479" y="5582"/>
                  </a:lnTo>
                  <a:lnTo>
                    <a:pt x="1360" y="5415"/>
                  </a:lnTo>
                  <a:lnTo>
                    <a:pt x="1217" y="5176"/>
                  </a:lnTo>
                  <a:lnTo>
                    <a:pt x="1098" y="4914"/>
                  </a:lnTo>
                  <a:lnTo>
                    <a:pt x="883" y="4413"/>
                  </a:lnTo>
                  <a:lnTo>
                    <a:pt x="716" y="3864"/>
                  </a:lnTo>
                  <a:lnTo>
                    <a:pt x="597" y="3292"/>
                  </a:lnTo>
                  <a:lnTo>
                    <a:pt x="502" y="2720"/>
                  </a:lnTo>
                  <a:lnTo>
                    <a:pt x="454" y="2147"/>
                  </a:lnTo>
                  <a:lnTo>
                    <a:pt x="406" y="1599"/>
                  </a:lnTo>
                  <a:lnTo>
                    <a:pt x="406" y="1050"/>
                  </a:lnTo>
                  <a:lnTo>
                    <a:pt x="454" y="382"/>
                  </a:lnTo>
                  <a:lnTo>
                    <a:pt x="239" y="168"/>
                  </a:lnTo>
                  <a:lnTo>
                    <a:pt x="72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 flipH="1">
              <a:off x="795011" y="1869625"/>
              <a:ext cx="131862" cy="69187"/>
            </a:xfrm>
            <a:custGeom>
              <a:avLst/>
              <a:gdLst/>
              <a:ahLst/>
              <a:cxnLst/>
              <a:rect l="l" t="t" r="r" b="b"/>
              <a:pathLst>
                <a:path w="7776" h="4080" extrusionOk="0">
                  <a:moveTo>
                    <a:pt x="454" y="1"/>
                  </a:moveTo>
                  <a:lnTo>
                    <a:pt x="1" y="311"/>
                  </a:lnTo>
                  <a:lnTo>
                    <a:pt x="501" y="406"/>
                  </a:lnTo>
                  <a:lnTo>
                    <a:pt x="1026" y="549"/>
                  </a:lnTo>
                  <a:lnTo>
                    <a:pt x="1527" y="692"/>
                  </a:lnTo>
                  <a:lnTo>
                    <a:pt x="2028" y="859"/>
                  </a:lnTo>
                  <a:lnTo>
                    <a:pt x="2529" y="1026"/>
                  </a:lnTo>
                  <a:lnTo>
                    <a:pt x="3030" y="1217"/>
                  </a:lnTo>
                  <a:lnTo>
                    <a:pt x="3507" y="1432"/>
                  </a:lnTo>
                  <a:lnTo>
                    <a:pt x="3984" y="1670"/>
                  </a:lnTo>
                  <a:lnTo>
                    <a:pt x="4437" y="1909"/>
                  </a:lnTo>
                  <a:lnTo>
                    <a:pt x="4914" y="2171"/>
                  </a:lnTo>
                  <a:lnTo>
                    <a:pt x="5343" y="2457"/>
                  </a:lnTo>
                  <a:lnTo>
                    <a:pt x="5796" y="2767"/>
                  </a:lnTo>
                  <a:lnTo>
                    <a:pt x="6225" y="3053"/>
                  </a:lnTo>
                  <a:lnTo>
                    <a:pt x="6631" y="3387"/>
                  </a:lnTo>
                  <a:lnTo>
                    <a:pt x="7036" y="3721"/>
                  </a:lnTo>
                  <a:lnTo>
                    <a:pt x="7442" y="4079"/>
                  </a:lnTo>
                  <a:lnTo>
                    <a:pt x="7776" y="3841"/>
                  </a:lnTo>
                  <a:lnTo>
                    <a:pt x="7370" y="3483"/>
                  </a:lnTo>
                  <a:lnTo>
                    <a:pt x="6989" y="3149"/>
                  </a:lnTo>
                  <a:lnTo>
                    <a:pt x="6583" y="2815"/>
                  </a:lnTo>
                  <a:lnTo>
                    <a:pt x="6154" y="2505"/>
                  </a:lnTo>
                  <a:lnTo>
                    <a:pt x="5725" y="2219"/>
                  </a:lnTo>
                  <a:lnTo>
                    <a:pt x="5271" y="1933"/>
                  </a:lnTo>
                  <a:lnTo>
                    <a:pt x="4842" y="1670"/>
                  </a:lnTo>
                  <a:lnTo>
                    <a:pt x="4389" y="1432"/>
                  </a:lnTo>
                  <a:lnTo>
                    <a:pt x="3912" y="1193"/>
                  </a:lnTo>
                  <a:lnTo>
                    <a:pt x="3435" y="955"/>
                  </a:lnTo>
                  <a:lnTo>
                    <a:pt x="2958" y="764"/>
                  </a:lnTo>
                  <a:lnTo>
                    <a:pt x="2481" y="573"/>
                  </a:lnTo>
                  <a:lnTo>
                    <a:pt x="1980" y="406"/>
                  </a:lnTo>
                  <a:lnTo>
                    <a:pt x="1479" y="239"/>
                  </a:lnTo>
                  <a:lnTo>
                    <a:pt x="978" y="120"/>
                  </a:lnTo>
                  <a:lnTo>
                    <a:pt x="454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 flipH="1">
              <a:off x="877509" y="1908864"/>
              <a:ext cx="115684" cy="78072"/>
            </a:xfrm>
            <a:custGeom>
              <a:avLst/>
              <a:gdLst/>
              <a:ahLst/>
              <a:cxnLst/>
              <a:rect l="l" t="t" r="r" b="b"/>
              <a:pathLst>
                <a:path w="6822" h="4604" extrusionOk="0">
                  <a:moveTo>
                    <a:pt x="477" y="0"/>
                  </a:moveTo>
                  <a:lnTo>
                    <a:pt x="72" y="215"/>
                  </a:lnTo>
                  <a:lnTo>
                    <a:pt x="0" y="262"/>
                  </a:lnTo>
                  <a:lnTo>
                    <a:pt x="453" y="429"/>
                  </a:lnTo>
                  <a:lnTo>
                    <a:pt x="906" y="620"/>
                  </a:lnTo>
                  <a:lnTo>
                    <a:pt x="1789" y="1050"/>
                  </a:lnTo>
                  <a:lnTo>
                    <a:pt x="2647" y="1527"/>
                  </a:lnTo>
                  <a:lnTo>
                    <a:pt x="3482" y="2051"/>
                  </a:lnTo>
                  <a:lnTo>
                    <a:pt x="4269" y="2624"/>
                  </a:lnTo>
                  <a:lnTo>
                    <a:pt x="5033" y="3244"/>
                  </a:lnTo>
                  <a:lnTo>
                    <a:pt x="5748" y="3912"/>
                  </a:lnTo>
                  <a:lnTo>
                    <a:pt x="6440" y="4603"/>
                  </a:lnTo>
                  <a:lnTo>
                    <a:pt x="6821" y="4436"/>
                  </a:lnTo>
                  <a:lnTo>
                    <a:pt x="6130" y="3721"/>
                  </a:lnTo>
                  <a:lnTo>
                    <a:pt x="5438" y="3053"/>
                  </a:lnTo>
                  <a:lnTo>
                    <a:pt x="4675" y="2433"/>
                  </a:lnTo>
                  <a:lnTo>
                    <a:pt x="3888" y="1860"/>
                  </a:lnTo>
                  <a:lnTo>
                    <a:pt x="3077" y="1312"/>
                  </a:lnTo>
                  <a:lnTo>
                    <a:pt x="2242" y="835"/>
                  </a:lnTo>
                  <a:lnTo>
                    <a:pt x="1383" y="382"/>
                  </a:lnTo>
                  <a:lnTo>
                    <a:pt x="477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 flipH="1">
              <a:off x="731098" y="1721603"/>
              <a:ext cx="25911" cy="148039"/>
            </a:xfrm>
            <a:custGeom>
              <a:avLst/>
              <a:gdLst/>
              <a:ahLst/>
              <a:cxnLst/>
              <a:rect l="l" t="t" r="r" b="b"/>
              <a:pathLst>
                <a:path w="1528" h="8730" extrusionOk="0">
                  <a:moveTo>
                    <a:pt x="478" y="0"/>
                  </a:moveTo>
                  <a:lnTo>
                    <a:pt x="358" y="310"/>
                  </a:lnTo>
                  <a:lnTo>
                    <a:pt x="263" y="644"/>
                  </a:lnTo>
                  <a:lnTo>
                    <a:pt x="144" y="1288"/>
                  </a:lnTo>
                  <a:lnTo>
                    <a:pt x="48" y="1956"/>
                  </a:lnTo>
                  <a:lnTo>
                    <a:pt x="1" y="2624"/>
                  </a:lnTo>
                  <a:lnTo>
                    <a:pt x="25" y="3316"/>
                  </a:lnTo>
                  <a:lnTo>
                    <a:pt x="48" y="3983"/>
                  </a:lnTo>
                  <a:lnTo>
                    <a:pt x="144" y="4651"/>
                  </a:lnTo>
                  <a:lnTo>
                    <a:pt x="239" y="5319"/>
                  </a:lnTo>
                  <a:lnTo>
                    <a:pt x="406" y="6154"/>
                  </a:lnTo>
                  <a:lnTo>
                    <a:pt x="645" y="7036"/>
                  </a:lnTo>
                  <a:lnTo>
                    <a:pt x="788" y="7466"/>
                  </a:lnTo>
                  <a:lnTo>
                    <a:pt x="931" y="7895"/>
                  </a:lnTo>
                  <a:lnTo>
                    <a:pt x="1098" y="8324"/>
                  </a:lnTo>
                  <a:lnTo>
                    <a:pt x="1289" y="8730"/>
                  </a:lnTo>
                  <a:lnTo>
                    <a:pt x="1527" y="8300"/>
                  </a:lnTo>
                  <a:lnTo>
                    <a:pt x="1336" y="7895"/>
                  </a:lnTo>
                  <a:lnTo>
                    <a:pt x="1193" y="7466"/>
                  </a:lnTo>
                  <a:lnTo>
                    <a:pt x="1050" y="7036"/>
                  </a:lnTo>
                  <a:lnTo>
                    <a:pt x="931" y="6607"/>
                  </a:lnTo>
                  <a:lnTo>
                    <a:pt x="740" y="5772"/>
                  </a:lnTo>
                  <a:lnTo>
                    <a:pt x="597" y="4961"/>
                  </a:lnTo>
                  <a:lnTo>
                    <a:pt x="502" y="4389"/>
                  </a:lnTo>
                  <a:lnTo>
                    <a:pt x="454" y="3816"/>
                  </a:lnTo>
                  <a:lnTo>
                    <a:pt x="406" y="3220"/>
                  </a:lnTo>
                  <a:lnTo>
                    <a:pt x="406" y="2648"/>
                  </a:lnTo>
                  <a:lnTo>
                    <a:pt x="430" y="2075"/>
                  </a:lnTo>
                  <a:lnTo>
                    <a:pt x="502" y="1503"/>
                  </a:lnTo>
                  <a:lnTo>
                    <a:pt x="621" y="931"/>
                  </a:lnTo>
                  <a:lnTo>
                    <a:pt x="764" y="382"/>
                  </a:lnTo>
                  <a:lnTo>
                    <a:pt x="549" y="120"/>
                  </a:lnTo>
                  <a:lnTo>
                    <a:pt x="478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 flipH="1">
              <a:off x="982662" y="1541616"/>
              <a:ext cx="174340" cy="159367"/>
            </a:xfrm>
            <a:custGeom>
              <a:avLst/>
              <a:gdLst/>
              <a:ahLst/>
              <a:cxnLst/>
              <a:rect l="l" t="t" r="r" b="b"/>
              <a:pathLst>
                <a:path w="10281" h="9398" extrusionOk="0">
                  <a:moveTo>
                    <a:pt x="263" y="1"/>
                  </a:moveTo>
                  <a:lnTo>
                    <a:pt x="192" y="25"/>
                  </a:lnTo>
                  <a:lnTo>
                    <a:pt x="120" y="49"/>
                  </a:lnTo>
                  <a:lnTo>
                    <a:pt x="48" y="96"/>
                  </a:lnTo>
                  <a:lnTo>
                    <a:pt x="25" y="144"/>
                  </a:lnTo>
                  <a:lnTo>
                    <a:pt x="1" y="239"/>
                  </a:lnTo>
                  <a:lnTo>
                    <a:pt x="25" y="311"/>
                  </a:lnTo>
                  <a:lnTo>
                    <a:pt x="48" y="359"/>
                  </a:lnTo>
                  <a:lnTo>
                    <a:pt x="120" y="406"/>
                  </a:lnTo>
                  <a:lnTo>
                    <a:pt x="192" y="430"/>
                  </a:lnTo>
                  <a:lnTo>
                    <a:pt x="478" y="406"/>
                  </a:lnTo>
                  <a:lnTo>
                    <a:pt x="907" y="406"/>
                  </a:lnTo>
                  <a:lnTo>
                    <a:pt x="1336" y="430"/>
                  </a:lnTo>
                  <a:lnTo>
                    <a:pt x="1766" y="478"/>
                  </a:lnTo>
                  <a:lnTo>
                    <a:pt x="2171" y="526"/>
                  </a:lnTo>
                  <a:lnTo>
                    <a:pt x="2577" y="597"/>
                  </a:lnTo>
                  <a:lnTo>
                    <a:pt x="3006" y="693"/>
                  </a:lnTo>
                  <a:lnTo>
                    <a:pt x="3411" y="812"/>
                  </a:lnTo>
                  <a:lnTo>
                    <a:pt x="3793" y="931"/>
                  </a:lnTo>
                  <a:lnTo>
                    <a:pt x="4198" y="1074"/>
                  </a:lnTo>
                  <a:lnTo>
                    <a:pt x="4580" y="1241"/>
                  </a:lnTo>
                  <a:lnTo>
                    <a:pt x="4962" y="1432"/>
                  </a:lnTo>
                  <a:lnTo>
                    <a:pt x="5319" y="1623"/>
                  </a:lnTo>
                  <a:lnTo>
                    <a:pt x="5677" y="1837"/>
                  </a:lnTo>
                  <a:lnTo>
                    <a:pt x="6035" y="2076"/>
                  </a:lnTo>
                  <a:lnTo>
                    <a:pt x="6369" y="2314"/>
                  </a:lnTo>
                  <a:lnTo>
                    <a:pt x="6703" y="2577"/>
                  </a:lnTo>
                  <a:lnTo>
                    <a:pt x="7204" y="3030"/>
                  </a:lnTo>
                  <a:lnTo>
                    <a:pt x="7681" y="3531"/>
                  </a:lnTo>
                  <a:lnTo>
                    <a:pt x="7919" y="3841"/>
                  </a:lnTo>
                  <a:lnTo>
                    <a:pt x="8158" y="4127"/>
                  </a:lnTo>
                  <a:lnTo>
                    <a:pt x="8372" y="4437"/>
                  </a:lnTo>
                  <a:lnTo>
                    <a:pt x="8563" y="4747"/>
                  </a:lnTo>
                  <a:lnTo>
                    <a:pt x="8754" y="5081"/>
                  </a:lnTo>
                  <a:lnTo>
                    <a:pt x="8921" y="5415"/>
                  </a:lnTo>
                  <a:lnTo>
                    <a:pt x="9088" y="5749"/>
                  </a:lnTo>
                  <a:lnTo>
                    <a:pt x="9231" y="6107"/>
                  </a:lnTo>
                  <a:lnTo>
                    <a:pt x="9350" y="6441"/>
                  </a:lnTo>
                  <a:lnTo>
                    <a:pt x="9469" y="6798"/>
                  </a:lnTo>
                  <a:lnTo>
                    <a:pt x="9565" y="7156"/>
                  </a:lnTo>
                  <a:lnTo>
                    <a:pt x="9660" y="7538"/>
                  </a:lnTo>
                  <a:lnTo>
                    <a:pt x="9732" y="7895"/>
                  </a:lnTo>
                  <a:lnTo>
                    <a:pt x="9803" y="8277"/>
                  </a:lnTo>
                  <a:lnTo>
                    <a:pt x="9827" y="8635"/>
                  </a:lnTo>
                  <a:lnTo>
                    <a:pt x="9875" y="9016"/>
                  </a:lnTo>
                  <a:lnTo>
                    <a:pt x="10280" y="9398"/>
                  </a:lnTo>
                  <a:lnTo>
                    <a:pt x="10256" y="8993"/>
                  </a:lnTo>
                  <a:lnTo>
                    <a:pt x="10233" y="8587"/>
                  </a:lnTo>
                  <a:lnTo>
                    <a:pt x="10185" y="8182"/>
                  </a:lnTo>
                  <a:lnTo>
                    <a:pt x="10113" y="7776"/>
                  </a:lnTo>
                  <a:lnTo>
                    <a:pt x="10042" y="7395"/>
                  </a:lnTo>
                  <a:lnTo>
                    <a:pt x="9946" y="6989"/>
                  </a:lnTo>
                  <a:lnTo>
                    <a:pt x="9827" y="6607"/>
                  </a:lnTo>
                  <a:lnTo>
                    <a:pt x="9708" y="6226"/>
                  </a:lnTo>
                  <a:lnTo>
                    <a:pt x="9565" y="5844"/>
                  </a:lnTo>
                  <a:lnTo>
                    <a:pt x="9398" y="5487"/>
                  </a:lnTo>
                  <a:lnTo>
                    <a:pt x="9231" y="5105"/>
                  </a:lnTo>
                  <a:lnTo>
                    <a:pt x="9040" y="4747"/>
                  </a:lnTo>
                  <a:lnTo>
                    <a:pt x="8825" y="4413"/>
                  </a:lnTo>
                  <a:lnTo>
                    <a:pt x="8587" y="4055"/>
                  </a:lnTo>
                  <a:lnTo>
                    <a:pt x="8348" y="3745"/>
                  </a:lnTo>
                  <a:lnTo>
                    <a:pt x="8110" y="3412"/>
                  </a:lnTo>
                  <a:lnTo>
                    <a:pt x="7824" y="3101"/>
                  </a:lnTo>
                  <a:lnTo>
                    <a:pt x="7537" y="2791"/>
                  </a:lnTo>
                  <a:lnTo>
                    <a:pt x="7227" y="2505"/>
                  </a:lnTo>
                  <a:lnTo>
                    <a:pt x="6917" y="2219"/>
                  </a:lnTo>
                  <a:lnTo>
                    <a:pt x="6560" y="1957"/>
                  </a:lnTo>
                  <a:lnTo>
                    <a:pt x="6202" y="1694"/>
                  </a:lnTo>
                  <a:lnTo>
                    <a:pt x="5820" y="1432"/>
                  </a:lnTo>
                  <a:lnTo>
                    <a:pt x="5439" y="1217"/>
                  </a:lnTo>
                  <a:lnTo>
                    <a:pt x="5033" y="1003"/>
                  </a:lnTo>
                  <a:lnTo>
                    <a:pt x="4628" y="812"/>
                  </a:lnTo>
                  <a:lnTo>
                    <a:pt x="4222" y="645"/>
                  </a:lnTo>
                  <a:lnTo>
                    <a:pt x="3793" y="502"/>
                  </a:lnTo>
                  <a:lnTo>
                    <a:pt x="3364" y="383"/>
                  </a:lnTo>
                  <a:lnTo>
                    <a:pt x="2934" y="263"/>
                  </a:lnTo>
                  <a:lnTo>
                    <a:pt x="2481" y="168"/>
                  </a:lnTo>
                  <a:lnTo>
                    <a:pt x="2052" y="96"/>
                  </a:lnTo>
                  <a:lnTo>
                    <a:pt x="1599" y="49"/>
                  </a:lnTo>
                  <a:lnTo>
                    <a:pt x="1146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 flipH="1">
              <a:off x="875084" y="1700965"/>
              <a:ext cx="63913" cy="96692"/>
            </a:xfrm>
            <a:custGeom>
              <a:avLst/>
              <a:gdLst/>
              <a:ahLst/>
              <a:cxnLst/>
              <a:rect l="l" t="t" r="r" b="b"/>
              <a:pathLst>
                <a:path w="3769" h="5702" extrusionOk="0">
                  <a:moveTo>
                    <a:pt x="1932" y="1"/>
                  </a:moveTo>
                  <a:lnTo>
                    <a:pt x="1741" y="25"/>
                  </a:lnTo>
                  <a:lnTo>
                    <a:pt x="1574" y="49"/>
                  </a:lnTo>
                  <a:lnTo>
                    <a:pt x="1431" y="120"/>
                  </a:lnTo>
                  <a:lnTo>
                    <a:pt x="1288" y="192"/>
                  </a:lnTo>
                  <a:lnTo>
                    <a:pt x="1145" y="287"/>
                  </a:lnTo>
                  <a:lnTo>
                    <a:pt x="1002" y="406"/>
                  </a:lnTo>
                  <a:lnTo>
                    <a:pt x="763" y="669"/>
                  </a:lnTo>
                  <a:lnTo>
                    <a:pt x="572" y="979"/>
                  </a:lnTo>
                  <a:lnTo>
                    <a:pt x="382" y="1289"/>
                  </a:lnTo>
                  <a:lnTo>
                    <a:pt x="239" y="1599"/>
                  </a:lnTo>
                  <a:lnTo>
                    <a:pt x="119" y="1957"/>
                  </a:lnTo>
                  <a:lnTo>
                    <a:pt x="0" y="2291"/>
                  </a:lnTo>
                  <a:lnTo>
                    <a:pt x="286" y="2553"/>
                  </a:lnTo>
                  <a:lnTo>
                    <a:pt x="334" y="2601"/>
                  </a:lnTo>
                  <a:lnTo>
                    <a:pt x="453" y="2195"/>
                  </a:lnTo>
                  <a:lnTo>
                    <a:pt x="596" y="1814"/>
                  </a:lnTo>
                  <a:lnTo>
                    <a:pt x="763" y="1432"/>
                  </a:lnTo>
                  <a:lnTo>
                    <a:pt x="978" y="1050"/>
                  </a:lnTo>
                  <a:lnTo>
                    <a:pt x="1097" y="883"/>
                  </a:lnTo>
                  <a:lnTo>
                    <a:pt x="1216" y="740"/>
                  </a:lnTo>
                  <a:lnTo>
                    <a:pt x="1336" y="645"/>
                  </a:lnTo>
                  <a:lnTo>
                    <a:pt x="1479" y="550"/>
                  </a:lnTo>
                  <a:lnTo>
                    <a:pt x="1598" y="502"/>
                  </a:lnTo>
                  <a:lnTo>
                    <a:pt x="1717" y="454"/>
                  </a:lnTo>
                  <a:lnTo>
                    <a:pt x="1837" y="430"/>
                  </a:lnTo>
                  <a:lnTo>
                    <a:pt x="1956" y="454"/>
                  </a:lnTo>
                  <a:lnTo>
                    <a:pt x="2075" y="478"/>
                  </a:lnTo>
                  <a:lnTo>
                    <a:pt x="2194" y="502"/>
                  </a:lnTo>
                  <a:lnTo>
                    <a:pt x="2314" y="573"/>
                  </a:lnTo>
                  <a:lnTo>
                    <a:pt x="2409" y="645"/>
                  </a:lnTo>
                  <a:lnTo>
                    <a:pt x="2600" y="812"/>
                  </a:lnTo>
                  <a:lnTo>
                    <a:pt x="2767" y="1027"/>
                  </a:lnTo>
                  <a:lnTo>
                    <a:pt x="2910" y="1289"/>
                  </a:lnTo>
                  <a:lnTo>
                    <a:pt x="3077" y="1766"/>
                  </a:lnTo>
                  <a:lnTo>
                    <a:pt x="3196" y="2243"/>
                  </a:lnTo>
                  <a:lnTo>
                    <a:pt x="3291" y="2744"/>
                  </a:lnTo>
                  <a:lnTo>
                    <a:pt x="3363" y="3269"/>
                  </a:lnTo>
                  <a:lnTo>
                    <a:pt x="3411" y="3769"/>
                  </a:lnTo>
                  <a:lnTo>
                    <a:pt x="3411" y="4294"/>
                  </a:lnTo>
                  <a:lnTo>
                    <a:pt x="3411" y="4819"/>
                  </a:lnTo>
                  <a:lnTo>
                    <a:pt x="3387" y="5343"/>
                  </a:lnTo>
                  <a:lnTo>
                    <a:pt x="3745" y="5701"/>
                  </a:lnTo>
                  <a:lnTo>
                    <a:pt x="3768" y="4962"/>
                  </a:lnTo>
                  <a:lnTo>
                    <a:pt x="3768" y="4223"/>
                  </a:lnTo>
                  <a:lnTo>
                    <a:pt x="3745" y="3483"/>
                  </a:lnTo>
                  <a:lnTo>
                    <a:pt x="3673" y="2744"/>
                  </a:lnTo>
                  <a:lnTo>
                    <a:pt x="3601" y="2386"/>
                  </a:lnTo>
                  <a:lnTo>
                    <a:pt x="3554" y="1981"/>
                  </a:lnTo>
                  <a:lnTo>
                    <a:pt x="3458" y="1599"/>
                  </a:lnTo>
                  <a:lnTo>
                    <a:pt x="3315" y="1194"/>
                  </a:lnTo>
                  <a:lnTo>
                    <a:pt x="3244" y="1027"/>
                  </a:lnTo>
                  <a:lnTo>
                    <a:pt x="3148" y="836"/>
                  </a:lnTo>
                  <a:lnTo>
                    <a:pt x="3053" y="669"/>
                  </a:lnTo>
                  <a:lnTo>
                    <a:pt x="2934" y="526"/>
                  </a:lnTo>
                  <a:lnTo>
                    <a:pt x="2791" y="383"/>
                  </a:lnTo>
                  <a:lnTo>
                    <a:pt x="2647" y="263"/>
                  </a:lnTo>
                  <a:lnTo>
                    <a:pt x="2480" y="168"/>
                  </a:lnTo>
                  <a:lnTo>
                    <a:pt x="2290" y="73"/>
                  </a:lnTo>
                  <a:lnTo>
                    <a:pt x="2099" y="25"/>
                  </a:lnTo>
                  <a:lnTo>
                    <a:pt x="1932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 flipH="1">
              <a:off x="972556" y="1944051"/>
              <a:ext cx="244307" cy="156128"/>
            </a:xfrm>
            <a:custGeom>
              <a:avLst/>
              <a:gdLst/>
              <a:ahLst/>
              <a:cxnLst/>
              <a:rect l="l" t="t" r="r" b="b"/>
              <a:pathLst>
                <a:path w="14407" h="9207" extrusionOk="0">
                  <a:moveTo>
                    <a:pt x="11711" y="0"/>
                  </a:moveTo>
                  <a:lnTo>
                    <a:pt x="11044" y="48"/>
                  </a:lnTo>
                  <a:lnTo>
                    <a:pt x="10376" y="143"/>
                  </a:lnTo>
                  <a:lnTo>
                    <a:pt x="9732" y="262"/>
                  </a:lnTo>
                  <a:lnTo>
                    <a:pt x="8992" y="429"/>
                  </a:lnTo>
                  <a:lnTo>
                    <a:pt x="8325" y="573"/>
                  </a:lnTo>
                  <a:lnTo>
                    <a:pt x="7776" y="692"/>
                  </a:lnTo>
                  <a:lnTo>
                    <a:pt x="7347" y="787"/>
                  </a:lnTo>
                  <a:lnTo>
                    <a:pt x="6751" y="906"/>
                  </a:lnTo>
                  <a:lnTo>
                    <a:pt x="6083" y="1097"/>
                  </a:lnTo>
                  <a:lnTo>
                    <a:pt x="5343" y="1360"/>
                  </a:lnTo>
                  <a:lnTo>
                    <a:pt x="4556" y="1646"/>
                  </a:lnTo>
                  <a:lnTo>
                    <a:pt x="3197" y="2194"/>
                  </a:lnTo>
                  <a:lnTo>
                    <a:pt x="2410" y="2504"/>
                  </a:lnTo>
                  <a:lnTo>
                    <a:pt x="1837" y="2743"/>
                  </a:lnTo>
                  <a:lnTo>
                    <a:pt x="1623" y="2838"/>
                  </a:lnTo>
                  <a:lnTo>
                    <a:pt x="1408" y="2934"/>
                  </a:lnTo>
                  <a:lnTo>
                    <a:pt x="1217" y="3077"/>
                  </a:lnTo>
                  <a:lnTo>
                    <a:pt x="1003" y="3220"/>
                  </a:lnTo>
                  <a:lnTo>
                    <a:pt x="788" y="3435"/>
                  </a:lnTo>
                  <a:lnTo>
                    <a:pt x="502" y="3697"/>
                  </a:lnTo>
                  <a:lnTo>
                    <a:pt x="335" y="3888"/>
                  </a:lnTo>
                  <a:lnTo>
                    <a:pt x="144" y="4198"/>
                  </a:lnTo>
                  <a:lnTo>
                    <a:pt x="49" y="4412"/>
                  </a:lnTo>
                  <a:lnTo>
                    <a:pt x="1" y="4627"/>
                  </a:lnTo>
                  <a:lnTo>
                    <a:pt x="1" y="4842"/>
                  </a:lnTo>
                  <a:lnTo>
                    <a:pt x="49" y="5033"/>
                  </a:lnTo>
                  <a:lnTo>
                    <a:pt x="120" y="5247"/>
                  </a:lnTo>
                  <a:lnTo>
                    <a:pt x="263" y="5414"/>
                  </a:lnTo>
                  <a:lnTo>
                    <a:pt x="406" y="5557"/>
                  </a:lnTo>
                  <a:lnTo>
                    <a:pt x="621" y="5677"/>
                  </a:lnTo>
                  <a:lnTo>
                    <a:pt x="645" y="5677"/>
                  </a:lnTo>
                  <a:lnTo>
                    <a:pt x="836" y="5748"/>
                  </a:lnTo>
                  <a:lnTo>
                    <a:pt x="1050" y="5748"/>
                  </a:lnTo>
                  <a:lnTo>
                    <a:pt x="1241" y="5724"/>
                  </a:lnTo>
                  <a:lnTo>
                    <a:pt x="1432" y="5677"/>
                  </a:lnTo>
                  <a:lnTo>
                    <a:pt x="1575" y="5581"/>
                  </a:lnTo>
                  <a:lnTo>
                    <a:pt x="1718" y="5486"/>
                  </a:lnTo>
                  <a:lnTo>
                    <a:pt x="1909" y="5319"/>
                  </a:lnTo>
                  <a:lnTo>
                    <a:pt x="2124" y="5152"/>
                  </a:lnTo>
                  <a:lnTo>
                    <a:pt x="2362" y="5009"/>
                  </a:lnTo>
                  <a:lnTo>
                    <a:pt x="2624" y="4842"/>
                  </a:lnTo>
                  <a:lnTo>
                    <a:pt x="3459" y="4412"/>
                  </a:lnTo>
                  <a:lnTo>
                    <a:pt x="3960" y="4150"/>
                  </a:lnTo>
                  <a:lnTo>
                    <a:pt x="4270" y="4007"/>
                  </a:lnTo>
                  <a:lnTo>
                    <a:pt x="3865" y="4317"/>
                  </a:lnTo>
                  <a:lnTo>
                    <a:pt x="3483" y="4627"/>
                  </a:lnTo>
                  <a:lnTo>
                    <a:pt x="3292" y="4794"/>
                  </a:lnTo>
                  <a:lnTo>
                    <a:pt x="3101" y="4985"/>
                  </a:lnTo>
                  <a:lnTo>
                    <a:pt x="2934" y="5200"/>
                  </a:lnTo>
                  <a:lnTo>
                    <a:pt x="2744" y="5486"/>
                  </a:lnTo>
                  <a:lnTo>
                    <a:pt x="2648" y="5653"/>
                  </a:lnTo>
                  <a:lnTo>
                    <a:pt x="2601" y="5843"/>
                  </a:lnTo>
                  <a:lnTo>
                    <a:pt x="2601" y="6010"/>
                  </a:lnTo>
                  <a:lnTo>
                    <a:pt x="2624" y="6177"/>
                  </a:lnTo>
                  <a:lnTo>
                    <a:pt x="2672" y="6344"/>
                  </a:lnTo>
                  <a:lnTo>
                    <a:pt x="2768" y="6511"/>
                  </a:lnTo>
                  <a:lnTo>
                    <a:pt x="2887" y="6631"/>
                  </a:lnTo>
                  <a:lnTo>
                    <a:pt x="3030" y="6750"/>
                  </a:lnTo>
                  <a:lnTo>
                    <a:pt x="3054" y="6750"/>
                  </a:lnTo>
                  <a:lnTo>
                    <a:pt x="3197" y="6821"/>
                  </a:lnTo>
                  <a:lnTo>
                    <a:pt x="3364" y="6869"/>
                  </a:lnTo>
                  <a:lnTo>
                    <a:pt x="3698" y="6869"/>
                  </a:lnTo>
                  <a:lnTo>
                    <a:pt x="3841" y="6821"/>
                  </a:lnTo>
                  <a:lnTo>
                    <a:pt x="4008" y="6750"/>
                  </a:lnTo>
                  <a:lnTo>
                    <a:pt x="4127" y="6631"/>
                  </a:lnTo>
                  <a:lnTo>
                    <a:pt x="4246" y="6511"/>
                  </a:lnTo>
                  <a:lnTo>
                    <a:pt x="4485" y="6201"/>
                  </a:lnTo>
                  <a:lnTo>
                    <a:pt x="4747" y="5939"/>
                  </a:lnTo>
                  <a:lnTo>
                    <a:pt x="5009" y="5724"/>
                  </a:lnTo>
                  <a:lnTo>
                    <a:pt x="5224" y="5557"/>
                  </a:lnTo>
                  <a:lnTo>
                    <a:pt x="5439" y="5438"/>
                  </a:lnTo>
                  <a:lnTo>
                    <a:pt x="5606" y="5366"/>
                  </a:lnTo>
                  <a:lnTo>
                    <a:pt x="5773" y="5295"/>
                  </a:lnTo>
                  <a:lnTo>
                    <a:pt x="5534" y="5557"/>
                  </a:lnTo>
                  <a:lnTo>
                    <a:pt x="5248" y="5915"/>
                  </a:lnTo>
                  <a:lnTo>
                    <a:pt x="4914" y="6368"/>
                  </a:lnTo>
                  <a:lnTo>
                    <a:pt x="4580" y="6869"/>
                  </a:lnTo>
                  <a:lnTo>
                    <a:pt x="4532" y="6988"/>
                  </a:lnTo>
                  <a:lnTo>
                    <a:pt x="4485" y="7108"/>
                  </a:lnTo>
                  <a:lnTo>
                    <a:pt x="4437" y="7322"/>
                  </a:lnTo>
                  <a:lnTo>
                    <a:pt x="4437" y="7561"/>
                  </a:lnTo>
                  <a:lnTo>
                    <a:pt x="4485" y="7799"/>
                  </a:lnTo>
                  <a:lnTo>
                    <a:pt x="4580" y="7990"/>
                  </a:lnTo>
                  <a:lnTo>
                    <a:pt x="4723" y="8181"/>
                  </a:lnTo>
                  <a:lnTo>
                    <a:pt x="4914" y="8324"/>
                  </a:lnTo>
                  <a:lnTo>
                    <a:pt x="5033" y="8395"/>
                  </a:lnTo>
                  <a:lnTo>
                    <a:pt x="5129" y="8443"/>
                  </a:lnTo>
                  <a:lnTo>
                    <a:pt x="5200" y="8443"/>
                  </a:lnTo>
                  <a:lnTo>
                    <a:pt x="5343" y="8491"/>
                  </a:lnTo>
                  <a:lnTo>
                    <a:pt x="5510" y="8515"/>
                  </a:lnTo>
                  <a:lnTo>
                    <a:pt x="5653" y="8491"/>
                  </a:lnTo>
                  <a:lnTo>
                    <a:pt x="5820" y="8467"/>
                  </a:lnTo>
                  <a:lnTo>
                    <a:pt x="5963" y="8419"/>
                  </a:lnTo>
                  <a:lnTo>
                    <a:pt x="6107" y="8348"/>
                  </a:lnTo>
                  <a:lnTo>
                    <a:pt x="6226" y="8252"/>
                  </a:lnTo>
                  <a:lnTo>
                    <a:pt x="6345" y="8133"/>
                  </a:lnTo>
                  <a:lnTo>
                    <a:pt x="6822" y="7585"/>
                  </a:lnTo>
                  <a:lnTo>
                    <a:pt x="7228" y="7131"/>
                  </a:lnTo>
                  <a:lnTo>
                    <a:pt x="7657" y="6678"/>
                  </a:lnTo>
                  <a:lnTo>
                    <a:pt x="7108" y="7752"/>
                  </a:lnTo>
                  <a:lnTo>
                    <a:pt x="7061" y="7871"/>
                  </a:lnTo>
                  <a:lnTo>
                    <a:pt x="7013" y="7990"/>
                  </a:lnTo>
                  <a:lnTo>
                    <a:pt x="6989" y="8229"/>
                  </a:lnTo>
                  <a:lnTo>
                    <a:pt x="7013" y="8443"/>
                  </a:lnTo>
                  <a:lnTo>
                    <a:pt x="7108" y="8658"/>
                  </a:lnTo>
                  <a:lnTo>
                    <a:pt x="7228" y="8849"/>
                  </a:lnTo>
                  <a:lnTo>
                    <a:pt x="7371" y="8992"/>
                  </a:lnTo>
                  <a:lnTo>
                    <a:pt x="7585" y="9111"/>
                  </a:lnTo>
                  <a:lnTo>
                    <a:pt x="7681" y="9159"/>
                  </a:lnTo>
                  <a:lnTo>
                    <a:pt x="7800" y="9183"/>
                  </a:lnTo>
                  <a:lnTo>
                    <a:pt x="7824" y="9206"/>
                  </a:lnTo>
                  <a:lnTo>
                    <a:pt x="8134" y="9206"/>
                  </a:lnTo>
                  <a:lnTo>
                    <a:pt x="8277" y="9183"/>
                  </a:lnTo>
                  <a:lnTo>
                    <a:pt x="8420" y="9135"/>
                  </a:lnTo>
                  <a:lnTo>
                    <a:pt x="8563" y="9063"/>
                  </a:lnTo>
                  <a:lnTo>
                    <a:pt x="8682" y="8968"/>
                  </a:lnTo>
                  <a:lnTo>
                    <a:pt x="8778" y="8872"/>
                  </a:lnTo>
                  <a:lnTo>
                    <a:pt x="8873" y="8753"/>
                  </a:lnTo>
                  <a:lnTo>
                    <a:pt x="9231" y="8157"/>
                  </a:lnTo>
                  <a:lnTo>
                    <a:pt x="9613" y="7585"/>
                  </a:lnTo>
                  <a:lnTo>
                    <a:pt x="9994" y="7036"/>
                  </a:lnTo>
                  <a:lnTo>
                    <a:pt x="10209" y="6774"/>
                  </a:lnTo>
                  <a:lnTo>
                    <a:pt x="10423" y="6535"/>
                  </a:lnTo>
                  <a:lnTo>
                    <a:pt x="10614" y="6344"/>
                  </a:lnTo>
                  <a:lnTo>
                    <a:pt x="10829" y="6177"/>
                  </a:lnTo>
                  <a:lnTo>
                    <a:pt x="11282" y="5820"/>
                  </a:lnTo>
                  <a:lnTo>
                    <a:pt x="11807" y="5510"/>
                  </a:lnTo>
                  <a:lnTo>
                    <a:pt x="12331" y="5247"/>
                  </a:lnTo>
                  <a:lnTo>
                    <a:pt x="12618" y="5104"/>
                  </a:lnTo>
                  <a:lnTo>
                    <a:pt x="12904" y="4961"/>
                  </a:lnTo>
                  <a:lnTo>
                    <a:pt x="13142" y="4794"/>
                  </a:lnTo>
                  <a:lnTo>
                    <a:pt x="13381" y="4603"/>
                  </a:lnTo>
                  <a:lnTo>
                    <a:pt x="13596" y="4389"/>
                  </a:lnTo>
                  <a:lnTo>
                    <a:pt x="13763" y="4174"/>
                  </a:lnTo>
                  <a:lnTo>
                    <a:pt x="13929" y="3935"/>
                  </a:lnTo>
                  <a:lnTo>
                    <a:pt x="14073" y="3673"/>
                  </a:lnTo>
                  <a:lnTo>
                    <a:pt x="14192" y="3411"/>
                  </a:lnTo>
                  <a:lnTo>
                    <a:pt x="14287" y="3148"/>
                  </a:lnTo>
                  <a:lnTo>
                    <a:pt x="14359" y="2862"/>
                  </a:lnTo>
                  <a:lnTo>
                    <a:pt x="14383" y="2576"/>
                  </a:lnTo>
                  <a:lnTo>
                    <a:pt x="14406" y="2290"/>
                  </a:lnTo>
                  <a:lnTo>
                    <a:pt x="14383" y="1980"/>
                  </a:lnTo>
                  <a:lnTo>
                    <a:pt x="14335" y="1693"/>
                  </a:lnTo>
                  <a:lnTo>
                    <a:pt x="14240" y="1407"/>
                  </a:lnTo>
                  <a:lnTo>
                    <a:pt x="14144" y="1121"/>
                  </a:lnTo>
                  <a:lnTo>
                    <a:pt x="13977" y="835"/>
                  </a:lnTo>
                  <a:lnTo>
                    <a:pt x="13810" y="596"/>
                  </a:lnTo>
                  <a:lnTo>
                    <a:pt x="13619" y="382"/>
                  </a:lnTo>
                  <a:lnTo>
                    <a:pt x="13500" y="286"/>
                  </a:lnTo>
                  <a:lnTo>
                    <a:pt x="13381" y="215"/>
                  </a:lnTo>
                  <a:lnTo>
                    <a:pt x="13166" y="143"/>
                  </a:lnTo>
                  <a:lnTo>
                    <a:pt x="12928" y="72"/>
                  </a:lnTo>
                  <a:lnTo>
                    <a:pt x="12642" y="24"/>
                  </a:lnTo>
                  <a:lnTo>
                    <a:pt x="12355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5"/>
            <p:cNvSpPr/>
            <p:nvPr/>
          </p:nvSpPr>
          <p:spPr>
            <a:xfrm flipH="1">
              <a:off x="785294" y="1776206"/>
              <a:ext cx="69984" cy="38036"/>
            </a:xfrm>
            <a:custGeom>
              <a:avLst/>
              <a:gdLst/>
              <a:ahLst/>
              <a:cxnLst/>
              <a:rect l="l" t="t" r="r" b="b"/>
              <a:pathLst>
                <a:path w="4127" h="2243" extrusionOk="0">
                  <a:moveTo>
                    <a:pt x="3864" y="0"/>
                  </a:moveTo>
                  <a:lnTo>
                    <a:pt x="3339" y="96"/>
                  </a:lnTo>
                  <a:lnTo>
                    <a:pt x="2814" y="239"/>
                  </a:lnTo>
                  <a:lnTo>
                    <a:pt x="2314" y="406"/>
                  </a:lnTo>
                  <a:lnTo>
                    <a:pt x="1813" y="644"/>
                  </a:lnTo>
                  <a:lnTo>
                    <a:pt x="1336" y="906"/>
                  </a:lnTo>
                  <a:lnTo>
                    <a:pt x="906" y="1193"/>
                  </a:lnTo>
                  <a:lnTo>
                    <a:pt x="477" y="1527"/>
                  </a:lnTo>
                  <a:lnTo>
                    <a:pt x="72" y="1884"/>
                  </a:lnTo>
                  <a:lnTo>
                    <a:pt x="24" y="1956"/>
                  </a:lnTo>
                  <a:lnTo>
                    <a:pt x="0" y="2027"/>
                  </a:lnTo>
                  <a:lnTo>
                    <a:pt x="24" y="2099"/>
                  </a:lnTo>
                  <a:lnTo>
                    <a:pt x="72" y="2171"/>
                  </a:lnTo>
                  <a:lnTo>
                    <a:pt x="119" y="2218"/>
                  </a:lnTo>
                  <a:lnTo>
                    <a:pt x="191" y="2242"/>
                  </a:lnTo>
                  <a:lnTo>
                    <a:pt x="286" y="2218"/>
                  </a:lnTo>
                  <a:lnTo>
                    <a:pt x="358" y="2171"/>
                  </a:lnTo>
                  <a:lnTo>
                    <a:pt x="739" y="1837"/>
                  </a:lnTo>
                  <a:lnTo>
                    <a:pt x="1145" y="1503"/>
                  </a:lnTo>
                  <a:lnTo>
                    <a:pt x="1574" y="1240"/>
                  </a:lnTo>
                  <a:lnTo>
                    <a:pt x="2027" y="1002"/>
                  </a:lnTo>
                  <a:lnTo>
                    <a:pt x="2480" y="787"/>
                  </a:lnTo>
                  <a:lnTo>
                    <a:pt x="2957" y="620"/>
                  </a:lnTo>
                  <a:lnTo>
                    <a:pt x="3458" y="477"/>
                  </a:lnTo>
                  <a:lnTo>
                    <a:pt x="3983" y="382"/>
                  </a:lnTo>
                  <a:lnTo>
                    <a:pt x="4055" y="358"/>
                  </a:lnTo>
                  <a:lnTo>
                    <a:pt x="4102" y="310"/>
                  </a:lnTo>
                  <a:lnTo>
                    <a:pt x="4126" y="239"/>
                  </a:lnTo>
                  <a:lnTo>
                    <a:pt x="4126" y="167"/>
                  </a:lnTo>
                  <a:lnTo>
                    <a:pt x="4078" y="96"/>
                  </a:lnTo>
                  <a:lnTo>
                    <a:pt x="4031" y="24"/>
                  </a:lnTo>
                  <a:lnTo>
                    <a:pt x="39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5"/>
            <p:cNvSpPr/>
            <p:nvPr/>
          </p:nvSpPr>
          <p:spPr>
            <a:xfrm flipH="1">
              <a:off x="818870" y="1767710"/>
              <a:ext cx="21044" cy="33576"/>
            </a:xfrm>
            <a:custGeom>
              <a:avLst/>
              <a:gdLst/>
              <a:ahLst/>
              <a:cxnLst/>
              <a:rect l="l" t="t" r="r" b="b"/>
              <a:pathLst>
                <a:path w="1241" h="1980" extrusionOk="0">
                  <a:moveTo>
                    <a:pt x="978" y="0"/>
                  </a:moveTo>
                  <a:lnTo>
                    <a:pt x="907" y="24"/>
                  </a:lnTo>
                  <a:lnTo>
                    <a:pt x="835" y="72"/>
                  </a:lnTo>
                  <a:lnTo>
                    <a:pt x="573" y="477"/>
                  </a:lnTo>
                  <a:lnTo>
                    <a:pt x="358" y="883"/>
                  </a:lnTo>
                  <a:lnTo>
                    <a:pt x="167" y="1288"/>
                  </a:lnTo>
                  <a:lnTo>
                    <a:pt x="0" y="1718"/>
                  </a:lnTo>
                  <a:lnTo>
                    <a:pt x="0" y="1813"/>
                  </a:lnTo>
                  <a:lnTo>
                    <a:pt x="24" y="1885"/>
                  </a:lnTo>
                  <a:lnTo>
                    <a:pt x="72" y="1932"/>
                  </a:lnTo>
                  <a:lnTo>
                    <a:pt x="143" y="1980"/>
                  </a:lnTo>
                  <a:lnTo>
                    <a:pt x="215" y="1980"/>
                  </a:lnTo>
                  <a:lnTo>
                    <a:pt x="287" y="1956"/>
                  </a:lnTo>
                  <a:lnTo>
                    <a:pt x="358" y="1908"/>
                  </a:lnTo>
                  <a:lnTo>
                    <a:pt x="382" y="1837"/>
                  </a:lnTo>
                  <a:lnTo>
                    <a:pt x="549" y="1431"/>
                  </a:lnTo>
                  <a:lnTo>
                    <a:pt x="740" y="1026"/>
                  </a:lnTo>
                  <a:lnTo>
                    <a:pt x="954" y="644"/>
                  </a:lnTo>
                  <a:lnTo>
                    <a:pt x="1193" y="287"/>
                  </a:lnTo>
                  <a:lnTo>
                    <a:pt x="1241" y="215"/>
                  </a:lnTo>
                  <a:lnTo>
                    <a:pt x="1217" y="143"/>
                  </a:lnTo>
                  <a:lnTo>
                    <a:pt x="1193" y="72"/>
                  </a:lnTo>
                  <a:lnTo>
                    <a:pt x="1145" y="24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5"/>
            <p:cNvSpPr/>
            <p:nvPr/>
          </p:nvSpPr>
          <p:spPr>
            <a:xfrm flipH="1">
              <a:off x="1069621" y="1552536"/>
              <a:ext cx="96675" cy="73629"/>
            </a:xfrm>
            <a:custGeom>
              <a:avLst/>
              <a:gdLst/>
              <a:ahLst/>
              <a:cxnLst/>
              <a:rect l="l" t="t" r="r" b="b"/>
              <a:pathLst>
                <a:path w="5701" h="4342" extrusionOk="0">
                  <a:moveTo>
                    <a:pt x="215" y="1"/>
                  </a:moveTo>
                  <a:lnTo>
                    <a:pt x="143" y="25"/>
                  </a:lnTo>
                  <a:lnTo>
                    <a:pt x="72" y="49"/>
                  </a:lnTo>
                  <a:lnTo>
                    <a:pt x="24" y="120"/>
                  </a:lnTo>
                  <a:lnTo>
                    <a:pt x="0" y="192"/>
                  </a:lnTo>
                  <a:lnTo>
                    <a:pt x="0" y="263"/>
                  </a:lnTo>
                  <a:lnTo>
                    <a:pt x="24" y="335"/>
                  </a:lnTo>
                  <a:lnTo>
                    <a:pt x="96" y="406"/>
                  </a:lnTo>
                  <a:lnTo>
                    <a:pt x="1431" y="1337"/>
                  </a:lnTo>
                  <a:lnTo>
                    <a:pt x="2743" y="2291"/>
                  </a:lnTo>
                  <a:lnTo>
                    <a:pt x="4055" y="3268"/>
                  </a:lnTo>
                  <a:lnTo>
                    <a:pt x="5343" y="4294"/>
                  </a:lnTo>
                  <a:lnTo>
                    <a:pt x="5414" y="4342"/>
                  </a:lnTo>
                  <a:lnTo>
                    <a:pt x="5510" y="4342"/>
                  </a:lnTo>
                  <a:lnTo>
                    <a:pt x="5581" y="4318"/>
                  </a:lnTo>
                  <a:lnTo>
                    <a:pt x="5629" y="4270"/>
                  </a:lnTo>
                  <a:lnTo>
                    <a:pt x="5677" y="4222"/>
                  </a:lnTo>
                  <a:lnTo>
                    <a:pt x="5700" y="4151"/>
                  </a:lnTo>
                  <a:lnTo>
                    <a:pt x="5677" y="4079"/>
                  </a:lnTo>
                  <a:lnTo>
                    <a:pt x="5629" y="4008"/>
                  </a:lnTo>
                  <a:lnTo>
                    <a:pt x="4317" y="2982"/>
                  </a:lnTo>
                  <a:lnTo>
                    <a:pt x="3005" y="1980"/>
                  </a:lnTo>
                  <a:lnTo>
                    <a:pt x="1646" y="1003"/>
                  </a:lnTo>
                  <a:lnTo>
                    <a:pt x="286" y="49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15"/>
          <p:cNvGrpSpPr/>
          <p:nvPr/>
        </p:nvGrpSpPr>
        <p:grpSpPr>
          <a:xfrm flipH="1">
            <a:off x="3355017" y="3574494"/>
            <a:ext cx="611638" cy="609195"/>
            <a:chOff x="778525" y="3588975"/>
            <a:chExt cx="1073425" cy="1068950"/>
          </a:xfrm>
        </p:grpSpPr>
        <p:sp>
          <p:nvSpPr>
            <p:cNvPr id="715" name="Google Shape;715;p15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6" name="Google Shape;716;p15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717" name="Google Shape;717;p15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5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5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5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5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5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5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5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5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5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5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5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9" name="Google Shape;729;p15"/>
          <p:cNvGrpSpPr/>
          <p:nvPr/>
        </p:nvGrpSpPr>
        <p:grpSpPr>
          <a:xfrm flipH="1">
            <a:off x="7815204" y="3861456"/>
            <a:ext cx="560435" cy="558099"/>
            <a:chOff x="778525" y="3588975"/>
            <a:chExt cx="1073425" cy="1068950"/>
          </a:xfrm>
        </p:grpSpPr>
        <p:sp>
          <p:nvSpPr>
            <p:cNvPr id="730" name="Google Shape;730;p15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15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732" name="Google Shape;732;p15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5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5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5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5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5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5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5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5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5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5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5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4" name="Google Shape;744;p15"/>
          <p:cNvGrpSpPr/>
          <p:nvPr/>
        </p:nvGrpSpPr>
        <p:grpSpPr>
          <a:xfrm>
            <a:off x="2165585" y="3770336"/>
            <a:ext cx="930353" cy="829089"/>
            <a:chOff x="2236010" y="3967511"/>
            <a:chExt cx="930353" cy="829089"/>
          </a:xfrm>
        </p:grpSpPr>
        <p:sp>
          <p:nvSpPr>
            <p:cNvPr id="745" name="Google Shape;745;p15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6" name="Google Shape;746;p15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747" name="Google Shape;747;p15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5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5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5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5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5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5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4" name="Google Shape;754;p15"/>
          <p:cNvGrpSpPr/>
          <p:nvPr/>
        </p:nvGrpSpPr>
        <p:grpSpPr>
          <a:xfrm>
            <a:off x="2985616" y="4278210"/>
            <a:ext cx="518113" cy="461719"/>
            <a:chOff x="2236010" y="3967511"/>
            <a:chExt cx="930353" cy="829089"/>
          </a:xfrm>
        </p:grpSpPr>
        <p:sp>
          <p:nvSpPr>
            <p:cNvPr id="755" name="Google Shape;755;p15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6" name="Google Shape;756;p15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757" name="Google Shape;757;p15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5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5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5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5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5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5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4" name="Google Shape;764;p15"/>
          <p:cNvGrpSpPr/>
          <p:nvPr/>
        </p:nvGrpSpPr>
        <p:grpSpPr>
          <a:xfrm>
            <a:off x="-10826" y="3676624"/>
            <a:ext cx="745923" cy="742920"/>
            <a:chOff x="778525" y="3588975"/>
            <a:chExt cx="1073425" cy="1068950"/>
          </a:xfrm>
        </p:grpSpPr>
        <p:sp>
          <p:nvSpPr>
            <p:cNvPr id="765" name="Google Shape;765;p15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6" name="Google Shape;766;p15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767" name="Google Shape;767;p15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5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5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5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5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5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5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5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5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5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5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5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9" name="Google Shape;779;p15"/>
          <p:cNvSpPr/>
          <p:nvPr/>
        </p:nvSpPr>
        <p:spPr>
          <a:xfrm>
            <a:off x="214225" y="2300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15"/>
          <p:cNvSpPr/>
          <p:nvPr/>
        </p:nvSpPr>
        <p:spPr>
          <a:xfrm>
            <a:off x="5301450" y="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15"/>
          <p:cNvSpPr/>
          <p:nvPr/>
        </p:nvSpPr>
        <p:spPr>
          <a:xfrm>
            <a:off x="8430775" y="17363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15"/>
          <p:cNvSpPr/>
          <p:nvPr/>
        </p:nvSpPr>
        <p:spPr>
          <a:xfrm>
            <a:off x="6161475" y="88362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5"/>
          <p:cNvSpPr/>
          <p:nvPr/>
        </p:nvSpPr>
        <p:spPr>
          <a:xfrm>
            <a:off x="8422625" y="80134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15"/>
          <p:cNvSpPr/>
          <p:nvPr/>
        </p:nvSpPr>
        <p:spPr>
          <a:xfrm>
            <a:off x="942375" y="21440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15"/>
          <p:cNvSpPr/>
          <p:nvPr/>
        </p:nvSpPr>
        <p:spPr>
          <a:xfrm>
            <a:off x="-192650" y="16558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8" name="Google Shape;788;p16"/>
          <p:cNvSpPr/>
          <p:nvPr/>
        </p:nvSpPr>
        <p:spPr>
          <a:xfrm>
            <a:off x="-321557" y="4726694"/>
            <a:ext cx="9919275" cy="713050"/>
          </a:xfrm>
          <a:custGeom>
            <a:avLst/>
            <a:gdLst/>
            <a:ahLst/>
            <a:cxnLst/>
            <a:rect l="l" t="t" r="r" b="b"/>
            <a:pathLst>
              <a:path w="396771" h="28522" extrusionOk="0">
                <a:moveTo>
                  <a:pt x="5931" y="11775"/>
                </a:moveTo>
                <a:cubicBezTo>
                  <a:pt x="14347" y="7815"/>
                  <a:pt x="39594" y="4844"/>
                  <a:pt x="56849" y="3288"/>
                </a:cubicBezTo>
                <a:cubicBezTo>
                  <a:pt x="74105" y="1732"/>
                  <a:pt x="85419" y="1662"/>
                  <a:pt x="109464" y="2440"/>
                </a:cubicBezTo>
                <a:cubicBezTo>
                  <a:pt x="133509" y="3218"/>
                  <a:pt x="168162" y="8098"/>
                  <a:pt x="201117" y="7956"/>
                </a:cubicBezTo>
                <a:cubicBezTo>
                  <a:pt x="234072" y="7815"/>
                  <a:pt x="278131" y="2864"/>
                  <a:pt x="307196" y="1591"/>
                </a:cubicBezTo>
                <a:cubicBezTo>
                  <a:pt x="336262" y="318"/>
                  <a:pt x="360871" y="-318"/>
                  <a:pt x="375510" y="318"/>
                </a:cubicBezTo>
                <a:cubicBezTo>
                  <a:pt x="390149" y="955"/>
                  <a:pt x="391705" y="2228"/>
                  <a:pt x="395029" y="5410"/>
                </a:cubicBezTo>
                <a:cubicBezTo>
                  <a:pt x="398353" y="8592"/>
                  <a:pt x="395807" y="15947"/>
                  <a:pt x="395453" y="19412"/>
                </a:cubicBezTo>
                <a:cubicBezTo>
                  <a:pt x="395099" y="22877"/>
                  <a:pt x="399201" y="24857"/>
                  <a:pt x="392907" y="26201"/>
                </a:cubicBezTo>
                <a:cubicBezTo>
                  <a:pt x="386613" y="27545"/>
                  <a:pt x="414335" y="27191"/>
                  <a:pt x="357689" y="27474"/>
                </a:cubicBezTo>
                <a:cubicBezTo>
                  <a:pt x="301043" y="27757"/>
                  <a:pt x="111587" y="27970"/>
                  <a:pt x="53031" y="27899"/>
                </a:cubicBezTo>
                <a:cubicBezTo>
                  <a:pt x="-5524" y="27828"/>
                  <a:pt x="14206" y="29737"/>
                  <a:pt x="6356" y="27050"/>
                </a:cubicBezTo>
                <a:cubicBezTo>
                  <a:pt x="-1494" y="24363"/>
                  <a:pt x="-2484" y="15735"/>
                  <a:pt x="5931" y="1177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789" name="Google Shape;789;p16"/>
          <p:cNvSpPr/>
          <p:nvPr/>
        </p:nvSpPr>
        <p:spPr>
          <a:xfrm rot="-5400000" flipH="1">
            <a:off x="7443274" y="647888"/>
            <a:ext cx="2348619" cy="1052830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16"/>
          <p:cNvSpPr/>
          <p:nvPr/>
        </p:nvSpPr>
        <p:spPr>
          <a:xfrm rot="5400000">
            <a:off x="-647901" y="647901"/>
            <a:ext cx="2348619" cy="1052830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1" name="Google Shape;791;p16"/>
          <p:cNvGrpSpPr/>
          <p:nvPr/>
        </p:nvGrpSpPr>
        <p:grpSpPr>
          <a:xfrm>
            <a:off x="8278460" y="4166636"/>
            <a:ext cx="930353" cy="829089"/>
            <a:chOff x="2236010" y="3967511"/>
            <a:chExt cx="930353" cy="829089"/>
          </a:xfrm>
        </p:grpSpPr>
        <p:sp>
          <p:nvSpPr>
            <p:cNvPr id="792" name="Google Shape;792;p16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16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794" name="Google Shape;794;p16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1" name="Google Shape;801;p16"/>
          <p:cNvGrpSpPr/>
          <p:nvPr/>
        </p:nvGrpSpPr>
        <p:grpSpPr>
          <a:xfrm>
            <a:off x="4214861" y="4463449"/>
            <a:ext cx="745923" cy="742920"/>
            <a:chOff x="778525" y="3588975"/>
            <a:chExt cx="1073425" cy="1068950"/>
          </a:xfrm>
        </p:grpSpPr>
        <p:sp>
          <p:nvSpPr>
            <p:cNvPr id="802" name="Google Shape;802;p16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3" name="Google Shape;803;p16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804" name="Google Shape;804;p16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6" name="Google Shape;816;p16"/>
          <p:cNvGrpSpPr/>
          <p:nvPr/>
        </p:nvGrpSpPr>
        <p:grpSpPr>
          <a:xfrm flipH="1">
            <a:off x="152729" y="4539656"/>
            <a:ext cx="560435" cy="558099"/>
            <a:chOff x="778525" y="3588975"/>
            <a:chExt cx="1073425" cy="1068950"/>
          </a:xfrm>
        </p:grpSpPr>
        <p:sp>
          <p:nvSpPr>
            <p:cNvPr id="817" name="Google Shape;817;p16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16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819" name="Google Shape;819;p16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6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6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31" name="Google Shape;831;p16"/>
          <p:cNvGrpSpPr/>
          <p:nvPr/>
        </p:nvGrpSpPr>
        <p:grpSpPr>
          <a:xfrm>
            <a:off x="7836541" y="4681785"/>
            <a:ext cx="518113" cy="461719"/>
            <a:chOff x="2236010" y="3967511"/>
            <a:chExt cx="930353" cy="829089"/>
          </a:xfrm>
        </p:grpSpPr>
        <p:sp>
          <p:nvSpPr>
            <p:cNvPr id="832" name="Google Shape;832;p16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3" name="Google Shape;833;p16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834" name="Google Shape;834;p16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1" name="Google Shape;841;p16"/>
          <p:cNvSpPr/>
          <p:nvPr/>
        </p:nvSpPr>
        <p:spPr>
          <a:xfrm>
            <a:off x="108325" y="7755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16"/>
          <p:cNvSpPr/>
          <p:nvPr/>
        </p:nvSpPr>
        <p:spPr>
          <a:xfrm>
            <a:off x="1016650" y="1168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6"/>
          <p:cNvSpPr/>
          <p:nvPr/>
        </p:nvSpPr>
        <p:spPr>
          <a:xfrm>
            <a:off x="5352475" y="1168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16"/>
          <p:cNvGrpSpPr/>
          <p:nvPr/>
        </p:nvGrpSpPr>
        <p:grpSpPr>
          <a:xfrm>
            <a:off x="8192555" y="356877"/>
            <a:ext cx="611648" cy="365223"/>
            <a:chOff x="4504125" y="1762525"/>
            <a:chExt cx="985575" cy="588500"/>
          </a:xfrm>
        </p:grpSpPr>
        <p:sp>
          <p:nvSpPr>
            <p:cNvPr id="845" name="Google Shape;845;p1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9" name="Google Shape;849;p16"/>
          <p:cNvGrpSpPr/>
          <p:nvPr/>
        </p:nvGrpSpPr>
        <p:grpSpPr>
          <a:xfrm>
            <a:off x="7980380" y="996702"/>
            <a:ext cx="611648" cy="365223"/>
            <a:chOff x="4504125" y="1762525"/>
            <a:chExt cx="985575" cy="588500"/>
          </a:xfrm>
        </p:grpSpPr>
        <p:sp>
          <p:nvSpPr>
            <p:cNvPr id="850" name="Google Shape;850;p1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16"/>
          <p:cNvSpPr/>
          <p:nvPr/>
        </p:nvSpPr>
        <p:spPr>
          <a:xfrm>
            <a:off x="8704575" y="1612599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16"/>
          <p:cNvSpPr/>
          <p:nvPr/>
        </p:nvSpPr>
        <p:spPr>
          <a:xfrm>
            <a:off x="97525" y="9320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16"/>
          <p:cNvSpPr/>
          <p:nvPr/>
        </p:nvSpPr>
        <p:spPr>
          <a:xfrm>
            <a:off x="3523875" y="1251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6"/>
          <p:cNvSpPr/>
          <p:nvPr/>
        </p:nvSpPr>
        <p:spPr>
          <a:xfrm>
            <a:off x="8626275" y="23209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0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3"/>
          <p:cNvSpPr/>
          <p:nvPr/>
        </p:nvSpPr>
        <p:spPr>
          <a:xfrm rot="-5400000" flipH="1">
            <a:off x="7251745" y="720908"/>
            <a:ext cx="2613163" cy="117134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23"/>
          <p:cNvSpPr/>
          <p:nvPr/>
        </p:nvSpPr>
        <p:spPr>
          <a:xfrm>
            <a:off x="-5" y="3958233"/>
            <a:ext cx="2613163" cy="1171348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2" name="Google Shape;1112;p23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23"/>
          <p:cNvSpPr txBox="1">
            <a:spLocks noGrp="1"/>
          </p:cNvSpPr>
          <p:nvPr>
            <p:ph type="subTitle" idx="1"/>
          </p:nvPr>
        </p:nvSpPr>
        <p:spPr>
          <a:xfrm>
            <a:off x="901988" y="3207168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14" name="Google Shape;1114;p23"/>
          <p:cNvSpPr txBox="1">
            <a:spLocks noGrp="1"/>
          </p:cNvSpPr>
          <p:nvPr>
            <p:ph type="subTitle" idx="2"/>
          </p:nvPr>
        </p:nvSpPr>
        <p:spPr>
          <a:xfrm>
            <a:off x="736238" y="3559002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23"/>
          <p:cNvSpPr txBox="1">
            <a:spLocks noGrp="1"/>
          </p:cNvSpPr>
          <p:nvPr>
            <p:ph type="subTitle" idx="3"/>
          </p:nvPr>
        </p:nvSpPr>
        <p:spPr>
          <a:xfrm>
            <a:off x="2968913" y="3207168"/>
            <a:ext cx="1463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 b="1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116" name="Google Shape;1116;p23"/>
          <p:cNvSpPr txBox="1">
            <a:spLocks noGrp="1"/>
          </p:cNvSpPr>
          <p:nvPr>
            <p:ph type="subTitle" idx="4"/>
          </p:nvPr>
        </p:nvSpPr>
        <p:spPr>
          <a:xfrm>
            <a:off x="2803163" y="3559002"/>
            <a:ext cx="17946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3"/>
          <p:cNvSpPr txBox="1">
            <a:spLocks noGrp="1"/>
          </p:cNvSpPr>
          <p:nvPr>
            <p:ph type="subTitle" idx="5"/>
          </p:nvPr>
        </p:nvSpPr>
        <p:spPr>
          <a:xfrm>
            <a:off x="737550" y="1548250"/>
            <a:ext cx="3858900" cy="6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8" name="Google Shape;1118;p23"/>
          <p:cNvSpPr/>
          <p:nvPr/>
        </p:nvSpPr>
        <p:spPr>
          <a:xfrm>
            <a:off x="-740128" y="4194417"/>
            <a:ext cx="10420225" cy="1568725"/>
          </a:xfrm>
          <a:custGeom>
            <a:avLst/>
            <a:gdLst/>
            <a:ahLst/>
            <a:cxnLst/>
            <a:rect l="l" t="t" r="r" b="b"/>
            <a:pathLst>
              <a:path w="416809" h="62749" extrusionOk="0">
                <a:moveTo>
                  <a:pt x="26918" y="17790"/>
                </a:moveTo>
                <a:cubicBezTo>
                  <a:pt x="37738" y="13688"/>
                  <a:pt x="64824" y="12982"/>
                  <a:pt x="83352" y="12699"/>
                </a:cubicBezTo>
                <a:cubicBezTo>
                  <a:pt x="101880" y="12416"/>
                  <a:pt x="118640" y="16942"/>
                  <a:pt x="138088" y="16093"/>
                </a:cubicBezTo>
                <a:cubicBezTo>
                  <a:pt x="157536" y="15244"/>
                  <a:pt x="184692" y="10224"/>
                  <a:pt x="200038" y="7607"/>
                </a:cubicBezTo>
                <a:cubicBezTo>
                  <a:pt x="215384" y="4990"/>
                  <a:pt x="214465" y="1454"/>
                  <a:pt x="230165" y="393"/>
                </a:cubicBezTo>
                <a:cubicBezTo>
                  <a:pt x="245865" y="-668"/>
                  <a:pt x="272313" y="747"/>
                  <a:pt x="294236" y="1242"/>
                </a:cubicBezTo>
                <a:cubicBezTo>
                  <a:pt x="316159" y="1737"/>
                  <a:pt x="345508" y="1525"/>
                  <a:pt x="361703" y="3364"/>
                </a:cubicBezTo>
                <a:cubicBezTo>
                  <a:pt x="377898" y="5203"/>
                  <a:pt x="382777" y="10435"/>
                  <a:pt x="391405" y="12274"/>
                </a:cubicBezTo>
                <a:cubicBezTo>
                  <a:pt x="400033" y="14113"/>
                  <a:pt x="410145" y="9375"/>
                  <a:pt x="413469" y="14396"/>
                </a:cubicBezTo>
                <a:cubicBezTo>
                  <a:pt x="416793" y="19417"/>
                  <a:pt x="419693" y="36602"/>
                  <a:pt x="411348" y="42401"/>
                </a:cubicBezTo>
                <a:cubicBezTo>
                  <a:pt x="403003" y="48200"/>
                  <a:pt x="382424" y="46927"/>
                  <a:pt x="363400" y="49190"/>
                </a:cubicBezTo>
                <a:cubicBezTo>
                  <a:pt x="344377" y="51453"/>
                  <a:pt x="354136" y="53858"/>
                  <a:pt x="297207" y="55979"/>
                </a:cubicBezTo>
                <a:cubicBezTo>
                  <a:pt x="240278" y="58101"/>
                  <a:pt x="68289" y="65031"/>
                  <a:pt x="21826" y="61919"/>
                </a:cubicBezTo>
                <a:cubicBezTo>
                  <a:pt x="-24637" y="58807"/>
                  <a:pt x="17582" y="44664"/>
                  <a:pt x="18431" y="37309"/>
                </a:cubicBezTo>
                <a:cubicBezTo>
                  <a:pt x="19280" y="29954"/>
                  <a:pt x="16098" y="21892"/>
                  <a:pt x="26918" y="1779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grpSp>
        <p:nvGrpSpPr>
          <p:cNvPr id="1119" name="Google Shape;1119;p23"/>
          <p:cNvGrpSpPr/>
          <p:nvPr/>
        </p:nvGrpSpPr>
        <p:grpSpPr>
          <a:xfrm>
            <a:off x="2530861" y="4227961"/>
            <a:ext cx="745923" cy="742920"/>
            <a:chOff x="778525" y="3588975"/>
            <a:chExt cx="1073425" cy="1068950"/>
          </a:xfrm>
        </p:grpSpPr>
        <p:sp>
          <p:nvSpPr>
            <p:cNvPr id="1120" name="Google Shape;1120;p2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1" name="Google Shape;1121;p2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122" name="Google Shape;1122;p2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2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2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2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2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2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2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2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2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2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2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2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34" name="Google Shape;1134;p23"/>
          <p:cNvGrpSpPr/>
          <p:nvPr/>
        </p:nvGrpSpPr>
        <p:grpSpPr>
          <a:xfrm flipH="1">
            <a:off x="7829480" y="4182119"/>
            <a:ext cx="611638" cy="609195"/>
            <a:chOff x="778525" y="3588975"/>
            <a:chExt cx="1073425" cy="1068950"/>
          </a:xfrm>
        </p:grpSpPr>
        <p:sp>
          <p:nvSpPr>
            <p:cNvPr id="1135" name="Google Shape;1135;p2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6" name="Google Shape;1136;p2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137" name="Google Shape;1137;p2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2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2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2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2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2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2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2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2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2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2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2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49" name="Google Shape;1149;p23"/>
          <p:cNvGrpSpPr/>
          <p:nvPr/>
        </p:nvGrpSpPr>
        <p:grpSpPr>
          <a:xfrm flipH="1">
            <a:off x="4748854" y="3898456"/>
            <a:ext cx="560435" cy="558099"/>
            <a:chOff x="778525" y="3588975"/>
            <a:chExt cx="1073425" cy="1068950"/>
          </a:xfrm>
        </p:grpSpPr>
        <p:sp>
          <p:nvSpPr>
            <p:cNvPr id="1150" name="Google Shape;1150;p2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1" name="Google Shape;1151;p2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152" name="Google Shape;1152;p2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2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2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2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2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2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2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2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4" name="Google Shape;1164;p23"/>
          <p:cNvGrpSpPr/>
          <p:nvPr/>
        </p:nvGrpSpPr>
        <p:grpSpPr>
          <a:xfrm>
            <a:off x="202985" y="4184886"/>
            <a:ext cx="930353" cy="829089"/>
            <a:chOff x="2236010" y="3967511"/>
            <a:chExt cx="930353" cy="829089"/>
          </a:xfrm>
        </p:grpSpPr>
        <p:sp>
          <p:nvSpPr>
            <p:cNvPr id="1165" name="Google Shape;1165;p23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23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167" name="Google Shape;1167;p23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23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3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3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3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3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3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4" name="Google Shape;1174;p23"/>
          <p:cNvGrpSpPr/>
          <p:nvPr/>
        </p:nvGrpSpPr>
        <p:grpSpPr>
          <a:xfrm>
            <a:off x="713216" y="4744935"/>
            <a:ext cx="518113" cy="461719"/>
            <a:chOff x="2236010" y="3967511"/>
            <a:chExt cx="930353" cy="829089"/>
          </a:xfrm>
        </p:grpSpPr>
        <p:sp>
          <p:nvSpPr>
            <p:cNvPr id="1175" name="Google Shape;1175;p23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6" name="Google Shape;1176;p23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177" name="Google Shape;1177;p23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23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23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23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23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23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23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4" name="Google Shape;1184;p23"/>
          <p:cNvSpPr/>
          <p:nvPr/>
        </p:nvSpPr>
        <p:spPr>
          <a:xfrm>
            <a:off x="125875" y="71737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23"/>
          <p:cNvSpPr/>
          <p:nvPr/>
        </p:nvSpPr>
        <p:spPr>
          <a:xfrm>
            <a:off x="125875" y="148283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23"/>
          <p:cNvSpPr/>
          <p:nvPr/>
        </p:nvSpPr>
        <p:spPr>
          <a:xfrm>
            <a:off x="8771025" y="105492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23"/>
          <p:cNvSpPr/>
          <p:nvPr/>
        </p:nvSpPr>
        <p:spPr>
          <a:xfrm>
            <a:off x="8537650" y="3207174"/>
            <a:ext cx="439416" cy="200667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23"/>
          <p:cNvSpPr/>
          <p:nvPr/>
        </p:nvSpPr>
        <p:spPr>
          <a:xfrm>
            <a:off x="8771025" y="185260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23"/>
          <p:cNvSpPr/>
          <p:nvPr/>
        </p:nvSpPr>
        <p:spPr>
          <a:xfrm>
            <a:off x="3501600" y="25235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3"/>
          <p:cNvSpPr/>
          <p:nvPr/>
        </p:nvSpPr>
        <p:spPr>
          <a:xfrm>
            <a:off x="6373925" y="802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24"/>
          <p:cNvSpPr txBox="1">
            <a:spLocks noGrp="1"/>
          </p:cNvSpPr>
          <p:nvPr>
            <p:ph type="title"/>
          </p:nvPr>
        </p:nvSpPr>
        <p:spPr>
          <a:xfrm>
            <a:off x="916192" y="2825496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3" name="Google Shape;1193;p24"/>
          <p:cNvSpPr txBox="1">
            <a:spLocks noGrp="1"/>
          </p:cNvSpPr>
          <p:nvPr>
            <p:ph type="subTitle" idx="1"/>
          </p:nvPr>
        </p:nvSpPr>
        <p:spPr>
          <a:xfrm>
            <a:off x="719092" y="3182112"/>
            <a:ext cx="2569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24"/>
          <p:cNvSpPr txBox="1">
            <a:spLocks noGrp="1"/>
          </p:cNvSpPr>
          <p:nvPr>
            <p:ph type="title" idx="2"/>
          </p:nvPr>
        </p:nvSpPr>
        <p:spPr>
          <a:xfrm>
            <a:off x="3485725" y="2825496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5" name="Google Shape;1195;p24"/>
          <p:cNvSpPr txBox="1">
            <a:spLocks noGrp="1"/>
          </p:cNvSpPr>
          <p:nvPr>
            <p:ph type="subTitle" idx="3"/>
          </p:nvPr>
        </p:nvSpPr>
        <p:spPr>
          <a:xfrm>
            <a:off x="3287250" y="3182100"/>
            <a:ext cx="2569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6" name="Google Shape;1196;p24"/>
          <p:cNvSpPr txBox="1">
            <a:spLocks noGrp="1"/>
          </p:cNvSpPr>
          <p:nvPr>
            <p:ph type="title" idx="4"/>
          </p:nvPr>
        </p:nvSpPr>
        <p:spPr>
          <a:xfrm>
            <a:off x="6055257" y="2825496"/>
            <a:ext cx="217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97" name="Google Shape;1197;p24"/>
          <p:cNvSpPr txBox="1">
            <a:spLocks noGrp="1"/>
          </p:cNvSpPr>
          <p:nvPr>
            <p:ph type="subTitle" idx="5"/>
          </p:nvPr>
        </p:nvSpPr>
        <p:spPr>
          <a:xfrm>
            <a:off x="5858157" y="3182112"/>
            <a:ext cx="2569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98" name="Google Shape;1198;p24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9" name="Google Shape;1199;p24"/>
          <p:cNvSpPr/>
          <p:nvPr/>
        </p:nvSpPr>
        <p:spPr>
          <a:xfrm>
            <a:off x="-430467" y="4404474"/>
            <a:ext cx="10328075" cy="1073175"/>
          </a:xfrm>
          <a:custGeom>
            <a:avLst/>
            <a:gdLst/>
            <a:ahLst/>
            <a:cxnLst/>
            <a:rect l="l" t="t" r="r" b="b"/>
            <a:pathLst>
              <a:path w="413123" h="42927" extrusionOk="0">
                <a:moveTo>
                  <a:pt x="16653" y="8540"/>
                </a:moveTo>
                <a:cubicBezTo>
                  <a:pt x="27685" y="4368"/>
                  <a:pt x="51801" y="265"/>
                  <a:pt x="73087" y="53"/>
                </a:cubicBezTo>
                <a:cubicBezTo>
                  <a:pt x="94374" y="-159"/>
                  <a:pt x="116084" y="5570"/>
                  <a:pt x="144372" y="7267"/>
                </a:cubicBezTo>
                <a:cubicBezTo>
                  <a:pt x="172660" y="8964"/>
                  <a:pt x="217142" y="10661"/>
                  <a:pt x="242813" y="10237"/>
                </a:cubicBezTo>
                <a:cubicBezTo>
                  <a:pt x="268484" y="9813"/>
                  <a:pt x="276547" y="5216"/>
                  <a:pt x="298399" y="4721"/>
                </a:cubicBezTo>
                <a:cubicBezTo>
                  <a:pt x="320251" y="4226"/>
                  <a:pt x="355116" y="6772"/>
                  <a:pt x="373927" y="7267"/>
                </a:cubicBezTo>
                <a:cubicBezTo>
                  <a:pt x="392738" y="7762"/>
                  <a:pt x="405751" y="4650"/>
                  <a:pt x="411267" y="7691"/>
                </a:cubicBezTo>
                <a:cubicBezTo>
                  <a:pt x="416783" y="10732"/>
                  <a:pt x="408226" y="20420"/>
                  <a:pt x="407024" y="25512"/>
                </a:cubicBezTo>
                <a:cubicBezTo>
                  <a:pt x="405822" y="30604"/>
                  <a:pt x="412893" y="35343"/>
                  <a:pt x="404053" y="38242"/>
                </a:cubicBezTo>
                <a:cubicBezTo>
                  <a:pt x="395213" y="41142"/>
                  <a:pt x="404902" y="42980"/>
                  <a:pt x="353984" y="42909"/>
                </a:cubicBezTo>
                <a:cubicBezTo>
                  <a:pt x="303066" y="42838"/>
                  <a:pt x="156324" y="38171"/>
                  <a:pt x="98546" y="37817"/>
                </a:cubicBezTo>
                <a:cubicBezTo>
                  <a:pt x="40768" y="37464"/>
                  <a:pt x="22593" y="42910"/>
                  <a:pt x="7318" y="40788"/>
                </a:cubicBezTo>
                <a:cubicBezTo>
                  <a:pt x="-7957" y="38667"/>
                  <a:pt x="5338" y="30463"/>
                  <a:pt x="6894" y="25088"/>
                </a:cubicBezTo>
                <a:cubicBezTo>
                  <a:pt x="8450" y="19713"/>
                  <a:pt x="5621" y="12713"/>
                  <a:pt x="16653" y="85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sp>
        <p:nvSpPr>
          <p:cNvPr id="1200" name="Google Shape;1200;p24"/>
          <p:cNvSpPr/>
          <p:nvPr/>
        </p:nvSpPr>
        <p:spPr>
          <a:xfrm rot="10800000">
            <a:off x="7536826" y="12"/>
            <a:ext cx="1640524" cy="735463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24"/>
          <p:cNvSpPr/>
          <p:nvPr/>
        </p:nvSpPr>
        <p:spPr>
          <a:xfrm rot="5400000">
            <a:off x="-547425" y="547385"/>
            <a:ext cx="1984431" cy="889639"/>
          </a:xfrm>
          <a:custGeom>
            <a:avLst/>
            <a:gdLst/>
            <a:ahLst/>
            <a:cxnLst/>
            <a:rect l="l" t="t" r="r" b="b"/>
            <a:pathLst>
              <a:path w="70545" h="31626" extrusionOk="0">
                <a:moveTo>
                  <a:pt x="10365" y="1"/>
                </a:moveTo>
                <a:lnTo>
                  <a:pt x="9853" y="20"/>
                </a:lnTo>
                <a:lnTo>
                  <a:pt x="9360" y="39"/>
                </a:lnTo>
                <a:lnTo>
                  <a:pt x="8868" y="76"/>
                </a:lnTo>
                <a:lnTo>
                  <a:pt x="8375" y="152"/>
                </a:lnTo>
                <a:lnTo>
                  <a:pt x="7882" y="209"/>
                </a:lnTo>
                <a:lnTo>
                  <a:pt x="7390" y="304"/>
                </a:lnTo>
                <a:lnTo>
                  <a:pt x="6916" y="399"/>
                </a:lnTo>
                <a:lnTo>
                  <a:pt x="6423" y="512"/>
                </a:lnTo>
                <a:lnTo>
                  <a:pt x="5950" y="645"/>
                </a:lnTo>
                <a:lnTo>
                  <a:pt x="5457" y="778"/>
                </a:lnTo>
                <a:lnTo>
                  <a:pt x="4983" y="929"/>
                </a:lnTo>
                <a:lnTo>
                  <a:pt x="4510" y="1100"/>
                </a:lnTo>
                <a:lnTo>
                  <a:pt x="4055" y="1270"/>
                </a:lnTo>
                <a:lnTo>
                  <a:pt x="3581" y="1441"/>
                </a:lnTo>
                <a:lnTo>
                  <a:pt x="2653" y="1858"/>
                </a:lnTo>
                <a:lnTo>
                  <a:pt x="1762" y="2293"/>
                </a:lnTo>
                <a:lnTo>
                  <a:pt x="872" y="2767"/>
                </a:lnTo>
                <a:lnTo>
                  <a:pt x="0" y="3279"/>
                </a:lnTo>
                <a:lnTo>
                  <a:pt x="0" y="31625"/>
                </a:lnTo>
                <a:lnTo>
                  <a:pt x="70545" y="31625"/>
                </a:lnTo>
                <a:lnTo>
                  <a:pt x="70488" y="31247"/>
                </a:lnTo>
                <a:lnTo>
                  <a:pt x="70412" y="30849"/>
                </a:lnTo>
                <a:lnTo>
                  <a:pt x="70317" y="30470"/>
                </a:lnTo>
                <a:lnTo>
                  <a:pt x="70222" y="30091"/>
                </a:lnTo>
                <a:lnTo>
                  <a:pt x="70090" y="29712"/>
                </a:lnTo>
                <a:lnTo>
                  <a:pt x="69976" y="29333"/>
                </a:lnTo>
                <a:lnTo>
                  <a:pt x="69825" y="28973"/>
                </a:lnTo>
                <a:lnTo>
                  <a:pt x="69673" y="28613"/>
                </a:lnTo>
                <a:lnTo>
                  <a:pt x="69483" y="28196"/>
                </a:lnTo>
                <a:lnTo>
                  <a:pt x="69275" y="27798"/>
                </a:lnTo>
                <a:lnTo>
                  <a:pt x="69048" y="27381"/>
                </a:lnTo>
                <a:lnTo>
                  <a:pt x="68801" y="27002"/>
                </a:lnTo>
                <a:lnTo>
                  <a:pt x="68536" y="26604"/>
                </a:lnTo>
                <a:lnTo>
                  <a:pt x="68252" y="26225"/>
                </a:lnTo>
                <a:lnTo>
                  <a:pt x="67968" y="25865"/>
                </a:lnTo>
                <a:lnTo>
                  <a:pt x="67664" y="25505"/>
                </a:lnTo>
                <a:lnTo>
                  <a:pt x="67323" y="25164"/>
                </a:lnTo>
                <a:lnTo>
                  <a:pt x="67001" y="24823"/>
                </a:lnTo>
                <a:lnTo>
                  <a:pt x="66641" y="24501"/>
                </a:lnTo>
                <a:lnTo>
                  <a:pt x="66281" y="24217"/>
                </a:lnTo>
                <a:lnTo>
                  <a:pt x="65902" y="23932"/>
                </a:lnTo>
                <a:lnTo>
                  <a:pt x="65523" y="23667"/>
                </a:lnTo>
                <a:lnTo>
                  <a:pt x="65125" y="23421"/>
                </a:lnTo>
                <a:lnTo>
                  <a:pt x="64727" y="23193"/>
                </a:lnTo>
                <a:lnTo>
                  <a:pt x="64311" y="22985"/>
                </a:lnTo>
                <a:lnTo>
                  <a:pt x="63894" y="22796"/>
                </a:lnTo>
                <a:lnTo>
                  <a:pt x="63458" y="22644"/>
                </a:lnTo>
                <a:lnTo>
                  <a:pt x="63022" y="22511"/>
                </a:lnTo>
                <a:lnTo>
                  <a:pt x="62586" y="22417"/>
                </a:lnTo>
                <a:lnTo>
                  <a:pt x="62131" y="22341"/>
                </a:lnTo>
                <a:lnTo>
                  <a:pt x="61677" y="22284"/>
                </a:lnTo>
                <a:lnTo>
                  <a:pt x="61222" y="22265"/>
                </a:lnTo>
                <a:lnTo>
                  <a:pt x="60767" y="22284"/>
                </a:lnTo>
                <a:lnTo>
                  <a:pt x="60312" y="22322"/>
                </a:lnTo>
                <a:lnTo>
                  <a:pt x="59839" y="22398"/>
                </a:lnTo>
                <a:lnTo>
                  <a:pt x="59384" y="22511"/>
                </a:lnTo>
                <a:lnTo>
                  <a:pt x="58910" y="22663"/>
                </a:lnTo>
                <a:lnTo>
                  <a:pt x="58456" y="22833"/>
                </a:lnTo>
                <a:lnTo>
                  <a:pt x="57982" y="23061"/>
                </a:lnTo>
                <a:lnTo>
                  <a:pt x="57527" y="23326"/>
                </a:lnTo>
                <a:lnTo>
                  <a:pt x="57432" y="22663"/>
                </a:lnTo>
                <a:lnTo>
                  <a:pt x="57319" y="22038"/>
                </a:lnTo>
                <a:lnTo>
                  <a:pt x="57186" y="21412"/>
                </a:lnTo>
                <a:lnTo>
                  <a:pt x="57015" y="20806"/>
                </a:lnTo>
                <a:lnTo>
                  <a:pt x="56826" y="20219"/>
                </a:lnTo>
                <a:lnTo>
                  <a:pt x="56599" y="19669"/>
                </a:lnTo>
                <a:lnTo>
                  <a:pt x="56352" y="19120"/>
                </a:lnTo>
                <a:lnTo>
                  <a:pt x="56068" y="18589"/>
                </a:lnTo>
                <a:lnTo>
                  <a:pt x="55746" y="18077"/>
                </a:lnTo>
                <a:lnTo>
                  <a:pt x="55405" y="17585"/>
                </a:lnTo>
                <a:lnTo>
                  <a:pt x="55045" y="17111"/>
                </a:lnTo>
                <a:lnTo>
                  <a:pt x="54647" y="16656"/>
                </a:lnTo>
                <a:lnTo>
                  <a:pt x="54211" y="16220"/>
                </a:lnTo>
                <a:lnTo>
                  <a:pt x="53756" y="15804"/>
                </a:lnTo>
                <a:lnTo>
                  <a:pt x="53264" y="15406"/>
                </a:lnTo>
                <a:lnTo>
                  <a:pt x="52752" y="15046"/>
                </a:lnTo>
                <a:lnTo>
                  <a:pt x="52089" y="14553"/>
                </a:lnTo>
                <a:lnTo>
                  <a:pt x="51407" y="14098"/>
                </a:lnTo>
                <a:lnTo>
                  <a:pt x="50706" y="13662"/>
                </a:lnTo>
                <a:lnTo>
                  <a:pt x="50005" y="13265"/>
                </a:lnTo>
                <a:lnTo>
                  <a:pt x="49285" y="12905"/>
                </a:lnTo>
                <a:lnTo>
                  <a:pt x="48546" y="12544"/>
                </a:lnTo>
                <a:lnTo>
                  <a:pt x="47807" y="12222"/>
                </a:lnTo>
                <a:lnTo>
                  <a:pt x="47049" y="11938"/>
                </a:lnTo>
                <a:lnTo>
                  <a:pt x="46291" y="11673"/>
                </a:lnTo>
                <a:lnTo>
                  <a:pt x="45533" y="11445"/>
                </a:lnTo>
                <a:lnTo>
                  <a:pt x="44756" y="11237"/>
                </a:lnTo>
                <a:lnTo>
                  <a:pt x="43979" y="11067"/>
                </a:lnTo>
                <a:lnTo>
                  <a:pt x="43202" y="10915"/>
                </a:lnTo>
                <a:lnTo>
                  <a:pt x="42406" y="10782"/>
                </a:lnTo>
                <a:lnTo>
                  <a:pt x="41629" y="10688"/>
                </a:lnTo>
                <a:lnTo>
                  <a:pt x="40834" y="10631"/>
                </a:lnTo>
                <a:lnTo>
                  <a:pt x="40057" y="10593"/>
                </a:lnTo>
                <a:lnTo>
                  <a:pt x="39261" y="10593"/>
                </a:lnTo>
                <a:lnTo>
                  <a:pt x="38465" y="10612"/>
                </a:lnTo>
                <a:lnTo>
                  <a:pt x="37688" y="10669"/>
                </a:lnTo>
                <a:lnTo>
                  <a:pt x="36911" y="10744"/>
                </a:lnTo>
                <a:lnTo>
                  <a:pt x="36134" y="10858"/>
                </a:lnTo>
                <a:lnTo>
                  <a:pt x="35358" y="10991"/>
                </a:lnTo>
                <a:lnTo>
                  <a:pt x="34581" y="11161"/>
                </a:lnTo>
                <a:lnTo>
                  <a:pt x="33823" y="11370"/>
                </a:lnTo>
                <a:lnTo>
                  <a:pt x="33084" y="11597"/>
                </a:lnTo>
                <a:lnTo>
                  <a:pt x="32345" y="11862"/>
                </a:lnTo>
                <a:lnTo>
                  <a:pt x="31606" y="12147"/>
                </a:lnTo>
                <a:lnTo>
                  <a:pt x="30886" y="12469"/>
                </a:lnTo>
                <a:lnTo>
                  <a:pt x="30166" y="12829"/>
                </a:lnTo>
                <a:lnTo>
                  <a:pt x="29465" y="13208"/>
                </a:lnTo>
                <a:lnTo>
                  <a:pt x="28782" y="13625"/>
                </a:lnTo>
                <a:lnTo>
                  <a:pt x="28574" y="13037"/>
                </a:lnTo>
                <a:lnTo>
                  <a:pt x="28366" y="12450"/>
                </a:lnTo>
                <a:lnTo>
                  <a:pt x="28119" y="11881"/>
                </a:lnTo>
                <a:lnTo>
                  <a:pt x="27873" y="11332"/>
                </a:lnTo>
                <a:lnTo>
                  <a:pt x="27589" y="10782"/>
                </a:lnTo>
                <a:lnTo>
                  <a:pt x="27305" y="10252"/>
                </a:lnTo>
                <a:lnTo>
                  <a:pt x="27001" y="9721"/>
                </a:lnTo>
                <a:lnTo>
                  <a:pt x="26698" y="9210"/>
                </a:lnTo>
                <a:lnTo>
                  <a:pt x="26357" y="8717"/>
                </a:lnTo>
                <a:lnTo>
                  <a:pt x="26016" y="8224"/>
                </a:lnTo>
                <a:lnTo>
                  <a:pt x="25656" y="7751"/>
                </a:lnTo>
                <a:lnTo>
                  <a:pt x="25296" y="7277"/>
                </a:lnTo>
                <a:lnTo>
                  <a:pt x="24898" y="6822"/>
                </a:lnTo>
                <a:lnTo>
                  <a:pt x="24500" y="6386"/>
                </a:lnTo>
                <a:lnTo>
                  <a:pt x="24102" y="5950"/>
                </a:lnTo>
                <a:lnTo>
                  <a:pt x="23666" y="5534"/>
                </a:lnTo>
                <a:lnTo>
                  <a:pt x="23231" y="5136"/>
                </a:lnTo>
                <a:lnTo>
                  <a:pt x="22795" y="4757"/>
                </a:lnTo>
                <a:lnTo>
                  <a:pt x="22340" y="4378"/>
                </a:lnTo>
                <a:lnTo>
                  <a:pt x="21866" y="4018"/>
                </a:lnTo>
                <a:lnTo>
                  <a:pt x="21374" y="3658"/>
                </a:lnTo>
                <a:lnTo>
                  <a:pt x="20881" y="3317"/>
                </a:lnTo>
                <a:lnTo>
                  <a:pt x="20369" y="2995"/>
                </a:lnTo>
                <a:lnTo>
                  <a:pt x="19858" y="2691"/>
                </a:lnTo>
                <a:lnTo>
                  <a:pt x="19346" y="2407"/>
                </a:lnTo>
                <a:lnTo>
                  <a:pt x="18797" y="2123"/>
                </a:lnTo>
                <a:lnTo>
                  <a:pt x="18247" y="1858"/>
                </a:lnTo>
                <a:lnTo>
                  <a:pt x="17698" y="1611"/>
                </a:lnTo>
                <a:lnTo>
                  <a:pt x="17129" y="1365"/>
                </a:lnTo>
                <a:lnTo>
                  <a:pt x="16561" y="1157"/>
                </a:lnTo>
                <a:lnTo>
                  <a:pt x="15973" y="948"/>
                </a:lnTo>
                <a:lnTo>
                  <a:pt x="15386" y="759"/>
                </a:lnTo>
                <a:lnTo>
                  <a:pt x="14893" y="607"/>
                </a:lnTo>
                <a:lnTo>
                  <a:pt x="14382" y="474"/>
                </a:lnTo>
                <a:lnTo>
                  <a:pt x="13870" y="342"/>
                </a:lnTo>
                <a:lnTo>
                  <a:pt x="13378" y="247"/>
                </a:lnTo>
                <a:lnTo>
                  <a:pt x="12866" y="171"/>
                </a:lnTo>
                <a:lnTo>
                  <a:pt x="12354" y="95"/>
                </a:lnTo>
                <a:lnTo>
                  <a:pt x="11862" y="58"/>
                </a:lnTo>
                <a:lnTo>
                  <a:pt x="11350" y="20"/>
                </a:lnTo>
                <a:lnTo>
                  <a:pt x="10857" y="1"/>
                </a:lnTo>
                <a:close/>
              </a:path>
            </a:pathLst>
          </a:custGeom>
          <a:solidFill>
            <a:srgbClr val="FFFFFF">
              <a:alpha val="335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" name="Google Shape;1202;p24"/>
          <p:cNvGrpSpPr/>
          <p:nvPr/>
        </p:nvGrpSpPr>
        <p:grpSpPr>
          <a:xfrm>
            <a:off x="4106824" y="4111661"/>
            <a:ext cx="930353" cy="829089"/>
            <a:chOff x="2236010" y="3967511"/>
            <a:chExt cx="930353" cy="829089"/>
          </a:xfrm>
        </p:grpSpPr>
        <p:sp>
          <p:nvSpPr>
            <p:cNvPr id="1203" name="Google Shape;1203;p24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4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205" name="Google Shape;1205;p24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24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24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24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24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4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12" name="Google Shape;1212;p24"/>
          <p:cNvGrpSpPr/>
          <p:nvPr/>
        </p:nvGrpSpPr>
        <p:grpSpPr>
          <a:xfrm>
            <a:off x="4903716" y="4597173"/>
            <a:ext cx="518113" cy="461719"/>
            <a:chOff x="2236010" y="3967511"/>
            <a:chExt cx="930353" cy="829089"/>
          </a:xfrm>
        </p:grpSpPr>
        <p:sp>
          <p:nvSpPr>
            <p:cNvPr id="1213" name="Google Shape;1213;p24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4" name="Google Shape;1214;p24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215" name="Google Shape;1215;p24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4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4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4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4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4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4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2" name="Google Shape;1222;p24"/>
          <p:cNvGrpSpPr/>
          <p:nvPr/>
        </p:nvGrpSpPr>
        <p:grpSpPr>
          <a:xfrm>
            <a:off x="3408161" y="4294824"/>
            <a:ext cx="745923" cy="742920"/>
            <a:chOff x="778525" y="3588975"/>
            <a:chExt cx="1073425" cy="1068950"/>
          </a:xfrm>
        </p:grpSpPr>
        <p:sp>
          <p:nvSpPr>
            <p:cNvPr id="1223" name="Google Shape;1223;p24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4" name="Google Shape;1224;p24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225" name="Google Shape;1225;p24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4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4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4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4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4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4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4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4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4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4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4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7" name="Google Shape;1237;p24"/>
          <p:cNvSpPr/>
          <p:nvPr/>
        </p:nvSpPr>
        <p:spPr>
          <a:xfrm>
            <a:off x="8423963" y="1046676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8" name="Google Shape;1238;p24"/>
          <p:cNvSpPr/>
          <p:nvPr/>
        </p:nvSpPr>
        <p:spPr>
          <a:xfrm>
            <a:off x="7997625" y="1325993"/>
            <a:ext cx="309445" cy="141313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9" name="Google Shape;1239;p24"/>
          <p:cNvSpPr/>
          <p:nvPr/>
        </p:nvSpPr>
        <p:spPr>
          <a:xfrm>
            <a:off x="192813" y="210201"/>
            <a:ext cx="611683" cy="27933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0" name="Google Shape;1240;p24"/>
          <p:cNvSpPr/>
          <p:nvPr/>
        </p:nvSpPr>
        <p:spPr>
          <a:xfrm>
            <a:off x="823875" y="8781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24"/>
          <p:cNvSpPr/>
          <p:nvPr/>
        </p:nvSpPr>
        <p:spPr>
          <a:xfrm>
            <a:off x="6247550" y="76356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24"/>
          <p:cNvSpPr/>
          <p:nvPr/>
        </p:nvSpPr>
        <p:spPr>
          <a:xfrm>
            <a:off x="8726175" y="22359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36D5E6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●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○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■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●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○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■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●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○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Char char="■"/>
              <a:defRPr sz="16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61" r:id="rId6"/>
    <p:sldLayoutId id="2147483662" r:id="rId7"/>
    <p:sldLayoutId id="2147483669" r:id="rId8"/>
    <p:sldLayoutId id="2147483670" r:id="rId9"/>
    <p:sldLayoutId id="2147483673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D5E6"/>
            </a:gs>
            <a:gs pos="100000">
              <a:schemeClr val="lt1"/>
            </a:gs>
          </a:gsLst>
          <a:lin ang="5400012" scaled="0"/>
        </a:gradFill>
        <a:effectLst/>
      </p:bgPr>
    </p:bg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Google Shape;1653;p36"/>
          <p:cNvGrpSpPr/>
          <p:nvPr/>
        </p:nvGrpSpPr>
        <p:grpSpPr>
          <a:xfrm>
            <a:off x="1933000" y="2128602"/>
            <a:ext cx="5950563" cy="467523"/>
            <a:chOff x="1119355" y="481275"/>
            <a:chExt cx="4990936" cy="573648"/>
          </a:xfrm>
        </p:grpSpPr>
        <p:sp>
          <p:nvSpPr>
            <p:cNvPr id="1654" name="Google Shape;1654;p36"/>
            <p:cNvSpPr/>
            <p:nvPr/>
          </p:nvSpPr>
          <p:spPr>
            <a:xfrm flipH="1">
              <a:off x="5373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6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6"/>
            <p:cNvSpPr/>
            <p:nvPr/>
          </p:nvSpPr>
          <p:spPr>
            <a:xfrm>
              <a:off x="1775716" y="481298"/>
              <a:ext cx="4133189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2400" b="1" dirty="0">
                  <a:solidFill>
                    <a:schemeClr val="bg1"/>
                  </a:solidFill>
                </a:rPr>
                <a:t>Mon Jardin </a:t>
              </a:r>
              <a:r>
                <a:rPr lang="fr-FR" sz="2400" b="1" dirty="0" err="1">
                  <a:solidFill>
                    <a:schemeClr val="bg1"/>
                  </a:solidFill>
                </a:rPr>
                <a:t>Doul’heureux</a:t>
              </a:r>
              <a:r>
                <a:rPr lang="fr-FR" sz="2400" b="1" dirty="0">
                  <a:solidFill>
                    <a:schemeClr val="bg1"/>
                  </a:solidFill>
                </a:rPr>
                <a:t> 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57" name="Google Shape;1657;p36"/>
          <p:cNvSpPr/>
          <p:nvPr/>
        </p:nvSpPr>
        <p:spPr>
          <a:xfrm>
            <a:off x="4779225" y="4431125"/>
            <a:ext cx="3396000" cy="234300"/>
          </a:xfrm>
          <a:prstGeom prst="ellipse">
            <a:avLst/>
          </a:prstGeom>
          <a:solidFill>
            <a:srgbClr val="363636">
              <a:alpha val="184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36"/>
          <p:cNvSpPr txBox="1">
            <a:spLocks noGrp="1"/>
          </p:cNvSpPr>
          <p:nvPr>
            <p:ph type="ctrTitle"/>
          </p:nvPr>
        </p:nvSpPr>
        <p:spPr>
          <a:xfrm>
            <a:off x="254013" y="490050"/>
            <a:ext cx="8656320" cy="208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lt2"/>
                </a:solidFill>
              </a:rPr>
              <a:t>Programme ETP</a:t>
            </a:r>
            <a:br>
              <a:rPr lang="en" sz="3600" dirty="0">
                <a:solidFill>
                  <a:schemeClr val="lt2"/>
                </a:solidFill>
              </a:rPr>
            </a:br>
            <a:r>
              <a:rPr lang="en" sz="3600" dirty="0">
                <a:solidFill>
                  <a:schemeClr val="lt2"/>
                </a:solidFill>
              </a:rPr>
              <a:t>Douleur chronique polypathologie</a:t>
            </a:r>
            <a:endParaRPr sz="3600" dirty="0">
              <a:solidFill>
                <a:schemeClr val="accent4"/>
              </a:solidFill>
            </a:endParaRPr>
          </a:p>
        </p:txBody>
      </p:sp>
      <p:sp>
        <p:nvSpPr>
          <p:cNvPr id="1659" name="Google Shape;1659;p36"/>
          <p:cNvSpPr txBox="1">
            <a:spLocks noGrp="1"/>
          </p:cNvSpPr>
          <p:nvPr>
            <p:ph type="subTitle" idx="1"/>
          </p:nvPr>
        </p:nvSpPr>
        <p:spPr>
          <a:xfrm>
            <a:off x="2182597" y="4756210"/>
            <a:ext cx="3669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ronde Vannes 27 juin 2023</a:t>
            </a:r>
            <a:endParaRPr dirty="0"/>
          </a:p>
        </p:txBody>
      </p:sp>
      <p:grpSp>
        <p:nvGrpSpPr>
          <p:cNvPr id="1811" name="Google Shape;1811;p36"/>
          <p:cNvGrpSpPr/>
          <p:nvPr/>
        </p:nvGrpSpPr>
        <p:grpSpPr>
          <a:xfrm>
            <a:off x="7949205" y="1165040"/>
            <a:ext cx="611648" cy="365223"/>
            <a:chOff x="4504125" y="1762525"/>
            <a:chExt cx="985575" cy="588500"/>
          </a:xfrm>
        </p:grpSpPr>
        <p:sp>
          <p:nvSpPr>
            <p:cNvPr id="1812" name="Google Shape;1812;p3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6"/>
          <p:cNvGrpSpPr/>
          <p:nvPr/>
        </p:nvGrpSpPr>
        <p:grpSpPr>
          <a:xfrm>
            <a:off x="7104835" y="1231614"/>
            <a:ext cx="308091" cy="183965"/>
            <a:chOff x="4504125" y="1762525"/>
            <a:chExt cx="985575" cy="588500"/>
          </a:xfrm>
        </p:grpSpPr>
        <p:sp>
          <p:nvSpPr>
            <p:cNvPr id="1817" name="Google Shape;1817;p3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1" name="Google Shape;1821;p36"/>
          <p:cNvGrpSpPr/>
          <p:nvPr/>
        </p:nvGrpSpPr>
        <p:grpSpPr>
          <a:xfrm>
            <a:off x="8100985" y="2046814"/>
            <a:ext cx="308091" cy="183965"/>
            <a:chOff x="4504125" y="1762525"/>
            <a:chExt cx="985575" cy="588500"/>
          </a:xfrm>
        </p:grpSpPr>
        <p:sp>
          <p:nvSpPr>
            <p:cNvPr id="1822" name="Google Shape;1822;p36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6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6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6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6" name="Google Shape;1826;p36"/>
          <p:cNvGrpSpPr/>
          <p:nvPr/>
        </p:nvGrpSpPr>
        <p:grpSpPr>
          <a:xfrm flipH="1">
            <a:off x="3564254" y="4037406"/>
            <a:ext cx="560435" cy="558099"/>
            <a:chOff x="778525" y="3588975"/>
            <a:chExt cx="1073425" cy="1068950"/>
          </a:xfrm>
        </p:grpSpPr>
        <p:sp>
          <p:nvSpPr>
            <p:cNvPr id="1827" name="Google Shape;1827;p36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28" name="Google Shape;1828;p36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1829" name="Google Shape;1829;p36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36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6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6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6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36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36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36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36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36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36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36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41" name="Google Shape;1841;p36"/>
          <p:cNvGrpSpPr/>
          <p:nvPr/>
        </p:nvGrpSpPr>
        <p:grpSpPr>
          <a:xfrm>
            <a:off x="1903185" y="3968586"/>
            <a:ext cx="930353" cy="829089"/>
            <a:chOff x="2236010" y="3967511"/>
            <a:chExt cx="930353" cy="829089"/>
          </a:xfrm>
        </p:grpSpPr>
        <p:sp>
          <p:nvSpPr>
            <p:cNvPr id="1842" name="Google Shape;1842;p36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43" name="Google Shape;1843;p36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844" name="Google Shape;1844;p36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36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36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36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36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36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36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51" name="Google Shape;1851;p36"/>
          <p:cNvGrpSpPr/>
          <p:nvPr/>
        </p:nvGrpSpPr>
        <p:grpSpPr>
          <a:xfrm>
            <a:off x="8409066" y="4227985"/>
            <a:ext cx="518113" cy="461719"/>
            <a:chOff x="2236010" y="3967511"/>
            <a:chExt cx="930353" cy="829089"/>
          </a:xfrm>
        </p:grpSpPr>
        <p:sp>
          <p:nvSpPr>
            <p:cNvPr id="1852" name="Google Shape;1852;p36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36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36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36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36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36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61BDB38E-6D2A-3A47-75E8-8B8D90B0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4322" y="4118093"/>
            <a:ext cx="628907" cy="58311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BE13D0A-1A14-F1DA-7FAA-DA11743B1780}"/>
              </a:ext>
            </a:extLst>
          </p:cNvPr>
          <p:cNvSpPr txBox="1"/>
          <p:nvPr/>
        </p:nvSpPr>
        <p:spPr>
          <a:xfrm>
            <a:off x="1400941" y="2895577"/>
            <a:ext cx="71599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Justine BODIN Patiente Partenaire</a:t>
            </a:r>
          </a:p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&amp;</a:t>
            </a:r>
          </a:p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Marielle VINATIER-ROBIN Médecin Généraliste MSP  QUESTEMBERT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4" name="Google Shape;5264;p67"/>
          <p:cNvGrpSpPr/>
          <p:nvPr/>
        </p:nvGrpSpPr>
        <p:grpSpPr>
          <a:xfrm>
            <a:off x="1314532" y="481275"/>
            <a:ext cx="6514936" cy="573648"/>
            <a:chOff x="1119355" y="481275"/>
            <a:chExt cx="6514936" cy="573648"/>
          </a:xfrm>
        </p:grpSpPr>
        <p:sp>
          <p:nvSpPr>
            <p:cNvPr id="5265" name="Google Shape;5265;p67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67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67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68" name="Google Shape;5268;p67"/>
          <p:cNvSpPr txBox="1">
            <a:spLocks noGrp="1"/>
          </p:cNvSpPr>
          <p:nvPr>
            <p:ph type="title"/>
          </p:nvPr>
        </p:nvSpPr>
        <p:spPr>
          <a:xfrm>
            <a:off x="720000" y="535233"/>
            <a:ext cx="7704000" cy="59581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bg1"/>
                </a:solidFill>
              </a:rPr>
              <a:t>La rencontre Patients/pro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5269" name="Google Shape;5269;p67"/>
          <p:cNvSpPr txBox="1">
            <a:spLocks noGrp="1"/>
          </p:cNvSpPr>
          <p:nvPr>
            <p:ph type="subTitle" idx="1"/>
          </p:nvPr>
        </p:nvSpPr>
        <p:spPr>
          <a:xfrm>
            <a:off x="2081863" y="1386138"/>
            <a:ext cx="315918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Réunions Communes</a:t>
            </a:r>
            <a:endParaRPr sz="1400" dirty="0"/>
          </a:p>
        </p:txBody>
      </p:sp>
      <p:sp>
        <p:nvSpPr>
          <p:cNvPr id="5270" name="Google Shape;5270;p67"/>
          <p:cNvSpPr txBox="1">
            <a:spLocks noGrp="1"/>
          </p:cNvSpPr>
          <p:nvPr>
            <p:ph type="subTitle" idx="2"/>
          </p:nvPr>
        </p:nvSpPr>
        <p:spPr>
          <a:xfrm>
            <a:off x="2148850" y="1885340"/>
            <a:ext cx="2853924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-le vécu avec la maladie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-l’orientation vers les compétences psychosociales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- 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L</a:t>
            </a:r>
            <a:r>
              <a:rPr lang="en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 lexico-vigilance</a:t>
            </a:r>
            <a:endParaRPr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271" name="Google Shape;5271;p67"/>
          <p:cNvSpPr txBox="1">
            <a:spLocks noGrp="1"/>
          </p:cNvSpPr>
          <p:nvPr>
            <p:ph type="subTitle" idx="3"/>
          </p:nvPr>
        </p:nvSpPr>
        <p:spPr>
          <a:xfrm>
            <a:off x="2240950" y="2865593"/>
            <a:ext cx="2668437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L</a:t>
            </a:r>
            <a:r>
              <a:rPr lang="en" sz="1400" dirty="0"/>
              <a:t>a co-construction des questionnaires patients</a:t>
            </a:r>
            <a:endParaRPr sz="1400" dirty="0"/>
          </a:p>
        </p:txBody>
      </p:sp>
      <p:sp>
        <p:nvSpPr>
          <p:cNvPr id="5274" name="Google Shape;5274;p67"/>
          <p:cNvSpPr/>
          <p:nvPr/>
        </p:nvSpPr>
        <p:spPr>
          <a:xfrm>
            <a:off x="1110524" y="1607676"/>
            <a:ext cx="825600" cy="8229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5" name="Google Shape;5275;p67"/>
          <p:cNvSpPr/>
          <p:nvPr/>
        </p:nvSpPr>
        <p:spPr>
          <a:xfrm>
            <a:off x="1149862" y="2615877"/>
            <a:ext cx="825600" cy="8229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94" name="Google Shape;5294;p67"/>
          <p:cNvGrpSpPr/>
          <p:nvPr/>
        </p:nvGrpSpPr>
        <p:grpSpPr>
          <a:xfrm>
            <a:off x="1291856" y="2760563"/>
            <a:ext cx="540006" cy="562415"/>
            <a:chOff x="6872000" y="3962175"/>
            <a:chExt cx="509875" cy="509875"/>
          </a:xfrm>
        </p:grpSpPr>
        <p:sp>
          <p:nvSpPr>
            <p:cNvPr id="5295" name="Google Shape;5295;p67"/>
            <p:cNvSpPr/>
            <p:nvPr/>
          </p:nvSpPr>
          <p:spPr>
            <a:xfrm>
              <a:off x="6966775" y="4056950"/>
              <a:ext cx="320350" cy="320350"/>
            </a:xfrm>
            <a:custGeom>
              <a:avLst/>
              <a:gdLst/>
              <a:ahLst/>
              <a:cxnLst/>
              <a:rect l="l" t="t" r="r" b="b"/>
              <a:pathLst>
                <a:path w="12814" h="12814" extrusionOk="0">
                  <a:moveTo>
                    <a:pt x="10084" y="0"/>
                  </a:moveTo>
                  <a:lnTo>
                    <a:pt x="9781" y="26"/>
                  </a:lnTo>
                  <a:lnTo>
                    <a:pt x="9452" y="51"/>
                  </a:lnTo>
                  <a:lnTo>
                    <a:pt x="9124" y="152"/>
                  </a:lnTo>
                  <a:lnTo>
                    <a:pt x="8820" y="253"/>
                  </a:lnTo>
                  <a:lnTo>
                    <a:pt x="8542" y="405"/>
                  </a:lnTo>
                  <a:lnTo>
                    <a:pt x="8264" y="607"/>
                  </a:lnTo>
                  <a:lnTo>
                    <a:pt x="7986" y="834"/>
                  </a:lnTo>
                  <a:lnTo>
                    <a:pt x="7734" y="1112"/>
                  </a:lnTo>
                  <a:lnTo>
                    <a:pt x="7531" y="1441"/>
                  </a:lnTo>
                  <a:lnTo>
                    <a:pt x="7380" y="1769"/>
                  </a:lnTo>
                  <a:lnTo>
                    <a:pt x="7253" y="2123"/>
                  </a:lnTo>
                  <a:lnTo>
                    <a:pt x="7203" y="2477"/>
                  </a:lnTo>
                  <a:lnTo>
                    <a:pt x="7178" y="2831"/>
                  </a:lnTo>
                  <a:lnTo>
                    <a:pt x="7203" y="3210"/>
                  </a:lnTo>
                  <a:lnTo>
                    <a:pt x="7253" y="3564"/>
                  </a:lnTo>
                  <a:lnTo>
                    <a:pt x="3538" y="7279"/>
                  </a:lnTo>
                  <a:lnTo>
                    <a:pt x="3185" y="7203"/>
                  </a:lnTo>
                  <a:lnTo>
                    <a:pt x="2831" y="7178"/>
                  </a:lnTo>
                  <a:lnTo>
                    <a:pt x="2477" y="7203"/>
                  </a:lnTo>
                  <a:lnTo>
                    <a:pt x="2098" y="7279"/>
                  </a:lnTo>
                  <a:lnTo>
                    <a:pt x="1769" y="7380"/>
                  </a:lnTo>
                  <a:lnTo>
                    <a:pt x="1416" y="7557"/>
                  </a:lnTo>
                  <a:lnTo>
                    <a:pt x="1112" y="7759"/>
                  </a:lnTo>
                  <a:lnTo>
                    <a:pt x="834" y="8012"/>
                  </a:lnTo>
                  <a:lnTo>
                    <a:pt x="607" y="8264"/>
                  </a:lnTo>
                  <a:lnTo>
                    <a:pt x="405" y="8542"/>
                  </a:lnTo>
                  <a:lnTo>
                    <a:pt x="253" y="8846"/>
                  </a:lnTo>
                  <a:lnTo>
                    <a:pt x="127" y="9149"/>
                  </a:lnTo>
                  <a:lnTo>
                    <a:pt x="51" y="9452"/>
                  </a:lnTo>
                  <a:lnTo>
                    <a:pt x="0" y="9781"/>
                  </a:lnTo>
                  <a:lnTo>
                    <a:pt x="0" y="10109"/>
                  </a:lnTo>
                  <a:lnTo>
                    <a:pt x="26" y="10438"/>
                  </a:lnTo>
                  <a:lnTo>
                    <a:pt x="76" y="10514"/>
                  </a:lnTo>
                  <a:lnTo>
                    <a:pt x="152" y="10564"/>
                  </a:lnTo>
                  <a:lnTo>
                    <a:pt x="228" y="10564"/>
                  </a:lnTo>
                  <a:lnTo>
                    <a:pt x="304" y="10514"/>
                  </a:lnTo>
                  <a:lnTo>
                    <a:pt x="1491" y="9326"/>
                  </a:lnTo>
                  <a:lnTo>
                    <a:pt x="2477" y="8997"/>
                  </a:lnTo>
                  <a:lnTo>
                    <a:pt x="3816" y="10337"/>
                  </a:lnTo>
                  <a:lnTo>
                    <a:pt x="3488" y="11322"/>
                  </a:lnTo>
                  <a:lnTo>
                    <a:pt x="2300" y="12510"/>
                  </a:lnTo>
                  <a:lnTo>
                    <a:pt x="2250" y="12586"/>
                  </a:lnTo>
                  <a:lnTo>
                    <a:pt x="2250" y="12662"/>
                  </a:lnTo>
                  <a:lnTo>
                    <a:pt x="2300" y="12737"/>
                  </a:lnTo>
                  <a:lnTo>
                    <a:pt x="2376" y="12788"/>
                  </a:lnTo>
                  <a:lnTo>
                    <a:pt x="2704" y="12813"/>
                  </a:lnTo>
                  <a:lnTo>
                    <a:pt x="3033" y="12813"/>
                  </a:lnTo>
                  <a:lnTo>
                    <a:pt x="3362" y="12763"/>
                  </a:lnTo>
                  <a:lnTo>
                    <a:pt x="3665" y="12687"/>
                  </a:lnTo>
                  <a:lnTo>
                    <a:pt x="3968" y="12561"/>
                  </a:lnTo>
                  <a:lnTo>
                    <a:pt x="4271" y="12409"/>
                  </a:lnTo>
                  <a:lnTo>
                    <a:pt x="4549" y="12207"/>
                  </a:lnTo>
                  <a:lnTo>
                    <a:pt x="4802" y="11979"/>
                  </a:lnTo>
                  <a:lnTo>
                    <a:pt x="5055" y="11701"/>
                  </a:lnTo>
                  <a:lnTo>
                    <a:pt x="5257" y="11373"/>
                  </a:lnTo>
                  <a:lnTo>
                    <a:pt x="5434" y="11044"/>
                  </a:lnTo>
                  <a:lnTo>
                    <a:pt x="5535" y="10716"/>
                  </a:lnTo>
                  <a:lnTo>
                    <a:pt x="5611" y="10337"/>
                  </a:lnTo>
                  <a:lnTo>
                    <a:pt x="5636" y="9983"/>
                  </a:lnTo>
                  <a:lnTo>
                    <a:pt x="5611" y="9629"/>
                  </a:lnTo>
                  <a:lnTo>
                    <a:pt x="5535" y="9275"/>
                  </a:lnTo>
                  <a:lnTo>
                    <a:pt x="5813" y="8997"/>
                  </a:lnTo>
                  <a:lnTo>
                    <a:pt x="8997" y="5813"/>
                  </a:lnTo>
                  <a:lnTo>
                    <a:pt x="9250" y="5535"/>
                  </a:lnTo>
                  <a:lnTo>
                    <a:pt x="9604" y="5611"/>
                  </a:lnTo>
                  <a:lnTo>
                    <a:pt x="9983" y="5636"/>
                  </a:lnTo>
                  <a:lnTo>
                    <a:pt x="10337" y="5611"/>
                  </a:lnTo>
                  <a:lnTo>
                    <a:pt x="10690" y="5560"/>
                  </a:lnTo>
                  <a:lnTo>
                    <a:pt x="11044" y="5434"/>
                  </a:lnTo>
                  <a:lnTo>
                    <a:pt x="11373" y="5282"/>
                  </a:lnTo>
                  <a:lnTo>
                    <a:pt x="11676" y="5080"/>
                  </a:lnTo>
                  <a:lnTo>
                    <a:pt x="11979" y="4827"/>
                  </a:lnTo>
                  <a:lnTo>
                    <a:pt x="12207" y="4549"/>
                  </a:lnTo>
                  <a:lnTo>
                    <a:pt x="12409" y="4271"/>
                  </a:lnTo>
                  <a:lnTo>
                    <a:pt x="12561" y="3993"/>
                  </a:lnTo>
                  <a:lnTo>
                    <a:pt x="12662" y="3690"/>
                  </a:lnTo>
                  <a:lnTo>
                    <a:pt x="12763" y="3362"/>
                  </a:lnTo>
                  <a:lnTo>
                    <a:pt x="12788" y="3033"/>
                  </a:lnTo>
                  <a:lnTo>
                    <a:pt x="12813" y="2705"/>
                  </a:lnTo>
                  <a:lnTo>
                    <a:pt x="12763" y="2401"/>
                  </a:lnTo>
                  <a:lnTo>
                    <a:pt x="12737" y="2300"/>
                  </a:lnTo>
                  <a:lnTo>
                    <a:pt x="12662" y="2275"/>
                  </a:lnTo>
                  <a:lnTo>
                    <a:pt x="12586" y="2250"/>
                  </a:lnTo>
                  <a:lnTo>
                    <a:pt x="12510" y="2300"/>
                  </a:lnTo>
                  <a:lnTo>
                    <a:pt x="11322" y="3488"/>
                  </a:lnTo>
                  <a:lnTo>
                    <a:pt x="10311" y="3816"/>
                  </a:lnTo>
                  <a:lnTo>
                    <a:pt x="8997" y="2502"/>
                  </a:lnTo>
                  <a:lnTo>
                    <a:pt x="9326" y="1491"/>
                  </a:lnTo>
                  <a:lnTo>
                    <a:pt x="10513" y="304"/>
                  </a:lnTo>
                  <a:lnTo>
                    <a:pt x="10539" y="228"/>
                  </a:lnTo>
                  <a:lnTo>
                    <a:pt x="10539" y="152"/>
                  </a:lnTo>
                  <a:lnTo>
                    <a:pt x="10488" y="76"/>
                  </a:lnTo>
                  <a:lnTo>
                    <a:pt x="10412" y="51"/>
                  </a:lnTo>
                  <a:lnTo>
                    <a:pt x="10084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67"/>
            <p:cNvSpPr/>
            <p:nvPr/>
          </p:nvSpPr>
          <p:spPr>
            <a:xfrm>
              <a:off x="6979400" y="4070225"/>
              <a:ext cx="82175" cy="82150"/>
            </a:xfrm>
            <a:custGeom>
              <a:avLst/>
              <a:gdLst/>
              <a:ahLst/>
              <a:cxnLst/>
              <a:rect l="l" t="t" r="r" b="b"/>
              <a:pathLst>
                <a:path w="3287" h="3286" extrusionOk="0">
                  <a:moveTo>
                    <a:pt x="1416" y="0"/>
                  </a:moveTo>
                  <a:lnTo>
                    <a:pt x="1264" y="25"/>
                  </a:lnTo>
                  <a:lnTo>
                    <a:pt x="1087" y="76"/>
                  </a:lnTo>
                  <a:lnTo>
                    <a:pt x="936" y="152"/>
                  </a:lnTo>
                  <a:lnTo>
                    <a:pt x="784" y="228"/>
                  </a:lnTo>
                  <a:lnTo>
                    <a:pt x="658" y="354"/>
                  </a:lnTo>
                  <a:lnTo>
                    <a:pt x="380" y="632"/>
                  </a:lnTo>
                  <a:lnTo>
                    <a:pt x="228" y="834"/>
                  </a:lnTo>
                  <a:lnTo>
                    <a:pt x="102" y="1036"/>
                  </a:lnTo>
                  <a:lnTo>
                    <a:pt x="26" y="1264"/>
                  </a:lnTo>
                  <a:lnTo>
                    <a:pt x="1" y="1491"/>
                  </a:lnTo>
                  <a:lnTo>
                    <a:pt x="26" y="1744"/>
                  </a:lnTo>
                  <a:lnTo>
                    <a:pt x="102" y="1971"/>
                  </a:lnTo>
                  <a:lnTo>
                    <a:pt x="228" y="2174"/>
                  </a:lnTo>
                  <a:lnTo>
                    <a:pt x="380" y="2376"/>
                  </a:lnTo>
                  <a:lnTo>
                    <a:pt x="1290" y="3285"/>
                  </a:lnTo>
                  <a:lnTo>
                    <a:pt x="1643" y="3235"/>
                  </a:lnTo>
                  <a:lnTo>
                    <a:pt x="1896" y="3184"/>
                  </a:lnTo>
                  <a:lnTo>
                    <a:pt x="3210" y="1870"/>
                  </a:lnTo>
                  <a:lnTo>
                    <a:pt x="3286" y="1264"/>
                  </a:lnTo>
                  <a:lnTo>
                    <a:pt x="2402" y="354"/>
                  </a:lnTo>
                  <a:lnTo>
                    <a:pt x="2301" y="253"/>
                  </a:lnTo>
                  <a:lnTo>
                    <a:pt x="2174" y="177"/>
                  </a:lnTo>
                  <a:lnTo>
                    <a:pt x="2048" y="127"/>
                  </a:lnTo>
                  <a:lnTo>
                    <a:pt x="1921" y="76"/>
                  </a:lnTo>
                  <a:lnTo>
                    <a:pt x="1770" y="25"/>
                  </a:lnTo>
                  <a:lnTo>
                    <a:pt x="1593" y="0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67"/>
            <p:cNvSpPr/>
            <p:nvPr/>
          </p:nvSpPr>
          <p:spPr>
            <a:xfrm>
              <a:off x="6872000" y="3962175"/>
              <a:ext cx="509875" cy="509875"/>
            </a:xfrm>
            <a:custGeom>
              <a:avLst/>
              <a:gdLst/>
              <a:ahLst/>
              <a:cxnLst/>
              <a:rect l="l" t="t" r="r" b="b"/>
              <a:pathLst>
                <a:path w="20395" h="20395" extrusionOk="0">
                  <a:moveTo>
                    <a:pt x="10185" y="1264"/>
                  </a:moveTo>
                  <a:lnTo>
                    <a:pt x="10615" y="1290"/>
                  </a:lnTo>
                  <a:lnTo>
                    <a:pt x="11044" y="1315"/>
                  </a:lnTo>
                  <a:lnTo>
                    <a:pt x="11474" y="1365"/>
                  </a:lnTo>
                  <a:lnTo>
                    <a:pt x="11904" y="1441"/>
                  </a:lnTo>
                  <a:lnTo>
                    <a:pt x="12308" y="1517"/>
                  </a:lnTo>
                  <a:lnTo>
                    <a:pt x="12738" y="1643"/>
                  </a:lnTo>
                  <a:lnTo>
                    <a:pt x="13142" y="1770"/>
                  </a:lnTo>
                  <a:lnTo>
                    <a:pt x="13546" y="1921"/>
                  </a:lnTo>
                  <a:lnTo>
                    <a:pt x="13951" y="2098"/>
                  </a:lnTo>
                  <a:lnTo>
                    <a:pt x="14355" y="2300"/>
                  </a:lnTo>
                  <a:lnTo>
                    <a:pt x="14734" y="2503"/>
                  </a:lnTo>
                  <a:lnTo>
                    <a:pt x="15113" y="2755"/>
                  </a:lnTo>
                  <a:lnTo>
                    <a:pt x="15467" y="3008"/>
                  </a:lnTo>
                  <a:lnTo>
                    <a:pt x="15821" y="3286"/>
                  </a:lnTo>
                  <a:lnTo>
                    <a:pt x="16175" y="3564"/>
                  </a:lnTo>
                  <a:lnTo>
                    <a:pt x="16503" y="3893"/>
                  </a:lnTo>
                  <a:lnTo>
                    <a:pt x="16832" y="4221"/>
                  </a:lnTo>
                  <a:lnTo>
                    <a:pt x="17110" y="4575"/>
                  </a:lnTo>
                  <a:lnTo>
                    <a:pt x="17388" y="4929"/>
                  </a:lnTo>
                  <a:lnTo>
                    <a:pt x="17640" y="5282"/>
                  </a:lnTo>
                  <a:lnTo>
                    <a:pt x="17893" y="5662"/>
                  </a:lnTo>
                  <a:lnTo>
                    <a:pt x="18095" y="6041"/>
                  </a:lnTo>
                  <a:lnTo>
                    <a:pt x="18297" y="6445"/>
                  </a:lnTo>
                  <a:lnTo>
                    <a:pt x="18474" y="6849"/>
                  </a:lnTo>
                  <a:lnTo>
                    <a:pt x="18626" y="7254"/>
                  </a:lnTo>
                  <a:lnTo>
                    <a:pt x="18752" y="7658"/>
                  </a:lnTo>
                  <a:lnTo>
                    <a:pt x="18853" y="8088"/>
                  </a:lnTo>
                  <a:lnTo>
                    <a:pt x="18955" y="8492"/>
                  </a:lnTo>
                  <a:lnTo>
                    <a:pt x="19030" y="8922"/>
                  </a:lnTo>
                  <a:lnTo>
                    <a:pt x="19081" y="9351"/>
                  </a:lnTo>
                  <a:lnTo>
                    <a:pt x="19106" y="9781"/>
                  </a:lnTo>
                  <a:lnTo>
                    <a:pt x="19131" y="10210"/>
                  </a:lnTo>
                  <a:lnTo>
                    <a:pt x="19106" y="10640"/>
                  </a:lnTo>
                  <a:lnTo>
                    <a:pt x="19081" y="11044"/>
                  </a:lnTo>
                  <a:lnTo>
                    <a:pt x="19030" y="11474"/>
                  </a:lnTo>
                  <a:lnTo>
                    <a:pt x="18955" y="11904"/>
                  </a:lnTo>
                  <a:lnTo>
                    <a:pt x="18853" y="12333"/>
                  </a:lnTo>
                  <a:lnTo>
                    <a:pt x="18752" y="12738"/>
                  </a:lnTo>
                  <a:lnTo>
                    <a:pt x="18626" y="13167"/>
                  </a:lnTo>
                  <a:lnTo>
                    <a:pt x="18474" y="13572"/>
                  </a:lnTo>
                  <a:lnTo>
                    <a:pt x="18297" y="13951"/>
                  </a:lnTo>
                  <a:lnTo>
                    <a:pt x="18095" y="14355"/>
                  </a:lnTo>
                  <a:lnTo>
                    <a:pt x="17893" y="14734"/>
                  </a:lnTo>
                  <a:lnTo>
                    <a:pt x="17640" y="15113"/>
                  </a:lnTo>
                  <a:lnTo>
                    <a:pt x="17388" y="15492"/>
                  </a:lnTo>
                  <a:lnTo>
                    <a:pt x="17110" y="15846"/>
                  </a:lnTo>
                  <a:lnTo>
                    <a:pt x="16832" y="16175"/>
                  </a:lnTo>
                  <a:lnTo>
                    <a:pt x="16503" y="16503"/>
                  </a:lnTo>
                  <a:lnTo>
                    <a:pt x="16175" y="16832"/>
                  </a:lnTo>
                  <a:lnTo>
                    <a:pt x="15821" y="17135"/>
                  </a:lnTo>
                  <a:lnTo>
                    <a:pt x="15467" y="17413"/>
                  </a:lnTo>
                  <a:lnTo>
                    <a:pt x="15113" y="17666"/>
                  </a:lnTo>
                  <a:lnTo>
                    <a:pt x="14734" y="17893"/>
                  </a:lnTo>
                  <a:lnTo>
                    <a:pt x="14355" y="18095"/>
                  </a:lnTo>
                  <a:lnTo>
                    <a:pt x="13951" y="18297"/>
                  </a:lnTo>
                  <a:lnTo>
                    <a:pt x="13546" y="18474"/>
                  </a:lnTo>
                  <a:lnTo>
                    <a:pt x="13142" y="18626"/>
                  </a:lnTo>
                  <a:lnTo>
                    <a:pt x="12738" y="18752"/>
                  </a:lnTo>
                  <a:lnTo>
                    <a:pt x="12308" y="18879"/>
                  </a:lnTo>
                  <a:lnTo>
                    <a:pt x="11904" y="18955"/>
                  </a:lnTo>
                  <a:lnTo>
                    <a:pt x="11474" y="19030"/>
                  </a:lnTo>
                  <a:lnTo>
                    <a:pt x="11044" y="19081"/>
                  </a:lnTo>
                  <a:lnTo>
                    <a:pt x="10615" y="19131"/>
                  </a:lnTo>
                  <a:lnTo>
                    <a:pt x="9756" y="19131"/>
                  </a:lnTo>
                  <a:lnTo>
                    <a:pt x="9326" y="19081"/>
                  </a:lnTo>
                  <a:lnTo>
                    <a:pt x="8922" y="19030"/>
                  </a:lnTo>
                  <a:lnTo>
                    <a:pt x="8492" y="18955"/>
                  </a:lnTo>
                  <a:lnTo>
                    <a:pt x="8062" y="18879"/>
                  </a:lnTo>
                  <a:lnTo>
                    <a:pt x="7658" y="18752"/>
                  </a:lnTo>
                  <a:lnTo>
                    <a:pt x="7228" y="18626"/>
                  </a:lnTo>
                  <a:lnTo>
                    <a:pt x="6824" y="18474"/>
                  </a:lnTo>
                  <a:lnTo>
                    <a:pt x="6445" y="18297"/>
                  </a:lnTo>
                  <a:lnTo>
                    <a:pt x="6041" y="18095"/>
                  </a:lnTo>
                  <a:lnTo>
                    <a:pt x="5661" y="17893"/>
                  </a:lnTo>
                  <a:lnTo>
                    <a:pt x="5282" y="17666"/>
                  </a:lnTo>
                  <a:lnTo>
                    <a:pt x="4903" y="17413"/>
                  </a:lnTo>
                  <a:lnTo>
                    <a:pt x="4549" y="17135"/>
                  </a:lnTo>
                  <a:lnTo>
                    <a:pt x="4221" y="16832"/>
                  </a:lnTo>
                  <a:lnTo>
                    <a:pt x="3867" y="16503"/>
                  </a:lnTo>
                  <a:lnTo>
                    <a:pt x="3564" y="16175"/>
                  </a:lnTo>
                  <a:lnTo>
                    <a:pt x="3261" y="15846"/>
                  </a:lnTo>
                  <a:lnTo>
                    <a:pt x="2983" y="15492"/>
                  </a:lnTo>
                  <a:lnTo>
                    <a:pt x="2730" y="15113"/>
                  </a:lnTo>
                  <a:lnTo>
                    <a:pt x="2502" y="14734"/>
                  </a:lnTo>
                  <a:lnTo>
                    <a:pt x="2275" y="14355"/>
                  </a:lnTo>
                  <a:lnTo>
                    <a:pt x="2098" y="13951"/>
                  </a:lnTo>
                  <a:lnTo>
                    <a:pt x="1921" y="13572"/>
                  </a:lnTo>
                  <a:lnTo>
                    <a:pt x="1770" y="13167"/>
                  </a:lnTo>
                  <a:lnTo>
                    <a:pt x="1643" y="12738"/>
                  </a:lnTo>
                  <a:lnTo>
                    <a:pt x="1517" y="12333"/>
                  </a:lnTo>
                  <a:lnTo>
                    <a:pt x="1416" y="11904"/>
                  </a:lnTo>
                  <a:lnTo>
                    <a:pt x="1365" y="11474"/>
                  </a:lnTo>
                  <a:lnTo>
                    <a:pt x="1315" y="11044"/>
                  </a:lnTo>
                  <a:lnTo>
                    <a:pt x="1264" y="10640"/>
                  </a:lnTo>
                  <a:lnTo>
                    <a:pt x="1264" y="10210"/>
                  </a:lnTo>
                  <a:lnTo>
                    <a:pt x="1264" y="9781"/>
                  </a:lnTo>
                  <a:lnTo>
                    <a:pt x="1315" y="9351"/>
                  </a:lnTo>
                  <a:lnTo>
                    <a:pt x="1365" y="8922"/>
                  </a:lnTo>
                  <a:lnTo>
                    <a:pt x="1416" y="8492"/>
                  </a:lnTo>
                  <a:lnTo>
                    <a:pt x="1517" y="8088"/>
                  </a:lnTo>
                  <a:lnTo>
                    <a:pt x="1643" y="7658"/>
                  </a:lnTo>
                  <a:lnTo>
                    <a:pt x="1770" y="7254"/>
                  </a:lnTo>
                  <a:lnTo>
                    <a:pt x="1921" y="6849"/>
                  </a:lnTo>
                  <a:lnTo>
                    <a:pt x="2098" y="6445"/>
                  </a:lnTo>
                  <a:lnTo>
                    <a:pt x="2275" y="6041"/>
                  </a:lnTo>
                  <a:lnTo>
                    <a:pt x="2502" y="5662"/>
                  </a:lnTo>
                  <a:lnTo>
                    <a:pt x="2730" y="5282"/>
                  </a:lnTo>
                  <a:lnTo>
                    <a:pt x="2983" y="4929"/>
                  </a:lnTo>
                  <a:lnTo>
                    <a:pt x="3261" y="4575"/>
                  </a:lnTo>
                  <a:lnTo>
                    <a:pt x="3564" y="4221"/>
                  </a:lnTo>
                  <a:lnTo>
                    <a:pt x="3867" y="3893"/>
                  </a:lnTo>
                  <a:lnTo>
                    <a:pt x="4221" y="3564"/>
                  </a:lnTo>
                  <a:lnTo>
                    <a:pt x="4549" y="3286"/>
                  </a:lnTo>
                  <a:lnTo>
                    <a:pt x="4903" y="3008"/>
                  </a:lnTo>
                  <a:lnTo>
                    <a:pt x="5282" y="2755"/>
                  </a:lnTo>
                  <a:lnTo>
                    <a:pt x="5661" y="2503"/>
                  </a:lnTo>
                  <a:lnTo>
                    <a:pt x="6041" y="2300"/>
                  </a:lnTo>
                  <a:lnTo>
                    <a:pt x="6445" y="2098"/>
                  </a:lnTo>
                  <a:lnTo>
                    <a:pt x="6824" y="1921"/>
                  </a:lnTo>
                  <a:lnTo>
                    <a:pt x="7228" y="1770"/>
                  </a:lnTo>
                  <a:lnTo>
                    <a:pt x="7658" y="1643"/>
                  </a:lnTo>
                  <a:lnTo>
                    <a:pt x="8062" y="1517"/>
                  </a:lnTo>
                  <a:lnTo>
                    <a:pt x="8492" y="1441"/>
                  </a:lnTo>
                  <a:lnTo>
                    <a:pt x="8922" y="1365"/>
                  </a:lnTo>
                  <a:lnTo>
                    <a:pt x="9326" y="1315"/>
                  </a:lnTo>
                  <a:lnTo>
                    <a:pt x="9756" y="1290"/>
                  </a:lnTo>
                  <a:lnTo>
                    <a:pt x="10185" y="1264"/>
                  </a:lnTo>
                  <a:close/>
                  <a:moveTo>
                    <a:pt x="9705" y="1"/>
                  </a:moveTo>
                  <a:lnTo>
                    <a:pt x="9225" y="51"/>
                  </a:lnTo>
                  <a:lnTo>
                    <a:pt x="8719" y="102"/>
                  </a:lnTo>
                  <a:lnTo>
                    <a:pt x="8239" y="178"/>
                  </a:lnTo>
                  <a:lnTo>
                    <a:pt x="7759" y="279"/>
                  </a:lnTo>
                  <a:lnTo>
                    <a:pt x="7279" y="430"/>
                  </a:lnTo>
                  <a:lnTo>
                    <a:pt x="6824" y="582"/>
                  </a:lnTo>
                  <a:lnTo>
                    <a:pt x="6344" y="734"/>
                  </a:lnTo>
                  <a:lnTo>
                    <a:pt x="5889" y="936"/>
                  </a:lnTo>
                  <a:lnTo>
                    <a:pt x="5459" y="1163"/>
                  </a:lnTo>
                  <a:lnTo>
                    <a:pt x="5004" y="1416"/>
                  </a:lnTo>
                  <a:lnTo>
                    <a:pt x="4575" y="1669"/>
                  </a:lnTo>
                  <a:lnTo>
                    <a:pt x="4170" y="1972"/>
                  </a:lnTo>
                  <a:lnTo>
                    <a:pt x="3741" y="2275"/>
                  </a:lnTo>
                  <a:lnTo>
                    <a:pt x="3362" y="2629"/>
                  </a:lnTo>
                  <a:lnTo>
                    <a:pt x="2983" y="2983"/>
                  </a:lnTo>
                  <a:lnTo>
                    <a:pt x="2604" y="3362"/>
                  </a:lnTo>
                  <a:lnTo>
                    <a:pt x="2275" y="3766"/>
                  </a:lnTo>
                  <a:lnTo>
                    <a:pt x="1972" y="4171"/>
                  </a:lnTo>
                  <a:lnTo>
                    <a:pt x="1668" y="4575"/>
                  </a:lnTo>
                  <a:lnTo>
                    <a:pt x="1391" y="5005"/>
                  </a:lnTo>
                  <a:lnTo>
                    <a:pt x="1163" y="5459"/>
                  </a:lnTo>
                  <a:lnTo>
                    <a:pt x="936" y="5914"/>
                  </a:lnTo>
                  <a:lnTo>
                    <a:pt x="733" y="6369"/>
                  </a:lnTo>
                  <a:lnTo>
                    <a:pt x="557" y="6824"/>
                  </a:lnTo>
                  <a:lnTo>
                    <a:pt x="405" y="7304"/>
                  </a:lnTo>
                  <a:lnTo>
                    <a:pt x="279" y="7784"/>
                  </a:lnTo>
                  <a:lnTo>
                    <a:pt x="177" y="8265"/>
                  </a:lnTo>
                  <a:lnTo>
                    <a:pt x="102" y="8745"/>
                  </a:lnTo>
                  <a:lnTo>
                    <a:pt x="26" y="9225"/>
                  </a:lnTo>
                  <a:lnTo>
                    <a:pt x="1" y="9705"/>
                  </a:lnTo>
                  <a:lnTo>
                    <a:pt x="1" y="10210"/>
                  </a:lnTo>
                  <a:lnTo>
                    <a:pt x="1" y="10691"/>
                  </a:lnTo>
                  <a:lnTo>
                    <a:pt x="26" y="11171"/>
                  </a:lnTo>
                  <a:lnTo>
                    <a:pt x="102" y="11676"/>
                  </a:lnTo>
                  <a:lnTo>
                    <a:pt x="177" y="12156"/>
                  </a:lnTo>
                  <a:lnTo>
                    <a:pt x="279" y="12637"/>
                  </a:lnTo>
                  <a:lnTo>
                    <a:pt x="405" y="13117"/>
                  </a:lnTo>
                  <a:lnTo>
                    <a:pt x="557" y="13572"/>
                  </a:lnTo>
                  <a:lnTo>
                    <a:pt x="733" y="14052"/>
                  </a:lnTo>
                  <a:lnTo>
                    <a:pt x="936" y="14507"/>
                  </a:lnTo>
                  <a:lnTo>
                    <a:pt x="1163" y="14936"/>
                  </a:lnTo>
                  <a:lnTo>
                    <a:pt x="1391" y="15391"/>
                  </a:lnTo>
                  <a:lnTo>
                    <a:pt x="1668" y="15821"/>
                  </a:lnTo>
                  <a:lnTo>
                    <a:pt x="1972" y="16225"/>
                  </a:lnTo>
                  <a:lnTo>
                    <a:pt x="2275" y="16630"/>
                  </a:lnTo>
                  <a:lnTo>
                    <a:pt x="2604" y="17034"/>
                  </a:lnTo>
                  <a:lnTo>
                    <a:pt x="2983" y="17413"/>
                  </a:lnTo>
                  <a:lnTo>
                    <a:pt x="3362" y="17767"/>
                  </a:lnTo>
                  <a:lnTo>
                    <a:pt x="3741" y="18121"/>
                  </a:lnTo>
                  <a:lnTo>
                    <a:pt x="4170" y="18424"/>
                  </a:lnTo>
                  <a:lnTo>
                    <a:pt x="4575" y="18727"/>
                  </a:lnTo>
                  <a:lnTo>
                    <a:pt x="5004" y="18980"/>
                  </a:lnTo>
                  <a:lnTo>
                    <a:pt x="5459" y="19233"/>
                  </a:lnTo>
                  <a:lnTo>
                    <a:pt x="5889" y="19460"/>
                  </a:lnTo>
                  <a:lnTo>
                    <a:pt x="6344" y="19662"/>
                  </a:lnTo>
                  <a:lnTo>
                    <a:pt x="6824" y="19839"/>
                  </a:lnTo>
                  <a:lnTo>
                    <a:pt x="7279" y="19991"/>
                  </a:lnTo>
                  <a:lnTo>
                    <a:pt x="7759" y="20117"/>
                  </a:lnTo>
                  <a:lnTo>
                    <a:pt x="8239" y="20218"/>
                  </a:lnTo>
                  <a:lnTo>
                    <a:pt x="8719" y="20294"/>
                  </a:lnTo>
                  <a:lnTo>
                    <a:pt x="9225" y="20370"/>
                  </a:lnTo>
                  <a:lnTo>
                    <a:pt x="9705" y="20395"/>
                  </a:lnTo>
                  <a:lnTo>
                    <a:pt x="10691" y="20395"/>
                  </a:lnTo>
                  <a:lnTo>
                    <a:pt x="11171" y="20370"/>
                  </a:lnTo>
                  <a:lnTo>
                    <a:pt x="11651" y="20294"/>
                  </a:lnTo>
                  <a:lnTo>
                    <a:pt x="12131" y="20218"/>
                  </a:lnTo>
                  <a:lnTo>
                    <a:pt x="12611" y="20117"/>
                  </a:lnTo>
                  <a:lnTo>
                    <a:pt x="13091" y="19991"/>
                  </a:lnTo>
                  <a:lnTo>
                    <a:pt x="13572" y="19839"/>
                  </a:lnTo>
                  <a:lnTo>
                    <a:pt x="14026" y="19662"/>
                  </a:lnTo>
                  <a:lnTo>
                    <a:pt x="14481" y="19460"/>
                  </a:lnTo>
                  <a:lnTo>
                    <a:pt x="14936" y="19233"/>
                  </a:lnTo>
                  <a:lnTo>
                    <a:pt x="15366" y="18980"/>
                  </a:lnTo>
                  <a:lnTo>
                    <a:pt x="15796" y="18727"/>
                  </a:lnTo>
                  <a:lnTo>
                    <a:pt x="16225" y="18424"/>
                  </a:lnTo>
                  <a:lnTo>
                    <a:pt x="16629" y="18121"/>
                  </a:lnTo>
                  <a:lnTo>
                    <a:pt x="17034" y="17767"/>
                  </a:lnTo>
                  <a:lnTo>
                    <a:pt x="17413" y="17413"/>
                  </a:lnTo>
                  <a:lnTo>
                    <a:pt x="17767" y="17034"/>
                  </a:lnTo>
                  <a:lnTo>
                    <a:pt x="18095" y="16630"/>
                  </a:lnTo>
                  <a:lnTo>
                    <a:pt x="18424" y="16225"/>
                  </a:lnTo>
                  <a:lnTo>
                    <a:pt x="18702" y="15821"/>
                  </a:lnTo>
                  <a:lnTo>
                    <a:pt x="18980" y="15391"/>
                  </a:lnTo>
                  <a:lnTo>
                    <a:pt x="19233" y="14936"/>
                  </a:lnTo>
                  <a:lnTo>
                    <a:pt x="19460" y="14507"/>
                  </a:lnTo>
                  <a:lnTo>
                    <a:pt x="19637" y="14052"/>
                  </a:lnTo>
                  <a:lnTo>
                    <a:pt x="19814" y="13572"/>
                  </a:lnTo>
                  <a:lnTo>
                    <a:pt x="19965" y="13117"/>
                  </a:lnTo>
                  <a:lnTo>
                    <a:pt x="20092" y="12637"/>
                  </a:lnTo>
                  <a:lnTo>
                    <a:pt x="20218" y="12156"/>
                  </a:lnTo>
                  <a:lnTo>
                    <a:pt x="20294" y="11676"/>
                  </a:lnTo>
                  <a:lnTo>
                    <a:pt x="20344" y="11171"/>
                  </a:lnTo>
                  <a:lnTo>
                    <a:pt x="20395" y="10691"/>
                  </a:lnTo>
                  <a:lnTo>
                    <a:pt x="20395" y="10210"/>
                  </a:lnTo>
                  <a:lnTo>
                    <a:pt x="20395" y="9705"/>
                  </a:lnTo>
                  <a:lnTo>
                    <a:pt x="20344" y="9225"/>
                  </a:lnTo>
                  <a:lnTo>
                    <a:pt x="20294" y="8745"/>
                  </a:lnTo>
                  <a:lnTo>
                    <a:pt x="20218" y="8265"/>
                  </a:lnTo>
                  <a:lnTo>
                    <a:pt x="20092" y="7784"/>
                  </a:lnTo>
                  <a:lnTo>
                    <a:pt x="19965" y="7304"/>
                  </a:lnTo>
                  <a:lnTo>
                    <a:pt x="19814" y="6824"/>
                  </a:lnTo>
                  <a:lnTo>
                    <a:pt x="19637" y="6369"/>
                  </a:lnTo>
                  <a:lnTo>
                    <a:pt x="19460" y="5914"/>
                  </a:lnTo>
                  <a:lnTo>
                    <a:pt x="19233" y="5459"/>
                  </a:lnTo>
                  <a:lnTo>
                    <a:pt x="18980" y="5005"/>
                  </a:lnTo>
                  <a:lnTo>
                    <a:pt x="18702" y="4575"/>
                  </a:lnTo>
                  <a:lnTo>
                    <a:pt x="18424" y="4171"/>
                  </a:lnTo>
                  <a:lnTo>
                    <a:pt x="18095" y="3766"/>
                  </a:lnTo>
                  <a:lnTo>
                    <a:pt x="17767" y="3362"/>
                  </a:lnTo>
                  <a:lnTo>
                    <a:pt x="17413" y="2983"/>
                  </a:lnTo>
                  <a:lnTo>
                    <a:pt x="17034" y="2629"/>
                  </a:lnTo>
                  <a:lnTo>
                    <a:pt x="16629" y="2275"/>
                  </a:lnTo>
                  <a:lnTo>
                    <a:pt x="16225" y="1972"/>
                  </a:lnTo>
                  <a:lnTo>
                    <a:pt x="15796" y="1669"/>
                  </a:lnTo>
                  <a:lnTo>
                    <a:pt x="15366" y="1416"/>
                  </a:lnTo>
                  <a:lnTo>
                    <a:pt x="14936" y="1163"/>
                  </a:lnTo>
                  <a:lnTo>
                    <a:pt x="14481" y="936"/>
                  </a:lnTo>
                  <a:lnTo>
                    <a:pt x="14026" y="734"/>
                  </a:lnTo>
                  <a:lnTo>
                    <a:pt x="13572" y="582"/>
                  </a:lnTo>
                  <a:lnTo>
                    <a:pt x="13091" y="430"/>
                  </a:lnTo>
                  <a:lnTo>
                    <a:pt x="12611" y="279"/>
                  </a:lnTo>
                  <a:lnTo>
                    <a:pt x="12131" y="178"/>
                  </a:lnTo>
                  <a:lnTo>
                    <a:pt x="11651" y="102"/>
                  </a:lnTo>
                  <a:lnTo>
                    <a:pt x="11171" y="51"/>
                  </a:lnTo>
                  <a:lnTo>
                    <a:pt x="10691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67"/>
            <p:cNvSpPr/>
            <p:nvPr/>
          </p:nvSpPr>
          <p:spPr>
            <a:xfrm>
              <a:off x="7074175" y="4234475"/>
              <a:ext cx="35400" cy="35425"/>
            </a:xfrm>
            <a:custGeom>
              <a:avLst/>
              <a:gdLst/>
              <a:ahLst/>
              <a:cxnLst/>
              <a:rect l="l" t="t" r="r" b="b"/>
              <a:pathLst>
                <a:path w="1416" h="1417" extrusionOk="0">
                  <a:moveTo>
                    <a:pt x="1087" y="1"/>
                  </a:moveTo>
                  <a:lnTo>
                    <a:pt x="986" y="26"/>
                  </a:lnTo>
                  <a:lnTo>
                    <a:pt x="885" y="102"/>
                  </a:lnTo>
                  <a:lnTo>
                    <a:pt x="76" y="885"/>
                  </a:lnTo>
                  <a:lnTo>
                    <a:pt x="26" y="986"/>
                  </a:lnTo>
                  <a:lnTo>
                    <a:pt x="1" y="1113"/>
                  </a:lnTo>
                  <a:lnTo>
                    <a:pt x="26" y="1239"/>
                  </a:lnTo>
                  <a:lnTo>
                    <a:pt x="76" y="1340"/>
                  </a:lnTo>
                  <a:lnTo>
                    <a:pt x="177" y="1391"/>
                  </a:lnTo>
                  <a:lnTo>
                    <a:pt x="304" y="1416"/>
                  </a:lnTo>
                  <a:lnTo>
                    <a:pt x="405" y="1391"/>
                  </a:lnTo>
                  <a:lnTo>
                    <a:pt x="531" y="1340"/>
                  </a:lnTo>
                  <a:lnTo>
                    <a:pt x="1315" y="532"/>
                  </a:lnTo>
                  <a:lnTo>
                    <a:pt x="1391" y="430"/>
                  </a:lnTo>
                  <a:lnTo>
                    <a:pt x="1416" y="329"/>
                  </a:lnTo>
                  <a:lnTo>
                    <a:pt x="1391" y="203"/>
                  </a:lnTo>
                  <a:lnTo>
                    <a:pt x="1315" y="102"/>
                  </a:lnTo>
                  <a:lnTo>
                    <a:pt x="1214" y="26"/>
                  </a:lnTo>
                  <a:lnTo>
                    <a:pt x="1087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67"/>
            <p:cNvSpPr/>
            <p:nvPr/>
          </p:nvSpPr>
          <p:spPr>
            <a:xfrm>
              <a:off x="7030575" y="4122025"/>
              <a:ext cx="188950" cy="188300"/>
            </a:xfrm>
            <a:custGeom>
              <a:avLst/>
              <a:gdLst/>
              <a:ahLst/>
              <a:cxnLst/>
              <a:rect l="l" t="t" r="r" b="b"/>
              <a:pathLst>
                <a:path w="7558" h="7532" extrusionOk="0">
                  <a:moveTo>
                    <a:pt x="1694" y="0"/>
                  </a:moveTo>
                  <a:lnTo>
                    <a:pt x="1" y="1744"/>
                  </a:lnTo>
                  <a:lnTo>
                    <a:pt x="127" y="2123"/>
                  </a:lnTo>
                  <a:lnTo>
                    <a:pt x="5535" y="7531"/>
                  </a:lnTo>
                  <a:lnTo>
                    <a:pt x="6016" y="7456"/>
                  </a:lnTo>
                  <a:lnTo>
                    <a:pt x="7481" y="5990"/>
                  </a:lnTo>
                  <a:lnTo>
                    <a:pt x="7557" y="5510"/>
                  </a:lnTo>
                  <a:lnTo>
                    <a:pt x="2149" y="102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67"/>
            <p:cNvSpPr/>
            <p:nvPr/>
          </p:nvSpPr>
          <p:spPr>
            <a:xfrm>
              <a:off x="7011625" y="4101800"/>
              <a:ext cx="72675" cy="73325"/>
            </a:xfrm>
            <a:custGeom>
              <a:avLst/>
              <a:gdLst/>
              <a:ahLst/>
              <a:cxnLst/>
              <a:rect l="l" t="t" r="r" b="b"/>
              <a:pathLst>
                <a:path w="2907" h="2933" extrusionOk="0">
                  <a:moveTo>
                    <a:pt x="1997" y="1"/>
                  </a:moveTo>
                  <a:lnTo>
                    <a:pt x="1" y="2022"/>
                  </a:lnTo>
                  <a:lnTo>
                    <a:pt x="885" y="2932"/>
                  </a:lnTo>
                  <a:lnTo>
                    <a:pt x="2907" y="911"/>
                  </a:lnTo>
                  <a:lnTo>
                    <a:pt x="19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67"/>
            <p:cNvSpPr/>
            <p:nvPr/>
          </p:nvSpPr>
          <p:spPr>
            <a:xfrm>
              <a:off x="7074175" y="4164350"/>
              <a:ext cx="105525" cy="105550"/>
            </a:xfrm>
            <a:custGeom>
              <a:avLst/>
              <a:gdLst/>
              <a:ahLst/>
              <a:cxnLst/>
              <a:rect l="l" t="t" r="r" b="b"/>
              <a:pathLst>
                <a:path w="4221" h="4222" extrusionOk="0">
                  <a:moveTo>
                    <a:pt x="304" y="1"/>
                  </a:moveTo>
                  <a:lnTo>
                    <a:pt x="177" y="26"/>
                  </a:lnTo>
                  <a:lnTo>
                    <a:pt x="76" y="102"/>
                  </a:lnTo>
                  <a:lnTo>
                    <a:pt x="26" y="203"/>
                  </a:lnTo>
                  <a:lnTo>
                    <a:pt x="1" y="304"/>
                  </a:lnTo>
                  <a:lnTo>
                    <a:pt x="26" y="430"/>
                  </a:lnTo>
                  <a:lnTo>
                    <a:pt x="76" y="531"/>
                  </a:lnTo>
                  <a:lnTo>
                    <a:pt x="3690" y="4145"/>
                  </a:lnTo>
                  <a:lnTo>
                    <a:pt x="3791" y="4196"/>
                  </a:lnTo>
                  <a:lnTo>
                    <a:pt x="3918" y="4221"/>
                  </a:lnTo>
                  <a:lnTo>
                    <a:pt x="4019" y="4196"/>
                  </a:lnTo>
                  <a:lnTo>
                    <a:pt x="4120" y="4145"/>
                  </a:lnTo>
                  <a:lnTo>
                    <a:pt x="4196" y="4044"/>
                  </a:lnTo>
                  <a:lnTo>
                    <a:pt x="4221" y="3918"/>
                  </a:lnTo>
                  <a:lnTo>
                    <a:pt x="4196" y="3791"/>
                  </a:lnTo>
                  <a:lnTo>
                    <a:pt x="4120" y="3690"/>
                  </a:lnTo>
                  <a:lnTo>
                    <a:pt x="531" y="102"/>
                  </a:lnTo>
                  <a:lnTo>
                    <a:pt x="405" y="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67"/>
            <p:cNvSpPr/>
            <p:nvPr/>
          </p:nvSpPr>
          <p:spPr>
            <a:xfrm>
              <a:off x="7168950" y="4259750"/>
              <a:ext cx="80250" cy="79625"/>
            </a:xfrm>
            <a:custGeom>
              <a:avLst/>
              <a:gdLst/>
              <a:ahLst/>
              <a:cxnLst/>
              <a:rect l="l" t="t" r="r" b="b"/>
              <a:pathLst>
                <a:path w="3210" h="3185" extrusionOk="0">
                  <a:moveTo>
                    <a:pt x="2022" y="1"/>
                  </a:moveTo>
                  <a:lnTo>
                    <a:pt x="0" y="2022"/>
                  </a:lnTo>
                  <a:lnTo>
                    <a:pt x="1946" y="3185"/>
                  </a:lnTo>
                  <a:lnTo>
                    <a:pt x="2401" y="3185"/>
                  </a:lnTo>
                  <a:lnTo>
                    <a:pt x="3159" y="2402"/>
                  </a:lnTo>
                  <a:lnTo>
                    <a:pt x="3210" y="1947"/>
                  </a:lnTo>
                  <a:lnTo>
                    <a:pt x="2022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67"/>
            <p:cNvSpPr/>
            <p:nvPr/>
          </p:nvSpPr>
          <p:spPr>
            <a:xfrm>
              <a:off x="7217600" y="4308400"/>
              <a:ext cx="48675" cy="48050"/>
            </a:xfrm>
            <a:custGeom>
              <a:avLst/>
              <a:gdLst/>
              <a:ahLst/>
              <a:cxnLst/>
              <a:rect l="l" t="t" r="r" b="b"/>
              <a:pathLst>
                <a:path w="1947" h="1922" extrusionOk="0">
                  <a:moveTo>
                    <a:pt x="1264" y="1"/>
                  </a:moveTo>
                  <a:lnTo>
                    <a:pt x="0" y="1239"/>
                  </a:lnTo>
                  <a:lnTo>
                    <a:pt x="1011" y="1845"/>
                  </a:lnTo>
                  <a:lnTo>
                    <a:pt x="1163" y="1896"/>
                  </a:lnTo>
                  <a:lnTo>
                    <a:pt x="1314" y="1921"/>
                  </a:lnTo>
                  <a:lnTo>
                    <a:pt x="1441" y="1896"/>
                  </a:lnTo>
                  <a:lnTo>
                    <a:pt x="1542" y="1871"/>
                  </a:lnTo>
                  <a:lnTo>
                    <a:pt x="1668" y="1820"/>
                  </a:lnTo>
                  <a:lnTo>
                    <a:pt x="1744" y="1744"/>
                  </a:lnTo>
                  <a:lnTo>
                    <a:pt x="1820" y="1669"/>
                  </a:lnTo>
                  <a:lnTo>
                    <a:pt x="1870" y="1567"/>
                  </a:lnTo>
                  <a:lnTo>
                    <a:pt x="1921" y="1466"/>
                  </a:lnTo>
                  <a:lnTo>
                    <a:pt x="1921" y="1391"/>
                  </a:lnTo>
                  <a:lnTo>
                    <a:pt x="1946" y="1289"/>
                  </a:lnTo>
                  <a:lnTo>
                    <a:pt x="1921" y="1188"/>
                  </a:lnTo>
                  <a:lnTo>
                    <a:pt x="1896" y="1087"/>
                  </a:lnTo>
                  <a:lnTo>
                    <a:pt x="1845" y="986"/>
                  </a:lnTo>
                  <a:lnTo>
                    <a:pt x="1264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4" name="Google Shape;5304;p67"/>
          <p:cNvGrpSpPr/>
          <p:nvPr/>
        </p:nvGrpSpPr>
        <p:grpSpPr>
          <a:xfrm>
            <a:off x="5009626" y="1146484"/>
            <a:ext cx="3269100" cy="3361378"/>
            <a:chOff x="5075226" y="1184822"/>
            <a:chExt cx="3269100" cy="3361378"/>
          </a:xfrm>
        </p:grpSpPr>
        <p:sp>
          <p:nvSpPr>
            <p:cNvPr id="5305" name="Google Shape;5305;p67"/>
            <p:cNvSpPr/>
            <p:nvPr/>
          </p:nvSpPr>
          <p:spPr>
            <a:xfrm>
              <a:off x="5075226" y="4311900"/>
              <a:ext cx="32691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67"/>
            <p:cNvSpPr/>
            <p:nvPr/>
          </p:nvSpPr>
          <p:spPr>
            <a:xfrm>
              <a:off x="5533989" y="2908554"/>
              <a:ext cx="278106" cy="1280851"/>
            </a:xfrm>
            <a:custGeom>
              <a:avLst/>
              <a:gdLst/>
              <a:ahLst/>
              <a:cxnLst/>
              <a:rect l="l" t="t" r="r" b="b"/>
              <a:pathLst>
                <a:path w="17742" h="81713" extrusionOk="0">
                  <a:moveTo>
                    <a:pt x="17275" y="1"/>
                  </a:moveTo>
                  <a:lnTo>
                    <a:pt x="17223" y="27"/>
                  </a:lnTo>
                  <a:lnTo>
                    <a:pt x="17172" y="53"/>
                  </a:lnTo>
                  <a:lnTo>
                    <a:pt x="17094" y="130"/>
                  </a:lnTo>
                  <a:lnTo>
                    <a:pt x="16964" y="363"/>
                  </a:lnTo>
                  <a:lnTo>
                    <a:pt x="959" y="53"/>
                  </a:lnTo>
                  <a:lnTo>
                    <a:pt x="777" y="519"/>
                  </a:lnTo>
                  <a:lnTo>
                    <a:pt x="622" y="1037"/>
                  </a:lnTo>
                  <a:lnTo>
                    <a:pt x="467" y="1555"/>
                  </a:lnTo>
                  <a:lnTo>
                    <a:pt x="363" y="2099"/>
                  </a:lnTo>
                  <a:lnTo>
                    <a:pt x="260" y="2668"/>
                  </a:lnTo>
                  <a:lnTo>
                    <a:pt x="156" y="3238"/>
                  </a:lnTo>
                  <a:lnTo>
                    <a:pt x="104" y="3860"/>
                  </a:lnTo>
                  <a:lnTo>
                    <a:pt x="52" y="4481"/>
                  </a:lnTo>
                  <a:lnTo>
                    <a:pt x="1" y="5129"/>
                  </a:lnTo>
                  <a:lnTo>
                    <a:pt x="1" y="5776"/>
                  </a:lnTo>
                  <a:lnTo>
                    <a:pt x="1" y="6476"/>
                  </a:lnTo>
                  <a:lnTo>
                    <a:pt x="1" y="7201"/>
                  </a:lnTo>
                  <a:lnTo>
                    <a:pt x="78" y="8677"/>
                  </a:lnTo>
                  <a:lnTo>
                    <a:pt x="208" y="10231"/>
                  </a:lnTo>
                  <a:lnTo>
                    <a:pt x="337" y="11422"/>
                  </a:lnTo>
                  <a:lnTo>
                    <a:pt x="493" y="12665"/>
                  </a:lnTo>
                  <a:lnTo>
                    <a:pt x="674" y="13935"/>
                  </a:lnTo>
                  <a:lnTo>
                    <a:pt x="881" y="15281"/>
                  </a:lnTo>
                  <a:lnTo>
                    <a:pt x="1347" y="18052"/>
                  </a:lnTo>
                  <a:lnTo>
                    <a:pt x="1891" y="21031"/>
                  </a:lnTo>
                  <a:lnTo>
                    <a:pt x="2642" y="24890"/>
                  </a:lnTo>
                  <a:lnTo>
                    <a:pt x="3471" y="29034"/>
                  </a:lnTo>
                  <a:lnTo>
                    <a:pt x="3264" y="29345"/>
                  </a:lnTo>
                  <a:lnTo>
                    <a:pt x="3108" y="29681"/>
                  </a:lnTo>
                  <a:lnTo>
                    <a:pt x="2772" y="30406"/>
                  </a:lnTo>
                  <a:lnTo>
                    <a:pt x="2513" y="31183"/>
                  </a:lnTo>
                  <a:lnTo>
                    <a:pt x="2254" y="32012"/>
                  </a:lnTo>
                  <a:lnTo>
                    <a:pt x="2072" y="32893"/>
                  </a:lnTo>
                  <a:lnTo>
                    <a:pt x="1891" y="33799"/>
                  </a:lnTo>
                  <a:lnTo>
                    <a:pt x="1762" y="34757"/>
                  </a:lnTo>
                  <a:lnTo>
                    <a:pt x="1658" y="35768"/>
                  </a:lnTo>
                  <a:lnTo>
                    <a:pt x="1580" y="36803"/>
                  </a:lnTo>
                  <a:lnTo>
                    <a:pt x="1529" y="37839"/>
                  </a:lnTo>
                  <a:lnTo>
                    <a:pt x="1503" y="38927"/>
                  </a:lnTo>
                  <a:lnTo>
                    <a:pt x="1477" y="40041"/>
                  </a:lnTo>
                  <a:lnTo>
                    <a:pt x="1503" y="41155"/>
                  </a:lnTo>
                  <a:lnTo>
                    <a:pt x="1554" y="42294"/>
                  </a:lnTo>
                  <a:lnTo>
                    <a:pt x="1606" y="43434"/>
                  </a:lnTo>
                  <a:lnTo>
                    <a:pt x="1658" y="44573"/>
                  </a:lnTo>
                  <a:lnTo>
                    <a:pt x="1839" y="46904"/>
                  </a:lnTo>
                  <a:lnTo>
                    <a:pt x="2072" y="49183"/>
                  </a:lnTo>
                  <a:lnTo>
                    <a:pt x="2331" y="51436"/>
                  </a:lnTo>
                  <a:lnTo>
                    <a:pt x="2590" y="53586"/>
                  </a:lnTo>
                  <a:lnTo>
                    <a:pt x="3082" y="57600"/>
                  </a:lnTo>
                  <a:lnTo>
                    <a:pt x="3290" y="59362"/>
                  </a:lnTo>
                  <a:lnTo>
                    <a:pt x="3471" y="60916"/>
                  </a:lnTo>
                  <a:lnTo>
                    <a:pt x="3704" y="63169"/>
                  </a:lnTo>
                  <a:lnTo>
                    <a:pt x="3989" y="65655"/>
                  </a:lnTo>
                  <a:lnTo>
                    <a:pt x="4352" y="68323"/>
                  </a:lnTo>
                  <a:lnTo>
                    <a:pt x="4714" y="70990"/>
                  </a:lnTo>
                  <a:lnTo>
                    <a:pt x="5413" y="75963"/>
                  </a:lnTo>
                  <a:lnTo>
                    <a:pt x="5698" y="78035"/>
                  </a:lnTo>
                  <a:lnTo>
                    <a:pt x="5905" y="79692"/>
                  </a:lnTo>
                  <a:lnTo>
                    <a:pt x="6657" y="80418"/>
                  </a:lnTo>
                  <a:lnTo>
                    <a:pt x="7019" y="80728"/>
                  </a:lnTo>
                  <a:lnTo>
                    <a:pt x="7330" y="81013"/>
                  </a:lnTo>
                  <a:lnTo>
                    <a:pt x="7641" y="81246"/>
                  </a:lnTo>
                  <a:lnTo>
                    <a:pt x="7926" y="81428"/>
                  </a:lnTo>
                  <a:lnTo>
                    <a:pt x="8211" y="81557"/>
                  </a:lnTo>
                  <a:lnTo>
                    <a:pt x="8469" y="81661"/>
                  </a:lnTo>
                  <a:lnTo>
                    <a:pt x="8728" y="81713"/>
                  </a:lnTo>
                  <a:lnTo>
                    <a:pt x="8987" y="81713"/>
                  </a:lnTo>
                  <a:lnTo>
                    <a:pt x="9221" y="81661"/>
                  </a:lnTo>
                  <a:lnTo>
                    <a:pt x="9480" y="81583"/>
                  </a:lnTo>
                  <a:lnTo>
                    <a:pt x="9739" y="81454"/>
                  </a:lnTo>
                  <a:lnTo>
                    <a:pt x="9998" y="81246"/>
                  </a:lnTo>
                  <a:lnTo>
                    <a:pt x="10282" y="81013"/>
                  </a:lnTo>
                  <a:lnTo>
                    <a:pt x="10567" y="80728"/>
                  </a:lnTo>
                  <a:lnTo>
                    <a:pt x="11474" y="73684"/>
                  </a:lnTo>
                  <a:lnTo>
                    <a:pt x="12846" y="63376"/>
                  </a:lnTo>
                  <a:lnTo>
                    <a:pt x="14271" y="52783"/>
                  </a:lnTo>
                  <a:lnTo>
                    <a:pt x="14918" y="48303"/>
                  </a:lnTo>
                  <a:lnTo>
                    <a:pt x="15410" y="44806"/>
                  </a:lnTo>
                  <a:lnTo>
                    <a:pt x="15669" y="42890"/>
                  </a:lnTo>
                  <a:lnTo>
                    <a:pt x="15877" y="41051"/>
                  </a:lnTo>
                  <a:lnTo>
                    <a:pt x="16032" y="39290"/>
                  </a:lnTo>
                  <a:lnTo>
                    <a:pt x="16162" y="37658"/>
                  </a:lnTo>
                  <a:lnTo>
                    <a:pt x="16239" y="36156"/>
                  </a:lnTo>
                  <a:lnTo>
                    <a:pt x="16291" y="34732"/>
                  </a:lnTo>
                  <a:lnTo>
                    <a:pt x="16317" y="33437"/>
                  </a:lnTo>
                  <a:lnTo>
                    <a:pt x="16291" y="32271"/>
                  </a:lnTo>
                  <a:lnTo>
                    <a:pt x="16265" y="31235"/>
                  </a:lnTo>
                  <a:lnTo>
                    <a:pt x="16239" y="30303"/>
                  </a:lnTo>
                  <a:lnTo>
                    <a:pt x="16162" y="28852"/>
                  </a:lnTo>
                  <a:lnTo>
                    <a:pt x="16058" y="27972"/>
                  </a:lnTo>
                  <a:lnTo>
                    <a:pt x="16032" y="27687"/>
                  </a:lnTo>
                  <a:lnTo>
                    <a:pt x="16395" y="24320"/>
                  </a:lnTo>
                  <a:lnTo>
                    <a:pt x="16705" y="21109"/>
                  </a:lnTo>
                  <a:lnTo>
                    <a:pt x="16990" y="18182"/>
                  </a:lnTo>
                  <a:lnTo>
                    <a:pt x="17223" y="15411"/>
                  </a:lnTo>
                  <a:lnTo>
                    <a:pt x="17405" y="12873"/>
                  </a:lnTo>
                  <a:lnTo>
                    <a:pt x="17534" y="10516"/>
                  </a:lnTo>
                  <a:lnTo>
                    <a:pt x="17664" y="7771"/>
                  </a:lnTo>
                  <a:lnTo>
                    <a:pt x="17741" y="5414"/>
                  </a:lnTo>
                  <a:lnTo>
                    <a:pt x="17741" y="3471"/>
                  </a:lnTo>
                  <a:lnTo>
                    <a:pt x="17741" y="2642"/>
                  </a:lnTo>
                  <a:lnTo>
                    <a:pt x="17690" y="1917"/>
                  </a:lnTo>
                  <a:lnTo>
                    <a:pt x="17664" y="1322"/>
                  </a:lnTo>
                  <a:lnTo>
                    <a:pt x="17586" y="830"/>
                  </a:lnTo>
                  <a:lnTo>
                    <a:pt x="17534" y="441"/>
                  </a:lnTo>
                  <a:lnTo>
                    <a:pt x="17431" y="182"/>
                  </a:lnTo>
                  <a:lnTo>
                    <a:pt x="17379" y="104"/>
                  </a:lnTo>
                  <a:lnTo>
                    <a:pt x="17327" y="27"/>
                  </a:lnTo>
                  <a:lnTo>
                    <a:pt x="17275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67"/>
            <p:cNvSpPr/>
            <p:nvPr/>
          </p:nvSpPr>
          <p:spPr>
            <a:xfrm>
              <a:off x="5584729" y="4173966"/>
              <a:ext cx="183930" cy="295552"/>
            </a:xfrm>
            <a:custGeom>
              <a:avLst/>
              <a:gdLst/>
              <a:ahLst/>
              <a:cxnLst/>
              <a:rect l="l" t="t" r="r" b="b"/>
              <a:pathLst>
                <a:path w="11734" h="18855" extrusionOk="0">
                  <a:moveTo>
                    <a:pt x="2280" y="0"/>
                  </a:moveTo>
                  <a:lnTo>
                    <a:pt x="2176" y="26"/>
                  </a:lnTo>
                  <a:lnTo>
                    <a:pt x="1943" y="182"/>
                  </a:lnTo>
                  <a:lnTo>
                    <a:pt x="1581" y="441"/>
                  </a:lnTo>
                  <a:lnTo>
                    <a:pt x="1399" y="596"/>
                  </a:lnTo>
                  <a:lnTo>
                    <a:pt x="1192" y="829"/>
                  </a:lnTo>
                  <a:lnTo>
                    <a:pt x="985" y="1062"/>
                  </a:lnTo>
                  <a:lnTo>
                    <a:pt x="778" y="1347"/>
                  </a:lnTo>
                  <a:lnTo>
                    <a:pt x="597" y="1658"/>
                  </a:lnTo>
                  <a:lnTo>
                    <a:pt x="415" y="2021"/>
                  </a:lnTo>
                  <a:lnTo>
                    <a:pt x="260" y="2435"/>
                  </a:lnTo>
                  <a:lnTo>
                    <a:pt x="156" y="2875"/>
                  </a:lnTo>
                  <a:lnTo>
                    <a:pt x="79" y="3393"/>
                  </a:lnTo>
                  <a:lnTo>
                    <a:pt x="27" y="3937"/>
                  </a:lnTo>
                  <a:lnTo>
                    <a:pt x="1" y="5284"/>
                  </a:lnTo>
                  <a:lnTo>
                    <a:pt x="1" y="6916"/>
                  </a:lnTo>
                  <a:lnTo>
                    <a:pt x="1" y="10541"/>
                  </a:lnTo>
                  <a:lnTo>
                    <a:pt x="27" y="14867"/>
                  </a:lnTo>
                  <a:lnTo>
                    <a:pt x="1140" y="14867"/>
                  </a:lnTo>
                  <a:lnTo>
                    <a:pt x="1736" y="12069"/>
                  </a:lnTo>
                  <a:lnTo>
                    <a:pt x="1814" y="12587"/>
                  </a:lnTo>
                  <a:lnTo>
                    <a:pt x="1943" y="13131"/>
                  </a:lnTo>
                  <a:lnTo>
                    <a:pt x="2125" y="13831"/>
                  </a:lnTo>
                  <a:lnTo>
                    <a:pt x="2384" y="14608"/>
                  </a:lnTo>
                  <a:lnTo>
                    <a:pt x="2539" y="15022"/>
                  </a:lnTo>
                  <a:lnTo>
                    <a:pt x="2694" y="15436"/>
                  </a:lnTo>
                  <a:lnTo>
                    <a:pt x="2902" y="15851"/>
                  </a:lnTo>
                  <a:lnTo>
                    <a:pt x="3135" y="16265"/>
                  </a:lnTo>
                  <a:lnTo>
                    <a:pt x="3368" y="16654"/>
                  </a:lnTo>
                  <a:lnTo>
                    <a:pt x="3653" y="17016"/>
                  </a:lnTo>
                  <a:lnTo>
                    <a:pt x="3963" y="17379"/>
                  </a:lnTo>
                  <a:lnTo>
                    <a:pt x="4300" y="17664"/>
                  </a:lnTo>
                  <a:lnTo>
                    <a:pt x="4663" y="17923"/>
                  </a:lnTo>
                  <a:lnTo>
                    <a:pt x="5077" y="18156"/>
                  </a:lnTo>
                  <a:lnTo>
                    <a:pt x="5517" y="18337"/>
                  </a:lnTo>
                  <a:lnTo>
                    <a:pt x="5958" y="18492"/>
                  </a:lnTo>
                  <a:lnTo>
                    <a:pt x="6424" y="18622"/>
                  </a:lnTo>
                  <a:lnTo>
                    <a:pt x="6890" y="18726"/>
                  </a:lnTo>
                  <a:lnTo>
                    <a:pt x="7382" y="18777"/>
                  </a:lnTo>
                  <a:lnTo>
                    <a:pt x="7874" y="18829"/>
                  </a:lnTo>
                  <a:lnTo>
                    <a:pt x="8366" y="18855"/>
                  </a:lnTo>
                  <a:lnTo>
                    <a:pt x="9325" y="18855"/>
                  </a:lnTo>
                  <a:lnTo>
                    <a:pt x="9765" y="18803"/>
                  </a:lnTo>
                  <a:lnTo>
                    <a:pt x="10645" y="18726"/>
                  </a:lnTo>
                  <a:lnTo>
                    <a:pt x="10827" y="18674"/>
                  </a:lnTo>
                  <a:lnTo>
                    <a:pt x="11008" y="18622"/>
                  </a:lnTo>
                  <a:lnTo>
                    <a:pt x="11163" y="18518"/>
                  </a:lnTo>
                  <a:lnTo>
                    <a:pt x="11293" y="18441"/>
                  </a:lnTo>
                  <a:lnTo>
                    <a:pt x="11396" y="18311"/>
                  </a:lnTo>
                  <a:lnTo>
                    <a:pt x="11500" y="18182"/>
                  </a:lnTo>
                  <a:lnTo>
                    <a:pt x="11578" y="18026"/>
                  </a:lnTo>
                  <a:lnTo>
                    <a:pt x="11630" y="17871"/>
                  </a:lnTo>
                  <a:lnTo>
                    <a:pt x="11681" y="17690"/>
                  </a:lnTo>
                  <a:lnTo>
                    <a:pt x="11707" y="17508"/>
                  </a:lnTo>
                  <a:lnTo>
                    <a:pt x="11733" y="17094"/>
                  </a:lnTo>
                  <a:lnTo>
                    <a:pt x="11681" y="16628"/>
                  </a:lnTo>
                  <a:lnTo>
                    <a:pt x="11630" y="16136"/>
                  </a:lnTo>
                  <a:lnTo>
                    <a:pt x="11526" y="15644"/>
                  </a:lnTo>
                  <a:lnTo>
                    <a:pt x="11371" y="15126"/>
                  </a:lnTo>
                  <a:lnTo>
                    <a:pt x="11215" y="14582"/>
                  </a:lnTo>
                  <a:lnTo>
                    <a:pt x="11034" y="14064"/>
                  </a:lnTo>
                  <a:lnTo>
                    <a:pt x="10671" y="13054"/>
                  </a:lnTo>
                  <a:lnTo>
                    <a:pt x="10309" y="12121"/>
                  </a:lnTo>
                  <a:lnTo>
                    <a:pt x="9506" y="9972"/>
                  </a:lnTo>
                  <a:lnTo>
                    <a:pt x="8625" y="7459"/>
                  </a:lnTo>
                  <a:lnTo>
                    <a:pt x="7589" y="4481"/>
                  </a:lnTo>
                  <a:lnTo>
                    <a:pt x="2280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67"/>
            <p:cNvSpPr/>
            <p:nvPr/>
          </p:nvSpPr>
          <p:spPr>
            <a:xfrm>
              <a:off x="5603006" y="4105356"/>
              <a:ext cx="134382" cy="295960"/>
            </a:xfrm>
            <a:custGeom>
              <a:avLst/>
              <a:gdLst/>
              <a:ahLst/>
              <a:cxnLst/>
              <a:rect l="l" t="t" r="r" b="b"/>
              <a:pathLst>
                <a:path w="8573" h="18881" extrusionOk="0">
                  <a:moveTo>
                    <a:pt x="1684" y="0"/>
                  </a:moveTo>
                  <a:lnTo>
                    <a:pt x="1684" y="596"/>
                  </a:lnTo>
                  <a:lnTo>
                    <a:pt x="1684" y="1218"/>
                  </a:lnTo>
                  <a:lnTo>
                    <a:pt x="1632" y="1943"/>
                  </a:lnTo>
                  <a:lnTo>
                    <a:pt x="1580" y="2694"/>
                  </a:lnTo>
                  <a:lnTo>
                    <a:pt x="1477" y="3419"/>
                  </a:lnTo>
                  <a:lnTo>
                    <a:pt x="1399" y="3730"/>
                  </a:lnTo>
                  <a:lnTo>
                    <a:pt x="1321" y="3989"/>
                  </a:lnTo>
                  <a:lnTo>
                    <a:pt x="1218" y="4222"/>
                  </a:lnTo>
                  <a:lnTo>
                    <a:pt x="1114" y="4377"/>
                  </a:lnTo>
                  <a:lnTo>
                    <a:pt x="985" y="4507"/>
                  </a:lnTo>
                  <a:lnTo>
                    <a:pt x="855" y="4688"/>
                  </a:lnTo>
                  <a:lnTo>
                    <a:pt x="751" y="4870"/>
                  </a:lnTo>
                  <a:lnTo>
                    <a:pt x="622" y="5103"/>
                  </a:lnTo>
                  <a:lnTo>
                    <a:pt x="492" y="5362"/>
                  </a:lnTo>
                  <a:lnTo>
                    <a:pt x="389" y="5646"/>
                  </a:lnTo>
                  <a:lnTo>
                    <a:pt x="285" y="5957"/>
                  </a:lnTo>
                  <a:lnTo>
                    <a:pt x="182" y="6294"/>
                  </a:lnTo>
                  <a:lnTo>
                    <a:pt x="104" y="6657"/>
                  </a:lnTo>
                  <a:lnTo>
                    <a:pt x="52" y="7045"/>
                  </a:lnTo>
                  <a:lnTo>
                    <a:pt x="26" y="7434"/>
                  </a:lnTo>
                  <a:lnTo>
                    <a:pt x="0" y="7848"/>
                  </a:lnTo>
                  <a:lnTo>
                    <a:pt x="26" y="8288"/>
                  </a:lnTo>
                  <a:lnTo>
                    <a:pt x="52" y="8728"/>
                  </a:lnTo>
                  <a:lnTo>
                    <a:pt x="130" y="9195"/>
                  </a:lnTo>
                  <a:lnTo>
                    <a:pt x="233" y="9661"/>
                  </a:lnTo>
                  <a:lnTo>
                    <a:pt x="467" y="10697"/>
                  </a:lnTo>
                  <a:lnTo>
                    <a:pt x="700" y="11759"/>
                  </a:lnTo>
                  <a:lnTo>
                    <a:pt x="933" y="12898"/>
                  </a:lnTo>
                  <a:lnTo>
                    <a:pt x="1192" y="13986"/>
                  </a:lnTo>
                  <a:lnTo>
                    <a:pt x="1347" y="14530"/>
                  </a:lnTo>
                  <a:lnTo>
                    <a:pt x="1502" y="15074"/>
                  </a:lnTo>
                  <a:lnTo>
                    <a:pt x="1684" y="15566"/>
                  </a:lnTo>
                  <a:lnTo>
                    <a:pt x="1865" y="16058"/>
                  </a:lnTo>
                  <a:lnTo>
                    <a:pt x="2072" y="16498"/>
                  </a:lnTo>
                  <a:lnTo>
                    <a:pt x="2279" y="16913"/>
                  </a:lnTo>
                  <a:lnTo>
                    <a:pt x="2538" y="17275"/>
                  </a:lnTo>
                  <a:lnTo>
                    <a:pt x="2797" y="17612"/>
                  </a:lnTo>
                  <a:lnTo>
                    <a:pt x="2953" y="17741"/>
                  </a:lnTo>
                  <a:lnTo>
                    <a:pt x="3108" y="17871"/>
                  </a:lnTo>
                  <a:lnTo>
                    <a:pt x="3471" y="18130"/>
                  </a:lnTo>
                  <a:lnTo>
                    <a:pt x="3859" y="18337"/>
                  </a:lnTo>
                  <a:lnTo>
                    <a:pt x="4274" y="18518"/>
                  </a:lnTo>
                  <a:lnTo>
                    <a:pt x="4740" y="18648"/>
                  </a:lnTo>
                  <a:lnTo>
                    <a:pt x="5180" y="18751"/>
                  </a:lnTo>
                  <a:lnTo>
                    <a:pt x="5646" y="18829"/>
                  </a:lnTo>
                  <a:lnTo>
                    <a:pt x="6113" y="18881"/>
                  </a:lnTo>
                  <a:lnTo>
                    <a:pt x="6553" y="18881"/>
                  </a:lnTo>
                  <a:lnTo>
                    <a:pt x="6967" y="18855"/>
                  </a:lnTo>
                  <a:lnTo>
                    <a:pt x="7356" y="18777"/>
                  </a:lnTo>
                  <a:lnTo>
                    <a:pt x="7718" y="18674"/>
                  </a:lnTo>
                  <a:lnTo>
                    <a:pt x="8003" y="18544"/>
                  </a:lnTo>
                  <a:lnTo>
                    <a:pt x="8262" y="18389"/>
                  </a:lnTo>
                  <a:lnTo>
                    <a:pt x="8366" y="18311"/>
                  </a:lnTo>
                  <a:lnTo>
                    <a:pt x="8443" y="18208"/>
                  </a:lnTo>
                  <a:lnTo>
                    <a:pt x="8495" y="18104"/>
                  </a:lnTo>
                  <a:lnTo>
                    <a:pt x="8521" y="17974"/>
                  </a:lnTo>
                  <a:lnTo>
                    <a:pt x="8547" y="17845"/>
                  </a:lnTo>
                  <a:lnTo>
                    <a:pt x="8573" y="17690"/>
                  </a:lnTo>
                  <a:lnTo>
                    <a:pt x="8547" y="17353"/>
                  </a:lnTo>
                  <a:lnTo>
                    <a:pt x="8469" y="16913"/>
                  </a:lnTo>
                  <a:lnTo>
                    <a:pt x="8366" y="16446"/>
                  </a:lnTo>
                  <a:lnTo>
                    <a:pt x="8210" y="15928"/>
                  </a:lnTo>
                  <a:lnTo>
                    <a:pt x="8055" y="15359"/>
                  </a:lnTo>
                  <a:lnTo>
                    <a:pt x="7641" y="14167"/>
                  </a:lnTo>
                  <a:lnTo>
                    <a:pt x="7226" y="12898"/>
                  </a:lnTo>
                  <a:lnTo>
                    <a:pt x="6864" y="11655"/>
                  </a:lnTo>
                  <a:lnTo>
                    <a:pt x="6708" y="11059"/>
                  </a:lnTo>
                  <a:lnTo>
                    <a:pt x="6579" y="10490"/>
                  </a:lnTo>
                  <a:lnTo>
                    <a:pt x="6501" y="9946"/>
                  </a:lnTo>
                  <a:lnTo>
                    <a:pt x="6449" y="9454"/>
                  </a:lnTo>
                  <a:lnTo>
                    <a:pt x="6320" y="6993"/>
                  </a:lnTo>
                  <a:lnTo>
                    <a:pt x="6138" y="3989"/>
                  </a:lnTo>
                  <a:lnTo>
                    <a:pt x="5905" y="363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67"/>
            <p:cNvSpPr/>
            <p:nvPr/>
          </p:nvSpPr>
          <p:spPr>
            <a:xfrm>
              <a:off x="5695974" y="3351875"/>
              <a:ext cx="84864" cy="13010"/>
            </a:xfrm>
            <a:custGeom>
              <a:avLst/>
              <a:gdLst/>
              <a:ahLst/>
              <a:cxnLst/>
              <a:rect l="l" t="t" r="r" b="b"/>
              <a:pathLst>
                <a:path w="5414" h="830" extrusionOk="0">
                  <a:moveTo>
                    <a:pt x="78" y="1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56"/>
                  </a:lnTo>
                  <a:lnTo>
                    <a:pt x="26" y="208"/>
                  </a:lnTo>
                  <a:lnTo>
                    <a:pt x="52" y="260"/>
                  </a:lnTo>
                  <a:lnTo>
                    <a:pt x="130" y="311"/>
                  </a:lnTo>
                  <a:lnTo>
                    <a:pt x="751" y="493"/>
                  </a:lnTo>
                  <a:lnTo>
                    <a:pt x="1399" y="674"/>
                  </a:lnTo>
                  <a:lnTo>
                    <a:pt x="2046" y="778"/>
                  </a:lnTo>
                  <a:lnTo>
                    <a:pt x="2694" y="829"/>
                  </a:lnTo>
                  <a:lnTo>
                    <a:pt x="3341" y="829"/>
                  </a:lnTo>
                  <a:lnTo>
                    <a:pt x="3989" y="778"/>
                  </a:lnTo>
                  <a:lnTo>
                    <a:pt x="4662" y="700"/>
                  </a:lnTo>
                  <a:lnTo>
                    <a:pt x="5310" y="545"/>
                  </a:lnTo>
                  <a:lnTo>
                    <a:pt x="5361" y="519"/>
                  </a:lnTo>
                  <a:lnTo>
                    <a:pt x="5387" y="493"/>
                  </a:lnTo>
                  <a:lnTo>
                    <a:pt x="5413" y="415"/>
                  </a:lnTo>
                  <a:lnTo>
                    <a:pt x="5413" y="363"/>
                  </a:lnTo>
                  <a:lnTo>
                    <a:pt x="5387" y="311"/>
                  </a:lnTo>
                  <a:lnTo>
                    <a:pt x="5335" y="286"/>
                  </a:lnTo>
                  <a:lnTo>
                    <a:pt x="5284" y="260"/>
                  </a:lnTo>
                  <a:lnTo>
                    <a:pt x="5232" y="260"/>
                  </a:lnTo>
                  <a:lnTo>
                    <a:pt x="4584" y="389"/>
                  </a:lnTo>
                  <a:lnTo>
                    <a:pt x="3963" y="493"/>
                  </a:lnTo>
                  <a:lnTo>
                    <a:pt x="3315" y="519"/>
                  </a:lnTo>
                  <a:lnTo>
                    <a:pt x="2694" y="519"/>
                  </a:lnTo>
                  <a:lnTo>
                    <a:pt x="2072" y="467"/>
                  </a:lnTo>
                  <a:lnTo>
                    <a:pt x="1425" y="363"/>
                  </a:lnTo>
                  <a:lnTo>
                    <a:pt x="803" y="208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67"/>
            <p:cNvSpPr/>
            <p:nvPr/>
          </p:nvSpPr>
          <p:spPr>
            <a:xfrm>
              <a:off x="5813301" y="2891516"/>
              <a:ext cx="274030" cy="1277591"/>
            </a:xfrm>
            <a:custGeom>
              <a:avLst/>
              <a:gdLst/>
              <a:ahLst/>
              <a:cxnLst/>
              <a:rect l="l" t="t" r="r" b="b"/>
              <a:pathLst>
                <a:path w="17482" h="81505" extrusionOk="0">
                  <a:moveTo>
                    <a:pt x="15565" y="0"/>
                  </a:moveTo>
                  <a:lnTo>
                    <a:pt x="699" y="1036"/>
                  </a:lnTo>
                  <a:lnTo>
                    <a:pt x="518" y="2486"/>
                  </a:lnTo>
                  <a:lnTo>
                    <a:pt x="389" y="3911"/>
                  </a:lnTo>
                  <a:lnTo>
                    <a:pt x="259" y="5283"/>
                  </a:lnTo>
                  <a:lnTo>
                    <a:pt x="155" y="6630"/>
                  </a:lnTo>
                  <a:lnTo>
                    <a:pt x="78" y="7925"/>
                  </a:lnTo>
                  <a:lnTo>
                    <a:pt x="26" y="9168"/>
                  </a:lnTo>
                  <a:lnTo>
                    <a:pt x="0" y="10411"/>
                  </a:lnTo>
                  <a:lnTo>
                    <a:pt x="0" y="11603"/>
                  </a:lnTo>
                  <a:lnTo>
                    <a:pt x="26" y="13027"/>
                  </a:lnTo>
                  <a:lnTo>
                    <a:pt x="78" y="14426"/>
                  </a:lnTo>
                  <a:lnTo>
                    <a:pt x="155" y="15773"/>
                  </a:lnTo>
                  <a:lnTo>
                    <a:pt x="259" y="17068"/>
                  </a:lnTo>
                  <a:lnTo>
                    <a:pt x="389" y="18337"/>
                  </a:lnTo>
                  <a:lnTo>
                    <a:pt x="544" y="19580"/>
                  </a:lnTo>
                  <a:lnTo>
                    <a:pt x="699" y="20797"/>
                  </a:lnTo>
                  <a:lnTo>
                    <a:pt x="907" y="21962"/>
                  </a:lnTo>
                  <a:lnTo>
                    <a:pt x="1269" y="23801"/>
                  </a:lnTo>
                  <a:lnTo>
                    <a:pt x="1658" y="25562"/>
                  </a:lnTo>
                  <a:lnTo>
                    <a:pt x="2098" y="27324"/>
                  </a:lnTo>
                  <a:lnTo>
                    <a:pt x="2564" y="29059"/>
                  </a:lnTo>
                  <a:lnTo>
                    <a:pt x="3056" y="30794"/>
                  </a:lnTo>
                  <a:lnTo>
                    <a:pt x="3600" y="32555"/>
                  </a:lnTo>
                  <a:lnTo>
                    <a:pt x="4662" y="36129"/>
                  </a:lnTo>
                  <a:lnTo>
                    <a:pt x="4325" y="36803"/>
                  </a:lnTo>
                  <a:lnTo>
                    <a:pt x="4014" y="37476"/>
                  </a:lnTo>
                  <a:lnTo>
                    <a:pt x="3729" y="38201"/>
                  </a:lnTo>
                  <a:lnTo>
                    <a:pt x="3496" y="38952"/>
                  </a:lnTo>
                  <a:lnTo>
                    <a:pt x="3315" y="39729"/>
                  </a:lnTo>
                  <a:lnTo>
                    <a:pt x="3160" y="40532"/>
                  </a:lnTo>
                  <a:lnTo>
                    <a:pt x="3030" y="41361"/>
                  </a:lnTo>
                  <a:lnTo>
                    <a:pt x="2953" y="42190"/>
                  </a:lnTo>
                  <a:lnTo>
                    <a:pt x="2875" y="43070"/>
                  </a:lnTo>
                  <a:lnTo>
                    <a:pt x="2849" y="43951"/>
                  </a:lnTo>
                  <a:lnTo>
                    <a:pt x="2849" y="44831"/>
                  </a:lnTo>
                  <a:lnTo>
                    <a:pt x="2875" y="45764"/>
                  </a:lnTo>
                  <a:lnTo>
                    <a:pt x="2927" y="46670"/>
                  </a:lnTo>
                  <a:lnTo>
                    <a:pt x="2978" y="47603"/>
                  </a:lnTo>
                  <a:lnTo>
                    <a:pt x="3056" y="48535"/>
                  </a:lnTo>
                  <a:lnTo>
                    <a:pt x="3160" y="49467"/>
                  </a:lnTo>
                  <a:lnTo>
                    <a:pt x="3419" y="51332"/>
                  </a:lnTo>
                  <a:lnTo>
                    <a:pt x="3678" y="53171"/>
                  </a:lnTo>
                  <a:lnTo>
                    <a:pt x="3988" y="55010"/>
                  </a:lnTo>
                  <a:lnTo>
                    <a:pt x="4325" y="56771"/>
                  </a:lnTo>
                  <a:lnTo>
                    <a:pt x="4921" y="60060"/>
                  </a:lnTo>
                  <a:lnTo>
                    <a:pt x="5180" y="61562"/>
                  </a:lnTo>
                  <a:lnTo>
                    <a:pt x="5387" y="62935"/>
                  </a:lnTo>
                  <a:lnTo>
                    <a:pt x="5568" y="64178"/>
                  </a:lnTo>
                  <a:lnTo>
                    <a:pt x="5776" y="65473"/>
                  </a:lnTo>
                  <a:lnTo>
                    <a:pt x="6268" y="68192"/>
                  </a:lnTo>
                  <a:lnTo>
                    <a:pt x="6811" y="70938"/>
                  </a:lnTo>
                  <a:lnTo>
                    <a:pt x="7355" y="73605"/>
                  </a:lnTo>
                  <a:lnTo>
                    <a:pt x="7899" y="76014"/>
                  </a:lnTo>
                  <a:lnTo>
                    <a:pt x="8365" y="78086"/>
                  </a:lnTo>
                  <a:lnTo>
                    <a:pt x="8961" y="80598"/>
                  </a:lnTo>
                  <a:lnTo>
                    <a:pt x="9298" y="80831"/>
                  </a:lnTo>
                  <a:lnTo>
                    <a:pt x="9609" y="81013"/>
                  </a:lnTo>
                  <a:lnTo>
                    <a:pt x="9945" y="81168"/>
                  </a:lnTo>
                  <a:lnTo>
                    <a:pt x="10256" y="81297"/>
                  </a:lnTo>
                  <a:lnTo>
                    <a:pt x="10567" y="81401"/>
                  </a:lnTo>
                  <a:lnTo>
                    <a:pt x="10878" y="81479"/>
                  </a:lnTo>
                  <a:lnTo>
                    <a:pt x="11188" y="81505"/>
                  </a:lnTo>
                  <a:lnTo>
                    <a:pt x="11499" y="81505"/>
                  </a:lnTo>
                  <a:lnTo>
                    <a:pt x="11810" y="81479"/>
                  </a:lnTo>
                  <a:lnTo>
                    <a:pt x="12095" y="81453"/>
                  </a:lnTo>
                  <a:lnTo>
                    <a:pt x="12406" y="81375"/>
                  </a:lnTo>
                  <a:lnTo>
                    <a:pt x="12691" y="81272"/>
                  </a:lnTo>
                  <a:lnTo>
                    <a:pt x="12975" y="81142"/>
                  </a:lnTo>
                  <a:lnTo>
                    <a:pt x="13260" y="80987"/>
                  </a:lnTo>
                  <a:lnTo>
                    <a:pt x="13545" y="80805"/>
                  </a:lnTo>
                  <a:lnTo>
                    <a:pt x="13830" y="80598"/>
                  </a:lnTo>
                  <a:lnTo>
                    <a:pt x="14219" y="72155"/>
                  </a:lnTo>
                  <a:lnTo>
                    <a:pt x="14555" y="65499"/>
                  </a:lnTo>
                  <a:lnTo>
                    <a:pt x="14970" y="57988"/>
                  </a:lnTo>
                  <a:lnTo>
                    <a:pt x="15462" y="50193"/>
                  </a:lnTo>
                  <a:lnTo>
                    <a:pt x="15695" y="46385"/>
                  </a:lnTo>
                  <a:lnTo>
                    <a:pt x="15954" y="42708"/>
                  </a:lnTo>
                  <a:lnTo>
                    <a:pt x="16239" y="39289"/>
                  </a:lnTo>
                  <a:lnTo>
                    <a:pt x="16498" y="36129"/>
                  </a:lnTo>
                  <a:lnTo>
                    <a:pt x="16757" y="33384"/>
                  </a:lnTo>
                  <a:lnTo>
                    <a:pt x="17042" y="31053"/>
                  </a:lnTo>
                  <a:lnTo>
                    <a:pt x="17197" y="29551"/>
                  </a:lnTo>
                  <a:lnTo>
                    <a:pt x="17326" y="27997"/>
                  </a:lnTo>
                  <a:lnTo>
                    <a:pt x="17404" y="26391"/>
                  </a:lnTo>
                  <a:lnTo>
                    <a:pt x="17456" y="24760"/>
                  </a:lnTo>
                  <a:lnTo>
                    <a:pt x="17482" y="23076"/>
                  </a:lnTo>
                  <a:lnTo>
                    <a:pt x="17456" y="21393"/>
                  </a:lnTo>
                  <a:lnTo>
                    <a:pt x="17430" y="19709"/>
                  </a:lnTo>
                  <a:lnTo>
                    <a:pt x="17352" y="18026"/>
                  </a:lnTo>
                  <a:lnTo>
                    <a:pt x="17275" y="16446"/>
                  </a:lnTo>
                  <a:lnTo>
                    <a:pt x="17197" y="14866"/>
                  </a:lnTo>
                  <a:lnTo>
                    <a:pt x="16964" y="11862"/>
                  </a:lnTo>
                  <a:lnTo>
                    <a:pt x="16731" y="9427"/>
                  </a:lnTo>
                  <a:lnTo>
                    <a:pt x="16498" y="7174"/>
                  </a:lnTo>
                  <a:lnTo>
                    <a:pt x="16265" y="5154"/>
                  </a:lnTo>
                  <a:lnTo>
                    <a:pt x="16032" y="3419"/>
                  </a:lnTo>
                  <a:lnTo>
                    <a:pt x="15695" y="906"/>
                  </a:lnTo>
                  <a:lnTo>
                    <a:pt x="1556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67"/>
            <p:cNvSpPr/>
            <p:nvPr/>
          </p:nvSpPr>
          <p:spPr>
            <a:xfrm>
              <a:off x="5917227" y="4188167"/>
              <a:ext cx="267948" cy="267964"/>
            </a:xfrm>
            <a:custGeom>
              <a:avLst/>
              <a:gdLst/>
              <a:ahLst/>
              <a:cxnLst/>
              <a:rect l="l" t="t" r="r" b="b"/>
              <a:pathLst>
                <a:path w="17094" h="17095" extrusionOk="0">
                  <a:moveTo>
                    <a:pt x="1865" y="1"/>
                  </a:moveTo>
                  <a:lnTo>
                    <a:pt x="1554" y="260"/>
                  </a:lnTo>
                  <a:lnTo>
                    <a:pt x="1269" y="571"/>
                  </a:lnTo>
                  <a:lnTo>
                    <a:pt x="907" y="959"/>
                  </a:lnTo>
                  <a:lnTo>
                    <a:pt x="725" y="1192"/>
                  </a:lnTo>
                  <a:lnTo>
                    <a:pt x="570" y="1451"/>
                  </a:lnTo>
                  <a:lnTo>
                    <a:pt x="415" y="1710"/>
                  </a:lnTo>
                  <a:lnTo>
                    <a:pt x="259" y="1995"/>
                  </a:lnTo>
                  <a:lnTo>
                    <a:pt x="156" y="2280"/>
                  </a:lnTo>
                  <a:lnTo>
                    <a:pt x="78" y="2591"/>
                  </a:lnTo>
                  <a:lnTo>
                    <a:pt x="26" y="2902"/>
                  </a:lnTo>
                  <a:lnTo>
                    <a:pt x="0" y="3212"/>
                  </a:lnTo>
                  <a:lnTo>
                    <a:pt x="52" y="4093"/>
                  </a:lnTo>
                  <a:lnTo>
                    <a:pt x="52" y="5466"/>
                  </a:lnTo>
                  <a:lnTo>
                    <a:pt x="52" y="8936"/>
                  </a:lnTo>
                  <a:lnTo>
                    <a:pt x="52" y="12277"/>
                  </a:lnTo>
                  <a:lnTo>
                    <a:pt x="52" y="14142"/>
                  </a:lnTo>
                  <a:lnTo>
                    <a:pt x="1217" y="14142"/>
                  </a:lnTo>
                  <a:lnTo>
                    <a:pt x="1865" y="10283"/>
                  </a:lnTo>
                  <a:lnTo>
                    <a:pt x="2305" y="10982"/>
                  </a:lnTo>
                  <a:lnTo>
                    <a:pt x="2823" y="11707"/>
                  </a:lnTo>
                  <a:lnTo>
                    <a:pt x="3445" y="12588"/>
                  </a:lnTo>
                  <a:lnTo>
                    <a:pt x="4170" y="13546"/>
                  </a:lnTo>
                  <a:lnTo>
                    <a:pt x="4533" y="14012"/>
                  </a:lnTo>
                  <a:lnTo>
                    <a:pt x="4921" y="14479"/>
                  </a:lnTo>
                  <a:lnTo>
                    <a:pt x="5335" y="14893"/>
                  </a:lnTo>
                  <a:lnTo>
                    <a:pt x="5724" y="15307"/>
                  </a:lnTo>
                  <a:lnTo>
                    <a:pt x="6112" y="15670"/>
                  </a:lnTo>
                  <a:lnTo>
                    <a:pt x="6501" y="15955"/>
                  </a:lnTo>
                  <a:lnTo>
                    <a:pt x="6682" y="16084"/>
                  </a:lnTo>
                  <a:lnTo>
                    <a:pt x="6915" y="16214"/>
                  </a:lnTo>
                  <a:lnTo>
                    <a:pt x="7174" y="16317"/>
                  </a:lnTo>
                  <a:lnTo>
                    <a:pt x="7433" y="16421"/>
                  </a:lnTo>
                  <a:lnTo>
                    <a:pt x="8029" y="16602"/>
                  </a:lnTo>
                  <a:lnTo>
                    <a:pt x="8702" y="16758"/>
                  </a:lnTo>
                  <a:lnTo>
                    <a:pt x="9427" y="16861"/>
                  </a:lnTo>
                  <a:lnTo>
                    <a:pt x="10204" y="16965"/>
                  </a:lnTo>
                  <a:lnTo>
                    <a:pt x="10981" y="17017"/>
                  </a:lnTo>
                  <a:lnTo>
                    <a:pt x="11784" y="17068"/>
                  </a:lnTo>
                  <a:lnTo>
                    <a:pt x="12561" y="17094"/>
                  </a:lnTo>
                  <a:lnTo>
                    <a:pt x="13338" y="17094"/>
                  </a:lnTo>
                  <a:lnTo>
                    <a:pt x="14763" y="17068"/>
                  </a:lnTo>
                  <a:lnTo>
                    <a:pt x="15954" y="17017"/>
                  </a:lnTo>
                  <a:lnTo>
                    <a:pt x="16783" y="16939"/>
                  </a:lnTo>
                  <a:lnTo>
                    <a:pt x="16912" y="16913"/>
                  </a:lnTo>
                  <a:lnTo>
                    <a:pt x="17016" y="16861"/>
                  </a:lnTo>
                  <a:lnTo>
                    <a:pt x="17068" y="16784"/>
                  </a:lnTo>
                  <a:lnTo>
                    <a:pt x="17094" y="16680"/>
                  </a:lnTo>
                  <a:lnTo>
                    <a:pt x="17094" y="16576"/>
                  </a:lnTo>
                  <a:lnTo>
                    <a:pt x="17068" y="16447"/>
                  </a:lnTo>
                  <a:lnTo>
                    <a:pt x="17016" y="16291"/>
                  </a:lnTo>
                  <a:lnTo>
                    <a:pt x="16938" y="16136"/>
                  </a:lnTo>
                  <a:lnTo>
                    <a:pt x="16705" y="15773"/>
                  </a:lnTo>
                  <a:lnTo>
                    <a:pt x="16394" y="15385"/>
                  </a:lnTo>
                  <a:lnTo>
                    <a:pt x="16032" y="14945"/>
                  </a:lnTo>
                  <a:lnTo>
                    <a:pt x="15643" y="14479"/>
                  </a:lnTo>
                  <a:lnTo>
                    <a:pt x="14737" y="13494"/>
                  </a:lnTo>
                  <a:lnTo>
                    <a:pt x="13830" y="12510"/>
                  </a:lnTo>
                  <a:lnTo>
                    <a:pt x="13027" y="11604"/>
                  </a:lnTo>
                  <a:lnTo>
                    <a:pt x="12717" y="11215"/>
                  </a:lnTo>
                  <a:lnTo>
                    <a:pt x="12484" y="10879"/>
                  </a:lnTo>
                  <a:lnTo>
                    <a:pt x="12199" y="10464"/>
                  </a:lnTo>
                  <a:lnTo>
                    <a:pt x="11732" y="9920"/>
                  </a:lnTo>
                  <a:lnTo>
                    <a:pt x="11111" y="9221"/>
                  </a:lnTo>
                  <a:lnTo>
                    <a:pt x="10386" y="8444"/>
                  </a:lnTo>
                  <a:lnTo>
                    <a:pt x="8650" y="6683"/>
                  </a:lnTo>
                  <a:lnTo>
                    <a:pt x="6786" y="4792"/>
                  </a:lnTo>
                  <a:lnTo>
                    <a:pt x="4947" y="2979"/>
                  </a:lnTo>
                  <a:lnTo>
                    <a:pt x="3367" y="1451"/>
                  </a:lnTo>
                  <a:lnTo>
                    <a:pt x="1865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67"/>
            <p:cNvSpPr/>
            <p:nvPr/>
          </p:nvSpPr>
          <p:spPr>
            <a:xfrm>
              <a:off x="5944830" y="4109824"/>
              <a:ext cx="176610" cy="278513"/>
            </a:xfrm>
            <a:custGeom>
              <a:avLst/>
              <a:gdLst/>
              <a:ahLst/>
              <a:cxnLst/>
              <a:rect l="l" t="t" r="r" b="b"/>
              <a:pathLst>
                <a:path w="11267" h="17768" extrusionOk="0">
                  <a:moveTo>
                    <a:pt x="5569" y="0"/>
                  </a:moveTo>
                  <a:lnTo>
                    <a:pt x="78" y="441"/>
                  </a:lnTo>
                  <a:lnTo>
                    <a:pt x="233" y="4585"/>
                  </a:lnTo>
                  <a:lnTo>
                    <a:pt x="156" y="4792"/>
                  </a:lnTo>
                  <a:lnTo>
                    <a:pt x="104" y="5077"/>
                  </a:lnTo>
                  <a:lnTo>
                    <a:pt x="26" y="5413"/>
                  </a:lnTo>
                  <a:lnTo>
                    <a:pt x="0" y="5854"/>
                  </a:lnTo>
                  <a:lnTo>
                    <a:pt x="0" y="6397"/>
                  </a:lnTo>
                  <a:lnTo>
                    <a:pt x="26" y="6682"/>
                  </a:lnTo>
                  <a:lnTo>
                    <a:pt x="78" y="6967"/>
                  </a:lnTo>
                  <a:lnTo>
                    <a:pt x="156" y="7304"/>
                  </a:lnTo>
                  <a:lnTo>
                    <a:pt x="233" y="7641"/>
                  </a:lnTo>
                  <a:lnTo>
                    <a:pt x="363" y="7977"/>
                  </a:lnTo>
                  <a:lnTo>
                    <a:pt x="492" y="8366"/>
                  </a:lnTo>
                  <a:lnTo>
                    <a:pt x="674" y="8754"/>
                  </a:lnTo>
                  <a:lnTo>
                    <a:pt x="881" y="9169"/>
                  </a:lnTo>
                  <a:lnTo>
                    <a:pt x="1373" y="10049"/>
                  </a:lnTo>
                  <a:lnTo>
                    <a:pt x="1969" y="10930"/>
                  </a:lnTo>
                  <a:lnTo>
                    <a:pt x="2590" y="11862"/>
                  </a:lnTo>
                  <a:lnTo>
                    <a:pt x="3289" y="12769"/>
                  </a:lnTo>
                  <a:lnTo>
                    <a:pt x="4015" y="13649"/>
                  </a:lnTo>
                  <a:lnTo>
                    <a:pt x="4740" y="14478"/>
                  </a:lnTo>
                  <a:lnTo>
                    <a:pt x="5077" y="14841"/>
                  </a:lnTo>
                  <a:lnTo>
                    <a:pt x="5439" y="15177"/>
                  </a:lnTo>
                  <a:lnTo>
                    <a:pt x="5853" y="15514"/>
                  </a:lnTo>
                  <a:lnTo>
                    <a:pt x="6268" y="15851"/>
                  </a:lnTo>
                  <a:lnTo>
                    <a:pt x="6734" y="16161"/>
                  </a:lnTo>
                  <a:lnTo>
                    <a:pt x="7174" y="16446"/>
                  </a:lnTo>
                  <a:lnTo>
                    <a:pt x="7641" y="16731"/>
                  </a:lnTo>
                  <a:lnTo>
                    <a:pt x="8107" y="16964"/>
                  </a:lnTo>
                  <a:lnTo>
                    <a:pt x="8573" y="17197"/>
                  </a:lnTo>
                  <a:lnTo>
                    <a:pt x="9013" y="17379"/>
                  </a:lnTo>
                  <a:lnTo>
                    <a:pt x="9453" y="17534"/>
                  </a:lnTo>
                  <a:lnTo>
                    <a:pt x="9842" y="17664"/>
                  </a:lnTo>
                  <a:lnTo>
                    <a:pt x="10205" y="17741"/>
                  </a:lnTo>
                  <a:lnTo>
                    <a:pt x="10541" y="17767"/>
                  </a:lnTo>
                  <a:lnTo>
                    <a:pt x="10826" y="17767"/>
                  </a:lnTo>
                  <a:lnTo>
                    <a:pt x="10956" y="17741"/>
                  </a:lnTo>
                  <a:lnTo>
                    <a:pt x="11059" y="17689"/>
                  </a:lnTo>
                  <a:lnTo>
                    <a:pt x="11137" y="17638"/>
                  </a:lnTo>
                  <a:lnTo>
                    <a:pt x="11215" y="17586"/>
                  </a:lnTo>
                  <a:lnTo>
                    <a:pt x="11240" y="17482"/>
                  </a:lnTo>
                  <a:lnTo>
                    <a:pt x="11266" y="17379"/>
                  </a:lnTo>
                  <a:lnTo>
                    <a:pt x="11266" y="17249"/>
                  </a:lnTo>
                  <a:lnTo>
                    <a:pt x="11266" y="17120"/>
                  </a:lnTo>
                  <a:lnTo>
                    <a:pt x="11163" y="16809"/>
                  </a:lnTo>
                  <a:lnTo>
                    <a:pt x="11033" y="16472"/>
                  </a:lnTo>
                  <a:lnTo>
                    <a:pt x="10826" y="16058"/>
                  </a:lnTo>
                  <a:lnTo>
                    <a:pt x="10593" y="15643"/>
                  </a:lnTo>
                  <a:lnTo>
                    <a:pt x="10334" y="15203"/>
                  </a:lnTo>
                  <a:lnTo>
                    <a:pt x="9712" y="14245"/>
                  </a:lnTo>
                  <a:lnTo>
                    <a:pt x="9091" y="13287"/>
                  </a:lnTo>
                  <a:lnTo>
                    <a:pt x="8547" y="12380"/>
                  </a:lnTo>
                  <a:lnTo>
                    <a:pt x="8314" y="11966"/>
                  </a:lnTo>
                  <a:lnTo>
                    <a:pt x="8107" y="11603"/>
                  </a:lnTo>
                  <a:lnTo>
                    <a:pt x="7770" y="10878"/>
                  </a:lnTo>
                  <a:lnTo>
                    <a:pt x="7485" y="10153"/>
                  </a:lnTo>
                  <a:lnTo>
                    <a:pt x="7200" y="9454"/>
                  </a:lnTo>
                  <a:lnTo>
                    <a:pt x="6941" y="8754"/>
                  </a:lnTo>
                  <a:lnTo>
                    <a:pt x="6501" y="7408"/>
                  </a:lnTo>
                  <a:lnTo>
                    <a:pt x="6138" y="6164"/>
                  </a:lnTo>
                  <a:lnTo>
                    <a:pt x="6035" y="5802"/>
                  </a:lnTo>
                  <a:lnTo>
                    <a:pt x="5957" y="5387"/>
                  </a:lnTo>
                  <a:lnTo>
                    <a:pt x="5828" y="4429"/>
                  </a:lnTo>
                  <a:lnTo>
                    <a:pt x="5724" y="3419"/>
                  </a:lnTo>
                  <a:lnTo>
                    <a:pt x="5672" y="2383"/>
                  </a:lnTo>
                  <a:lnTo>
                    <a:pt x="5595" y="700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67"/>
            <p:cNvSpPr/>
            <p:nvPr/>
          </p:nvSpPr>
          <p:spPr>
            <a:xfrm>
              <a:off x="6000445" y="3387598"/>
              <a:ext cx="76745" cy="16663"/>
            </a:xfrm>
            <a:custGeom>
              <a:avLst/>
              <a:gdLst/>
              <a:ahLst/>
              <a:cxnLst/>
              <a:rect l="l" t="t" r="r" b="b"/>
              <a:pathLst>
                <a:path w="4896" h="1063" extrusionOk="0">
                  <a:moveTo>
                    <a:pt x="4714" y="1"/>
                  </a:moveTo>
                  <a:lnTo>
                    <a:pt x="4662" y="27"/>
                  </a:lnTo>
                  <a:lnTo>
                    <a:pt x="4403" y="182"/>
                  </a:lnTo>
                  <a:lnTo>
                    <a:pt x="4144" y="312"/>
                  </a:lnTo>
                  <a:lnTo>
                    <a:pt x="3885" y="441"/>
                  </a:lnTo>
                  <a:lnTo>
                    <a:pt x="3600" y="519"/>
                  </a:lnTo>
                  <a:lnTo>
                    <a:pt x="3341" y="596"/>
                  </a:lnTo>
                  <a:lnTo>
                    <a:pt x="3057" y="674"/>
                  </a:lnTo>
                  <a:lnTo>
                    <a:pt x="2772" y="700"/>
                  </a:lnTo>
                  <a:lnTo>
                    <a:pt x="2487" y="752"/>
                  </a:lnTo>
                  <a:lnTo>
                    <a:pt x="1917" y="752"/>
                  </a:lnTo>
                  <a:lnTo>
                    <a:pt x="1632" y="726"/>
                  </a:lnTo>
                  <a:lnTo>
                    <a:pt x="1347" y="674"/>
                  </a:lnTo>
                  <a:lnTo>
                    <a:pt x="1062" y="622"/>
                  </a:lnTo>
                  <a:lnTo>
                    <a:pt x="777" y="519"/>
                  </a:lnTo>
                  <a:lnTo>
                    <a:pt x="518" y="441"/>
                  </a:lnTo>
                  <a:lnTo>
                    <a:pt x="234" y="312"/>
                  </a:lnTo>
                  <a:lnTo>
                    <a:pt x="104" y="312"/>
                  </a:lnTo>
                  <a:lnTo>
                    <a:pt x="52" y="337"/>
                  </a:lnTo>
                  <a:lnTo>
                    <a:pt x="26" y="389"/>
                  </a:lnTo>
                  <a:lnTo>
                    <a:pt x="0" y="441"/>
                  </a:lnTo>
                  <a:lnTo>
                    <a:pt x="0" y="493"/>
                  </a:lnTo>
                  <a:lnTo>
                    <a:pt x="26" y="545"/>
                  </a:lnTo>
                  <a:lnTo>
                    <a:pt x="78" y="596"/>
                  </a:lnTo>
                  <a:lnTo>
                    <a:pt x="363" y="700"/>
                  </a:lnTo>
                  <a:lnTo>
                    <a:pt x="674" y="804"/>
                  </a:lnTo>
                  <a:lnTo>
                    <a:pt x="959" y="907"/>
                  </a:lnTo>
                  <a:lnTo>
                    <a:pt x="1270" y="959"/>
                  </a:lnTo>
                  <a:lnTo>
                    <a:pt x="1580" y="1011"/>
                  </a:lnTo>
                  <a:lnTo>
                    <a:pt x="1865" y="1037"/>
                  </a:lnTo>
                  <a:lnTo>
                    <a:pt x="2176" y="1063"/>
                  </a:lnTo>
                  <a:lnTo>
                    <a:pt x="2487" y="1037"/>
                  </a:lnTo>
                  <a:lnTo>
                    <a:pt x="2798" y="1011"/>
                  </a:lnTo>
                  <a:lnTo>
                    <a:pt x="3082" y="985"/>
                  </a:lnTo>
                  <a:lnTo>
                    <a:pt x="3393" y="907"/>
                  </a:lnTo>
                  <a:lnTo>
                    <a:pt x="3678" y="830"/>
                  </a:lnTo>
                  <a:lnTo>
                    <a:pt x="3989" y="726"/>
                  </a:lnTo>
                  <a:lnTo>
                    <a:pt x="4274" y="596"/>
                  </a:lnTo>
                  <a:lnTo>
                    <a:pt x="4533" y="467"/>
                  </a:lnTo>
                  <a:lnTo>
                    <a:pt x="4818" y="312"/>
                  </a:lnTo>
                  <a:lnTo>
                    <a:pt x="4869" y="260"/>
                  </a:lnTo>
                  <a:lnTo>
                    <a:pt x="4895" y="208"/>
                  </a:lnTo>
                  <a:lnTo>
                    <a:pt x="4895" y="156"/>
                  </a:lnTo>
                  <a:lnTo>
                    <a:pt x="4869" y="104"/>
                  </a:lnTo>
                  <a:lnTo>
                    <a:pt x="4818" y="53"/>
                  </a:lnTo>
                  <a:lnTo>
                    <a:pt x="4792" y="27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67"/>
            <p:cNvSpPr/>
            <p:nvPr/>
          </p:nvSpPr>
          <p:spPr>
            <a:xfrm>
              <a:off x="5823036" y="1717850"/>
              <a:ext cx="544424" cy="383254"/>
            </a:xfrm>
            <a:custGeom>
              <a:avLst/>
              <a:gdLst/>
              <a:ahLst/>
              <a:cxnLst/>
              <a:rect l="l" t="t" r="r" b="b"/>
              <a:pathLst>
                <a:path w="34732" h="24450" extrusionOk="0">
                  <a:moveTo>
                    <a:pt x="4144" y="1"/>
                  </a:moveTo>
                  <a:lnTo>
                    <a:pt x="3730" y="26"/>
                  </a:lnTo>
                  <a:lnTo>
                    <a:pt x="3316" y="104"/>
                  </a:lnTo>
                  <a:lnTo>
                    <a:pt x="2927" y="208"/>
                  </a:lnTo>
                  <a:lnTo>
                    <a:pt x="2539" y="363"/>
                  </a:lnTo>
                  <a:lnTo>
                    <a:pt x="2150" y="544"/>
                  </a:lnTo>
                  <a:lnTo>
                    <a:pt x="1788" y="778"/>
                  </a:lnTo>
                  <a:lnTo>
                    <a:pt x="1451" y="1037"/>
                  </a:lnTo>
                  <a:lnTo>
                    <a:pt x="1140" y="1321"/>
                  </a:lnTo>
                  <a:lnTo>
                    <a:pt x="881" y="1632"/>
                  </a:lnTo>
                  <a:lnTo>
                    <a:pt x="648" y="1969"/>
                  </a:lnTo>
                  <a:lnTo>
                    <a:pt x="441" y="2332"/>
                  </a:lnTo>
                  <a:lnTo>
                    <a:pt x="286" y="2694"/>
                  </a:lnTo>
                  <a:lnTo>
                    <a:pt x="156" y="3083"/>
                  </a:lnTo>
                  <a:lnTo>
                    <a:pt x="52" y="3471"/>
                  </a:lnTo>
                  <a:lnTo>
                    <a:pt x="1" y="3860"/>
                  </a:lnTo>
                  <a:lnTo>
                    <a:pt x="1" y="4274"/>
                  </a:lnTo>
                  <a:lnTo>
                    <a:pt x="27" y="4688"/>
                  </a:lnTo>
                  <a:lnTo>
                    <a:pt x="78" y="5077"/>
                  </a:lnTo>
                  <a:lnTo>
                    <a:pt x="182" y="5491"/>
                  </a:lnTo>
                  <a:lnTo>
                    <a:pt x="337" y="5880"/>
                  </a:lnTo>
                  <a:lnTo>
                    <a:pt x="544" y="6268"/>
                  </a:lnTo>
                  <a:lnTo>
                    <a:pt x="985" y="7045"/>
                  </a:lnTo>
                  <a:lnTo>
                    <a:pt x="2047" y="8910"/>
                  </a:lnTo>
                  <a:lnTo>
                    <a:pt x="3601" y="11500"/>
                  </a:lnTo>
                  <a:lnTo>
                    <a:pt x="4507" y="12950"/>
                  </a:lnTo>
                  <a:lnTo>
                    <a:pt x="5465" y="14452"/>
                  </a:lnTo>
                  <a:lnTo>
                    <a:pt x="6605" y="16188"/>
                  </a:lnTo>
                  <a:lnTo>
                    <a:pt x="7667" y="17767"/>
                  </a:lnTo>
                  <a:lnTo>
                    <a:pt x="8677" y="19140"/>
                  </a:lnTo>
                  <a:lnTo>
                    <a:pt x="9583" y="20331"/>
                  </a:lnTo>
                  <a:lnTo>
                    <a:pt x="10231" y="21082"/>
                  </a:lnTo>
                  <a:lnTo>
                    <a:pt x="10878" y="21834"/>
                  </a:lnTo>
                  <a:lnTo>
                    <a:pt x="11215" y="22170"/>
                  </a:lnTo>
                  <a:lnTo>
                    <a:pt x="11577" y="22507"/>
                  </a:lnTo>
                  <a:lnTo>
                    <a:pt x="11940" y="22818"/>
                  </a:lnTo>
                  <a:lnTo>
                    <a:pt x="12303" y="23129"/>
                  </a:lnTo>
                  <a:lnTo>
                    <a:pt x="12691" y="23388"/>
                  </a:lnTo>
                  <a:lnTo>
                    <a:pt x="13054" y="23647"/>
                  </a:lnTo>
                  <a:lnTo>
                    <a:pt x="13468" y="23854"/>
                  </a:lnTo>
                  <a:lnTo>
                    <a:pt x="13882" y="24035"/>
                  </a:lnTo>
                  <a:lnTo>
                    <a:pt x="14297" y="24190"/>
                  </a:lnTo>
                  <a:lnTo>
                    <a:pt x="14737" y="24320"/>
                  </a:lnTo>
                  <a:lnTo>
                    <a:pt x="15177" y="24398"/>
                  </a:lnTo>
                  <a:lnTo>
                    <a:pt x="15644" y="24449"/>
                  </a:lnTo>
                  <a:lnTo>
                    <a:pt x="15903" y="24449"/>
                  </a:lnTo>
                  <a:lnTo>
                    <a:pt x="16239" y="24423"/>
                  </a:lnTo>
                  <a:lnTo>
                    <a:pt x="16576" y="24398"/>
                  </a:lnTo>
                  <a:lnTo>
                    <a:pt x="16913" y="24372"/>
                  </a:lnTo>
                  <a:lnTo>
                    <a:pt x="17275" y="24294"/>
                  </a:lnTo>
                  <a:lnTo>
                    <a:pt x="17612" y="24216"/>
                  </a:lnTo>
                  <a:lnTo>
                    <a:pt x="17975" y="24113"/>
                  </a:lnTo>
                  <a:lnTo>
                    <a:pt x="18337" y="24009"/>
                  </a:lnTo>
                  <a:lnTo>
                    <a:pt x="18726" y="23854"/>
                  </a:lnTo>
                  <a:lnTo>
                    <a:pt x="19503" y="23517"/>
                  </a:lnTo>
                  <a:lnTo>
                    <a:pt x="20305" y="23103"/>
                  </a:lnTo>
                  <a:lnTo>
                    <a:pt x="21160" y="22611"/>
                  </a:lnTo>
                  <a:lnTo>
                    <a:pt x="22067" y="22015"/>
                  </a:lnTo>
                  <a:lnTo>
                    <a:pt x="22636" y="21626"/>
                  </a:lnTo>
                  <a:lnTo>
                    <a:pt x="23258" y="21160"/>
                  </a:lnTo>
                  <a:lnTo>
                    <a:pt x="24553" y="20176"/>
                  </a:lnTo>
                  <a:lnTo>
                    <a:pt x="25926" y="19036"/>
                  </a:lnTo>
                  <a:lnTo>
                    <a:pt x="27376" y="17793"/>
                  </a:lnTo>
                  <a:lnTo>
                    <a:pt x="28593" y="16680"/>
                  </a:lnTo>
                  <a:lnTo>
                    <a:pt x="29733" y="15644"/>
                  </a:lnTo>
                  <a:lnTo>
                    <a:pt x="30769" y="14634"/>
                  </a:lnTo>
                  <a:lnTo>
                    <a:pt x="31675" y="13753"/>
                  </a:lnTo>
                  <a:lnTo>
                    <a:pt x="33022" y="12406"/>
                  </a:lnTo>
                  <a:lnTo>
                    <a:pt x="33566" y="11811"/>
                  </a:lnTo>
                  <a:lnTo>
                    <a:pt x="33851" y="11500"/>
                  </a:lnTo>
                  <a:lnTo>
                    <a:pt x="34084" y="11163"/>
                  </a:lnTo>
                  <a:lnTo>
                    <a:pt x="34291" y="10801"/>
                  </a:lnTo>
                  <a:lnTo>
                    <a:pt x="34446" y="10412"/>
                  </a:lnTo>
                  <a:lnTo>
                    <a:pt x="34576" y="10024"/>
                  </a:lnTo>
                  <a:lnTo>
                    <a:pt x="34679" y="9635"/>
                  </a:lnTo>
                  <a:lnTo>
                    <a:pt x="34705" y="9221"/>
                  </a:lnTo>
                  <a:lnTo>
                    <a:pt x="34731" y="8832"/>
                  </a:lnTo>
                  <a:lnTo>
                    <a:pt x="34705" y="8418"/>
                  </a:lnTo>
                  <a:lnTo>
                    <a:pt x="34628" y="8029"/>
                  </a:lnTo>
                  <a:lnTo>
                    <a:pt x="34524" y="7641"/>
                  </a:lnTo>
                  <a:lnTo>
                    <a:pt x="34369" y="7252"/>
                  </a:lnTo>
                  <a:lnTo>
                    <a:pt x="34187" y="6890"/>
                  </a:lnTo>
                  <a:lnTo>
                    <a:pt x="33980" y="6527"/>
                  </a:lnTo>
                  <a:lnTo>
                    <a:pt x="33721" y="6190"/>
                  </a:lnTo>
                  <a:lnTo>
                    <a:pt x="33436" y="5880"/>
                  </a:lnTo>
                  <a:lnTo>
                    <a:pt x="33100" y="5595"/>
                  </a:lnTo>
                  <a:lnTo>
                    <a:pt x="32763" y="5362"/>
                  </a:lnTo>
                  <a:lnTo>
                    <a:pt x="32400" y="5155"/>
                  </a:lnTo>
                  <a:lnTo>
                    <a:pt x="32012" y="4999"/>
                  </a:lnTo>
                  <a:lnTo>
                    <a:pt x="31623" y="4870"/>
                  </a:lnTo>
                  <a:lnTo>
                    <a:pt x="31235" y="4792"/>
                  </a:lnTo>
                  <a:lnTo>
                    <a:pt x="30820" y="4740"/>
                  </a:lnTo>
                  <a:lnTo>
                    <a:pt x="30432" y="4714"/>
                  </a:lnTo>
                  <a:lnTo>
                    <a:pt x="30018" y="4740"/>
                  </a:lnTo>
                  <a:lnTo>
                    <a:pt x="29629" y="4818"/>
                  </a:lnTo>
                  <a:lnTo>
                    <a:pt x="29241" y="4921"/>
                  </a:lnTo>
                  <a:lnTo>
                    <a:pt x="28852" y="5077"/>
                  </a:lnTo>
                  <a:lnTo>
                    <a:pt x="28490" y="5258"/>
                  </a:lnTo>
                  <a:lnTo>
                    <a:pt x="28127" y="5465"/>
                  </a:lnTo>
                  <a:lnTo>
                    <a:pt x="27790" y="5724"/>
                  </a:lnTo>
                  <a:lnTo>
                    <a:pt x="27479" y="6035"/>
                  </a:lnTo>
                  <a:lnTo>
                    <a:pt x="27065" y="6449"/>
                  </a:lnTo>
                  <a:lnTo>
                    <a:pt x="25977" y="7563"/>
                  </a:lnTo>
                  <a:lnTo>
                    <a:pt x="24346" y="9143"/>
                  </a:lnTo>
                  <a:lnTo>
                    <a:pt x="23413" y="10049"/>
                  </a:lnTo>
                  <a:lnTo>
                    <a:pt x="22377" y="10982"/>
                  </a:lnTo>
                  <a:lnTo>
                    <a:pt x="21316" y="11914"/>
                  </a:lnTo>
                  <a:lnTo>
                    <a:pt x="20357" y="12743"/>
                  </a:lnTo>
                  <a:lnTo>
                    <a:pt x="19477" y="13468"/>
                  </a:lnTo>
                  <a:lnTo>
                    <a:pt x="18726" y="14064"/>
                  </a:lnTo>
                  <a:lnTo>
                    <a:pt x="18052" y="14556"/>
                  </a:lnTo>
                  <a:lnTo>
                    <a:pt x="17482" y="14970"/>
                  </a:lnTo>
                  <a:lnTo>
                    <a:pt x="16964" y="15307"/>
                  </a:lnTo>
                  <a:lnTo>
                    <a:pt x="16550" y="15566"/>
                  </a:lnTo>
                  <a:lnTo>
                    <a:pt x="16213" y="15152"/>
                  </a:lnTo>
                  <a:lnTo>
                    <a:pt x="15825" y="14634"/>
                  </a:lnTo>
                  <a:lnTo>
                    <a:pt x="15333" y="14012"/>
                  </a:lnTo>
                  <a:lnTo>
                    <a:pt x="14789" y="13287"/>
                  </a:lnTo>
                  <a:lnTo>
                    <a:pt x="14193" y="12406"/>
                  </a:lnTo>
                  <a:lnTo>
                    <a:pt x="13494" y="11396"/>
                  </a:lnTo>
                  <a:lnTo>
                    <a:pt x="12717" y="10231"/>
                  </a:lnTo>
                  <a:lnTo>
                    <a:pt x="11888" y="8884"/>
                  </a:lnTo>
                  <a:lnTo>
                    <a:pt x="10334" y="6372"/>
                  </a:lnTo>
                  <a:lnTo>
                    <a:pt x="9065" y="4248"/>
                  </a:lnTo>
                  <a:lnTo>
                    <a:pt x="7874" y="2150"/>
                  </a:lnTo>
                  <a:lnTo>
                    <a:pt x="7641" y="1788"/>
                  </a:lnTo>
                  <a:lnTo>
                    <a:pt x="7382" y="1451"/>
                  </a:lnTo>
                  <a:lnTo>
                    <a:pt x="7097" y="1166"/>
                  </a:lnTo>
                  <a:lnTo>
                    <a:pt x="6786" y="881"/>
                  </a:lnTo>
                  <a:lnTo>
                    <a:pt x="6449" y="648"/>
                  </a:lnTo>
                  <a:lnTo>
                    <a:pt x="6087" y="467"/>
                  </a:lnTo>
                  <a:lnTo>
                    <a:pt x="5724" y="285"/>
                  </a:lnTo>
                  <a:lnTo>
                    <a:pt x="5336" y="156"/>
                  </a:lnTo>
                  <a:lnTo>
                    <a:pt x="4947" y="78"/>
                  </a:lnTo>
                  <a:lnTo>
                    <a:pt x="4533" y="26"/>
                  </a:lnTo>
                  <a:lnTo>
                    <a:pt x="4144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67"/>
            <p:cNvSpPr/>
            <p:nvPr/>
          </p:nvSpPr>
          <p:spPr>
            <a:xfrm>
              <a:off x="5823036" y="1717850"/>
              <a:ext cx="544424" cy="383254"/>
            </a:xfrm>
            <a:custGeom>
              <a:avLst/>
              <a:gdLst/>
              <a:ahLst/>
              <a:cxnLst/>
              <a:rect l="l" t="t" r="r" b="b"/>
              <a:pathLst>
                <a:path w="34732" h="24450" fill="none" extrusionOk="0">
                  <a:moveTo>
                    <a:pt x="15903" y="24449"/>
                  </a:moveTo>
                  <a:lnTo>
                    <a:pt x="15903" y="24449"/>
                  </a:lnTo>
                  <a:lnTo>
                    <a:pt x="15644" y="24449"/>
                  </a:lnTo>
                  <a:lnTo>
                    <a:pt x="15644" y="24449"/>
                  </a:lnTo>
                  <a:lnTo>
                    <a:pt x="15177" y="24398"/>
                  </a:lnTo>
                  <a:lnTo>
                    <a:pt x="14737" y="24320"/>
                  </a:lnTo>
                  <a:lnTo>
                    <a:pt x="14297" y="24190"/>
                  </a:lnTo>
                  <a:lnTo>
                    <a:pt x="13882" y="24035"/>
                  </a:lnTo>
                  <a:lnTo>
                    <a:pt x="13468" y="23854"/>
                  </a:lnTo>
                  <a:lnTo>
                    <a:pt x="13054" y="23647"/>
                  </a:lnTo>
                  <a:lnTo>
                    <a:pt x="12691" y="23388"/>
                  </a:lnTo>
                  <a:lnTo>
                    <a:pt x="12303" y="23129"/>
                  </a:lnTo>
                  <a:lnTo>
                    <a:pt x="11940" y="22818"/>
                  </a:lnTo>
                  <a:lnTo>
                    <a:pt x="11577" y="22507"/>
                  </a:lnTo>
                  <a:lnTo>
                    <a:pt x="11215" y="22170"/>
                  </a:lnTo>
                  <a:lnTo>
                    <a:pt x="10878" y="21834"/>
                  </a:lnTo>
                  <a:lnTo>
                    <a:pt x="10231" y="21082"/>
                  </a:lnTo>
                  <a:lnTo>
                    <a:pt x="9583" y="20331"/>
                  </a:lnTo>
                  <a:lnTo>
                    <a:pt x="9583" y="20331"/>
                  </a:lnTo>
                  <a:lnTo>
                    <a:pt x="8677" y="19140"/>
                  </a:lnTo>
                  <a:lnTo>
                    <a:pt x="7667" y="17767"/>
                  </a:lnTo>
                  <a:lnTo>
                    <a:pt x="6605" y="16188"/>
                  </a:lnTo>
                  <a:lnTo>
                    <a:pt x="5465" y="14452"/>
                  </a:lnTo>
                  <a:lnTo>
                    <a:pt x="5465" y="14452"/>
                  </a:lnTo>
                  <a:lnTo>
                    <a:pt x="4507" y="12950"/>
                  </a:lnTo>
                  <a:lnTo>
                    <a:pt x="3601" y="11500"/>
                  </a:lnTo>
                  <a:lnTo>
                    <a:pt x="2047" y="8910"/>
                  </a:lnTo>
                  <a:lnTo>
                    <a:pt x="985" y="7045"/>
                  </a:lnTo>
                  <a:lnTo>
                    <a:pt x="544" y="6268"/>
                  </a:lnTo>
                  <a:lnTo>
                    <a:pt x="544" y="6268"/>
                  </a:lnTo>
                  <a:lnTo>
                    <a:pt x="337" y="5880"/>
                  </a:lnTo>
                  <a:lnTo>
                    <a:pt x="182" y="5491"/>
                  </a:lnTo>
                  <a:lnTo>
                    <a:pt x="78" y="5077"/>
                  </a:lnTo>
                  <a:lnTo>
                    <a:pt x="27" y="4688"/>
                  </a:lnTo>
                  <a:lnTo>
                    <a:pt x="1" y="4274"/>
                  </a:lnTo>
                  <a:lnTo>
                    <a:pt x="1" y="3860"/>
                  </a:lnTo>
                  <a:lnTo>
                    <a:pt x="52" y="3471"/>
                  </a:lnTo>
                  <a:lnTo>
                    <a:pt x="156" y="3083"/>
                  </a:lnTo>
                  <a:lnTo>
                    <a:pt x="286" y="2694"/>
                  </a:lnTo>
                  <a:lnTo>
                    <a:pt x="441" y="2332"/>
                  </a:lnTo>
                  <a:lnTo>
                    <a:pt x="648" y="1969"/>
                  </a:lnTo>
                  <a:lnTo>
                    <a:pt x="881" y="1632"/>
                  </a:lnTo>
                  <a:lnTo>
                    <a:pt x="1140" y="1321"/>
                  </a:lnTo>
                  <a:lnTo>
                    <a:pt x="1451" y="1037"/>
                  </a:lnTo>
                  <a:lnTo>
                    <a:pt x="1788" y="778"/>
                  </a:lnTo>
                  <a:lnTo>
                    <a:pt x="2150" y="544"/>
                  </a:lnTo>
                  <a:lnTo>
                    <a:pt x="2150" y="544"/>
                  </a:lnTo>
                  <a:lnTo>
                    <a:pt x="2539" y="363"/>
                  </a:lnTo>
                  <a:lnTo>
                    <a:pt x="2927" y="208"/>
                  </a:lnTo>
                  <a:lnTo>
                    <a:pt x="3316" y="104"/>
                  </a:lnTo>
                  <a:lnTo>
                    <a:pt x="3730" y="26"/>
                  </a:lnTo>
                  <a:lnTo>
                    <a:pt x="4144" y="1"/>
                  </a:lnTo>
                  <a:lnTo>
                    <a:pt x="4533" y="26"/>
                  </a:lnTo>
                  <a:lnTo>
                    <a:pt x="4947" y="78"/>
                  </a:lnTo>
                  <a:lnTo>
                    <a:pt x="5336" y="156"/>
                  </a:lnTo>
                  <a:lnTo>
                    <a:pt x="5724" y="285"/>
                  </a:lnTo>
                  <a:lnTo>
                    <a:pt x="6087" y="467"/>
                  </a:lnTo>
                  <a:lnTo>
                    <a:pt x="6449" y="648"/>
                  </a:lnTo>
                  <a:lnTo>
                    <a:pt x="6786" y="881"/>
                  </a:lnTo>
                  <a:lnTo>
                    <a:pt x="7097" y="1166"/>
                  </a:lnTo>
                  <a:lnTo>
                    <a:pt x="7382" y="1451"/>
                  </a:lnTo>
                  <a:lnTo>
                    <a:pt x="7641" y="1788"/>
                  </a:lnTo>
                  <a:lnTo>
                    <a:pt x="7874" y="2150"/>
                  </a:lnTo>
                  <a:lnTo>
                    <a:pt x="7874" y="2150"/>
                  </a:lnTo>
                  <a:lnTo>
                    <a:pt x="9065" y="4248"/>
                  </a:lnTo>
                  <a:lnTo>
                    <a:pt x="10334" y="6372"/>
                  </a:lnTo>
                  <a:lnTo>
                    <a:pt x="11888" y="8884"/>
                  </a:lnTo>
                  <a:lnTo>
                    <a:pt x="11888" y="8884"/>
                  </a:lnTo>
                  <a:lnTo>
                    <a:pt x="12717" y="10231"/>
                  </a:lnTo>
                  <a:lnTo>
                    <a:pt x="13494" y="11396"/>
                  </a:lnTo>
                  <a:lnTo>
                    <a:pt x="14193" y="12406"/>
                  </a:lnTo>
                  <a:lnTo>
                    <a:pt x="14789" y="13287"/>
                  </a:lnTo>
                  <a:lnTo>
                    <a:pt x="15333" y="14012"/>
                  </a:lnTo>
                  <a:lnTo>
                    <a:pt x="15825" y="14634"/>
                  </a:lnTo>
                  <a:lnTo>
                    <a:pt x="16213" y="15152"/>
                  </a:lnTo>
                  <a:lnTo>
                    <a:pt x="16550" y="15566"/>
                  </a:lnTo>
                  <a:lnTo>
                    <a:pt x="16550" y="15566"/>
                  </a:lnTo>
                  <a:lnTo>
                    <a:pt x="16964" y="15307"/>
                  </a:lnTo>
                  <a:lnTo>
                    <a:pt x="17482" y="14970"/>
                  </a:lnTo>
                  <a:lnTo>
                    <a:pt x="18052" y="14556"/>
                  </a:lnTo>
                  <a:lnTo>
                    <a:pt x="18726" y="14064"/>
                  </a:lnTo>
                  <a:lnTo>
                    <a:pt x="19477" y="13468"/>
                  </a:lnTo>
                  <a:lnTo>
                    <a:pt x="20357" y="12743"/>
                  </a:lnTo>
                  <a:lnTo>
                    <a:pt x="21316" y="11914"/>
                  </a:lnTo>
                  <a:lnTo>
                    <a:pt x="22377" y="10982"/>
                  </a:lnTo>
                  <a:lnTo>
                    <a:pt x="22377" y="10982"/>
                  </a:lnTo>
                  <a:lnTo>
                    <a:pt x="23413" y="10049"/>
                  </a:lnTo>
                  <a:lnTo>
                    <a:pt x="24346" y="9143"/>
                  </a:lnTo>
                  <a:lnTo>
                    <a:pt x="25977" y="7563"/>
                  </a:lnTo>
                  <a:lnTo>
                    <a:pt x="27065" y="6449"/>
                  </a:lnTo>
                  <a:lnTo>
                    <a:pt x="27479" y="6035"/>
                  </a:lnTo>
                  <a:lnTo>
                    <a:pt x="27479" y="6035"/>
                  </a:lnTo>
                  <a:lnTo>
                    <a:pt x="27790" y="5724"/>
                  </a:lnTo>
                  <a:lnTo>
                    <a:pt x="28127" y="5465"/>
                  </a:lnTo>
                  <a:lnTo>
                    <a:pt x="28490" y="5258"/>
                  </a:lnTo>
                  <a:lnTo>
                    <a:pt x="28852" y="5077"/>
                  </a:lnTo>
                  <a:lnTo>
                    <a:pt x="29241" y="4921"/>
                  </a:lnTo>
                  <a:lnTo>
                    <a:pt x="29629" y="4818"/>
                  </a:lnTo>
                  <a:lnTo>
                    <a:pt x="30018" y="4740"/>
                  </a:lnTo>
                  <a:lnTo>
                    <a:pt x="30432" y="4714"/>
                  </a:lnTo>
                  <a:lnTo>
                    <a:pt x="30820" y="4740"/>
                  </a:lnTo>
                  <a:lnTo>
                    <a:pt x="31235" y="4792"/>
                  </a:lnTo>
                  <a:lnTo>
                    <a:pt x="31623" y="4870"/>
                  </a:lnTo>
                  <a:lnTo>
                    <a:pt x="32012" y="4999"/>
                  </a:lnTo>
                  <a:lnTo>
                    <a:pt x="32400" y="5155"/>
                  </a:lnTo>
                  <a:lnTo>
                    <a:pt x="32763" y="5362"/>
                  </a:lnTo>
                  <a:lnTo>
                    <a:pt x="33100" y="5595"/>
                  </a:lnTo>
                  <a:lnTo>
                    <a:pt x="33436" y="5880"/>
                  </a:lnTo>
                  <a:lnTo>
                    <a:pt x="33436" y="5880"/>
                  </a:lnTo>
                  <a:lnTo>
                    <a:pt x="33721" y="6190"/>
                  </a:lnTo>
                  <a:lnTo>
                    <a:pt x="33980" y="6527"/>
                  </a:lnTo>
                  <a:lnTo>
                    <a:pt x="34187" y="6890"/>
                  </a:lnTo>
                  <a:lnTo>
                    <a:pt x="34369" y="7252"/>
                  </a:lnTo>
                  <a:lnTo>
                    <a:pt x="34524" y="7641"/>
                  </a:lnTo>
                  <a:lnTo>
                    <a:pt x="34628" y="8029"/>
                  </a:lnTo>
                  <a:lnTo>
                    <a:pt x="34705" y="8418"/>
                  </a:lnTo>
                  <a:lnTo>
                    <a:pt x="34731" y="8832"/>
                  </a:lnTo>
                  <a:lnTo>
                    <a:pt x="34705" y="9221"/>
                  </a:lnTo>
                  <a:lnTo>
                    <a:pt x="34679" y="9635"/>
                  </a:lnTo>
                  <a:lnTo>
                    <a:pt x="34576" y="10024"/>
                  </a:lnTo>
                  <a:lnTo>
                    <a:pt x="34446" y="10412"/>
                  </a:lnTo>
                  <a:lnTo>
                    <a:pt x="34291" y="10801"/>
                  </a:lnTo>
                  <a:lnTo>
                    <a:pt x="34084" y="11163"/>
                  </a:lnTo>
                  <a:lnTo>
                    <a:pt x="33851" y="11500"/>
                  </a:lnTo>
                  <a:lnTo>
                    <a:pt x="33566" y="11811"/>
                  </a:lnTo>
                  <a:lnTo>
                    <a:pt x="33566" y="11811"/>
                  </a:lnTo>
                  <a:lnTo>
                    <a:pt x="33022" y="12406"/>
                  </a:lnTo>
                  <a:lnTo>
                    <a:pt x="31675" y="13753"/>
                  </a:lnTo>
                  <a:lnTo>
                    <a:pt x="30769" y="14634"/>
                  </a:lnTo>
                  <a:lnTo>
                    <a:pt x="29733" y="15644"/>
                  </a:lnTo>
                  <a:lnTo>
                    <a:pt x="28593" y="16680"/>
                  </a:lnTo>
                  <a:lnTo>
                    <a:pt x="27376" y="17793"/>
                  </a:lnTo>
                  <a:lnTo>
                    <a:pt x="27376" y="17793"/>
                  </a:lnTo>
                  <a:lnTo>
                    <a:pt x="25926" y="19036"/>
                  </a:lnTo>
                  <a:lnTo>
                    <a:pt x="24553" y="20176"/>
                  </a:lnTo>
                  <a:lnTo>
                    <a:pt x="23258" y="21160"/>
                  </a:lnTo>
                  <a:lnTo>
                    <a:pt x="22636" y="21626"/>
                  </a:lnTo>
                  <a:lnTo>
                    <a:pt x="22067" y="22015"/>
                  </a:lnTo>
                  <a:lnTo>
                    <a:pt x="22067" y="22015"/>
                  </a:lnTo>
                  <a:lnTo>
                    <a:pt x="21160" y="22611"/>
                  </a:lnTo>
                  <a:lnTo>
                    <a:pt x="20305" y="23103"/>
                  </a:lnTo>
                  <a:lnTo>
                    <a:pt x="19503" y="23517"/>
                  </a:lnTo>
                  <a:lnTo>
                    <a:pt x="18726" y="23854"/>
                  </a:lnTo>
                  <a:lnTo>
                    <a:pt x="18337" y="24009"/>
                  </a:lnTo>
                  <a:lnTo>
                    <a:pt x="17975" y="24113"/>
                  </a:lnTo>
                  <a:lnTo>
                    <a:pt x="17612" y="24216"/>
                  </a:lnTo>
                  <a:lnTo>
                    <a:pt x="17275" y="24294"/>
                  </a:lnTo>
                  <a:lnTo>
                    <a:pt x="16913" y="24372"/>
                  </a:lnTo>
                  <a:lnTo>
                    <a:pt x="16576" y="24398"/>
                  </a:lnTo>
                  <a:lnTo>
                    <a:pt x="16239" y="24423"/>
                  </a:lnTo>
                  <a:lnTo>
                    <a:pt x="15903" y="24449"/>
                  </a:lnTo>
                  <a:lnTo>
                    <a:pt x="15903" y="24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67"/>
            <p:cNvSpPr/>
            <p:nvPr/>
          </p:nvSpPr>
          <p:spPr>
            <a:xfrm>
              <a:off x="6066625" y="1969951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67"/>
            <p:cNvSpPr/>
            <p:nvPr/>
          </p:nvSpPr>
          <p:spPr>
            <a:xfrm>
              <a:off x="6060528" y="1963054"/>
              <a:ext cx="27619" cy="44674"/>
            </a:xfrm>
            <a:custGeom>
              <a:avLst/>
              <a:gdLst/>
              <a:ahLst/>
              <a:cxnLst/>
              <a:rect l="l" t="t" r="r" b="b"/>
              <a:pathLst>
                <a:path w="1762" h="2850" extrusionOk="0">
                  <a:moveTo>
                    <a:pt x="1554" y="1"/>
                  </a:moveTo>
                  <a:lnTo>
                    <a:pt x="1477" y="52"/>
                  </a:lnTo>
                  <a:lnTo>
                    <a:pt x="1192" y="311"/>
                  </a:lnTo>
                  <a:lnTo>
                    <a:pt x="933" y="596"/>
                  </a:lnTo>
                  <a:lnTo>
                    <a:pt x="700" y="881"/>
                  </a:lnTo>
                  <a:lnTo>
                    <a:pt x="493" y="1218"/>
                  </a:lnTo>
                  <a:lnTo>
                    <a:pt x="337" y="1555"/>
                  </a:lnTo>
                  <a:lnTo>
                    <a:pt x="182" y="1917"/>
                  </a:lnTo>
                  <a:lnTo>
                    <a:pt x="78" y="2280"/>
                  </a:lnTo>
                  <a:lnTo>
                    <a:pt x="1" y="2668"/>
                  </a:lnTo>
                  <a:lnTo>
                    <a:pt x="1" y="2746"/>
                  </a:lnTo>
                  <a:lnTo>
                    <a:pt x="26" y="2798"/>
                  </a:lnTo>
                  <a:lnTo>
                    <a:pt x="52" y="2824"/>
                  </a:lnTo>
                  <a:lnTo>
                    <a:pt x="104" y="2850"/>
                  </a:lnTo>
                  <a:lnTo>
                    <a:pt x="234" y="2850"/>
                  </a:lnTo>
                  <a:lnTo>
                    <a:pt x="260" y="2798"/>
                  </a:lnTo>
                  <a:lnTo>
                    <a:pt x="285" y="2746"/>
                  </a:lnTo>
                  <a:lnTo>
                    <a:pt x="363" y="2383"/>
                  </a:lnTo>
                  <a:lnTo>
                    <a:pt x="467" y="2021"/>
                  </a:lnTo>
                  <a:lnTo>
                    <a:pt x="596" y="1684"/>
                  </a:lnTo>
                  <a:lnTo>
                    <a:pt x="778" y="1373"/>
                  </a:lnTo>
                  <a:lnTo>
                    <a:pt x="959" y="1063"/>
                  </a:lnTo>
                  <a:lnTo>
                    <a:pt x="1192" y="778"/>
                  </a:lnTo>
                  <a:lnTo>
                    <a:pt x="1425" y="519"/>
                  </a:lnTo>
                  <a:lnTo>
                    <a:pt x="1710" y="260"/>
                  </a:lnTo>
                  <a:lnTo>
                    <a:pt x="1736" y="208"/>
                  </a:lnTo>
                  <a:lnTo>
                    <a:pt x="1762" y="156"/>
                  </a:lnTo>
                  <a:lnTo>
                    <a:pt x="1736" y="104"/>
                  </a:lnTo>
                  <a:lnTo>
                    <a:pt x="1710" y="52"/>
                  </a:lnTo>
                  <a:lnTo>
                    <a:pt x="1658" y="27"/>
                  </a:lnTo>
                  <a:lnTo>
                    <a:pt x="1606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67"/>
            <p:cNvSpPr/>
            <p:nvPr/>
          </p:nvSpPr>
          <p:spPr>
            <a:xfrm>
              <a:off x="6051185" y="1973211"/>
              <a:ext cx="25597" cy="15032"/>
            </a:xfrm>
            <a:custGeom>
              <a:avLst/>
              <a:gdLst/>
              <a:ahLst/>
              <a:cxnLst/>
              <a:rect l="l" t="t" r="r" b="b"/>
              <a:pathLst>
                <a:path w="1633" h="959" extrusionOk="0">
                  <a:moveTo>
                    <a:pt x="1244" y="0"/>
                  </a:moveTo>
                  <a:lnTo>
                    <a:pt x="1037" y="52"/>
                  </a:lnTo>
                  <a:lnTo>
                    <a:pt x="856" y="104"/>
                  </a:lnTo>
                  <a:lnTo>
                    <a:pt x="648" y="181"/>
                  </a:lnTo>
                  <a:lnTo>
                    <a:pt x="467" y="285"/>
                  </a:lnTo>
                  <a:lnTo>
                    <a:pt x="312" y="415"/>
                  </a:lnTo>
                  <a:lnTo>
                    <a:pt x="156" y="570"/>
                  </a:lnTo>
                  <a:lnTo>
                    <a:pt x="27" y="751"/>
                  </a:lnTo>
                  <a:lnTo>
                    <a:pt x="1" y="803"/>
                  </a:lnTo>
                  <a:lnTo>
                    <a:pt x="1" y="855"/>
                  </a:lnTo>
                  <a:lnTo>
                    <a:pt x="27" y="907"/>
                  </a:lnTo>
                  <a:lnTo>
                    <a:pt x="79" y="933"/>
                  </a:lnTo>
                  <a:lnTo>
                    <a:pt x="130" y="958"/>
                  </a:lnTo>
                  <a:lnTo>
                    <a:pt x="182" y="958"/>
                  </a:lnTo>
                  <a:lnTo>
                    <a:pt x="260" y="933"/>
                  </a:lnTo>
                  <a:lnTo>
                    <a:pt x="286" y="907"/>
                  </a:lnTo>
                  <a:lnTo>
                    <a:pt x="415" y="751"/>
                  </a:lnTo>
                  <a:lnTo>
                    <a:pt x="519" y="648"/>
                  </a:lnTo>
                  <a:lnTo>
                    <a:pt x="674" y="544"/>
                  </a:lnTo>
                  <a:lnTo>
                    <a:pt x="804" y="440"/>
                  </a:lnTo>
                  <a:lnTo>
                    <a:pt x="959" y="389"/>
                  </a:lnTo>
                  <a:lnTo>
                    <a:pt x="1140" y="337"/>
                  </a:lnTo>
                  <a:lnTo>
                    <a:pt x="1296" y="311"/>
                  </a:lnTo>
                  <a:lnTo>
                    <a:pt x="1477" y="311"/>
                  </a:lnTo>
                  <a:lnTo>
                    <a:pt x="1529" y="285"/>
                  </a:lnTo>
                  <a:lnTo>
                    <a:pt x="1581" y="259"/>
                  </a:lnTo>
                  <a:lnTo>
                    <a:pt x="1607" y="207"/>
                  </a:lnTo>
                  <a:lnTo>
                    <a:pt x="1632" y="156"/>
                  </a:lnTo>
                  <a:lnTo>
                    <a:pt x="1607" y="104"/>
                  </a:lnTo>
                  <a:lnTo>
                    <a:pt x="1581" y="52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67"/>
            <p:cNvSpPr/>
            <p:nvPr/>
          </p:nvSpPr>
          <p:spPr>
            <a:xfrm>
              <a:off x="5449955" y="1184822"/>
              <a:ext cx="159963" cy="147784"/>
            </a:xfrm>
            <a:custGeom>
              <a:avLst/>
              <a:gdLst/>
              <a:ahLst/>
              <a:cxnLst/>
              <a:rect l="l" t="t" r="r" b="b"/>
              <a:pathLst>
                <a:path w="10205" h="9428" extrusionOk="0">
                  <a:moveTo>
                    <a:pt x="4895" y="0"/>
                  </a:moveTo>
                  <a:lnTo>
                    <a:pt x="4507" y="52"/>
                  </a:lnTo>
                  <a:lnTo>
                    <a:pt x="4170" y="104"/>
                  </a:lnTo>
                  <a:lnTo>
                    <a:pt x="3833" y="207"/>
                  </a:lnTo>
                  <a:lnTo>
                    <a:pt x="3523" y="311"/>
                  </a:lnTo>
                  <a:lnTo>
                    <a:pt x="3264" y="440"/>
                  </a:lnTo>
                  <a:lnTo>
                    <a:pt x="3031" y="596"/>
                  </a:lnTo>
                  <a:lnTo>
                    <a:pt x="2798" y="751"/>
                  </a:lnTo>
                  <a:lnTo>
                    <a:pt x="2616" y="932"/>
                  </a:lnTo>
                  <a:lnTo>
                    <a:pt x="2435" y="1114"/>
                  </a:lnTo>
                  <a:lnTo>
                    <a:pt x="2280" y="1321"/>
                  </a:lnTo>
                  <a:lnTo>
                    <a:pt x="2150" y="1528"/>
                  </a:lnTo>
                  <a:lnTo>
                    <a:pt x="2046" y="1761"/>
                  </a:lnTo>
                  <a:lnTo>
                    <a:pt x="1969" y="1994"/>
                  </a:lnTo>
                  <a:lnTo>
                    <a:pt x="1891" y="2227"/>
                  </a:lnTo>
                  <a:lnTo>
                    <a:pt x="1762" y="2694"/>
                  </a:lnTo>
                  <a:lnTo>
                    <a:pt x="1710" y="3160"/>
                  </a:lnTo>
                  <a:lnTo>
                    <a:pt x="1710" y="3626"/>
                  </a:lnTo>
                  <a:lnTo>
                    <a:pt x="1710" y="4040"/>
                  </a:lnTo>
                  <a:lnTo>
                    <a:pt x="1736" y="4429"/>
                  </a:lnTo>
                  <a:lnTo>
                    <a:pt x="1839" y="4973"/>
                  </a:lnTo>
                  <a:lnTo>
                    <a:pt x="1891" y="5180"/>
                  </a:lnTo>
                  <a:lnTo>
                    <a:pt x="1762" y="5154"/>
                  </a:lnTo>
                  <a:lnTo>
                    <a:pt x="1477" y="5050"/>
                  </a:lnTo>
                  <a:lnTo>
                    <a:pt x="1295" y="4999"/>
                  </a:lnTo>
                  <a:lnTo>
                    <a:pt x="1114" y="4973"/>
                  </a:lnTo>
                  <a:lnTo>
                    <a:pt x="907" y="4947"/>
                  </a:lnTo>
                  <a:lnTo>
                    <a:pt x="700" y="4973"/>
                  </a:lnTo>
                  <a:lnTo>
                    <a:pt x="492" y="5024"/>
                  </a:lnTo>
                  <a:lnTo>
                    <a:pt x="311" y="5128"/>
                  </a:lnTo>
                  <a:lnTo>
                    <a:pt x="234" y="5180"/>
                  </a:lnTo>
                  <a:lnTo>
                    <a:pt x="182" y="5283"/>
                  </a:lnTo>
                  <a:lnTo>
                    <a:pt x="104" y="5361"/>
                  </a:lnTo>
                  <a:lnTo>
                    <a:pt x="78" y="5491"/>
                  </a:lnTo>
                  <a:lnTo>
                    <a:pt x="26" y="5620"/>
                  </a:lnTo>
                  <a:lnTo>
                    <a:pt x="0" y="5776"/>
                  </a:lnTo>
                  <a:lnTo>
                    <a:pt x="0" y="5931"/>
                  </a:lnTo>
                  <a:lnTo>
                    <a:pt x="0" y="6138"/>
                  </a:lnTo>
                  <a:lnTo>
                    <a:pt x="78" y="6578"/>
                  </a:lnTo>
                  <a:lnTo>
                    <a:pt x="208" y="7122"/>
                  </a:lnTo>
                  <a:lnTo>
                    <a:pt x="311" y="7407"/>
                  </a:lnTo>
                  <a:lnTo>
                    <a:pt x="441" y="7666"/>
                  </a:lnTo>
                  <a:lnTo>
                    <a:pt x="596" y="7899"/>
                  </a:lnTo>
                  <a:lnTo>
                    <a:pt x="777" y="8106"/>
                  </a:lnTo>
                  <a:lnTo>
                    <a:pt x="959" y="8314"/>
                  </a:lnTo>
                  <a:lnTo>
                    <a:pt x="1192" y="8469"/>
                  </a:lnTo>
                  <a:lnTo>
                    <a:pt x="1425" y="8650"/>
                  </a:lnTo>
                  <a:lnTo>
                    <a:pt x="1684" y="8780"/>
                  </a:lnTo>
                  <a:lnTo>
                    <a:pt x="1943" y="8909"/>
                  </a:lnTo>
                  <a:lnTo>
                    <a:pt x="2228" y="9013"/>
                  </a:lnTo>
                  <a:lnTo>
                    <a:pt x="2513" y="9117"/>
                  </a:lnTo>
                  <a:lnTo>
                    <a:pt x="2823" y="9194"/>
                  </a:lnTo>
                  <a:lnTo>
                    <a:pt x="3419" y="9298"/>
                  </a:lnTo>
                  <a:lnTo>
                    <a:pt x="4041" y="9375"/>
                  </a:lnTo>
                  <a:lnTo>
                    <a:pt x="4636" y="9427"/>
                  </a:lnTo>
                  <a:lnTo>
                    <a:pt x="5750" y="9427"/>
                  </a:lnTo>
                  <a:lnTo>
                    <a:pt x="6216" y="9401"/>
                  </a:lnTo>
                  <a:lnTo>
                    <a:pt x="6915" y="9350"/>
                  </a:lnTo>
                  <a:lnTo>
                    <a:pt x="7174" y="9298"/>
                  </a:lnTo>
                  <a:lnTo>
                    <a:pt x="10205" y="6552"/>
                  </a:lnTo>
                  <a:lnTo>
                    <a:pt x="10153" y="6242"/>
                  </a:lnTo>
                  <a:lnTo>
                    <a:pt x="9997" y="5491"/>
                  </a:lnTo>
                  <a:lnTo>
                    <a:pt x="9842" y="4973"/>
                  </a:lnTo>
                  <a:lnTo>
                    <a:pt x="9661" y="4403"/>
                  </a:lnTo>
                  <a:lnTo>
                    <a:pt x="9454" y="3807"/>
                  </a:lnTo>
                  <a:lnTo>
                    <a:pt x="9169" y="3186"/>
                  </a:lnTo>
                  <a:lnTo>
                    <a:pt x="8858" y="2564"/>
                  </a:lnTo>
                  <a:lnTo>
                    <a:pt x="8677" y="2253"/>
                  </a:lnTo>
                  <a:lnTo>
                    <a:pt x="8469" y="1968"/>
                  </a:lnTo>
                  <a:lnTo>
                    <a:pt x="8262" y="1683"/>
                  </a:lnTo>
                  <a:lnTo>
                    <a:pt x="8055" y="1424"/>
                  </a:lnTo>
                  <a:lnTo>
                    <a:pt x="7822" y="1165"/>
                  </a:lnTo>
                  <a:lnTo>
                    <a:pt x="7563" y="932"/>
                  </a:lnTo>
                  <a:lnTo>
                    <a:pt x="7278" y="699"/>
                  </a:lnTo>
                  <a:lnTo>
                    <a:pt x="6993" y="518"/>
                  </a:lnTo>
                  <a:lnTo>
                    <a:pt x="6682" y="363"/>
                  </a:lnTo>
                  <a:lnTo>
                    <a:pt x="6372" y="207"/>
                  </a:lnTo>
                  <a:lnTo>
                    <a:pt x="6035" y="104"/>
                  </a:lnTo>
                  <a:lnTo>
                    <a:pt x="5672" y="52"/>
                  </a:lnTo>
                  <a:lnTo>
                    <a:pt x="53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67"/>
            <p:cNvSpPr/>
            <p:nvPr/>
          </p:nvSpPr>
          <p:spPr>
            <a:xfrm>
              <a:off x="5533989" y="1263573"/>
              <a:ext cx="77152" cy="80805"/>
            </a:xfrm>
            <a:custGeom>
              <a:avLst/>
              <a:gdLst/>
              <a:ahLst/>
              <a:cxnLst/>
              <a:rect l="l" t="t" r="r" b="b"/>
              <a:pathLst>
                <a:path w="4922" h="5155" extrusionOk="0">
                  <a:moveTo>
                    <a:pt x="4455" y="0"/>
                  </a:moveTo>
                  <a:lnTo>
                    <a:pt x="4300" y="78"/>
                  </a:lnTo>
                  <a:lnTo>
                    <a:pt x="3885" y="259"/>
                  </a:lnTo>
                  <a:lnTo>
                    <a:pt x="3290" y="570"/>
                  </a:lnTo>
                  <a:lnTo>
                    <a:pt x="2927" y="777"/>
                  </a:lnTo>
                  <a:lnTo>
                    <a:pt x="2565" y="1036"/>
                  </a:lnTo>
                  <a:lnTo>
                    <a:pt x="2176" y="1321"/>
                  </a:lnTo>
                  <a:lnTo>
                    <a:pt x="1813" y="1632"/>
                  </a:lnTo>
                  <a:lnTo>
                    <a:pt x="1425" y="1995"/>
                  </a:lnTo>
                  <a:lnTo>
                    <a:pt x="1062" y="2409"/>
                  </a:lnTo>
                  <a:lnTo>
                    <a:pt x="752" y="2849"/>
                  </a:lnTo>
                  <a:lnTo>
                    <a:pt x="441" y="3341"/>
                  </a:lnTo>
                  <a:lnTo>
                    <a:pt x="311" y="3600"/>
                  </a:lnTo>
                  <a:lnTo>
                    <a:pt x="182" y="3885"/>
                  </a:lnTo>
                  <a:lnTo>
                    <a:pt x="78" y="4170"/>
                  </a:lnTo>
                  <a:lnTo>
                    <a:pt x="1" y="4455"/>
                  </a:lnTo>
                  <a:lnTo>
                    <a:pt x="104" y="4559"/>
                  </a:lnTo>
                  <a:lnTo>
                    <a:pt x="234" y="4662"/>
                  </a:lnTo>
                  <a:lnTo>
                    <a:pt x="415" y="4766"/>
                  </a:lnTo>
                  <a:lnTo>
                    <a:pt x="674" y="4895"/>
                  </a:lnTo>
                  <a:lnTo>
                    <a:pt x="985" y="4999"/>
                  </a:lnTo>
                  <a:lnTo>
                    <a:pt x="1347" y="5103"/>
                  </a:lnTo>
                  <a:lnTo>
                    <a:pt x="1788" y="5154"/>
                  </a:lnTo>
                  <a:lnTo>
                    <a:pt x="1813" y="5051"/>
                  </a:lnTo>
                  <a:lnTo>
                    <a:pt x="1891" y="4792"/>
                  </a:lnTo>
                  <a:lnTo>
                    <a:pt x="2047" y="4403"/>
                  </a:lnTo>
                  <a:lnTo>
                    <a:pt x="2176" y="4170"/>
                  </a:lnTo>
                  <a:lnTo>
                    <a:pt x="2306" y="3911"/>
                  </a:lnTo>
                  <a:lnTo>
                    <a:pt x="2487" y="3626"/>
                  </a:lnTo>
                  <a:lnTo>
                    <a:pt x="2694" y="3341"/>
                  </a:lnTo>
                  <a:lnTo>
                    <a:pt x="2953" y="3031"/>
                  </a:lnTo>
                  <a:lnTo>
                    <a:pt x="3238" y="2720"/>
                  </a:lnTo>
                  <a:lnTo>
                    <a:pt x="3575" y="2409"/>
                  </a:lnTo>
                  <a:lnTo>
                    <a:pt x="3937" y="2098"/>
                  </a:lnTo>
                  <a:lnTo>
                    <a:pt x="4377" y="1813"/>
                  </a:lnTo>
                  <a:lnTo>
                    <a:pt x="4844" y="1528"/>
                  </a:lnTo>
                  <a:lnTo>
                    <a:pt x="4895" y="1347"/>
                  </a:lnTo>
                  <a:lnTo>
                    <a:pt x="4921" y="1166"/>
                  </a:lnTo>
                  <a:lnTo>
                    <a:pt x="4921" y="959"/>
                  </a:lnTo>
                  <a:lnTo>
                    <a:pt x="4895" y="700"/>
                  </a:lnTo>
                  <a:lnTo>
                    <a:pt x="4818" y="441"/>
                  </a:lnTo>
                  <a:lnTo>
                    <a:pt x="4766" y="337"/>
                  </a:lnTo>
                  <a:lnTo>
                    <a:pt x="4662" y="208"/>
                  </a:lnTo>
                  <a:lnTo>
                    <a:pt x="4585" y="104"/>
                  </a:lnTo>
                  <a:lnTo>
                    <a:pt x="4455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67"/>
            <p:cNvSpPr/>
            <p:nvPr/>
          </p:nvSpPr>
          <p:spPr>
            <a:xfrm>
              <a:off x="5523439" y="1264795"/>
              <a:ext cx="359694" cy="390151"/>
            </a:xfrm>
            <a:custGeom>
              <a:avLst/>
              <a:gdLst/>
              <a:ahLst/>
              <a:cxnLst/>
              <a:rect l="l" t="t" r="r" b="b"/>
              <a:pathLst>
                <a:path w="22947" h="24890" extrusionOk="0">
                  <a:moveTo>
                    <a:pt x="10153" y="0"/>
                  </a:moveTo>
                  <a:lnTo>
                    <a:pt x="9376" y="52"/>
                  </a:lnTo>
                  <a:lnTo>
                    <a:pt x="8599" y="130"/>
                  </a:lnTo>
                  <a:lnTo>
                    <a:pt x="7796" y="259"/>
                  </a:lnTo>
                  <a:lnTo>
                    <a:pt x="6967" y="415"/>
                  </a:lnTo>
                  <a:lnTo>
                    <a:pt x="6578" y="518"/>
                  </a:lnTo>
                  <a:lnTo>
                    <a:pt x="6190" y="648"/>
                  </a:lnTo>
                  <a:lnTo>
                    <a:pt x="5827" y="777"/>
                  </a:lnTo>
                  <a:lnTo>
                    <a:pt x="5465" y="907"/>
                  </a:lnTo>
                  <a:lnTo>
                    <a:pt x="5128" y="1062"/>
                  </a:lnTo>
                  <a:lnTo>
                    <a:pt x="4791" y="1243"/>
                  </a:lnTo>
                  <a:lnTo>
                    <a:pt x="4481" y="1425"/>
                  </a:lnTo>
                  <a:lnTo>
                    <a:pt x="4170" y="1606"/>
                  </a:lnTo>
                  <a:lnTo>
                    <a:pt x="3885" y="1813"/>
                  </a:lnTo>
                  <a:lnTo>
                    <a:pt x="3600" y="2020"/>
                  </a:lnTo>
                  <a:lnTo>
                    <a:pt x="3341" y="2253"/>
                  </a:lnTo>
                  <a:lnTo>
                    <a:pt x="3082" y="2486"/>
                  </a:lnTo>
                  <a:lnTo>
                    <a:pt x="2616" y="2979"/>
                  </a:lnTo>
                  <a:lnTo>
                    <a:pt x="2202" y="3522"/>
                  </a:lnTo>
                  <a:lnTo>
                    <a:pt x="1813" y="4092"/>
                  </a:lnTo>
                  <a:lnTo>
                    <a:pt x="1476" y="4688"/>
                  </a:lnTo>
                  <a:lnTo>
                    <a:pt x="1191" y="5309"/>
                  </a:lnTo>
                  <a:lnTo>
                    <a:pt x="933" y="5957"/>
                  </a:lnTo>
                  <a:lnTo>
                    <a:pt x="699" y="6630"/>
                  </a:lnTo>
                  <a:lnTo>
                    <a:pt x="518" y="7304"/>
                  </a:lnTo>
                  <a:lnTo>
                    <a:pt x="363" y="8003"/>
                  </a:lnTo>
                  <a:lnTo>
                    <a:pt x="233" y="8702"/>
                  </a:lnTo>
                  <a:lnTo>
                    <a:pt x="130" y="9402"/>
                  </a:lnTo>
                  <a:lnTo>
                    <a:pt x="52" y="10127"/>
                  </a:lnTo>
                  <a:lnTo>
                    <a:pt x="26" y="10826"/>
                  </a:lnTo>
                  <a:lnTo>
                    <a:pt x="0" y="11551"/>
                  </a:lnTo>
                  <a:lnTo>
                    <a:pt x="0" y="12250"/>
                  </a:lnTo>
                  <a:lnTo>
                    <a:pt x="0" y="12950"/>
                  </a:lnTo>
                  <a:lnTo>
                    <a:pt x="52" y="13623"/>
                  </a:lnTo>
                  <a:lnTo>
                    <a:pt x="78" y="14296"/>
                  </a:lnTo>
                  <a:lnTo>
                    <a:pt x="233" y="15566"/>
                  </a:lnTo>
                  <a:lnTo>
                    <a:pt x="389" y="16731"/>
                  </a:lnTo>
                  <a:lnTo>
                    <a:pt x="596" y="17741"/>
                  </a:lnTo>
                  <a:lnTo>
                    <a:pt x="777" y="18622"/>
                  </a:lnTo>
                  <a:lnTo>
                    <a:pt x="1062" y="19917"/>
                  </a:lnTo>
                  <a:lnTo>
                    <a:pt x="1295" y="21134"/>
                  </a:lnTo>
                  <a:lnTo>
                    <a:pt x="1425" y="22299"/>
                  </a:lnTo>
                  <a:lnTo>
                    <a:pt x="1528" y="23361"/>
                  </a:lnTo>
                  <a:lnTo>
                    <a:pt x="2305" y="23620"/>
                  </a:lnTo>
                  <a:lnTo>
                    <a:pt x="3082" y="23827"/>
                  </a:lnTo>
                  <a:lnTo>
                    <a:pt x="3885" y="24035"/>
                  </a:lnTo>
                  <a:lnTo>
                    <a:pt x="4688" y="24216"/>
                  </a:lnTo>
                  <a:lnTo>
                    <a:pt x="5491" y="24371"/>
                  </a:lnTo>
                  <a:lnTo>
                    <a:pt x="6319" y="24501"/>
                  </a:lnTo>
                  <a:lnTo>
                    <a:pt x="7122" y="24604"/>
                  </a:lnTo>
                  <a:lnTo>
                    <a:pt x="7925" y="24708"/>
                  </a:lnTo>
                  <a:lnTo>
                    <a:pt x="8728" y="24760"/>
                  </a:lnTo>
                  <a:lnTo>
                    <a:pt x="9557" y="24837"/>
                  </a:lnTo>
                  <a:lnTo>
                    <a:pt x="10360" y="24863"/>
                  </a:lnTo>
                  <a:lnTo>
                    <a:pt x="11137" y="24889"/>
                  </a:lnTo>
                  <a:lnTo>
                    <a:pt x="12691" y="24889"/>
                  </a:lnTo>
                  <a:lnTo>
                    <a:pt x="14219" y="24812"/>
                  </a:lnTo>
                  <a:lnTo>
                    <a:pt x="15669" y="24708"/>
                  </a:lnTo>
                  <a:lnTo>
                    <a:pt x="17042" y="24578"/>
                  </a:lnTo>
                  <a:lnTo>
                    <a:pt x="18311" y="24397"/>
                  </a:lnTo>
                  <a:lnTo>
                    <a:pt x="19502" y="24216"/>
                  </a:lnTo>
                  <a:lnTo>
                    <a:pt x="20564" y="24009"/>
                  </a:lnTo>
                  <a:lnTo>
                    <a:pt x="21496" y="23776"/>
                  </a:lnTo>
                  <a:lnTo>
                    <a:pt x="22299" y="23568"/>
                  </a:lnTo>
                  <a:lnTo>
                    <a:pt x="22947" y="23361"/>
                  </a:lnTo>
                  <a:lnTo>
                    <a:pt x="22558" y="21859"/>
                  </a:lnTo>
                  <a:lnTo>
                    <a:pt x="22221" y="20331"/>
                  </a:lnTo>
                  <a:lnTo>
                    <a:pt x="21937" y="18829"/>
                  </a:lnTo>
                  <a:lnTo>
                    <a:pt x="21704" y="17327"/>
                  </a:lnTo>
                  <a:lnTo>
                    <a:pt x="21600" y="16576"/>
                  </a:lnTo>
                  <a:lnTo>
                    <a:pt x="21548" y="15850"/>
                  </a:lnTo>
                  <a:lnTo>
                    <a:pt x="21470" y="15125"/>
                  </a:lnTo>
                  <a:lnTo>
                    <a:pt x="21445" y="14426"/>
                  </a:lnTo>
                  <a:lnTo>
                    <a:pt x="21445" y="13727"/>
                  </a:lnTo>
                  <a:lnTo>
                    <a:pt x="21470" y="13053"/>
                  </a:lnTo>
                  <a:lnTo>
                    <a:pt x="21522" y="12406"/>
                  </a:lnTo>
                  <a:lnTo>
                    <a:pt x="21600" y="11758"/>
                  </a:lnTo>
                  <a:lnTo>
                    <a:pt x="21704" y="11007"/>
                  </a:lnTo>
                  <a:lnTo>
                    <a:pt x="21755" y="10282"/>
                  </a:lnTo>
                  <a:lnTo>
                    <a:pt x="21755" y="9583"/>
                  </a:lnTo>
                  <a:lnTo>
                    <a:pt x="21704" y="8884"/>
                  </a:lnTo>
                  <a:lnTo>
                    <a:pt x="21626" y="8210"/>
                  </a:lnTo>
                  <a:lnTo>
                    <a:pt x="21470" y="7537"/>
                  </a:lnTo>
                  <a:lnTo>
                    <a:pt x="21315" y="6915"/>
                  </a:lnTo>
                  <a:lnTo>
                    <a:pt x="21082" y="6294"/>
                  </a:lnTo>
                  <a:lnTo>
                    <a:pt x="20823" y="5698"/>
                  </a:lnTo>
                  <a:lnTo>
                    <a:pt x="20538" y="5154"/>
                  </a:lnTo>
                  <a:lnTo>
                    <a:pt x="20201" y="4610"/>
                  </a:lnTo>
                  <a:lnTo>
                    <a:pt x="19839" y="4092"/>
                  </a:lnTo>
                  <a:lnTo>
                    <a:pt x="19424" y="3600"/>
                  </a:lnTo>
                  <a:lnTo>
                    <a:pt x="19010" y="3134"/>
                  </a:lnTo>
                  <a:lnTo>
                    <a:pt x="18544" y="2720"/>
                  </a:lnTo>
                  <a:lnTo>
                    <a:pt x="18026" y="2305"/>
                  </a:lnTo>
                  <a:lnTo>
                    <a:pt x="17508" y="1917"/>
                  </a:lnTo>
                  <a:lnTo>
                    <a:pt x="16964" y="1580"/>
                  </a:lnTo>
                  <a:lnTo>
                    <a:pt x="16368" y="1269"/>
                  </a:lnTo>
                  <a:lnTo>
                    <a:pt x="15773" y="984"/>
                  </a:lnTo>
                  <a:lnTo>
                    <a:pt x="15125" y="751"/>
                  </a:lnTo>
                  <a:lnTo>
                    <a:pt x="14478" y="518"/>
                  </a:lnTo>
                  <a:lnTo>
                    <a:pt x="13804" y="363"/>
                  </a:lnTo>
                  <a:lnTo>
                    <a:pt x="13105" y="207"/>
                  </a:lnTo>
                  <a:lnTo>
                    <a:pt x="12406" y="104"/>
                  </a:lnTo>
                  <a:lnTo>
                    <a:pt x="11655" y="26"/>
                  </a:lnTo>
                  <a:lnTo>
                    <a:pt x="109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67"/>
            <p:cNvSpPr/>
            <p:nvPr/>
          </p:nvSpPr>
          <p:spPr>
            <a:xfrm>
              <a:off x="5523439" y="1264795"/>
              <a:ext cx="359694" cy="390151"/>
            </a:xfrm>
            <a:custGeom>
              <a:avLst/>
              <a:gdLst/>
              <a:ahLst/>
              <a:cxnLst/>
              <a:rect l="l" t="t" r="r" b="b"/>
              <a:pathLst>
                <a:path w="22947" h="24890" fill="none" extrusionOk="0">
                  <a:moveTo>
                    <a:pt x="22947" y="23361"/>
                  </a:moveTo>
                  <a:lnTo>
                    <a:pt x="22947" y="23361"/>
                  </a:lnTo>
                  <a:lnTo>
                    <a:pt x="22299" y="23568"/>
                  </a:lnTo>
                  <a:lnTo>
                    <a:pt x="21496" y="23776"/>
                  </a:lnTo>
                  <a:lnTo>
                    <a:pt x="20564" y="24009"/>
                  </a:lnTo>
                  <a:lnTo>
                    <a:pt x="19502" y="24216"/>
                  </a:lnTo>
                  <a:lnTo>
                    <a:pt x="18311" y="24397"/>
                  </a:lnTo>
                  <a:lnTo>
                    <a:pt x="17042" y="24578"/>
                  </a:lnTo>
                  <a:lnTo>
                    <a:pt x="15669" y="24708"/>
                  </a:lnTo>
                  <a:lnTo>
                    <a:pt x="14219" y="24812"/>
                  </a:lnTo>
                  <a:lnTo>
                    <a:pt x="12691" y="24889"/>
                  </a:lnTo>
                  <a:lnTo>
                    <a:pt x="11137" y="24889"/>
                  </a:lnTo>
                  <a:lnTo>
                    <a:pt x="10360" y="24863"/>
                  </a:lnTo>
                  <a:lnTo>
                    <a:pt x="9557" y="24837"/>
                  </a:lnTo>
                  <a:lnTo>
                    <a:pt x="8728" y="24760"/>
                  </a:lnTo>
                  <a:lnTo>
                    <a:pt x="7925" y="24708"/>
                  </a:lnTo>
                  <a:lnTo>
                    <a:pt x="7122" y="24604"/>
                  </a:lnTo>
                  <a:lnTo>
                    <a:pt x="6319" y="24501"/>
                  </a:lnTo>
                  <a:lnTo>
                    <a:pt x="5491" y="24371"/>
                  </a:lnTo>
                  <a:lnTo>
                    <a:pt x="4688" y="24216"/>
                  </a:lnTo>
                  <a:lnTo>
                    <a:pt x="3885" y="24035"/>
                  </a:lnTo>
                  <a:lnTo>
                    <a:pt x="3082" y="23827"/>
                  </a:lnTo>
                  <a:lnTo>
                    <a:pt x="2305" y="23620"/>
                  </a:lnTo>
                  <a:lnTo>
                    <a:pt x="1528" y="23361"/>
                  </a:lnTo>
                  <a:lnTo>
                    <a:pt x="1528" y="23361"/>
                  </a:lnTo>
                  <a:lnTo>
                    <a:pt x="1425" y="22299"/>
                  </a:lnTo>
                  <a:lnTo>
                    <a:pt x="1295" y="21134"/>
                  </a:lnTo>
                  <a:lnTo>
                    <a:pt x="1062" y="19917"/>
                  </a:lnTo>
                  <a:lnTo>
                    <a:pt x="777" y="18622"/>
                  </a:lnTo>
                  <a:lnTo>
                    <a:pt x="777" y="18622"/>
                  </a:lnTo>
                  <a:lnTo>
                    <a:pt x="596" y="17741"/>
                  </a:lnTo>
                  <a:lnTo>
                    <a:pt x="389" y="16731"/>
                  </a:lnTo>
                  <a:lnTo>
                    <a:pt x="233" y="15566"/>
                  </a:lnTo>
                  <a:lnTo>
                    <a:pt x="78" y="14296"/>
                  </a:lnTo>
                  <a:lnTo>
                    <a:pt x="52" y="13623"/>
                  </a:lnTo>
                  <a:lnTo>
                    <a:pt x="0" y="12950"/>
                  </a:lnTo>
                  <a:lnTo>
                    <a:pt x="0" y="12250"/>
                  </a:lnTo>
                  <a:lnTo>
                    <a:pt x="0" y="11551"/>
                  </a:lnTo>
                  <a:lnTo>
                    <a:pt x="26" y="10826"/>
                  </a:lnTo>
                  <a:lnTo>
                    <a:pt x="52" y="10127"/>
                  </a:lnTo>
                  <a:lnTo>
                    <a:pt x="130" y="9402"/>
                  </a:lnTo>
                  <a:lnTo>
                    <a:pt x="233" y="8702"/>
                  </a:lnTo>
                  <a:lnTo>
                    <a:pt x="363" y="8003"/>
                  </a:lnTo>
                  <a:lnTo>
                    <a:pt x="518" y="7304"/>
                  </a:lnTo>
                  <a:lnTo>
                    <a:pt x="699" y="6630"/>
                  </a:lnTo>
                  <a:lnTo>
                    <a:pt x="933" y="5957"/>
                  </a:lnTo>
                  <a:lnTo>
                    <a:pt x="1191" y="5309"/>
                  </a:lnTo>
                  <a:lnTo>
                    <a:pt x="1476" y="4688"/>
                  </a:lnTo>
                  <a:lnTo>
                    <a:pt x="1813" y="4092"/>
                  </a:lnTo>
                  <a:lnTo>
                    <a:pt x="2202" y="3522"/>
                  </a:lnTo>
                  <a:lnTo>
                    <a:pt x="2616" y="2979"/>
                  </a:lnTo>
                  <a:lnTo>
                    <a:pt x="3082" y="2486"/>
                  </a:lnTo>
                  <a:lnTo>
                    <a:pt x="3341" y="2253"/>
                  </a:lnTo>
                  <a:lnTo>
                    <a:pt x="3600" y="2020"/>
                  </a:lnTo>
                  <a:lnTo>
                    <a:pt x="3885" y="1813"/>
                  </a:lnTo>
                  <a:lnTo>
                    <a:pt x="4170" y="1606"/>
                  </a:lnTo>
                  <a:lnTo>
                    <a:pt x="4481" y="1425"/>
                  </a:lnTo>
                  <a:lnTo>
                    <a:pt x="4791" y="1243"/>
                  </a:lnTo>
                  <a:lnTo>
                    <a:pt x="5128" y="1062"/>
                  </a:lnTo>
                  <a:lnTo>
                    <a:pt x="5465" y="907"/>
                  </a:lnTo>
                  <a:lnTo>
                    <a:pt x="5827" y="777"/>
                  </a:lnTo>
                  <a:lnTo>
                    <a:pt x="6190" y="648"/>
                  </a:lnTo>
                  <a:lnTo>
                    <a:pt x="6578" y="518"/>
                  </a:lnTo>
                  <a:lnTo>
                    <a:pt x="6967" y="415"/>
                  </a:lnTo>
                  <a:lnTo>
                    <a:pt x="6967" y="415"/>
                  </a:lnTo>
                  <a:lnTo>
                    <a:pt x="7796" y="259"/>
                  </a:lnTo>
                  <a:lnTo>
                    <a:pt x="8599" y="130"/>
                  </a:lnTo>
                  <a:lnTo>
                    <a:pt x="9376" y="52"/>
                  </a:lnTo>
                  <a:lnTo>
                    <a:pt x="10153" y="0"/>
                  </a:lnTo>
                  <a:lnTo>
                    <a:pt x="10930" y="0"/>
                  </a:lnTo>
                  <a:lnTo>
                    <a:pt x="11655" y="26"/>
                  </a:lnTo>
                  <a:lnTo>
                    <a:pt x="12406" y="104"/>
                  </a:lnTo>
                  <a:lnTo>
                    <a:pt x="13105" y="207"/>
                  </a:lnTo>
                  <a:lnTo>
                    <a:pt x="13804" y="363"/>
                  </a:lnTo>
                  <a:lnTo>
                    <a:pt x="14478" y="518"/>
                  </a:lnTo>
                  <a:lnTo>
                    <a:pt x="15125" y="751"/>
                  </a:lnTo>
                  <a:lnTo>
                    <a:pt x="15773" y="984"/>
                  </a:lnTo>
                  <a:lnTo>
                    <a:pt x="16368" y="1269"/>
                  </a:lnTo>
                  <a:lnTo>
                    <a:pt x="16964" y="1580"/>
                  </a:lnTo>
                  <a:lnTo>
                    <a:pt x="17508" y="1917"/>
                  </a:lnTo>
                  <a:lnTo>
                    <a:pt x="18026" y="2305"/>
                  </a:lnTo>
                  <a:lnTo>
                    <a:pt x="18544" y="2720"/>
                  </a:lnTo>
                  <a:lnTo>
                    <a:pt x="19010" y="3134"/>
                  </a:lnTo>
                  <a:lnTo>
                    <a:pt x="19424" y="3600"/>
                  </a:lnTo>
                  <a:lnTo>
                    <a:pt x="19839" y="4092"/>
                  </a:lnTo>
                  <a:lnTo>
                    <a:pt x="20201" y="4610"/>
                  </a:lnTo>
                  <a:lnTo>
                    <a:pt x="20538" y="5154"/>
                  </a:lnTo>
                  <a:lnTo>
                    <a:pt x="20823" y="5698"/>
                  </a:lnTo>
                  <a:lnTo>
                    <a:pt x="21082" y="6294"/>
                  </a:lnTo>
                  <a:lnTo>
                    <a:pt x="21315" y="6915"/>
                  </a:lnTo>
                  <a:lnTo>
                    <a:pt x="21470" y="7537"/>
                  </a:lnTo>
                  <a:lnTo>
                    <a:pt x="21626" y="8210"/>
                  </a:lnTo>
                  <a:lnTo>
                    <a:pt x="21704" y="8884"/>
                  </a:lnTo>
                  <a:lnTo>
                    <a:pt x="21755" y="9583"/>
                  </a:lnTo>
                  <a:lnTo>
                    <a:pt x="21755" y="10282"/>
                  </a:lnTo>
                  <a:lnTo>
                    <a:pt x="21704" y="11007"/>
                  </a:lnTo>
                  <a:lnTo>
                    <a:pt x="21600" y="11758"/>
                  </a:lnTo>
                  <a:lnTo>
                    <a:pt x="21600" y="11758"/>
                  </a:lnTo>
                  <a:lnTo>
                    <a:pt x="21522" y="12406"/>
                  </a:lnTo>
                  <a:lnTo>
                    <a:pt x="21470" y="13053"/>
                  </a:lnTo>
                  <a:lnTo>
                    <a:pt x="21445" y="13727"/>
                  </a:lnTo>
                  <a:lnTo>
                    <a:pt x="21445" y="14426"/>
                  </a:lnTo>
                  <a:lnTo>
                    <a:pt x="21470" y="15125"/>
                  </a:lnTo>
                  <a:lnTo>
                    <a:pt x="21548" y="15850"/>
                  </a:lnTo>
                  <a:lnTo>
                    <a:pt x="21600" y="16576"/>
                  </a:lnTo>
                  <a:lnTo>
                    <a:pt x="21704" y="17327"/>
                  </a:lnTo>
                  <a:lnTo>
                    <a:pt x="21937" y="18829"/>
                  </a:lnTo>
                  <a:lnTo>
                    <a:pt x="22221" y="20331"/>
                  </a:lnTo>
                  <a:lnTo>
                    <a:pt x="22558" y="21859"/>
                  </a:lnTo>
                  <a:lnTo>
                    <a:pt x="22947" y="233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67"/>
            <p:cNvSpPr/>
            <p:nvPr/>
          </p:nvSpPr>
          <p:spPr>
            <a:xfrm>
              <a:off x="5456444" y="1658990"/>
              <a:ext cx="590289" cy="895983"/>
            </a:xfrm>
            <a:custGeom>
              <a:avLst/>
              <a:gdLst/>
              <a:ahLst/>
              <a:cxnLst/>
              <a:rect l="l" t="t" r="r" b="b"/>
              <a:pathLst>
                <a:path w="37658" h="57160" extrusionOk="0">
                  <a:moveTo>
                    <a:pt x="11448" y="0"/>
                  </a:moveTo>
                  <a:lnTo>
                    <a:pt x="11345" y="181"/>
                  </a:lnTo>
                  <a:lnTo>
                    <a:pt x="11215" y="389"/>
                  </a:lnTo>
                  <a:lnTo>
                    <a:pt x="10982" y="674"/>
                  </a:lnTo>
                  <a:lnTo>
                    <a:pt x="10671" y="1010"/>
                  </a:lnTo>
                  <a:lnTo>
                    <a:pt x="10257" y="1425"/>
                  </a:lnTo>
                  <a:lnTo>
                    <a:pt x="9713" y="1839"/>
                  </a:lnTo>
                  <a:lnTo>
                    <a:pt x="9376" y="2072"/>
                  </a:lnTo>
                  <a:lnTo>
                    <a:pt x="9014" y="2331"/>
                  </a:lnTo>
                  <a:lnTo>
                    <a:pt x="8651" y="2538"/>
                  </a:lnTo>
                  <a:lnTo>
                    <a:pt x="7952" y="2927"/>
                  </a:lnTo>
                  <a:lnTo>
                    <a:pt x="7123" y="3341"/>
                  </a:lnTo>
                  <a:lnTo>
                    <a:pt x="6165" y="3756"/>
                  </a:lnTo>
                  <a:lnTo>
                    <a:pt x="5103" y="4144"/>
                  </a:lnTo>
                  <a:lnTo>
                    <a:pt x="4507" y="4377"/>
                  </a:lnTo>
                  <a:lnTo>
                    <a:pt x="3963" y="4610"/>
                  </a:lnTo>
                  <a:lnTo>
                    <a:pt x="3523" y="4817"/>
                  </a:lnTo>
                  <a:lnTo>
                    <a:pt x="2927" y="5128"/>
                  </a:lnTo>
                  <a:lnTo>
                    <a:pt x="2409" y="5465"/>
                  </a:lnTo>
                  <a:lnTo>
                    <a:pt x="1943" y="5802"/>
                  </a:lnTo>
                  <a:lnTo>
                    <a:pt x="1529" y="6164"/>
                  </a:lnTo>
                  <a:lnTo>
                    <a:pt x="1192" y="6527"/>
                  </a:lnTo>
                  <a:lnTo>
                    <a:pt x="907" y="6889"/>
                  </a:lnTo>
                  <a:lnTo>
                    <a:pt x="648" y="7252"/>
                  </a:lnTo>
                  <a:lnTo>
                    <a:pt x="441" y="7640"/>
                  </a:lnTo>
                  <a:lnTo>
                    <a:pt x="286" y="8055"/>
                  </a:lnTo>
                  <a:lnTo>
                    <a:pt x="156" y="8469"/>
                  </a:lnTo>
                  <a:lnTo>
                    <a:pt x="78" y="8884"/>
                  </a:lnTo>
                  <a:lnTo>
                    <a:pt x="27" y="9272"/>
                  </a:lnTo>
                  <a:lnTo>
                    <a:pt x="1" y="9583"/>
                  </a:lnTo>
                  <a:lnTo>
                    <a:pt x="1" y="9920"/>
                  </a:lnTo>
                  <a:lnTo>
                    <a:pt x="27" y="10541"/>
                  </a:lnTo>
                  <a:lnTo>
                    <a:pt x="78" y="11137"/>
                  </a:lnTo>
                  <a:lnTo>
                    <a:pt x="156" y="11733"/>
                  </a:lnTo>
                  <a:lnTo>
                    <a:pt x="234" y="12017"/>
                  </a:lnTo>
                  <a:lnTo>
                    <a:pt x="363" y="12354"/>
                  </a:lnTo>
                  <a:lnTo>
                    <a:pt x="571" y="12743"/>
                  </a:lnTo>
                  <a:lnTo>
                    <a:pt x="830" y="13183"/>
                  </a:lnTo>
                  <a:lnTo>
                    <a:pt x="1425" y="14219"/>
                  </a:lnTo>
                  <a:lnTo>
                    <a:pt x="2150" y="15462"/>
                  </a:lnTo>
                  <a:lnTo>
                    <a:pt x="2591" y="16239"/>
                  </a:lnTo>
                  <a:lnTo>
                    <a:pt x="2798" y="16602"/>
                  </a:lnTo>
                  <a:lnTo>
                    <a:pt x="3834" y="18440"/>
                  </a:lnTo>
                  <a:lnTo>
                    <a:pt x="4948" y="20435"/>
                  </a:lnTo>
                  <a:lnTo>
                    <a:pt x="6087" y="22558"/>
                  </a:lnTo>
                  <a:lnTo>
                    <a:pt x="7201" y="24734"/>
                  </a:lnTo>
                  <a:lnTo>
                    <a:pt x="7745" y="25822"/>
                  </a:lnTo>
                  <a:lnTo>
                    <a:pt x="8263" y="26935"/>
                  </a:lnTo>
                  <a:lnTo>
                    <a:pt x="8781" y="28023"/>
                  </a:lnTo>
                  <a:lnTo>
                    <a:pt x="9247" y="29085"/>
                  </a:lnTo>
                  <a:lnTo>
                    <a:pt x="9687" y="30147"/>
                  </a:lnTo>
                  <a:lnTo>
                    <a:pt x="10076" y="31183"/>
                  </a:lnTo>
                  <a:lnTo>
                    <a:pt x="10438" y="32193"/>
                  </a:lnTo>
                  <a:lnTo>
                    <a:pt x="10723" y="33151"/>
                  </a:lnTo>
                  <a:lnTo>
                    <a:pt x="10930" y="33902"/>
                  </a:lnTo>
                  <a:lnTo>
                    <a:pt x="11086" y="34601"/>
                  </a:lnTo>
                  <a:lnTo>
                    <a:pt x="11215" y="35301"/>
                  </a:lnTo>
                  <a:lnTo>
                    <a:pt x="11293" y="35922"/>
                  </a:lnTo>
                  <a:lnTo>
                    <a:pt x="11345" y="36518"/>
                  </a:lnTo>
                  <a:lnTo>
                    <a:pt x="11370" y="37088"/>
                  </a:lnTo>
                  <a:lnTo>
                    <a:pt x="11370" y="37658"/>
                  </a:lnTo>
                  <a:lnTo>
                    <a:pt x="11345" y="38227"/>
                  </a:lnTo>
                  <a:lnTo>
                    <a:pt x="11319" y="38797"/>
                  </a:lnTo>
                  <a:lnTo>
                    <a:pt x="11267" y="39341"/>
                  </a:lnTo>
                  <a:lnTo>
                    <a:pt x="11137" y="40429"/>
                  </a:lnTo>
                  <a:lnTo>
                    <a:pt x="10930" y="41465"/>
                  </a:lnTo>
                  <a:lnTo>
                    <a:pt x="10723" y="42449"/>
                  </a:lnTo>
                  <a:lnTo>
                    <a:pt x="10464" y="43381"/>
                  </a:lnTo>
                  <a:lnTo>
                    <a:pt x="10205" y="44262"/>
                  </a:lnTo>
                  <a:lnTo>
                    <a:pt x="9920" y="45065"/>
                  </a:lnTo>
                  <a:lnTo>
                    <a:pt x="9661" y="45790"/>
                  </a:lnTo>
                  <a:lnTo>
                    <a:pt x="9402" y="46411"/>
                  </a:lnTo>
                  <a:lnTo>
                    <a:pt x="9169" y="46955"/>
                  </a:lnTo>
                  <a:lnTo>
                    <a:pt x="8806" y="47681"/>
                  </a:lnTo>
                  <a:lnTo>
                    <a:pt x="8677" y="47940"/>
                  </a:lnTo>
                  <a:lnTo>
                    <a:pt x="10153" y="48846"/>
                  </a:lnTo>
                  <a:lnTo>
                    <a:pt x="11629" y="49675"/>
                  </a:lnTo>
                  <a:lnTo>
                    <a:pt x="13080" y="50452"/>
                  </a:lnTo>
                  <a:lnTo>
                    <a:pt x="14504" y="51177"/>
                  </a:lnTo>
                  <a:lnTo>
                    <a:pt x="15903" y="51850"/>
                  </a:lnTo>
                  <a:lnTo>
                    <a:pt x="17275" y="52472"/>
                  </a:lnTo>
                  <a:lnTo>
                    <a:pt x="18622" y="53042"/>
                  </a:lnTo>
                  <a:lnTo>
                    <a:pt x="19943" y="53560"/>
                  </a:lnTo>
                  <a:lnTo>
                    <a:pt x="21212" y="54026"/>
                  </a:lnTo>
                  <a:lnTo>
                    <a:pt x="22455" y="54466"/>
                  </a:lnTo>
                  <a:lnTo>
                    <a:pt x="23673" y="54855"/>
                  </a:lnTo>
                  <a:lnTo>
                    <a:pt x="24864" y="55191"/>
                  </a:lnTo>
                  <a:lnTo>
                    <a:pt x="26003" y="55502"/>
                  </a:lnTo>
                  <a:lnTo>
                    <a:pt x="27091" y="55787"/>
                  </a:lnTo>
                  <a:lnTo>
                    <a:pt x="28153" y="56020"/>
                  </a:lnTo>
                  <a:lnTo>
                    <a:pt x="29163" y="56253"/>
                  </a:lnTo>
                  <a:lnTo>
                    <a:pt x="30121" y="56434"/>
                  </a:lnTo>
                  <a:lnTo>
                    <a:pt x="31028" y="56590"/>
                  </a:lnTo>
                  <a:lnTo>
                    <a:pt x="31882" y="56719"/>
                  </a:lnTo>
                  <a:lnTo>
                    <a:pt x="32711" y="56849"/>
                  </a:lnTo>
                  <a:lnTo>
                    <a:pt x="34162" y="57004"/>
                  </a:lnTo>
                  <a:lnTo>
                    <a:pt x="35379" y="57108"/>
                  </a:lnTo>
                  <a:lnTo>
                    <a:pt x="36363" y="57134"/>
                  </a:lnTo>
                  <a:lnTo>
                    <a:pt x="37088" y="57160"/>
                  </a:lnTo>
                  <a:lnTo>
                    <a:pt x="37658" y="57134"/>
                  </a:lnTo>
                  <a:lnTo>
                    <a:pt x="37658" y="56901"/>
                  </a:lnTo>
                  <a:lnTo>
                    <a:pt x="37580" y="56150"/>
                  </a:lnTo>
                  <a:lnTo>
                    <a:pt x="37425" y="54932"/>
                  </a:lnTo>
                  <a:lnTo>
                    <a:pt x="37295" y="54155"/>
                  </a:lnTo>
                  <a:lnTo>
                    <a:pt x="37140" y="53223"/>
                  </a:lnTo>
                  <a:lnTo>
                    <a:pt x="36959" y="52187"/>
                  </a:lnTo>
                  <a:lnTo>
                    <a:pt x="36726" y="51047"/>
                  </a:lnTo>
                  <a:lnTo>
                    <a:pt x="36441" y="49778"/>
                  </a:lnTo>
                  <a:lnTo>
                    <a:pt x="36104" y="48380"/>
                  </a:lnTo>
                  <a:lnTo>
                    <a:pt x="35690" y="46878"/>
                  </a:lnTo>
                  <a:lnTo>
                    <a:pt x="35249" y="45246"/>
                  </a:lnTo>
                  <a:lnTo>
                    <a:pt x="34731" y="43511"/>
                  </a:lnTo>
                  <a:lnTo>
                    <a:pt x="34162" y="41646"/>
                  </a:lnTo>
                  <a:lnTo>
                    <a:pt x="33695" y="40196"/>
                  </a:lnTo>
                  <a:lnTo>
                    <a:pt x="33255" y="38616"/>
                  </a:lnTo>
                  <a:lnTo>
                    <a:pt x="32841" y="36958"/>
                  </a:lnTo>
                  <a:lnTo>
                    <a:pt x="32426" y="35275"/>
                  </a:lnTo>
                  <a:lnTo>
                    <a:pt x="32323" y="34757"/>
                  </a:lnTo>
                  <a:lnTo>
                    <a:pt x="32090" y="33591"/>
                  </a:lnTo>
                  <a:lnTo>
                    <a:pt x="31908" y="32452"/>
                  </a:lnTo>
                  <a:lnTo>
                    <a:pt x="31727" y="31235"/>
                  </a:lnTo>
                  <a:lnTo>
                    <a:pt x="31624" y="30095"/>
                  </a:lnTo>
                  <a:lnTo>
                    <a:pt x="31624" y="29577"/>
                  </a:lnTo>
                  <a:lnTo>
                    <a:pt x="31598" y="29059"/>
                  </a:lnTo>
                  <a:lnTo>
                    <a:pt x="31624" y="28593"/>
                  </a:lnTo>
                  <a:lnTo>
                    <a:pt x="31649" y="28178"/>
                  </a:lnTo>
                  <a:lnTo>
                    <a:pt x="31727" y="27712"/>
                  </a:lnTo>
                  <a:lnTo>
                    <a:pt x="31831" y="27246"/>
                  </a:lnTo>
                  <a:lnTo>
                    <a:pt x="31934" y="26858"/>
                  </a:lnTo>
                  <a:lnTo>
                    <a:pt x="32064" y="26366"/>
                  </a:lnTo>
                  <a:lnTo>
                    <a:pt x="32245" y="25848"/>
                  </a:lnTo>
                  <a:lnTo>
                    <a:pt x="32634" y="24837"/>
                  </a:lnTo>
                  <a:lnTo>
                    <a:pt x="33462" y="22817"/>
                  </a:lnTo>
                  <a:lnTo>
                    <a:pt x="33644" y="22351"/>
                  </a:lnTo>
                  <a:lnTo>
                    <a:pt x="33877" y="21730"/>
                  </a:lnTo>
                  <a:lnTo>
                    <a:pt x="34058" y="21134"/>
                  </a:lnTo>
                  <a:lnTo>
                    <a:pt x="34188" y="20745"/>
                  </a:lnTo>
                  <a:lnTo>
                    <a:pt x="34317" y="20227"/>
                  </a:lnTo>
                  <a:lnTo>
                    <a:pt x="34395" y="19735"/>
                  </a:lnTo>
                  <a:lnTo>
                    <a:pt x="34472" y="19243"/>
                  </a:lnTo>
                  <a:lnTo>
                    <a:pt x="34524" y="18751"/>
                  </a:lnTo>
                  <a:lnTo>
                    <a:pt x="34524" y="18389"/>
                  </a:lnTo>
                  <a:lnTo>
                    <a:pt x="34498" y="18052"/>
                  </a:lnTo>
                  <a:lnTo>
                    <a:pt x="34472" y="17663"/>
                  </a:lnTo>
                  <a:lnTo>
                    <a:pt x="34421" y="17327"/>
                  </a:lnTo>
                  <a:lnTo>
                    <a:pt x="34343" y="17016"/>
                  </a:lnTo>
                  <a:lnTo>
                    <a:pt x="34265" y="16705"/>
                  </a:lnTo>
                  <a:lnTo>
                    <a:pt x="34162" y="16420"/>
                  </a:lnTo>
                  <a:lnTo>
                    <a:pt x="33929" y="15850"/>
                  </a:lnTo>
                  <a:lnTo>
                    <a:pt x="33670" y="15307"/>
                  </a:lnTo>
                  <a:lnTo>
                    <a:pt x="33592" y="15229"/>
                  </a:lnTo>
                  <a:lnTo>
                    <a:pt x="33436" y="14970"/>
                  </a:lnTo>
                  <a:lnTo>
                    <a:pt x="33359" y="14815"/>
                  </a:lnTo>
                  <a:lnTo>
                    <a:pt x="33048" y="14400"/>
                  </a:lnTo>
                  <a:lnTo>
                    <a:pt x="32737" y="14012"/>
                  </a:lnTo>
                  <a:lnTo>
                    <a:pt x="32116" y="13286"/>
                  </a:lnTo>
                  <a:lnTo>
                    <a:pt x="31520" y="12639"/>
                  </a:lnTo>
                  <a:lnTo>
                    <a:pt x="31261" y="12354"/>
                  </a:lnTo>
                  <a:lnTo>
                    <a:pt x="31054" y="12095"/>
                  </a:lnTo>
                  <a:lnTo>
                    <a:pt x="30898" y="11836"/>
                  </a:lnTo>
                  <a:lnTo>
                    <a:pt x="30795" y="11577"/>
                  </a:lnTo>
                  <a:lnTo>
                    <a:pt x="30717" y="11292"/>
                  </a:lnTo>
                  <a:lnTo>
                    <a:pt x="30665" y="10981"/>
                  </a:lnTo>
                  <a:lnTo>
                    <a:pt x="30613" y="10645"/>
                  </a:lnTo>
                  <a:lnTo>
                    <a:pt x="30613" y="10308"/>
                  </a:lnTo>
                  <a:lnTo>
                    <a:pt x="30639" y="9557"/>
                  </a:lnTo>
                  <a:lnTo>
                    <a:pt x="30743" y="8003"/>
                  </a:lnTo>
                  <a:lnTo>
                    <a:pt x="30769" y="7174"/>
                  </a:lnTo>
                  <a:lnTo>
                    <a:pt x="30769" y="6786"/>
                  </a:lnTo>
                  <a:lnTo>
                    <a:pt x="30743" y="6371"/>
                  </a:lnTo>
                  <a:lnTo>
                    <a:pt x="30691" y="5957"/>
                  </a:lnTo>
                  <a:lnTo>
                    <a:pt x="30588" y="5465"/>
                  </a:lnTo>
                  <a:lnTo>
                    <a:pt x="30458" y="5051"/>
                  </a:lnTo>
                  <a:lnTo>
                    <a:pt x="30303" y="4688"/>
                  </a:lnTo>
                  <a:lnTo>
                    <a:pt x="30121" y="4377"/>
                  </a:lnTo>
                  <a:lnTo>
                    <a:pt x="29940" y="4118"/>
                  </a:lnTo>
                  <a:lnTo>
                    <a:pt x="29785" y="3937"/>
                  </a:lnTo>
                  <a:lnTo>
                    <a:pt x="29629" y="3781"/>
                  </a:lnTo>
                  <a:lnTo>
                    <a:pt x="29474" y="3678"/>
                  </a:lnTo>
                  <a:lnTo>
                    <a:pt x="29318" y="3548"/>
                  </a:lnTo>
                  <a:lnTo>
                    <a:pt x="29137" y="3445"/>
                  </a:lnTo>
                  <a:lnTo>
                    <a:pt x="28930" y="3367"/>
                  </a:lnTo>
                  <a:lnTo>
                    <a:pt x="28542" y="3238"/>
                  </a:lnTo>
                  <a:lnTo>
                    <a:pt x="28101" y="3134"/>
                  </a:lnTo>
                  <a:lnTo>
                    <a:pt x="27661" y="3082"/>
                  </a:lnTo>
                  <a:lnTo>
                    <a:pt x="27169" y="3030"/>
                  </a:lnTo>
                  <a:lnTo>
                    <a:pt x="26133" y="2979"/>
                  </a:lnTo>
                  <a:lnTo>
                    <a:pt x="25796" y="2927"/>
                  </a:lnTo>
                  <a:lnTo>
                    <a:pt x="25460" y="2875"/>
                  </a:lnTo>
                  <a:lnTo>
                    <a:pt x="25097" y="2797"/>
                  </a:lnTo>
                  <a:lnTo>
                    <a:pt x="24734" y="2694"/>
                  </a:lnTo>
                  <a:lnTo>
                    <a:pt x="24242" y="2538"/>
                  </a:lnTo>
                  <a:lnTo>
                    <a:pt x="23673" y="2331"/>
                  </a:lnTo>
                  <a:lnTo>
                    <a:pt x="23129" y="2098"/>
                  </a:lnTo>
                  <a:lnTo>
                    <a:pt x="22637" y="1865"/>
                  </a:lnTo>
                  <a:lnTo>
                    <a:pt x="22196" y="1632"/>
                  </a:lnTo>
                  <a:lnTo>
                    <a:pt x="21549" y="1269"/>
                  </a:lnTo>
                  <a:lnTo>
                    <a:pt x="21290" y="1140"/>
                  </a:lnTo>
                  <a:lnTo>
                    <a:pt x="11448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67"/>
            <p:cNvSpPr/>
            <p:nvPr/>
          </p:nvSpPr>
          <p:spPr>
            <a:xfrm>
              <a:off x="5865672" y="1752366"/>
              <a:ext cx="118550" cy="152251"/>
            </a:xfrm>
            <a:custGeom>
              <a:avLst/>
              <a:gdLst/>
              <a:ahLst/>
              <a:cxnLst/>
              <a:rect l="l" t="t" r="r" b="b"/>
              <a:pathLst>
                <a:path w="7563" h="9713" extrusionOk="0">
                  <a:moveTo>
                    <a:pt x="4584" y="0"/>
                  </a:moveTo>
                  <a:lnTo>
                    <a:pt x="3937" y="259"/>
                  </a:lnTo>
                  <a:lnTo>
                    <a:pt x="3341" y="544"/>
                  </a:lnTo>
                  <a:lnTo>
                    <a:pt x="2745" y="881"/>
                  </a:lnTo>
                  <a:lnTo>
                    <a:pt x="2486" y="1088"/>
                  </a:lnTo>
                  <a:lnTo>
                    <a:pt x="2201" y="1269"/>
                  </a:lnTo>
                  <a:lnTo>
                    <a:pt x="1942" y="1502"/>
                  </a:lnTo>
                  <a:lnTo>
                    <a:pt x="1683" y="1735"/>
                  </a:lnTo>
                  <a:lnTo>
                    <a:pt x="1450" y="1968"/>
                  </a:lnTo>
                  <a:lnTo>
                    <a:pt x="1243" y="2227"/>
                  </a:lnTo>
                  <a:lnTo>
                    <a:pt x="1010" y="2512"/>
                  </a:lnTo>
                  <a:lnTo>
                    <a:pt x="829" y="2797"/>
                  </a:lnTo>
                  <a:lnTo>
                    <a:pt x="647" y="3108"/>
                  </a:lnTo>
                  <a:lnTo>
                    <a:pt x="492" y="3393"/>
                  </a:lnTo>
                  <a:lnTo>
                    <a:pt x="337" y="3729"/>
                  </a:lnTo>
                  <a:lnTo>
                    <a:pt x="233" y="4040"/>
                  </a:lnTo>
                  <a:lnTo>
                    <a:pt x="130" y="4377"/>
                  </a:lnTo>
                  <a:lnTo>
                    <a:pt x="52" y="4714"/>
                  </a:lnTo>
                  <a:lnTo>
                    <a:pt x="0" y="5050"/>
                  </a:lnTo>
                  <a:lnTo>
                    <a:pt x="0" y="5387"/>
                  </a:lnTo>
                  <a:lnTo>
                    <a:pt x="0" y="5724"/>
                  </a:lnTo>
                  <a:lnTo>
                    <a:pt x="26" y="6060"/>
                  </a:lnTo>
                  <a:lnTo>
                    <a:pt x="104" y="6397"/>
                  </a:lnTo>
                  <a:lnTo>
                    <a:pt x="181" y="6708"/>
                  </a:lnTo>
                  <a:lnTo>
                    <a:pt x="285" y="6993"/>
                  </a:lnTo>
                  <a:lnTo>
                    <a:pt x="440" y="7278"/>
                  </a:lnTo>
                  <a:lnTo>
                    <a:pt x="596" y="7563"/>
                  </a:lnTo>
                  <a:lnTo>
                    <a:pt x="777" y="7822"/>
                  </a:lnTo>
                  <a:lnTo>
                    <a:pt x="984" y="8055"/>
                  </a:lnTo>
                  <a:lnTo>
                    <a:pt x="1191" y="8288"/>
                  </a:lnTo>
                  <a:lnTo>
                    <a:pt x="1424" y="8495"/>
                  </a:lnTo>
                  <a:lnTo>
                    <a:pt x="1683" y="8676"/>
                  </a:lnTo>
                  <a:lnTo>
                    <a:pt x="1942" y="8858"/>
                  </a:lnTo>
                  <a:lnTo>
                    <a:pt x="2227" y="9013"/>
                  </a:lnTo>
                  <a:lnTo>
                    <a:pt x="2512" y="9168"/>
                  </a:lnTo>
                  <a:lnTo>
                    <a:pt x="2797" y="9298"/>
                  </a:lnTo>
                  <a:lnTo>
                    <a:pt x="3108" y="9401"/>
                  </a:lnTo>
                  <a:lnTo>
                    <a:pt x="3419" y="9505"/>
                  </a:lnTo>
                  <a:lnTo>
                    <a:pt x="3937" y="9609"/>
                  </a:lnTo>
                  <a:lnTo>
                    <a:pt x="4455" y="9686"/>
                  </a:lnTo>
                  <a:lnTo>
                    <a:pt x="4973" y="9712"/>
                  </a:lnTo>
                  <a:lnTo>
                    <a:pt x="5491" y="9712"/>
                  </a:lnTo>
                  <a:lnTo>
                    <a:pt x="6009" y="9660"/>
                  </a:lnTo>
                  <a:lnTo>
                    <a:pt x="6527" y="9583"/>
                  </a:lnTo>
                  <a:lnTo>
                    <a:pt x="7045" y="9479"/>
                  </a:lnTo>
                  <a:lnTo>
                    <a:pt x="7563" y="9350"/>
                  </a:lnTo>
                  <a:lnTo>
                    <a:pt x="7485" y="9272"/>
                  </a:lnTo>
                  <a:lnTo>
                    <a:pt x="7329" y="9013"/>
                  </a:lnTo>
                  <a:lnTo>
                    <a:pt x="6915" y="9117"/>
                  </a:lnTo>
                  <a:lnTo>
                    <a:pt x="6475" y="9194"/>
                  </a:lnTo>
                  <a:lnTo>
                    <a:pt x="6060" y="9272"/>
                  </a:lnTo>
                  <a:lnTo>
                    <a:pt x="5620" y="9298"/>
                  </a:lnTo>
                  <a:lnTo>
                    <a:pt x="5180" y="9324"/>
                  </a:lnTo>
                  <a:lnTo>
                    <a:pt x="4765" y="9324"/>
                  </a:lnTo>
                  <a:lnTo>
                    <a:pt x="4325" y="9272"/>
                  </a:lnTo>
                  <a:lnTo>
                    <a:pt x="3885" y="9194"/>
                  </a:lnTo>
                  <a:lnTo>
                    <a:pt x="3574" y="9117"/>
                  </a:lnTo>
                  <a:lnTo>
                    <a:pt x="3237" y="9039"/>
                  </a:lnTo>
                  <a:lnTo>
                    <a:pt x="2927" y="8909"/>
                  </a:lnTo>
                  <a:lnTo>
                    <a:pt x="2616" y="8780"/>
                  </a:lnTo>
                  <a:lnTo>
                    <a:pt x="2331" y="8624"/>
                  </a:lnTo>
                  <a:lnTo>
                    <a:pt x="2046" y="8443"/>
                  </a:lnTo>
                  <a:lnTo>
                    <a:pt x="1787" y="8236"/>
                  </a:lnTo>
                  <a:lnTo>
                    <a:pt x="1528" y="8029"/>
                  </a:lnTo>
                  <a:lnTo>
                    <a:pt x="1295" y="7796"/>
                  </a:lnTo>
                  <a:lnTo>
                    <a:pt x="1088" y="7563"/>
                  </a:lnTo>
                  <a:lnTo>
                    <a:pt x="906" y="7278"/>
                  </a:lnTo>
                  <a:lnTo>
                    <a:pt x="751" y="6993"/>
                  </a:lnTo>
                  <a:lnTo>
                    <a:pt x="622" y="6708"/>
                  </a:lnTo>
                  <a:lnTo>
                    <a:pt x="518" y="6397"/>
                  </a:lnTo>
                  <a:lnTo>
                    <a:pt x="440" y="6060"/>
                  </a:lnTo>
                  <a:lnTo>
                    <a:pt x="388" y="5698"/>
                  </a:lnTo>
                  <a:lnTo>
                    <a:pt x="388" y="5361"/>
                  </a:lnTo>
                  <a:lnTo>
                    <a:pt x="414" y="5024"/>
                  </a:lnTo>
                  <a:lnTo>
                    <a:pt x="466" y="4662"/>
                  </a:lnTo>
                  <a:lnTo>
                    <a:pt x="544" y="4351"/>
                  </a:lnTo>
                  <a:lnTo>
                    <a:pt x="647" y="4014"/>
                  </a:lnTo>
                  <a:lnTo>
                    <a:pt x="777" y="3704"/>
                  </a:lnTo>
                  <a:lnTo>
                    <a:pt x="932" y="3393"/>
                  </a:lnTo>
                  <a:lnTo>
                    <a:pt x="1114" y="3082"/>
                  </a:lnTo>
                  <a:lnTo>
                    <a:pt x="1321" y="2797"/>
                  </a:lnTo>
                  <a:lnTo>
                    <a:pt x="1528" y="2538"/>
                  </a:lnTo>
                  <a:lnTo>
                    <a:pt x="1735" y="2253"/>
                  </a:lnTo>
                  <a:lnTo>
                    <a:pt x="1994" y="2020"/>
                  </a:lnTo>
                  <a:lnTo>
                    <a:pt x="2253" y="1787"/>
                  </a:lnTo>
                  <a:lnTo>
                    <a:pt x="2512" y="1554"/>
                  </a:lnTo>
                  <a:lnTo>
                    <a:pt x="2771" y="1347"/>
                  </a:lnTo>
                  <a:lnTo>
                    <a:pt x="3056" y="1165"/>
                  </a:lnTo>
                  <a:lnTo>
                    <a:pt x="3445" y="958"/>
                  </a:lnTo>
                  <a:lnTo>
                    <a:pt x="3833" y="751"/>
                  </a:lnTo>
                  <a:lnTo>
                    <a:pt x="4222" y="570"/>
                  </a:lnTo>
                  <a:lnTo>
                    <a:pt x="4636" y="414"/>
                  </a:lnTo>
                  <a:lnTo>
                    <a:pt x="4584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67"/>
            <p:cNvSpPr/>
            <p:nvPr/>
          </p:nvSpPr>
          <p:spPr>
            <a:xfrm>
              <a:off x="5460912" y="1778340"/>
              <a:ext cx="522902" cy="243605"/>
            </a:xfrm>
            <a:custGeom>
              <a:avLst/>
              <a:gdLst/>
              <a:ahLst/>
              <a:cxnLst/>
              <a:rect l="l" t="t" r="r" b="b"/>
              <a:pathLst>
                <a:path w="33359" h="15541" extrusionOk="0">
                  <a:moveTo>
                    <a:pt x="907" y="1"/>
                  </a:moveTo>
                  <a:lnTo>
                    <a:pt x="286" y="26"/>
                  </a:lnTo>
                  <a:lnTo>
                    <a:pt x="156" y="26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192" y="415"/>
                  </a:lnTo>
                  <a:lnTo>
                    <a:pt x="2409" y="441"/>
                  </a:lnTo>
                  <a:lnTo>
                    <a:pt x="3083" y="493"/>
                  </a:lnTo>
                  <a:lnTo>
                    <a:pt x="3782" y="570"/>
                  </a:lnTo>
                  <a:lnTo>
                    <a:pt x="4429" y="674"/>
                  </a:lnTo>
                  <a:lnTo>
                    <a:pt x="5103" y="803"/>
                  </a:lnTo>
                  <a:lnTo>
                    <a:pt x="5750" y="933"/>
                  </a:lnTo>
                  <a:lnTo>
                    <a:pt x="6398" y="1114"/>
                  </a:lnTo>
                  <a:lnTo>
                    <a:pt x="7045" y="1321"/>
                  </a:lnTo>
                  <a:lnTo>
                    <a:pt x="7667" y="1529"/>
                  </a:lnTo>
                  <a:lnTo>
                    <a:pt x="8314" y="1762"/>
                  </a:lnTo>
                  <a:lnTo>
                    <a:pt x="8910" y="2021"/>
                  </a:lnTo>
                  <a:lnTo>
                    <a:pt x="9532" y="2306"/>
                  </a:lnTo>
                  <a:lnTo>
                    <a:pt x="10127" y="2590"/>
                  </a:lnTo>
                  <a:lnTo>
                    <a:pt x="10723" y="2901"/>
                  </a:lnTo>
                  <a:lnTo>
                    <a:pt x="11319" y="3238"/>
                  </a:lnTo>
                  <a:lnTo>
                    <a:pt x="11914" y="3575"/>
                  </a:lnTo>
                  <a:lnTo>
                    <a:pt x="12484" y="3937"/>
                  </a:lnTo>
                  <a:lnTo>
                    <a:pt x="13624" y="4714"/>
                  </a:lnTo>
                  <a:lnTo>
                    <a:pt x="14737" y="5543"/>
                  </a:lnTo>
                  <a:lnTo>
                    <a:pt x="15799" y="6372"/>
                  </a:lnTo>
                  <a:lnTo>
                    <a:pt x="16861" y="7252"/>
                  </a:lnTo>
                  <a:lnTo>
                    <a:pt x="18985" y="9013"/>
                  </a:lnTo>
                  <a:lnTo>
                    <a:pt x="20021" y="9894"/>
                  </a:lnTo>
                  <a:lnTo>
                    <a:pt x="21082" y="10749"/>
                  </a:lnTo>
                  <a:lnTo>
                    <a:pt x="22067" y="11526"/>
                  </a:lnTo>
                  <a:lnTo>
                    <a:pt x="23051" y="12277"/>
                  </a:lnTo>
                  <a:lnTo>
                    <a:pt x="24061" y="13002"/>
                  </a:lnTo>
                  <a:lnTo>
                    <a:pt x="24579" y="13339"/>
                  </a:lnTo>
                  <a:lnTo>
                    <a:pt x="25123" y="13675"/>
                  </a:lnTo>
                  <a:lnTo>
                    <a:pt x="25667" y="13986"/>
                  </a:lnTo>
                  <a:lnTo>
                    <a:pt x="26210" y="14297"/>
                  </a:lnTo>
                  <a:lnTo>
                    <a:pt x="26780" y="14556"/>
                  </a:lnTo>
                  <a:lnTo>
                    <a:pt x="27350" y="14789"/>
                  </a:lnTo>
                  <a:lnTo>
                    <a:pt x="27920" y="15022"/>
                  </a:lnTo>
                  <a:lnTo>
                    <a:pt x="28516" y="15203"/>
                  </a:lnTo>
                  <a:lnTo>
                    <a:pt x="29111" y="15359"/>
                  </a:lnTo>
                  <a:lnTo>
                    <a:pt x="29733" y="15462"/>
                  </a:lnTo>
                  <a:lnTo>
                    <a:pt x="30173" y="15514"/>
                  </a:lnTo>
                  <a:lnTo>
                    <a:pt x="30587" y="15540"/>
                  </a:lnTo>
                  <a:lnTo>
                    <a:pt x="31028" y="15540"/>
                  </a:lnTo>
                  <a:lnTo>
                    <a:pt x="31468" y="15514"/>
                  </a:lnTo>
                  <a:lnTo>
                    <a:pt x="31908" y="15488"/>
                  </a:lnTo>
                  <a:lnTo>
                    <a:pt x="32323" y="15411"/>
                  </a:lnTo>
                  <a:lnTo>
                    <a:pt x="32763" y="15307"/>
                  </a:lnTo>
                  <a:lnTo>
                    <a:pt x="33177" y="15203"/>
                  </a:lnTo>
                  <a:lnTo>
                    <a:pt x="33359" y="14737"/>
                  </a:lnTo>
                  <a:lnTo>
                    <a:pt x="32970" y="14867"/>
                  </a:lnTo>
                  <a:lnTo>
                    <a:pt x="32556" y="14944"/>
                  </a:lnTo>
                  <a:lnTo>
                    <a:pt x="32141" y="15022"/>
                  </a:lnTo>
                  <a:lnTo>
                    <a:pt x="31701" y="15074"/>
                  </a:lnTo>
                  <a:lnTo>
                    <a:pt x="31287" y="15100"/>
                  </a:lnTo>
                  <a:lnTo>
                    <a:pt x="30846" y="15100"/>
                  </a:lnTo>
                  <a:lnTo>
                    <a:pt x="30406" y="15074"/>
                  </a:lnTo>
                  <a:lnTo>
                    <a:pt x="29966" y="15022"/>
                  </a:lnTo>
                  <a:lnTo>
                    <a:pt x="29551" y="14970"/>
                  </a:lnTo>
                  <a:lnTo>
                    <a:pt x="29111" y="14893"/>
                  </a:lnTo>
                  <a:lnTo>
                    <a:pt x="28697" y="14789"/>
                  </a:lnTo>
                  <a:lnTo>
                    <a:pt x="28257" y="14659"/>
                  </a:lnTo>
                  <a:lnTo>
                    <a:pt x="27842" y="14530"/>
                  </a:lnTo>
                  <a:lnTo>
                    <a:pt x="27454" y="14375"/>
                  </a:lnTo>
                  <a:lnTo>
                    <a:pt x="27065" y="14219"/>
                  </a:lnTo>
                  <a:lnTo>
                    <a:pt x="26677" y="14038"/>
                  </a:lnTo>
                  <a:lnTo>
                    <a:pt x="26081" y="13753"/>
                  </a:lnTo>
                  <a:lnTo>
                    <a:pt x="25511" y="13416"/>
                  </a:lnTo>
                  <a:lnTo>
                    <a:pt x="24941" y="13080"/>
                  </a:lnTo>
                  <a:lnTo>
                    <a:pt x="24372" y="12717"/>
                  </a:lnTo>
                  <a:lnTo>
                    <a:pt x="23828" y="12354"/>
                  </a:lnTo>
                  <a:lnTo>
                    <a:pt x="23284" y="11966"/>
                  </a:lnTo>
                  <a:lnTo>
                    <a:pt x="22196" y="11163"/>
                  </a:lnTo>
                  <a:lnTo>
                    <a:pt x="21160" y="10308"/>
                  </a:lnTo>
                  <a:lnTo>
                    <a:pt x="20124" y="9454"/>
                  </a:lnTo>
                  <a:lnTo>
                    <a:pt x="18104" y="7744"/>
                  </a:lnTo>
                  <a:lnTo>
                    <a:pt x="17146" y="6942"/>
                  </a:lnTo>
                  <a:lnTo>
                    <a:pt x="16162" y="6165"/>
                  </a:lnTo>
                  <a:lnTo>
                    <a:pt x="15203" y="5388"/>
                  </a:lnTo>
                  <a:lnTo>
                    <a:pt x="14193" y="4637"/>
                  </a:lnTo>
                  <a:lnTo>
                    <a:pt x="13183" y="3911"/>
                  </a:lnTo>
                  <a:lnTo>
                    <a:pt x="12121" y="3238"/>
                  </a:lnTo>
                  <a:lnTo>
                    <a:pt x="11060" y="2616"/>
                  </a:lnTo>
                  <a:lnTo>
                    <a:pt x="10516" y="2306"/>
                  </a:lnTo>
                  <a:lnTo>
                    <a:pt x="9946" y="2021"/>
                  </a:lnTo>
                  <a:lnTo>
                    <a:pt x="9376" y="1762"/>
                  </a:lnTo>
                  <a:lnTo>
                    <a:pt x="8806" y="1503"/>
                  </a:lnTo>
                  <a:lnTo>
                    <a:pt x="8237" y="1270"/>
                  </a:lnTo>
                  <a:lnTo>
                    <a:pt x="7641" y="1062"/>
                  </a:lnTo>
                  <a:lnTo>
                    <a:pt x="7045" y="881"/>
                  </a:lnTo>
                  <a:lnTo>
                    <a:pt x="6450" y="700"/>
                  </a:lnTo>
                  <a:lnTo>
                    <a:pt x="5854" y="544"/>
                  </a:lnTo>
                  <a:lnTo>
                    <a:pt x="5232" y="415"/>
                  </a:lnTo>
                  <a:lnTo>
                    <a:pt x="4637" y="311"/>
                  </a:lnTo>
                  <a:lnTo>
                    <a:pt x="4015" y="208"/>
                  </a:lnTo>
                  <a:lnTo>
                    <a:pt x="3393" y="130"/>
                  </a:lnTo>
                  <a:lnTo>
                    <a:pt x="2772" y="78"/>
                  </a:lnTo>
                  <a:lnTo>
                    <a:pt x="2150" y="52"/>
                  </a:lnTo>
                  <a:lnTo>
                    <a:pt x="1529" y="26"/>
                  </a:lnTo>
                  <a:lnTo>
                    <a:pt x="907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67"/>
            <p:cNvSpPr/>
            <p:nvPr/>
          </p:nvSpPr>
          <p:spPr>
            <a:xfrm>
              <a:off x="5825873" y="2062919"/>
              <a:ext cx="138865" cy="149007"/>
            </a:xfrm>
            <a:custGeom>
              <a:avLst/>
              <a:gdLst/>
              <a:ahLst/>
              <a:cxnLst/>
              <a:rect l="l" t="t" r="r" b="b"/>
              <a:pathLst>
                <a:path w="8859" h="9506" extrusionOk="0">
                  <a:moveTo>
                    <a:pt x="2384" y="1"/>
                  </a:moveTo>
                  <a:lnTo>
                    <a:pt x="2021" y="27"/>
                  </a:lnTo>
                  <a:lnTo>
                    <a:pt x="1684" y="53"/>
                  </a:lnTo>
                  <a:lnTo>
                    <a:pt x="1348" y="130"/>
                  </a:lnTo>
                  <a:lnTo>
                    <a:pt x="1089" y="208"/>
                  </a:lnTo>
                  <a:lnTo>
                    <a:pt x="856" y="312"/>
                  </a:lnTo>
                  <a:lnTo>
                    <a:pt x="648" y="415"/>
                  </a:lnTo>
                  <a:lnTo>
                    <a:pt x="467" y="571"/>
                  </a:lnTo>
                  <a:lnTo>
                    <a:pt x="312" y="752"/>
                  </a:lnTo>
                  <a:lnTo>
                    <a:pt x="156" y="959"/>
                  </a:lnTo>
                  <a:lnTo>
                    <a:pt x="79" y="1192"/>
                  </a:lnTo>
                  <a:lnTo>
                    <a:pt x="1" y="1451"/>
                  </a:lnTo>
                  <a:lnTo>
                    <a:pt x="1" y="1762"/>
                  </a:lnTo>
                  <a:lnTo>
                    <a:pt x="27" y="2047"/>
                  </a:lnTo>
                  <a:lnTo>
                    <a:pt x="105" y="2358"/>
                  </a:lnTo>
                  <a:lnTo>
                    <a:pt x="234" y="2617"/>
                  </a:lnTo>
                  <a:lnTo>
                    <a:pt x="389" y="2876"/>
                  </a:lnTo>
                  <a:lnTo>
                    <a:pt x="545" y="3135"/>
                  </a:lnTo>
                  <a:lnTo>
                    <a:pt x="726" y="3368"/>
                  </a:lnTo>
                  <a:lnTo>
                    <a:pt x="933" y="3601"/>
                  </a:lnTo>
                  <a:lnTo>
                    <a:pt x="1814" y="4481"/>
                  </a:lnTo>
                  <a:lnTo>
                    <a:pt x="2720" y="5310"/>
                  </a:lnTo>
                  <a:lnTo>
                    <a:pt x="3653" y="6113"/>
                  </a:lnTo>
                  <a:lnTo>
                    <a:pt x="4637" y="6890"/>
                  </a:lnTo>
                  <a:lnTo>
                    <a:pt x="5673" y="7589"/>
                  </a:lnTo>
                  <a:lnTo>
                    <a:pt x="6709" y="8289"/>
                  </a:lnTo>
                  <a:lnTo>
                    <a:pt x="7771" y="8910"/>
                  </a:lnTo>
                  <a:lnTo>
                    <a:pt x="8858" y="9506"/>
                  </a:lnTo>
                  <a:lnTo>
                    <a:pt x="8858" y="9506"/>
                  </a:lnTo>
                  <a:lnTo>
                    <a:pt x="8755" y="8988"/>
                  </a:lnTo>
                  <a:lnTo>
                    <a:pt x="7900" y="8522"/>
                  </a:lnTo>
                  <a:lnTo>
                    <a:pt x="7071" y="8004"/>
                  </a:lnTo>
                  <a:lnTo>
                    <a:pt x="6243" y="7486"/>
                  </a:lnTo>
                  <a:lnTo>
                    <a:pt x="5440" y="6942"/>
                  </a:lnTo>
                  <a:lnTo>
                    <a:pt x="4715" y="6398"/>
                  </a:lnTo>
                  <a:lnTo>
                    <a:pt x="3989" y="5828"/>
                  </a:lnTo>
                  <a:lnTo>
                    <a:pt x="3290" y="5258"/>
                  </a:lnTo>
                  <a:lnTo>
                    <a:pt x="2617" y="4663"/>
                  </a:lnTo>
                  <a:lnTo>
                    <a:pt x="1943" y="4067"/>
                  </a:lnTo>
                  <a:lnTo>
                    <a:pt x="1607" y="3756"/>
                  </a:lnTo>
                  <a:lnTo>
                    <a:pt x="1270" y="3420"/>
                  </a:lnTo>
                  <a:lnTo>
                    <a:pt x="959" y="3057"/>
                  </a:lnTo>
                  <a:lnTo>
                    <a:pt x="804" y="2850"/>
                  </a:lnTo>
                  <a:lnTo>
                    <a:pt x="700" y="2668"/>
                  </a:lnTo>
                  <a:lnTo>
                    <a:pt x="597" y="2461"/>
                  </a:lnTo>
                  <a:lnTo>
                    <a:pt x="519" y="2254"/>
                  </a:lnTo>
                  <a:lnTo>
                    <a:pt x="441" y="2047"/>
                  </a:lnTo>
                  <a:lnTo>
                    <a:pt x="415" y="1840"/>
                  </a:lnTo>
                  <a:lnTo>
                    <a:pt x="415" y="1633"/>
                  </a:lnTo>
                  <a:lnTo>
                    <a:pt x="441" y="1425"/>
                  </a:lnTo>
                  <a:lnTo>
                    <a:pt x="493" y="1244"/>
                  </a:lnTo>
                  <a:lnTo>
                    <a:pt x="571" y="1089"/>
                  </a:lnTo>
                  <a:lnTo>
                    <a:pt x="674" y="933"/>
                  </a:lnTo>
                  <a:lnTo>
                    <a:pt x="830" y="830"/>
                  </a:lnTo>
                  <a:lnTo>
                    <a:pt x="985" y="726"/>
                  </a:lnTo>
                  <a:lnTo>
                    <a:pt x="1166" y="622"/>
                  </a:lnTo>
                  <a:lnTo>
                    <a:pt x="1348" y="545"/>
                  </a:lnTo>
                  <a:lnTo>
                    <a:pt x="1555" y="493"/>
                  </a:lnTo>
                  <a:lnTo>
                    <a:pt x="2021" y="415"/>
                  </a:lnTo>
                  <a:lnTo>
                    <a:pt x="2539" y="389"/>
                  </a:lnTo>
                  <a:lnTo>
                    <a:pt x="3083" y="389"/>
                  </a:lnTo>
                  <a:lnTo>
                    <a:pt x="3653" y="441"/>
                  </a:lnTo>
                  <a:lnTo>
                    <a:pt x="4222" y="493"/>
                  </a:lnTo>
                  <a:lnTo>
                    <a:pt x="4792" y="597"/>
                  </a:lnTo>
                  <a:lnTo>
                    <a:pt x="5310" y="674"/>
                  </a:lnTo>
                  <a:lnTo>
                    <a:pt x="6243" y="881"/>
                  </a:lnTo>
                  <a:lnTo>
                    <a:pt x="6890" y="1063"/>
                  </a:lnTo>
                  <a:lnTo>
                    <a:pt x="7589" y="1244"/>
                  </a:lnTo>
                  <a:lnTo>
                    <a:pt x="8263" y="1477"/>
                  </a:lnTo>
                  <a:lnTo>
                    <a:pt x="8366" y="1089"/>
                  </a:lnTo>
                  <a:lnTo>
                    <a:pt x="7745" y="881"/>
                  </a:lnTo>
                  <a:lnTo>
                    <a:pt x="7097" y="700"/>
                  </a:lnTo>
                  <a:lnTo>
                    <a:pt x="6372" y="519"/>
                  </a:lnTo>
                  <a:lnTo>
                    <a:pt x="5647" y="363"/>
                  </a:lnTo>
                  <a:lnTo>
                    <a:pt x="4896" y="234"/>
                  </a:lnTo>
                  <a:lnTo>
                    <a:pt x="4145" y="130"/>
                  </a:lnTo>
                  <a:lnTo>
                    <a:pt x="3445" y="53"/>
                  </a:lnTo>
                  <a:lnTo>
                    <a:pt x="2746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67"/>
            <p:cNvSpPr/>
            <p:nvPr/>
          </p:nvSpPr>
          <p:spPr>
            <a:xfrm>
              <a:off x="5645626" y="2178225"/>
              <a:ext cx="198947" cy="237100"/>
            </a:xfrm>
            <a:custGeom>
              <a:avLst/>
              <a:gdLst/>
              <a:ahLst/>
              <a:cxnLst/>
              <a:rect l="l" t="t" r="r" b="b"/>
              <a:pathLst>
                <a:path w="12692" h="15126" extrusionOk="0">
                  <a:moveTo>
                    <a:pt x="1658" y="0"/>
                  </a:moveTo>
                  <a:lnTo>
                    <a:pt x="1347" y="26"/>
                  </a:lnTo>
                  <a:lnTo>
                    <a:pt x="1037" y="52"/>
                  </a:lnTo>
                  <a:lnTo>
                    <a:pt x="726" y="104"/>
                  </a:lnTo>
                  <a:lnTo>
                    <a:pt x="415" y="207"/>
                  </a:lnTo>
                  <a:lnTo>
                    <a:pt x="104" y="337"/>
                  </a:lnTo>
                  <a:lnTo>
                    <a:pt x="27" y="389"/>
                  </a:lnTo>
                  <a:lnTo>
                    <a:pt x="1" y="466"/>
                  </a:lnTo>
                  <a:lnTo>
                    <a:pt x="1" y="518"/>
                  </a:lnTo>
                  <a:lnTo>
                    <a:pt x="27" y="596"/>
                  </a:lnTo>
                  <a:lnTo>
                    <a:pt x="78" y="648"/>
                  </a:lnTo>
                  <a:lnTo>
                    <a:pt x="130" y="699"/>
                  </a:lnTo>
                  <a:lnTo>
                    <a:pt x="312" y="699"/>
                  </a:lnTo>
                  <a:lnTo>
                    <a:pt x="648" y="544"/>
                  </a:lnTo>
                  <a:lnTo>
                    <a:pt x="985" y="466"/>
                  </a:lnTo>
                  <a:lnTo>
                    <a:pt x="1347" y="415"/>
                  </a:lnTo>
                  <a:lnTo>
                    <a:pt x="1684" y="389"/>
                  </a:lnTo>
                  <a:lnTo>
                    <a:pt x="2021" y="441"/>
                  </a:lnTo>
                  <a:lnTo>
                    <a:pt x="2383" y="492"/>
                  </a:lnTo>
                  <a:lnTo>
                    <a:pt x="2720" y="596"/>
                  </a:lnTo>
                  <a:lnTo>
                    <a:pt x="3057" y="725"/>
                  </a:lnTo>
                  <a:lnTo>
                    <a:pt x="3394" y="855"/>
                  </a:lnTo>
                  <a:lnTo>
                    <a:pt x="3704" y="1036"/>
                  </a:lnTo>
                  <a:lnTo>
                    <a:pt x="4041" y="1217"/>
                  </a:lnTo>
                  <a:lnTo>
                    <a:pt x="4352" y="1399"/>
                  </a:lnTo>
                  <a:lnTo>
                    <a:pt x="4922" y="1813"/>
                  </a:lnTo>
                  <a:lnTo>
                    <a:pt x="5465" y="2253"/>
                  </a:lnTo>
                  <a:lnTo>
                    <a:pt x="5958" y="2642"/>
                  </a:lnTo>
                  <a:lnTo>
                    <a:pt x="6398" y="3056"/>
                  </a:lnTo>
                  <a:lnTo>
                    <a:pt x="6864" y="3471"/>
                  </a:lnTo>
                  <a:lnTo>
                    <a:pt x="7278" y="3911"/>
                  </a:lnTo>
                  <a:lnTo>
                    <a:pt x="7693" y="4377"/>
                  </a:lnTo>
                  <a:lnTo>
                    <a:pt x="8107" y="4843"/>
                  </a:lnTo>
                  <a:lnTo>
                    <a:pt x="8496" y="5335"/>
                  </a:lnTo>
                  <a:lnTo>
                    <a:pt x="8858" y="5828"/>
                  </a:lnTo>
                  <a:lnTo>
                    <a:pt x="9195" y="6320"/>
                  </a:lnTo>
                  <a:lnTo>
                    <a:pt x="9532" y="6838"/>
                  </a:lnTo>
                  <a:lnTo>
                    <a:pt x="9842" y="7381"/>
                  </a:lnTo>
                  <a:lnTo>
                    <a:pt x="10153" y="7899"/>
                  </a:lnTo>
                  <a:lnTo>
                    <a:pt x="10438" y="8443"/>
                  </a:lnTo>
                  <a:lnTo>
                    <a:pt x="10697" y="9013"/>
                  </a:lnTo>
                  <a:lnTo>
                    <a:pt x="10956" y="9583"/>
                  </a:lnTo>
                  <a:lnTo>
                    <a:pt x="11163" y="10153"/>
                  </a:lnTo>
                  <a:lnTo>
                    <a:pt x="11370" y="10722"/>
                  </a:lnTo>
                  <a:lnTo>
                    <a:pt x="11578" y="11318"/>
                  </a:lnTo>
                  <a:lnTo>
                    <a:pt x="11733" y="11888"/>
                  </a:lnTo>
                  <a:lnTo>
                    <a:pt x="11888" y="12484"/>
                  </a:lnTo>
                  <a:lnTo>
                    <a:pt x="12018" y="13105"/>
                  </a:lnTo>
                  <a:lnTo>
                    <a:pt x="12121" y="13701"/>
                  </a:lnTo>
                  <a:lnTo>
                    <a:pt x="12225" y="14322"/>
                  </a:lnTo>
                  <a:lnTo>
                    <a:pt x="12277" y="14918"/>
                  </a:lnTo>
                  <a:lnTo>
                    <a:pt x="12303" y="14996"/>
                  </a:lnTo>
                  <a:lnTo>
                    <a:pt x="12355" y="15074"/>
                  </a:lnTo>
                  <a:lnTo>
                    <a:pt x="12432" y="15099"/>
                  </a:lnTo>
                  <a:lnTo>
                    <a:pt x="12510" y="15125"/>
                  </a:lnTo>
                  <a:lnTo>
                    <a:pt x="12588" y="15099"/>
                  </a:lnTo>
                  <a:lnTo>
                    <a:pt x="12639" y="15074"/>
                  </a:lnTo>
                  <a:lnTo>
                    <a:pt x="12691" y="14996"/>
                  </a:lnTo>
                  <a:lnTo>
                    <a:pt x="12691" y="14918"/>
                  </a:lnTo>
                  <a:lnTo>
                    <a:pt x="12614" y="14245"/>
                  </a:lnTo>
                  <a:lnTo>
                    <a:pt x="12510" y="13597"/>
                  </a:lnTo>
                  <a:lnTo>
                    <a:pt x="12380" y="12924"/>
                  </a:lnTo>
                  <a:lnTo>
                    <a:pt x="12251" y="12276"/>
                  </a:lnTo>
                  <a:lnTo>
                    <a:pt x="12070" y="11629"/>
                  </a:lnTo>
                  <a:lnTo>
                    <a:pt x="11888" y="10981"/>
                  </a:lnTo>
                  <a:lnTo>
                    <a:pt x="11681" y="10360"/>
                  </a:lnTo>
                  <a:lnTo>
                    <a:pt x="11448" y="9712"/>
                  </a:lnTo>
                  <a:lnTo>
                    <a:pt x="11189" y="9117"/>
                  </a:lnTo>
                  <a:lnTo>
                    <a:pt x="10904" y="8495"/>
                  </a:lnTo>
                  <a:lnTo>
                    <a:pt x="10593" y="7899"/>
                  </a:lnTo>
                  <a:lnTo>
                    <a:pt x="10283" y="7304"/>
                  </a:lnTo>
                  <a:lnTo>
                    <a:pt x="9946" y="6734"/>
                  </a:lnTo>
                  <a:lnTo>
                    <a:pt x="9583" y="6164"/>
                  </a:lnTo>
                  <a:lnTo>
                    <a:pt x="9195" y="5620"/>
                  </a:lnTo>
                  <a:lnTo>
                    <a:pt x="8806" y="5076"/>
                  </a:lnTo>
                  <a:lnTo>
                    <a:pt x="8366" y="4533"/>
                  </a:lnTo>
                  <a:lnTo>
                    <a:pt x="7926" y="4040"/>
                  </a:lnTo>
                  <a:lnTo>
                    <a:pt x="7460" y="3523"/>
                  </a:lnTo>
                  <a:lnTo>
                    <a:pt x="6993" y="3056"/>
                  </a:lnTo>
                  <a:lnTo>
                    <a:pt x="6501" y="2590"/>
                  </a:lnTo>
                  <a:lnTo>
                    <a:pt x="5983" y="2124"/>
                  </a:lnTo>
                  <a:lnTo>
                    <a:pt x="5440" y="1710"/>
                  </a:lnTo>
                  <a:lnTo>
                    <a:pt x="4896" y="1295"/>
                  </a:lnTo>
                  <a:lnTo>
                    <a:pt x="4352" y="958"/>
                  </a:lnTo>
                  <a:lnTo>
                    <a:pt x="3808" y="622"/>
                  </a:lnTo>
                  <a:lnTo>
                    <a:pt x="3497" y="492"/>
                  </a:lnTo>
                  <a:lnTo>
                    <a:pt x="3212" y="363"/>
                  </a:lnTo>
                  <a:lnTo>
                    <a:pt x="2901" y="259"/>
                  </a:lnTo>
                  <a:lnTo>
                    <a:pt x="2591" y="156"/>
                  </a:lnTo>
                  <a:lnTo>
                    <a:pt x="2280" y="78"/>
                  </a:lnTo>
                  <a:lnTo>
                    <a:pt x="1969" y="26"/>
                  </a:lnTo>
                  <a:lnTo>
                    <a:pt x="1658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67"/>
            <p:cNvSpPr/>
            <p:nvPr/>
          </p:nvSpPr>
          <p:spPr>
            <a:xfrm>
              <a:off x="5557125" y="1933428"/>
              <a:ext cx="355650" cy="376749"/>
            </a:xfrm>
            <a:custGeom>
              <a:avLst/>
              <a:gdLst/>
              <a:ahLst/>
              <a:cxnLst/>
              <a:rect l="l" t="t" r="r" b="b"/>
              <a:pathLst>
                <a:path w="22689" h="24035" extrusionOk="0">
                  <a:moveTo>
                    <a:pt x="3290" y="0"/>
                  </a:moveTo>
                  <a:lnTo>
                    <a:pt x="2953" y="26"/>
                  </a:lnTo>
                  <a:lnTo>
                    <a:pt x="2617" y="78"/>
                  </a:lnTo>
                  <a:lnTo>
                    <a:pt x="2306" y="155"/>
                  </a:lnTo>
                  <a:lnTo>
                    <a:pt x="1995" y="259"/>
                  </a:lnTo>
                  <a:lnTo>
                    <a:pt x="1684" y="414"/>
                  </a:lnTo>
                  <a:lnTo>
                    <a:pt x="1399" y="570"/>
                  </a:lnTo>
                  <a:lnTo>
                    <a:pt x="1140" y="751"/>
                  </a:lnTo>
                  <a:lnTo>
                    <a:pt x="881" y="958"/>
                  </a:lnTo>
                  <a:lnTo>
                    <a:pt x="648" y="1191"/>
                  </a:lnTo>
                  <a:lnTo>
                    <a:pt x="441" y="1450"/>
                  </a:lnTo>
                  <a:lnTo>
                    <a:pt x="260" y="1735"/>
                  </a:lnTo>
                  <a:lnTo>
                    <a:pt x="104" y="2020"/>
                  </a:lnTo>
                  <a:lnTo>
                    <a:pt x="1" y="2357"/>
                  </a:lnTo>
                  <a:lnTo>
                    <a:pt x="1" y="2435"/>
                  </a:lnTo>
                  <a:lnTo>
                    <a:pt x="27" y="2512"/>
                  </a:lnTo>
                  <a:lnTo>
                    <a:pt x="78" y="2564"/>
                  </a:lnTo>
                  <a:lnTo>
                    <a:pt x="130" y="2590"/>
                  </a:lnTo>
                  <a:lnTo>
                    <a:pt x="208" y="2616"/>
                  </a:lnTo>
                  <a:lnTo>
                    <a:pt x="286" y="2590"/>
                  </a:lnTo>
                  <a:lnTo>
                    <a:pt x="337" y="2538"/>
                  </a:lnTo>
                  <a:lnTo>
                    <a:pt x="389" y="2460"/>
                  </a:lnTo>
                  <a:lnTo>
                    <a:pt x="467" y="2253"/>
                  </a:lnTo>
                  <a:lnTo>
                    <a:pt x="545" y="2046"/>
                  </a:lnTo>
                  <a:lnTo>
                    <a:pt x="674" y="1839"/>
                  </a:lnTo>
                  <a:lnTo>
                    <a:pt x="778" y="1658"/>
                  </a:lnTo>
                  <a:lnTo>
                    <a:pt x="933" y="1476"/>
                  </a:lnTo>
                  <a:lnTo>
                    <a:pt x="1089" y="1321"/>
                  </a:lnTo>
                  <a:lnTo>
                    <a:pt x="1244" y="1165"/>
                  </a:lnTo>
                  <a:lnTo>
                    <a:pt x="1425" y="1036"/>
                  </a:lnTo>
                  <a:lnTo>
                    <a:pt x="1606" y="906"/>
                  </a:lnTo>
                  <a:lnTo>
                    <a:pt x="1788" y="803"/>
                  </a:lnTo>
                  <a:lnTo>
                    <a:pt x="2202" y="622"/>
                  </a:lnTo>
                  <a:lnTo>
                    <a:pt x="2642" y="492"/>
                  </a:lnTo>
                  <a:lnTo>
                    <a:pt x="3083" y="414"/>
                  </a:lnTo>
                  <a:lnTo>
                    <a:pt x="3342" y="389"/>
                  </a:lnTo>
                  <a:lnTo>
                    <a:pt x="3575" y="389"/>
                  </a:lnTo>
                  <a:lnTo>
                    <a:pt x="3808" y="414"/>
                  </a:lnTo>
                  <a:lnTo>
                    <a:pt x="4015" y="440"/>
                  </a:lnTo>
                  <a:lnTo>
                    <a:pt x="4248" y="492"/>
                  </a:lnTo>
                  <a:lnTo>
                    <a:pt x="4455" y="544"/>
                  </a:lnTo>
                  <a:lnTo>
                    <a:pt x="4896" y="725"/>
                  </a:lnTo>
                  <a:lnTo>
                    <a:pt x="5284" y="932"/>
                  </a:lnTo>
                  <a:lnTo>
                    <a:pt x="5647" y="1217"/>
                  </a:lnTo>
                  <a:lnTo>
                    <a:pt x="6009" y="1528"/>
                  </a:lnTo>
                  <a:lnTo>
                    <a:pt x="6320" y="1891"/>
                  </a:lnTo>
                  <a:lnTo>
                    <a:pt x="6579" y="2227"/>
                  </a:lnTo>
                  <a:lnTo>
                    <a:pt x="6786" y="2616"/>
                  </a:lnTo>
                  <a:lnTo>
                    <a:pt x="6993" y="3004"/>
                  </a:lnTo>
                  <a:lnTo>
                    <a:pt x="7149" y="3419"/>
                  </a:lnTo>
                  <a:lnTo>
                    <a:pt x="7278" y="3859"/>
                  </a:lnTo>
                  <a:lnTo>
                    <a:pt x="7356" y="4273"/>
                  </a:lnTo>
                  <a:lnTo>
                    <a:pt x="7434" y="4714"/>
                  </a:lnTo>
                  <a:lnTo>
                    <a:pt x="7460" y="5154"/>
                  </a:lnTo>
                  <a:lnTo>
                    <a:pt x="7460" y="5620"/>
                  </a:lnTo>
                  <a:lnTo>
                    <a:pt x="7434" y="6086"/>
                  </a:lnTo>
                  <a:lnTo>
                    <a:pt x="7382" y="7045"/>
                  </a:lnTo>
                  <a:lnTo>
                    <a:pt x="7382" y="7511"/>
                  </a:lnTo>
                  <a:lnTo>
                    <a:pt x="7408" y="7977"/>
                  </a:lnTo>
                  <a:lnTo>
                    <a:pt x="7460" y="8443"/>
                  </a:lnTo>
                  <a:lnTo>
                    <a:pt x="7563" y="8883"/>
                  </a:lnTo>
                  <a:lnTo>
                    <a:pt x="7693" y="9298"/>
                  </a:lnTo>
                  <a:lnTo>
                    <a:pt x="7874" y="9660"/>
                  </a:lnTo>
                  <a:lnTo>
                    <a:pt x="8107" y="9997"/>
                  </a:lnTo>
                  <a:lnTo>
                    <a:pt x="8340" y="10308"/>
                  </a:lnTo>
                  <a:lnTo>
                    <a:pt x="8625" y="10593"/>
                  </a:lnTo>
                  <a:lnTo>
                    <a:pt x="8936" y="10852"/>
                  </a:lnTo>
                  <a:lnTo>
                    <a:pt x="9247" y="11085"/>
                  </a:lnTo>
                  <a:lnTo>
                    <a:pt x="9609" y="11292"/>
                  </a:lnTo>
                  <a:lnTo>
                    <a:pt x="9972" y="11473"/>
                  </a:lnTo>
                  <a:lnTo>
                    <a:pt x="10334" y="11655"/>
                  </a:lnTo>
                  <a:lnTo>
                    <a:pt x="10723" y="11810"/>
                  </a:lnTo>
                  <a:lnTo>
                    <a:pt x="11111" y="11940"/>
                  </a:lnTo>
                  <a:lnTo>
                    <a:pt x="11888" y="12199"/>
                  </a:lnTo>
                  <a:lnTo>
                    <a:pt x="12665" y="12406"/>
                  </a:lnTo>
                  <a:lnTo>
                    <a:pt x="13572" y="12665"/>
                  </a:lnTo>
                  <a:lnTo>
                    <a:pt x="14038" y="12820"/>
                  </a:lnTo>
                  <a:lnTo>
                    <a:pt x="14478" y="12976"/>
                  </a:lnTo>
                  <a:lnTo>
                    <a:pt x="14919" y="13183"/>
                  </a:lnTo>
                  <a:lnTo>
                    <a:pt x="15359" y="13364"/>
                  </a:lnTo>
                  <a:lnTo>
                    <a:pt x="15773" y="13597"/>
                  </a:lnTo>
                  <a:lnTo>
                    <a:pt x="16188" y="13856"/>
                  </a:lnTo>
                  <a:lnTo>
                    <a:pt x="16576" y="14141"/>
                  </a:lnTo>
                  <a:lnTo>
                    <a:pt x="16965" y="14452"/>
                  </a:lnTo>
                  <a:lnTo>
                    <a:pt x="17353" y="14763"/>
                  </a:lnTo>
                  <a:lnTo>
                    <a:pt x="17716" y="15099"/>
                  </a:lnTo>
                  <a:lnTo>
                    <a:pt x="18052" y="15462"/>
                  </a:lnTo>
                  <a:lnTo>
                    <a:pt x="18389" y="15824"/>
                  </a:lnTo>
                  <a:lnTo>
                    <a:pt x="18700" y="16213"/>
                  </a:lnTo>
                  <a:lnTo>
                    <a:pt x="19011" y="16601"/>
                  </a:lnTo>
                  <a:lnTo>
                    <a:pt x="19296" y="17016"/>
                  </a:lnTo>
                  <a:lnTo>
                    <a:pt x="19580" y="17430"/>
                  </a:lnTo>
                  <a:lnTo>
                    <a:pt x="19839" y="17845"/>
                  </a:lnTo>
                  <a:lnTo>
                    <a:pt x="20098" y="18285"/>
                  </a:lnTo>
                  <a:lnTo>
                    <a:pt x="20539" y="19191"/>
                  </a:lnTo>
                  <a:lnTo>
                    <a:pt x="20953" y="20098"/>
                  </a:lnTo>
                  <a:lnTo>
                    <a:pt x="21342" y="21030"/>
                  </a:lnTo>
                  <a:lnTo>
                    <a:pt x="21678" y="21988"/>
                  </a:lnTo>
                  <a:lnTo>
                    <a:pt x="21989" y="22947"/>
                  </a:lnTo>
                  <a:lnTo>
                    <a:pt x="22274" y="23905"/>
                  </a:lnTo>
                  <a:lnTo>
                    <a:pt x="22326" y="23983"/>
                  </a:lnTo>
                  <a:lnTo>
                    <a:pt x="22378" y="24034"/>
                  </a:lnTo>
                  <a:lnTo>
                    <a:pt x="22533" y="24034"/>
                  </a:lnTo>
                  <a:lnTo>
                    <a:pt x="22611" y="24009"/>
                  </a:lnTo>
                  <a:lnTo>
                    <a:pt x="22662" y="23957"/>
                  </a:lnTo>
                  <a:lnTo>
                    <a:pt x="22688" y="23879"/>
                  </a:lnTo>
                  <a:lnTo>
                    <a:pt x="22662" y="23801"/>
                  </a:lnTo>
                  <a:lnTo>
                    <a:pt x="22326" y="22662"/>
                  </a:lnTo>
                  <a:lnTo>
                    <a:pt x="21937" y="21548"/>
                  </a:lnTo>
                  <a:lnTo>
                    <a:pt x="21523" y="20434"/>
                  </a:lnTo>
                  <a:lnTo>
                    <a:pt x="21057" y="19347"/>
                  </a:lnTo>
                  <a:lnTo>
                    <a:pt x="20798" y="18803"/>
                  </a:lnTo>
                  <a:lnTo>
                    <a:pt x="20539" y="18285"/>
                  </a:lnTo>
                  <a:lnTo>
                    <a:pt x="20254" y="17767"/>
                  </a:lnTo>
                  <a:lnTo>
                    <a:pt x="19943" y="17249"/>
                  </a:lnTo>
                  <a:lnTo>
                    <a:pt x="19606" y="16757"/>
                  </a:lnTo>
                  <a:lnTo>
                    <a:pt x="19270" y="16291"/>
                  </a:lnTo>
                  <a:lnTo>
                    <a:pt x="18907" y="15824"/>
                  </a:lnTo>
                  <a:lnTo>
                    <a:pt x="18519" y="15358"/>
                  </a:lnTo>
                  <a:lnTo>
                    <a:pt x="18182" y="15022"/>
                  </a:lnTo>
                  <a:lnTo>
                    <a:pt x="17845" y="14685"/>
                  </a:lnTo>
                  <a:lnTo>
                    <a:pt x="17508" y="14374"/>
                  </a:lnTo>
                  <a:lnTo>
                    <a:pt x="17146" y="14063"/>
                  </a:lnTo>
                  <a:lnTo>
                    <a:pt x="16757" y="13778"/>
                  </a:lnTo>
                  <a:lnTo>
                    <a:pt x="16369" y="13519"/>
                  </a:lnTo>
                  <a:lnTo>
                    <a:pt x="15980" y="13260"/>
                  </a:lnTo>
                  <a:lnTo>
                    <a:pt x="15566" y="13027"/>
                  </a:lnTo>
                  <a:lnTo>
                    <a:pt x="15100" y="12794"/>
                  </a:lnTo>
                  <a:lnTo>
                    <a:pt x="14608" y="12587"/>
                  </a:lnTo>
                  <a:lnTo>
                    <a:pt x="14116" y="12406"/>
                  </a:lnTo>
                  <a:lnTo>
                    <a:pt x="13598" y="12250"/>
                  </a:lnTo>
                  <a:lnTo>
                    <a:pt x="12588" y="11965"/>
                  </a:lnTo>
                  <a:lnTo>
                    <a:pt x="11578" y="11681"/>
                  </a:lnTo>
                  <a:lnTo>
                    <a:pt x="11086" y="11525"/>
                  </a:lnTo>
                  <a:lnTo>
                    <a:pt x="10593" y="11344"/>
                  </a:lnTo>
                  <a:lnTo>
                    <a:pt x="10127" y="11137"/>
                  </a:lnTo>
                  <a:lnTo>
                    <a:pt x="9661" y="10878"/>
                  </a:lnTo>
                  <a:lnTo>
                    <a:pt x="9247" y="10593"/>
                  </a:lnTo>
                  <a:lnTo>
                    <a:pt x="9040" y="10411"/>
                  </a:lnTo>
                  <a:lnTo>
                    <a:pt x="8832" y="10256"/>
                  </a:lnTo>
                  <a:lnTo>
                    <a:pt x="8677" y="10049"/>
                  </a:lnTo>
                  <a:lnTo>
                    <a:pt x="8496" y="9868"/>
                  </a:lnTo>
                  <a:lnTo>
                    <a:pt x="8340" y="9660"/>
                  </a:lnTo>
                  <a:lnTo>
                    <a:pt x="8211" y="9427"/>
                  </a:lnTo>
                  <a:lnTo>
                    <a:pt x="8081" y="9168"/>
                  </a:lnTo>
                  <a:lnTo>
                    <a:pt x="7978" y="8883"/>
                  </a:lnTo>
                  <a:lnTo>
                    <a:pt x="7900" y="8599"/>
                  </a:lnTo>
                  <a:lnTo>
                    <a:pt x="7848" y="8314"/>
                  </a:lnTo>
                  <a:lnTo>
                    <a:pt x="7796" y="8029"/>
                  </a:lnTo>
                  <a:lnTo>
                    <a:pt x="7796" y="7744"/>
                  </a:lnTo>
                  <a:lnTo>
                    <a:pt x="7770" y="7148"/>
                  </a:lnTo>
                  <a:lnTo>
                    <a:pt x="7848" y="5957"/>
                  </a:lnTo>
                  <a:lnTo>
                    <a:pt x="7848" y="5361"/>
                  </a:lnTo>
                  <a:lnTo>
                    <a:pt x="7822" y="4765"/>
                  </a:lnTo>
                  <a:lnTo>
                    <a:pt x="7796" y="4403"/>
                  </a:lnTo>
                  <a:lnTo>
                    <a:pt x="7719" y="4014"/>
                  </a:lnTo>
                  <a:lnTo>
                    <a:pt x="7615" y="3626"/>
                  </a:lnTo>
                  <a:lnTo>
                    <a:pt x="7511" y="3263"/>
                  </a:lnTo>
                  <a:lnTo>
                    <a:pt x="7356" y="2875"/>
                  </a:lnTo>
                  <a:lnTo>
                    <a:pt x="7201" y="2512"/>
                  </a:lnTo>
                  <a:lnTo>
                    <a:pt x="6993" y="2176"/>
                  </a:lnTo>
                  <a:lnTo>
                    <a:pt x="6786" y="1839"/>
                  </a:lnTo>
                  <a:lnTo>
                    <a:pt x="6553" y="1528"/>
                  </a:lnTo>
                  <a:lnTo>
                    <a:pt x="6294" y="1243"/>
                  </a:lnTo>
                  <a:lnTo>
                    <a:pt x="6009" y="958"/>
                  </a:lnTo>
                  <a:lnTo>
                    <a:pt x="5699" y="725"/>
                  </a:lnTo>
                  <a:lnTo>
                    <a:pt x="5388" y="518"/>
                  </a:lnTo>
                  <a:lnTo>
                    <a:pt x="5051" y="337"/>
                  </a:lnTo>
                  <a:lnTo>
                    <a:pt x="4688" y="181"/>
                  </a:lnTo>
                  <a:lnTo>
                    <a:pt x="4300" y="78"/>
                  </a:lnTo>
                  <a:lnTo>
                    <a:pt x="3963" y="26"/>
                  </a:lnTo>
                  <a:lnTo>
                    <a:pt x="3627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67"/>
            <p:cNvSpPr/>
            <p:nvPr/>
          </p:nvSpPr>
          <p:spPr>
            <a:xfrm>
              <a:off x="5456852" y="1797416"/>
              <a:ext cx="79990" cy="121810"/>
            </a:xfrm>
            <a:custGeom>
              <a:avLst/>
              <a:gdLst/>
              <a:ahLst/>
              <a:cxnLst/>
              <a:rect l="l" t="t" r="r" b="b"/>
              <a:pathLst>
                <a:path w="5103" h="7771" extrusionOk="0">
                  <a:moveTo>
                    <a:pt x="545" y="1"/>
                  </a:moveTo>
                  <a:lnTo>
                    <a:pt x="52" y="53"/>
                  </a:lnTo>
                  <a:lnTo>
                    <a:pt x="1" y="441"/>
                  </a:lnTo>
                  <a:lnTo>
                    <a:pt x="467" y="389"/>
                  </a:lnTo>
                  <a:lnTo>
                    <a:pt x="959" y="389"/>
                  </a:lnTo>
                  <a:lnTo>
                    <a:pt x="1425" y="441"/>
                  </a:lnTo>
                  <a:lnTo>
                    <a:pt x="1865" y="545"/>
                  </a:lnTo>
                  <a:lnTo>
                    <a:pt x="2306" y="700"/>
                  </a:lnTo>
                  <a:lnTo>
                    <a:pt x="2720" y="907"/>
                  </a:lnTo>
                  <a:lnTo>
                    <a:pt x="3109" y="1140"/>
                  </a:lnTo>
                  <a:lnTo>
                    <a:pt x="3471" y="1425"/>
                  </a:lnTo>
                  <a:lnTo>
                    <a:pt x="3782" y="1762"/>
                  </a:lnTo>
                  <a:lnTo>
                    <a:pt x="4067" y="2125"/>
                  </a:lnTo>
                  <a:lnTo>
                    <a:pt x="4300" y="2513"/>
                  </a:lnTo>
                  <a:lnTo>
                    <a:pt x="4481" y="2953"/>
                  </a:lnTo>
                  <a:lnTo>
                    <a:pt x="4611" y="3394"/>
                  </a:lnTo>
                  <a:lnTo>
                    <a:pt x="4663" y="3627"/>
                  </a:lnTo>
                  <a:lnTo>
                    <a:pt x="4688" y="3886"/>
                  </a:lnTo>
                  <a:lnTo>
                    <a:pt x="4714" y="4119"/>
                  </a:lnTo>
                  <a:lnTo>
                    <a:pt x="4688" y="4378"/>
                  </a:lnTo>
                  <a:lnTo>
                    <a:pt x="4688" y="4637"/>
                  </a:lnTo>
                  <a:lnTo>
                    <a:pt x="4637" y="4896"/>
                  </a:lnTo>
                  <a:lnTo>
                    <a:pt x="4533" y="5310"/>
                  </a:lnTo>
                  <a:lnTo>
                    <a:pt x="4378" y="5725"/>
                  </a:lnTo>
                  <a:lnTo>
                    <a:pt x="4170" y="6087"/>
                  </a:lnTo>
                  <a:lnTo>
                    <a:pt x="3911" y="6424"/>
                  </a:lnTo>
                  <a:lnTo>
                    <a:pt x="3627" y="6709"/>
                  </a:lnTo>
                  <a:lnTo>
                    <a:pt x="3290" y="6994"/>
                  </a:lnTo>
                  <a:lnTo>
                    <a:pt x="2953" y="7201"/>
                  </a:lnTo>
                  <a:lnTo>
                    <a:pt x="2565" y="7408"/>
                  </a:lnTo>
                  <a:lnTo>
                    <a:pt x="2772" y="7771"/>
                  </a:lnTo>
                  <a:lnTo>
                    <a:pt x="3005" y="7641"/>
                  </a:lnTo>
                  <a:lnTo>
                    <a:pt x="3238" y="7512"/>
                  </a:lnTo>
                  <a:lnTo>
                    <a:pt x="3445" y="7382"/>
                  </a:lnTo>
                  <a:lnTo>
                    <a:pt x="3678" y="7227"/>
                  </a:lnTo>
                  <a:lnTo>
                    <a:pt x="3860" y="7045"/>
                  </a:lnTo>
                  <a:lnTo>
                    <a:pt x="4041" y="6864"/>
                  </a:lnTo>
                  <a:lnTo>
                    <a:pt x="4222" y="6683"/>
                  </a:lnTo>
                  <a:lnTo>
                    <a:pt x="4378" y="6476"/>
                  </a:lnTo>
                  <a:lnTo>
                    <a:pt x="4533" y="6268"/>
                  </a:lnTo>
                  <a:lnTo>
                    <a:pt x="4663" y="6035"/>
                  </a:lnTo>
                  <a:lnTo>
                    <a:pt x="4766" y="5802"/>
                  </a:lnTo>
                  <a:lnTo>
                    <a:pt x="4870" y="5569"/>
                  </a:lnTo>
                  <a:lnTo>
                    <a:pt x="4947" y="5310"/>
                  </a:lnTo>
                  <a:lnTo>
                    <a:pt x="5025" y="5077"/>
                  </a:lnTo>
                  <a:lnTo>
                    <a:pt x="5051" y="4792"/>
                  </a:lnTo>
                  <a:lnTo>
                    <a:pt x="5103" y="4533"/>
                  </a:lnTo>
                  <a:lnTo>
                    <a:pt x="5103" y="4274"/>
                  </a:lnTo>
                  <a:lnTo>
                    <a:pt x="5103" y="3989"/>
                  </a:lnTo>
                  <a:lnTo>
                    <a:pt x="5077" y="3730"/>
                  </a:lnTo>
                  <a:lnTo>
                    <a:pt x="5051" y="3497"/>
                  </a:lnTo>
                  <a:lnTo>
                    <a:pt x="4999" y="3238"/>
                  </a:lnTo>
                  <a:lnTo>
                    <a:pt x="4947" y="3005"/>
                  </a:lnTo>
                  <a:lnTo>
                    <a:pt x="4766" y="2539"/>
                  </a:lnTo>
                  <a:lnTo>
                    <a:pt x="4559" y="2125"/>
                  </a:lnTo>
                  <a:lnTo>
                    <a:pt x="4300" y="1736"/>
                  </a:lnTo>
                  <a:lnTo>
                    <a:pt x="3989" y="1373"/>
                  </a:lnTo>
                  <a:lnTo>
                    <a:pt x="3652" y="1037"/>
                  </a:lnTo>
                  <a:lnTo>
                    <a:pt x="3264" y="752"/>
                  </a:lnTo>
                  <a:lnTo>
                    <a:pt x="2850" y="519"/>
                  </a:lnTo>
                  <a:lnTo>
                    <a:pt x="2435" y="312"/>
                  </a:lnTo>
                  <a:lnTo>
                    <a:pt x="1969" y="156"/>
                  </a:lnTo>
                  <a:lnTo>
                    <a:pt x="1503" y="53"/>
                  </a:lnTo>
                  <a:lnTo>
                    <a:pt x="1037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67"/>
            <p:cNvSpPr/>
            <p:nvPr/>
          </p:nvSpPr>
          <p:spPr>
            <a:xfrm>
              <a:off x="5511667" y="1695529"/>
              <a:ext cx="98658" cy="66180"/>
            </a:xfrm>
            <a:custGeom>
              <a:avLst/>
              <a:gdLst/>
              <a:ahLst/>
              <a:cxnLst/>
              <a:rect l="l" t="t" r="r" b="b"/>
              <a:pathLst>
                <a:path w="6294" h="4222" extrusionOk="0">
                  <a:moveTo>
                    <a:pt x="5491" y="0"/>
                  </a:moveTo>
                  <a:lnTo>
                    <a:pt x="5128" y="207"/>
                  </a:lnTo>
                  <a:lnTo>
                    <a:pt x="5309" y="544"/>
                  </a:lnTo>
                  <a:lnTo>
                    <a:pt x="5465" y="907"/>
                  </a:lnTo>
                  <a:lnTo>
                    <a:pt x="5672" y="1476"/>
                  </a:lnTo>
                  <a:lnTo>
                    <a:pt x="5776" y="1813"/>
                  </a:lnTo>
                  <a:lnTo>
                    <a:pt x="5853" y="2150"/>
                  </a:lnTo>
                  <a:lnTo>
                    <a:pt x="5905" y="2512"/>
                  </a:lnTo>
                  <a:lnTo>
                    <a:pt x="5905" y="2849"/>
                  </a:lnTo>
                  <a:lnTo>
                    <a:pt x="5879" y="3004"/>
                  </a:lnTo>
                  <a:lnTo>
                    <a:pt x="5853" y="3160"/>
                  </a:lnTo>
                  <a:lnTo>
                    <a:pt x="5801" y="3289"/>
                  </a:lnTo>
                  <a:lnTo>
                    <a:pt x="5750" y="3419"/>
                  </a:lnTo>
                  <a:lnTo>
                    <a:pt x="5646" y="3548"/>
                  </a:lnTo>
                  <a:lnTo>
                    <a:pt x="5542" y="3652"/>
                  </a:lnTo>
                  <a:lnTo>
                    <a:pt x="5439" y="3730"/>
                  </a:lnTo>
                  <a:lnTo>
                    <a:pt x="5309" y="3781"/>
                  </a:lnTo>
                  <a:lnTo>
                    <a:pt x="5180" y="3833"/>
                  </a:lnTo>
                  <a:lnTo>
                    <a:pt x="5024" y="3859"/>
                  </a:lnTo>
                  <a:lnTo>
                    <a:pt x="4714" y="3859"/>
                  </a:lnTo>
                  <a:lnTo>
                    <a:pt x="4403" y="3833"/>
                  </a:lnTo>
                  <a:lnTo>
                    <a:pt x="4092" y="3756"/>
                  </a:lnTo>
                  <a:lnTo>
                    <a:pt x="3548" y="3600"/>
                  </a:lnTo>
                  <a:lnTo>
                    <a:pt x="3004" y="3445"/>
                  </a:lnTo>
                  <a:lnTo>
                    <a:pt x="2460" y="3238"/>
                  </a:lnTo>
                  <a:lnTo>
                    <a:pt x="1917" y="3004"/>
                  </a:lnTo>
                  <a:lnTo>
                    <a:pt x="1399" y="2771"/>
                  </a:lnTo>
                  <a:lnTo>
                    <a:pt x="907" y="2538"/>
                  </a:lnTo>
                  <a:lnTo>
                    <a:pt x="440" y="2279"/>
                  </a:lnTo>
                  <a:lnTo>
                    <a:pt x="0" y="2486"/>
                  </a:lnTo>
                  <a:lnTo>
                    <a:pt x="751" y="2901"/>
                  </a:lnTo>
                  <a:lnTo>
                    <a:pt x="1502" y="3263"/>
                  </a:lnTo>
                  <a:lnTo>
                    <a:pt x="2305" y="3600"/>
                  </a:lnTo>
                  <a:lnTo>
                    <a:pt x="3108" y="3885"/>
                  </a:lnTo>
                  <a:lnTo>
                    <a:pt x="3548" y="4040"/>
                  </a:lnTo>
                  <a:lnTo>
                    <a:pt x="4040" y="4144"/>
                  </a:lnTo>
                  <a:lnTo>
                    <a:pt x="4532" y="4222"/>
                  </a:lnTo>
                  <a:lnTo>
                    <a:pt x="5024" y="4222"/>
                  </a:lnTo>
                  <a:lnTo>
                    <a:pt x="5258" y="4196"/>
                  </a:lnTo>
                  <a:lnTo>
                    <a:pt x="5465" y="4144"/>
                  </a:lnTo>
                  <a:lnTo>
                    <a:pt x="5672" y="4066"/>
                  </a:lnTo>
                  <a:lnTo>
                    <a:pt x="5827" y="3937"/>
                  </a:lnTo>
                  <a:lnTo>
                    <a:pt x="5983" y="3781"/>
                  </a:lnTo>
                  <a:lnTo>
                    <a:pt x="6112" y="3574"/>
                  </a:lnTo>
                  <a:lnTo>
                    <a:pt x="6216" y="3341"/>
                  </a:lnTo>
                  <a:lnTo>
                    <a:pt x="6268" y="3056"/>
                  </a:lnTo>
                  <a:lnTo>
                    <a:pt x="6294" y="2668"/>
                  </a:lnTo>
                  <a:lnTo>
                    <a:pt x="6268" y="2279"/>
                  </a:lnTo>
                  <a:lnTo>
                    <a:pt x="6216" y="1891"/>
                  </a:lnTo>
                  <a:lnTo>
                    <a:pt x="6112" y="1502"/>
                  </a:lnTo>
                  <a:lnTo>
                    <a:pt x="6009" y="1114"/>
                  </a:lnTo>
                  <a:lnTo>
                    <a:pt x="5853" y="725"/>
                  </a:lnTo>
                  <a:lnTo>
                    <a:pt x="5698" y="363"/>
                  </a:lnTo>
                  <a:lnTo>
                    <a:pt x="5491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67"/>
            <p:cNvSpPr/>
            <p:nvPr/>
          </p:nvSpPr>
          <p:spPr>
            <a:xfrm>
              <a:off x="5836438" y="1698773"/>
              <a:ext cx="89332" cy="44266"/>
            </a:xfrm>
            <a:custGeom>
              <a:avLst/>
              <a:gdLst/>
              <a:ahLst/>
              <a:cxnLst/>
              <a:rect l="l" t="t" r="r" b="b"/>
              <a:pathLst>
                <a:path w="5699" h="2824" extrusionOk="0">
                  <a:moveTo>
                    <a:pt x="0" y="0"/>
                  </a:moveTo>
                  <a:lnTo>
                    <a:pt x="207" y="467"/>
                  </a:lnTo>
                  <a:lnTo>
                    <a:pt x="441" y="907"/>
                  </a:lnTo>
                  <a:lnTo>
                    <a:pt x="674" y="1321"/>
                  </a:lnTo>
                  <a:lnTo>
                    <a:pt x="959" y="1710"/>
                  </a:lnTo>
                  <a:lnTo>
                    <a:pt x="1114" y="1865"/>
                  </a:lnTo>
                  <a:lnTo>
                    <a:pt x="1269" y="2046"/>
                  </a:lnTo>
                  <a:lnTo>
                    <a:pt x="1451" y="2176"/>
                  </a:lnTo>
                  <a:lnTo>
                    <a:pt x="1632" y="2331"/>
                  </a:lnTo>
                  <a:lnTo>
                    <a:pt x="1839" y="2461"/>
                  </a:lnTo>
                  <a:lnTo>
                    <a:pt x="2072" y="2564"/>
                  </a:lnTo>
                  <a:lnTo>
                    <a:pt x="2305" y="2642"/>
                  </a:lnTo>
                  <a:lnTo>
                    <a:pt x="2538" y="2720"/>
                  </a:lnTo>
                  <a:lnTo>
                    <a:pt x="2771" y="2772"/>
                  </a:lnTo>
                  <a:lnTo>
                    <a:pt x="3005" y="2797"/>
                  </a:lnTo>
                  <a:lnTo>
                    <a:pt x="3212" y="2823"/>
                  </a:lnTo>
                  <a:lnTo>
                    <a:pt x="3445" y="2797"/>
                  </a:lnTo>
                  <a:lnTo>
                    <a:pt x="3652" y="2772"/>
                  </a:lnTo>
                  <a:lnTo>
                    <a:pt x="3859" y="2746"/>
                  </a:lnTo>
                  <a:lnTo>
                    <a:pt x="4066" y="2668"/>
                  </a:lnTo>
                  <a:lnTo>
                    <a:pt x="4248" y="2616"/>
                  </a:lnTo>
                  <a:lnTo>
                    <a:pt x="4636" y="2409"/>
                  </a:lnTo>
                  <a:lnTo>
                    <a:pt x="5025" y="2176"/>
                  </a:lnTo>
                  <a:lnTo>
                    <a:pt x="5361" y="1891"/>
                  </a:lnTo>
                  <a:lnTo>
                    <a:pt x="5698" y="1580"/>
                  </a:lnTo>
                  <a:lnTo>
                    <a:pt x="5543" y="1399"/>
                  </a:lnTo>
                  <a:lnTo>
                    <a:pt x="5387" y="1243"/>
                  </a:lnTo>
                  <a:lnTo>
                    <a:pt x="5025" y="1632"/>
                  </a:lnTo>
                  <a:lnTo>
                    <a:pt x="4817" y="1787"/>
                  </a:lnTo>
                  <a:lnTo>
                    <a:pt x="4610" y="1943"/>
                  </a:lnTo>
                  <a:lnTo>
                    <a:pt x="4403" y="2072"/>
                  </a:lnTo>
                  <a:lnTo>
                    <a:pt x="4196" y="2202"/>
                  </a:lnTo>
                  <a:lnTo>
                    <a:pt x="3963" y="2279"/>
                  </a:lnTo>
                  <a:lnTo>
                    <a:pt x="3756" y="2357"/>
                  </a:lnTo>
                  <a:lnTo>
                    <a:pt x="3523" y="2409"/>
                  </a:lnTo>
                  <a:lnTo>
                    <a:pt x="3289" y="2435"/>
                  </a:lnTo>
                  <a:lnTo>
                    <a:pt x="3056" y="2435"/>
                  </a:lnTo>
                  <a:lnTo>
                    <a:pt x="2823" y="2409"/>
                  </a:lnTo>
                  <a:lnTo>
                    <a:pt x="2590" y="2331"/>
                  </a:lnTo>
                  <a:lnTo>
                    <a:pt x="2357" y="2254"/>
                  </a:lnTo>
                  <a:lnTo>
                    <a:pt x="2124" y="2124"/>
                  </a:lnTo>
                  <a:lnTo>
                    <a:pt x="1865" y="1969"/>
                  </a:lnTo>
                  <a:lnTo>
                    <a:pt x="1632" y="1787"/>
                  </a:lnTo>
                  <a:lnTo>
                    <a:pt x="1425" y="1580"/>
                  </a:lnTo>
                  <a:lnTo>
                    <a:pt x="1243" y="1373"/>
                  </a:lnTo>
                  <a:lnTo>
                    <a:pt x="1062" y="1140"/>
                  </a:lnTo>
                  <a:lnTo>
                    <a:pt x="907" y="907"/>
                  </a:lnTo>
                  <a:lnTo>
                    <a:pt x="751" y="674"/>
                  </a:lnTo>
                  <a:lnTo>
                    <a:pt x="492" y="15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67"/>
            <p:cNvSpPr/>
            <p:nvPr/>
          </p:nvSpPr>
          <p:spPr>
            <a:xfrm>
              <a:off x="5649278" y="1754796"/>
              <a:ext cx="178648" cy="38576"/>
            </a:xfrm>
            <a:custGeom>
              <a:avLst/>
              <a:gdLst/>
              <a:ahLst/>
              <a:cxnLst/>
              <a:rect l="l" t="t" r="r" b="b"/>
              <a:pathLst>
                <a:path w="11397" h="2461" extrusionOk="0">
                  <a:moveTo>
                    <a:pt x="11086" y="0"/>
                  </a:moveTo>
                  <a:lnTo>
                    <a:pt x="11008" y="26"/>
                  </a:lnTo>
                  <a:lnTo>
                    <a:pt x="10956" y="78"/>
                  </a:lnTo>
                  <a:lnTo>
                    <a:pt x="10930" y="156"/>
                  </a:lnTo>
                  <a:lnTo>
                    <a:pt x="10956" y="233"/>
                  </a:lnTo>
                  <a:lnTo>
                    <a:pt x="11008" y="492"/>
                  </a:lnTo>
                  <a:lnTo>
                    <a:pt x="11008" y="700"/>
                  </a:lnTo>
                  <a:lnTo>
                    <a:pt x="10982" y="907"/>
                  </a:lnTo>
                  <a:lnTo>
                    <a:pt x="10904" y="1088"/>
                  </a:lnTo>
                  <a:lnTo>
                    <a:pt x="10801" y="1269"/>
                  </a:lnTo>
                  <a:lnTo>
                    <a:pt x="10671" y="1399"/>
                  </a:lnTo>
                  <a:lnTo>
                    <a:pt x="10516" y="1528"/>
                  </a:lnTo>
                  <a:lnTo>
                    <a:pt x="10360" y="1658"/>
                  </a:lnTo>
                  <a:lnTo>
                    <a:pt x="10153" y="1736"/>
                  </a:lnTo>
                  <a:lnTo>
                    <a:pt x="9946" y="1839"/>
                  </a:lnTo>
                  <a:lnTo>
                    <a:pt x="9532" y="1943"/>
                  </a:lnTo>
                  <a:lnTo>
                    <a:pt x="9091" y="2021"/>
                  </a:lnTo>
                  <a:lnTo>
                    <a:pt x="8703" y="2046"/>
                  </a:lnTo>
                  <a:lnTo>
                    <a:pt x="7978" y="2046"/>
                  </a:lnTo>
                  <a:lnTo>
                    <a:pt x="7278" y="2021"/>
                  </a:lnTo>
                  <a:lnTo>
                    <a:pt x="6553" y="1943"/>
                  </a:lnTo>
                  <a:lnTo>
                    <a:pt x="5854" y="1865"/>
                  </a:lnTo>
                  <a:lnTo>
                    <a:pt x="5129" y="1736"/>
                  </a:lnTo>
                  <a:lnTo>
                    <a:pt x="4430" y="1606"/>
                  </a:lnTo>
                  <a:lnTo>
                    <a:pt x="3704" y="1425"/>
                  </a:lnTo>
                  <a:lnTo>
                    <a:pt x="3005" y="1244"/>
                  </a:lnTo>
                  <a:lnTo>
                    <a:pt x="2332" y="1010"/>
                  </a:lnTo>
                  <a:lnTo>
                    <a:pt x="1632" y="777"/>
                  </a:lnTo>
                  <a:lnTo>
                    <a:pt x="959" y="492"/>
                  </a:lnTo>
                  <a:lnTo>
                    <a:pt x="286" y="208"/>
                  </a:lnTo>
                  <a:lnTo>
                    <a:pt x="208" y="182"/>
                  </a:lnTo>
                  <a:lnTo>
                    <a:pt x="130" y="208"/>
                  </a:lnTo>
                  <a:lnTo>
                    <a:pt x="79" y="233"/>
                  </a:lnTo>
                  <a:lnTo>
                    <a:pt x="27" y="285"/>
                  </a:lnTo>
                  <a:lnTo>
                    <a:pt x="1" y="363"/>
                  </a:lnTo>
                  <a:lnTo>
                    <a:pt x="1" y="441"/>
                  </a:lnTo>
                  <a:lnTo>
                    <a:pt x="27" y="492"/>
                  </a:lnTo>
                  <a:lnTo>
                    <a:pt x="104" y="544"/>
                  </a:lnTo>
                  <a:lnTo>
                    <a:pt x="959" y="933"/>
                  </a:lnTo>
                  <a:lnTo>
                    <a:pt x="1814" y="1244"/>
                  </a:lnTo>
                  <a:lnTo>
                    <a:pt x="2694" y="1554"/>
                  </a:lnTo>
                  <a:lnTo>
                    <a:pt x="3601" y="1813"/>
                  </a:lnTo>
                  <a:lnTo>
                    <a:pt x="4481" y="2021"/>
                  </a:lnTo>
                  <a:lnTo>
                    <a:pt x="5414" y="2176"/>
                  </a:lnTo>
                  <a:lnTo>
                    <a:pt x="6320" y="2305"/>
                  </a:lnTo>
                  <a:lnTo>
                    <a:pt x="7253" y="2409"/>
                  </a:lnTo>
                  <a:lnTo>
                    <a:pt x="8081" y="2461"/>
                  </a:lnTo>
                  <a:lnTo>
                    <a:pt x="8936" y="2461"/>
                  </a:lnTo>
                  <a:lnTo>
                    <a:pt x="9350" y="2435"/>
                  </a:lnTo>
                  <a:lnTo>
                    <a:pt x="9765" y="2357"/>
                  </a:lnTo>
                  <a:lnTo>
                    <a:pt x="10153" y="2228"/>
                  </a:lnTo>
                  <a:lnTo>
                    <a:pt x="10335" y="2150"/>
                  </a:lnTo>
                  <a:lnTo>
                    <a:pt x="10516" y="2046"/>
                  </a:lnTo>
                  <a:lnTo>
                    <a:pt x="10749" y="1891"/>
                  </a:lnTo>
                  <a:lnTo>
                    <a:pt x="10956" y="1684"/>
                  </a:lnTo>
                  <a:lnTo>
                    <a:pt x="11137" y="1477"/>
                  </a:lnTo>
                  <a:lnTo>
                    <a:pt x="11267" y="1218"/>
                  </a:lnTo>
                  <a:lnTo>
                    <a:pt x="11345" y="959"/>
                  </a:lnTo>
                  <a:lnTo>
                    <a:pt x="11396" y="700"/>
                  </a:lnTo>
                  <a:lnTo>
                    <a:pt x="11396" y="415"/>
                  </a:lnTo>
                  <a:lnTo>
                    <a:pt x="11319" y="130"/>
                  </a:lnTo>
                  <a:lnTo>
                    <a:pt x="11293" y="52"/>
                  </a:lnTo>
                  <a:lnTo>
                    <a:pt x="11241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67"/>
            <p:cNvSpPr/>
            <p:nvPr/>
          </p:nvSpPr>
          <p:spPr>
            <a:xfrm>
              <a:off x="5535211" y="1935450"/>
              <a:ext cx="149806" cy="382846"/>
            </a:xfrm>
            <a:custGeom>
              <a:avLst/>
              <a:gdLst/>
              <a:ahLst/>
              <a:cxnLst/>
              <a:rect l="l" t="t" r="r" b="b"/>
              <a:pathLst>
                <a:path w="9557" h="24424" extrusionOk="0">
                  <a:moveTo>
                    <a:pt x="182" y="1"/>
                  </a:moveTo>
                  <a:lnTo>
                    <a:pt x="104" y="26"/>
                  </a:lnTo>
                  <a:lnTo>
                    <a:pt x="52" y="78"/>
                  </a:lnTo>
                  <a:lnTo>
                    <a:pt x="26" y="156"/>
                  </a:lnTo>
                  <a:lnTo>
                    <a:pt x="0" y="208"/>
                  </a:lnTo>
                  <a:lnTo>
                    <a:pt x="52" y="311"/>
                  </a:lnTo>
                  <a:lnTo>
                    <a:pt x="855" y="1684"/>
                  </a:lnTo>
                  <a:lnTo>
                    <a:pt x="1658" y="3108"/>
                  </a:lnTo>
                  <a:lnTo>
                    <a:pt x="2409" y="4507"/>
                  </a:lnTo>
                  <a:lnTo>
                    <a:pt x="3134" y="5957"/>
                  </a:lnTo>
                  <a:lnTo>
                    <a:pt x="3833" y="7408"/>
                  </a:lnTo>
                  <a:lnTo>
                    <a:pt x="4481" y="8884"/>
                  </a:lnTo>
                  <a:lnTo>
                    <a:pt x="5102" y="10360"/>
                  </a:lnTo>
                  <a:lnTo>
                    <a:pt x="5698" y="11862"/>
                  </a:lnTo>
                  <a:lnTo>
                    <a:pt x="6268" y="13390"/>
                  </a:lnTo>
                  <a:lnTo>
                    <a:pt x="6786" y="14893"/>
                  </a:lnTo>
                  <a:lnTo>
                    <a:pt x="7278" y="16446"/>
                  </a:lnTo>
                  <a:lnTo>
                    <a:pt x="7718" y="17975"/>
                  </a:lnTo>
                  <a:lnTo>
                    <a:pt x="8133" y="19528"/>
                  </a:lnTo>
                  <a:lnTo>
                    <a:pt x="8521" y="21108"/>
                  </a:lnTo>
                  <a:lnTo>
                    <a:pt x="8858" y="22688"/>
                  </a:lnTo>
                  <a:lnTo>
                    <a:pt x="9168" y="24268"/>
                  </a:lnTo>
                  <a:lnTo>
                    <a:pt x="9194" y="24346"/>
                  </a:lnTo>
                  <a:lnTo>
                    <a:pt x="9272" y="24398"/>
                  </a:lnTo>
                  <a:lnTo>
                    <a:pt x="9324" y="24423"/>
                  </a:lnTo>
                  <a:lnTo>
                    <a:pt x="9402" y="24398"/>
                  </a:lnTo>
                  <a:lnTo>
                    <a:pt x="9479" y="24372"/>
                  </a:lnTo>
                  <a:lnTo>
                    <a:pt x="9531" y="24320"/>
                  </a:lnTo>
                  <a:lnTo>
                    <a:pt x="9557" y="24242"/>
                  </a:lnTo>
                  <a:lnTo>
                    <a:pt x="9557" y="24164"/>
                  </a:lnTo>
                  <a:lnTo>
                    <a:pt x="9246" y="22559"/>
                  </a:lnTo>
                  <a:lnTo>
                    <a:pt x="8909" y="20979"/>
                  </a:lnTo>
                  <a:lnTo>
                    <a:pt x="8521" y="19425"/>
                  </a:lnTo>
                  <a:lnTo>
                    <a:pt x="8107" y="17845"/>
                  </a:lnTo>
                  <a:lnTo>
                    <a:pt x="7640" y="16291"/>
                  </a:lnTo>
                  <a:lnTo>
                    <a:pt x="7148" y="14763"/>
                  </a:lnTo>
                  <a:lnTo>
                    <a:pt x="6630" y="13235"/>
                  </a:lnTo>
                  <a:lnTo>
                    <a:pt x="6086" y="11707"/>
                  </a:lnTo>
                  <a:lnTo>
                    <a:pt x="5491" y="10205"/>
                  </a:lnTo>
                  <a:lnTo>
                    <a:pt x="4843" y="8703"/>
                  </a:lnTo>
                  <a:lnTo>
                    <a:pt x="4196" y="7226"/>
                  </a:lnTo>
                  <a:lnTo>
                    <a:pt x="3497" y="5776"/>
                  </a:lnTo>
                  <a:lnTo>
                    <a:pt x="2771" y="4326"/>
                  </a:lnTo>
                  <a:lnTo>
                    <a:pt x="2020" y="2901"/>
                  </a:lnTo>
                  <a:lnTo>
                    <a:pt x="1217" y="1503"/>
                  </a:lnTo>
                  <a:lnTo>
                    <a:pt x="389" y="104"/>
                  </a:lnTo>
                  <a:lnTo>
                    <a:pt x="337" y="26"/>
                  </a:lnTo>
                  <a:lnTo>
                    <a:pt x="259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67"/>
            <p:cNvSpPr/>
            <p:nvPr/>
          </p:nvSpPr>
          <p:spPr>
            <a:xfrm>
              <a:off x="5814916" y="1449917"/>
              <a:ext cx="33309" cy="73484"/>
            </a:xfrm>
            <a:custGeom>
              <a:avLst/>
              <a:gdLst/>
              <a:ahLst/>
              <a:cxnLst/>
              <a:rect l="l" t="t" r="r" b="b"/>
              <a:pathLst>
                <a:path w="2125" h="4688" extrusionOk="0">
                  <a:moveTo>
                    <a:pt x="596" y="0"/>
                  </a:moveTo>
                  <a:lnTo>
                    <a:pt x="415" y="725"/>
                  </a:lnTo>
                  <a:lnTo>
                    <a:pt x="234" y="1450"/>
                  </a:lnTo>
                  <a:lnTo>
                    <a:pt x="104" y="2305"/>
                  </a:lnTo>
                  <a:lnTo>
                    <a:pt x="27" y="2745"/>
                  </a:lnTo>
                  <a:lnTo>
                    <a:pt x="1" y="3160"/>
                  </a:lnTo>
                  <a:lnTo>
                    <a:pt x="1" y="3548"/>
                  </a:lnTo>
                  <a:lnTo>
                    <a:pt x="27" y="3911"/>
                  </a:lnTo>
                  <a:lnTo>
                    <a:pt x="78" y="4222"/>
                  </a:lnTo>
                  <a:lnTo>
                    <a:pt x="130" y="4351"/>
                  </a:lnTo>
                  <a:lnTo>
                    <a:pt x="208" y="4455"/>
                  </a:lnTo>
                  <a:lnTo>
                    <a:pt x="286" y="4558"/>
                  </a:lnTo>
                  <a:lnTo>
                    <a:pt x="363" y="4636"/>
                  </a:lnTo>
                  <a:lnTo>
                    <a:pt x="467" y="4688"/>
                  </a:lnTo>
                  <a:lnTo>
                    <a:pt x="829" y="4688"/>
                  </a:lnTo>
                  <a:lnTo>
                    <a:pt x="1062" y="4636"/>
                  </a:lnTo>
                  <a:lnTo>
                    <a:pt x="1270" y="4532"/>
                  </a:lnTo>
                  <a:lnTo>
                    <a:pt x="1425" y="4377"/>
                  </a:lnTo>
                  <a:lnTo>
                    <a:pt x="1606" y="4222"/>
                  </a:lnTo>
                  <a:lnTo>
                    <a:pt x="1736" y="3989"/>
                  </a:lnTo>
                  <a:lnTo>
                    <a:pt x="1839" y="3756"/>
                  </a:lnTo>
                  <a:lnTo>
                    <a:pt x="1943" y="3497"/>
                  </a:lnTo>
                  <a:lnTo>
                    <a:pt x="2021" y="3238"/>
                  </a:lnTo>
                  <a:lnTo>
                    <a:pt x="2073" y="2953"/>
                  </a:lnTo>
                  <a:lnTo>
                    <a:pt x="2098" y="2642"/>
                  </a:lnTo>
                  <a:lnTo>
                    <a:pt x="2124" y="2357"/>
                  </a:lnTo>
                  <a:lnTo>
                    <a:pt x="2124" y="2072"/>
                  </a:lnTo>
                  <a:lnTo>
                    <a:pt x="2098" y="1787"/>
                  </a:lnTo>
                  <a:lnTo>
                    <a:pt x="2047" y="1502"/>
                  </a:lnTo>
                  <a:lnTo>
                    <a:pt x="1995" y="1243"/>
                  </a:lnTo>
                  <a:lnTo>
                    <a:pt x="1917" y="1036"/>
                  </a:lnTo>
                  <a:lnTo>
                    <a:pt x="1839" y="829"/>
                  </a:lnTo>
                  <a:lnTo>
                    <a:pt x="1736" y="674"/>
                  </a:lnTo>
                  <a:lnTo>
                    <a:pt x="1632" y="518"/>
                  </a:lnTo>
                  <a:lnTo>
                    <a:pt x="1529" y="389"/>
                  </a:lnTo>
                  <a:lnTo>
                    <a:pt x="1399" y="285"/>
                  </a:lnTo>
                  <a:lnTo>
                    <a:pt x="1166" y="156"/>
                  </a:lnTo>
                  <a:lnTo>
                    <a:pt x="959" y="52"/>
                  </a:lnTo>
                  <a:lnTo>
                    <a:pt x="778" y="2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67"/>
            <p:cNvSpPr/>
            <p:nvPr/>
          </p:nvSpPr>
          <p:spPr>
            <a:xfrm>
              <a:off x="5814916" y="1449917"/>
              <a:ext cx="33309" cy="73484"/>
            </a:xfrm>
            <a:custGeom>
              <a:avLst/>
              <a:gdLst/>
              <a:ahLst/>
              <a:cxnLst/>
              <a:rect l="l" t="t" r="r" b="b"/>
              <a:pathLst>
                <a:path w="2125" h="4688" fill="none" extrusionOk="0">
                  <a:moveTo>
                    <a:pt x="596" y="0"/>
                  </a:moveTo>
                  <a:lnTo>
                    <a:pt x="596" y="0"/>
                  </a:lnTo>
                  <a:lnTo>
                    <a:pt x="778" y="26"/>
                  </a:lnTo>
                  <a:lnTo>
                    <a:pt x="959" y="52"/>
                  </a:lnTo>
                  <a:lnTo>
                    <a:pt x="1166" y="156"/>
                  </a:lnTo>
                  <a:lnTo>
                    <a:pt x="1399" y="285"/>
                  </a:lnTo>
                  <a:lnTo>
                    <a:pt x="1529" y="389"/>
                  </a:lnTo>
                  <a:lnTo>
                    <a:pt x="1632" y="518"/>
                  </a:lnTo>
                  <a:lnTo>
                    <a:pt x="1736" y="674"/>
                  </a:lnTo>
                  <a:lnTo>
                    <a:pt x="1839" y="829"/>
                  </a:lnTo>
                  <a:lnTo>
                    <a:pt x="1917" y="1036"/>
                  </a:lnTo>
                  <a:lnTo>
                    <a:pt x="1995" y="1243"/>
                  </a:lnTo>
                  <a:lnTo>
                    <a:pt x="1995" y="1243"/>
                  </a:lnTo>
                  <a:lnTo>
                    <a:pt x="2047" y="1502"/>
                  </a:lnTo>
                  <a:lnTo>
                    <a:pt x="2098" y="1787"/>
                  </a:lnTo>
                  <a:lnTo>
                    <a:pt x="2124" y="2072"/>
                  </a:lnTo>
                  <a:lnTo>
                    <a:pt x="2124" y="2357"/>
                  </a:lnTo>
                  <a:lnTo>
                    <a:pt x="2098" y="2642"/>
                  </a:lnTo>
                  <a:lnTo>
                    <a:pt x="2073" y="2953"/>
                  </a:lnTo>
                  <a:lnTo>
                    <a:pt x="2021" y="3238"/>
                  </a:lnTo>
                  <a:lnTo>
                    <a:pt x="1943" y="3497"/>
                  </a:lnTo>
                  <a:lnTo>
                    <a:pt x="1839" y="3756"/>
                  </a:lnTo>
                  <a:lnTo>
                    <a:pt x="1736" y="3989"/>
                  </a:lnTo>
                  <a:lnTo>
                    <a:pt x="1606" y="4222"/>
                  </a:lnTo>
                  <a:lnTo>
                    <a:pt x="1425" y="4377"/>
                  </a:lnTo>
                  <a:lnTo>
                    <a:pt x="1270" y="4532"/>
                  </a:lnTo>
                  <a:lnTo>
                    <a:pt x="1062" y="4636"/>
                  </a:lnTo>
                  <a:lnTo>
                    <a:pt x="829" y="4688"/>
                  </a:lnTo>
                  <a:lnTo>
                    <a:pt x="596" y="4688"/>
                  </a:lnTo>
                  <a:lnTo>
                    <a:pt x="596" y="4688"/>
                  </a:lnTo>
                  <a:lnTo>
                    <a:pt x="467" y="4688"/>
                  </a:lnTo>
                  <a:lnTo>
                    <a:pt x="363" y="4636"/>
                  </a:lnTo>
                  <a:lnTo>
                    <a:pt x="286" y="4558"/>
                  </a:lnTo>
                  <a:lnTo>
                    <a:pt x="208" y="4455"/>
                  </a:lnTo>
                  <a:lnTo>
                    <a:pt x="130" y="4351"/>
                  </a:lnTo>
                  <a:lnTo>
                    <a:pt x="78" y="4222"/>
                  </a:lnTo>
                  <a:lnTo>
                    <a:pt x="27" y="3911"/>
                  </a:lnTo>
                  <a:lnTo>
                    <a:pt x="1" y="3548"/>
                  </a:lnTo>
                  <a:lnTo>
                    <a:pt x="1" y="3160"/>
                  </a:lnTo>
                  <a:lnTo>
                    <a:pt x="27" y="2745"/>
                  </a:lnTo>
                  <a:lnTo>
                    <a:pt x="104" y="2305"/>
                  </a:lnTo>
                  <a:lnTo>
                    <a:pt x="234" y="1450"/>
                  </a:lnTo>
                  <a:lnTo>
                    <a:pt x="415" y="725"/>
                  </a:lnTo>
                  <a:lnTo>
                    <a:pt x="5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67"/>
            <p:cNvSpPr/>
            <p:nvPr/>
          </p:nvSpPr>
          <p:spPr>
            <a:xfrm>
              <a:off x="5803959" y="1500657"/>
              <a:ext cx="57261" cy="57261"/>
            </a:xfrm>
            <a:custGeom>
              <a:avLst/>
              <a:gdLst/>
              <a:ahLst/>
              <a:cxnLst/>
              <a:rect l="l" t="t" r="r" b="b"/>
              <a:pathLst>
                <a:path w="3653" h="3653" extrusionOk="0">
                  <a:moveTo>
                    <a:pt x="1995" y="544"/>
                  </a:moveTo>
                  <a:lnTo>
                    <a:pt x="2228" y="596"/>
                  </a:lnTo>
                  <a:lnTo>
                    <a:pt x="2461" y="700"/>
                  </a:lnTo>
                  <a:lnTo>
                    <a:pt x="2668" y="855"/>
                  </a:lnTo>
                  <a:lnTo>
                    <a:pt x="2849" y="1037"/>
                  </a:lnTo>
                  <a:lnTo>
                    <a:pt x="2979" y="1244"/>
                  </a:lnTo>
                  <a:lnTo>
                    <a:pt x="3056" y="1477"/>
                  </a:lnTo>
                  <a:lnTo>
                    <a:pt x="3108" y="1736"/>
                  </a:lnTo>
                  <a:lnTo>
                    <a:pt x="3108" y="1995"/>
                  </a:lnTo>
                  <a:lnTo>
                    <a:pt x="3031" y="2254"/>
                  </a:lnTo>
                  <a:lnTo>
                    <a:pt x="2953" y="2461"/>
                  </a:lnTo>
                  <a:lnTo>
                    <a:pt x="2797" y="2668"/>
                  </a:lnTo>
                  <a:lnTo>
                    <a:pt x="2616" y="2849"/>
                  </a:lnTo>
                  <a:lnTo>
                    <a:pt x="2409" y="2979"/>
                  </a:lnTo>
                  <a:lnTo>
                    <a:pt x="2176" y="3083"/>
                  </a:lnTo>
                  <a:lnTo>
                    <a:pt x="1917" y="3108"/>
                  </a:lnTo>
                  <a:lnTo>
                    <a:pt x="1658" y="3108"/>
                  </a:lnTo>
                  <a:lnTo>
                    <a:pt x="1399" y="3057"/>
                  </a:lnTo>
                  <a:lnTo>
                    <a:pt x="1192" y="2953"/>
                  </a:lnTo>
                  <a:lnTo>
                    <a:pt x="985" y="2798"/>
                  </a:lnTo>
                  <a:lnTo>
                    <a:pt x="803" y="2616"/>
                  </a:lnTo>
                  <a:lnTo>
                    <a:pt x="674" y="2409"/>
                  </a:lnTo>
                  <a:lnTo>
                    <a:pt x="570" y="2176"/>
                  </a:lnTo>
                  <a:lnTo>
                    <a:pt x="544" y="1917"/>
                  </a:lnTo>
                  <a:lnTo>
                    <a:pt x="544" y="1658"/>
                  </a:lnTo>
                  <a:lnTo>
                    <a:pt x="596" y="1425"/>
                  </a:lnTo>
                  <a:lnTo>
                    <a:pt x="700" y="1192"/>
                  </a:lnTo>
                  <a:lnTo>
                    <a:pt x="855" y="985"/>
                  </a:lnTo>
                  <a:lnTo>
                    <a:pt x="1036" y="803"/>
                  </a:lnTo>
                  <a:lnTo>
                    <a:pt x="1244" y="674"/>
                  </a:lnTo>
                  <a:lnTo>
                    <a:pt x="1477" y="596"/>
                  </a:lnTo>
                  <a:lnTo>
                    <a:pt x="1736" y="544"/>
                  </a:lnTo>
                  <a:close/>
                  <a:moveTo>
                    <a:pt x="1684" y="1"/>
                  </a:moveTo>
                  <a:lnTo>
                    <a:pt x="1503" y="26"/>
                  </a:lnTo>
                  <a:lnTo>
                    <a:pt x="1321" y="78"/>
                  </a:lnTo>
                  <a:lnTo>
                    <a:pt x="1166" y="130"/>
                  </a:lnTo>
                  <a:lnTo>
                    <a:pt x="985" y="208"/>
                  </a:lnTo>
                  <a:lnTo>
                    <a:pt x="855" y="285"/>
                  </a:lnTo>
                  <a:lnTo>
                    <a:pt x="700" y="389"/>
                  </a:lnTo>
                  <a:lnTo>
                    <a:pt x="570" y="519"/>
                  </a:lnTo>
                  <a:lnTo>
                    <a:pt x="441" y="648"/>
                  </a:lnTo>
                  <a:lnTo>
                    <a:pt x="337" y="778"/>
                  </a:lnTo>
                  <a:lnTo>
                    <a:pt x="233" y="933"/>
                  </a:lnTo>
                  <a:lnTo>
                    <a:pt x="156" y="1088"/>
                  </a:lnTo>
                  <a:lnTo>
                    <a:pt x="104" y="1244"/>
                  </a:lnTo>
                  <a:lnTo>
                    <a:pt x="52" y="1399"/>
                  </a:lnTo>
                  <a:lnTo>
                    <a:pt x="26" y="1580"/>
                  </a:lnTo>
                  <a:lnTo>
                    <a:pt x="0" y="1762"/>
                  </a:lnTo>
                  <a:lnTo>
                    <a:pt x="0" y="1969"/>
                  </a:lnTo>
                  <a:lnTo>
                    <a:pt x="26" y="2150"/>
                  </a:lnTo>
                  <a:lnTo>
                    <a:pt x="78" y="2331"/>
                  </a:lnTo>
                  <a:lnTo>
                    <a:pt x="130" y="2487"/>
                  </a:lnTo>
                  <a:lnTo>
                    <a:pt x="208" y="2642"/>
                  </a:lnTo>
                  <a:lnTo>
                    <a:pt x="285" y="2798"/>
                  </a:lnTo>
                  <a:lnTo>
                    <a:pt x="389" y="2953"/>
                  </a:lnTo>
                  <a:lnTo>
                    <a:pt x="492" y="3083"/>
                  </a:lnTo>
                  <a:lnTo>
                    <a:pt x="622" y="3212"/>
                  </a:lnTo>
                  <a:lnTo>
                    <a:pt x="777" y="3316"/>
                  </a:lnTo>
                  <a:lnTo>
                    <a:pt x="907" y="3419"/>
                  </a:lnTo>
                  <a:lnTo>
                    <a:pt x="1062" y="3497"/>
                  </a:lnTo>
                  <a:lnTo>
                    <a:pt x="1244" y="3549"/>
                  </a:lnTo>
                  <a:lnTo>
                    <a:pt x="1399" y="3601"/>
                  </a:lnTo>
                  <a:lnTo>
                    <a:pt x="1580" y="3626"/>
                  </a:lnTo>
                  <a:lnTo>
                    <a:pt x="1761" y="3652"/>
                  </a:lnTo>
                  <a:lnTo>
                    <a:pt x="1943" y="3652"/>
                  </a:lnTo>
                  <a:lnTo>
                    <a:pt x="2150" y="3626"/>
                  </a:lnTo>
                  <a:lnTo>
                    <a:pt x="2305" y="3575"/>
                  </a:lnTo>
                  <a:lnTo>
                    <a:pt x="2487" y="3523"/>
                  </a:lnTo>
                  <a:lnTo>
                    <a:pt x="2642" y="3445"/>
                  </a:lnTo>
                  <a:lnTo>
                    <a:pt x="2797" y="3367"/>
                  </a:lnTo>
                  <a:lnTo>
                    <a:pt x="2953" y="3264"/>
                  </a:lnTo>
                  <a:lnTo>
                    <a:pt x="3082" y="3160"/>
                  </a:lnTo>
                  <a:lnTo>
                    <a:pt x="3212" y="3031"/>
                  </a:lnTo>
                  <a:lnTo>
                    <a:pt x="3315" y="2875"/>
                  </a:lnTo>
                  <a:lnTo>
                    <a:pt x="3393" y="2746"/>
                  </a:lnTo>
                  <a:lnTo>
                    <a:pt x="3471" y="2590"/>
                  </a:lnTo>
                  <a:lnTo>
                    <a:pt x="3549" y="2409"/>
                  </a:lnTo>
                  <a:lnTo>
                    <a:pt x="3600" y="2254"/>
                  </a:lnTo>
                  <a:lnTo>
                    <a:pt x="3626" y="2072"/>
                  </a:lnTo>
                  <a:lnTo>
                    <a:pt x="3652" y="1891"/>
                  </a:lnTo>
                  <a:lnTo>
                    <a:pt x="3652" y="1710"/>
                  </a:lnTo>
                  <a:lnTo>
                    <a:pt x="3626" y="1503"/>
                  </a:lnTo>
                  <a:lnTo>
                    <a:pt x="3574" y="1347"/>
                  </a:lnTo>
                  <a:lnTo>
                    <a:pt x="3523" y="1166"/>
                  </a:lnTo>
                  <a:lnTo>
                    <a:pt x="3445" y="1011"/>
                  </a:lnTo>
                  <a:lnTo>
                    <a:pt x="3367" y="855"/>
                  </a:lnTo>
                  <a:lnTo>
                    <a:pt x="3264" y="700"/>
                  </a:lnTo>
                  <a:lnTo>
                    <a:pt x="3134" y="570"/>
                  </a:lnTo>
                  <a:lnTo>
                    <a:pt x="3005" y="441"/>
                  </a:lnTo>
                  <a:lnTo>
                    <a:pt x="2875" y="337"/>
                  </a:lnTo>
                  <a:lnTo>
                    <a:pt x="2720" y="260"/>
                  </a:lnTo>
                  <a:lnTo>
                    <a:pt x="2564" y="156"/>
                  </a:lnTo>
                  <a:lnTo>
                    <a:pt x="2409" y="104"/>
                  </a:lnTo>
                  <a:lnTo>
                    <a:pt x="2228" y="52"/>
                  </a:lnTo>
                  <a:lnTo>
                    <a:pt x="2072" y="26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67"/>
            <p:cNvSpPr/>
            <p:nvPr/>
          </p:nvSpPr>
          <p:spPr>
            <a:xfrm>
              <a:off x="5803959" y="1500657"/>
              <a:ext cx="57261" cy="57261"/>
            </a:xfrm>
            <a:custGeom>
              <a:avLst/>
              <a:gdLst/>
              <a:ahLst/>
              <a:cxnLst/>
              <a:rect l="l" t="t" r="r" b="b"/>
              <a:pathLst>
                <a:path w="3653" h="3653" fill="none" extrusionOk="0">
                  <a:moveTo>
                    <a:pt x="0" y="1969"/>
                  </a:moveTo>
                  <a:lnTo>
                    <a:pt x="0" y="1969"/>
                  </a:lnTo>
                  <a:lnTo>
                    <a:pt x="0" y="1762"/>
                  </a:lnTo>
                  <a:lnTo>
                    <a:pt x="26" y="1580"/>
                  </a:lnTo>
                  <a:lnTo>
                    <a:pt x="52" y="1399"/>
                  </a:lnTo>
                  <a:lnTo>
                    <a:pt x="104" y="1244"/>
                  </a:lnTo>
                  <a:lnTo>
                    <a:pt x="156" y="1088"/>
                  </a:lnTo>
                  <a:lnTo>
                    <a:pt x="233" y="933"/>
                  </a:lnTo>
                  <a:lnTo>
                    <a:pt x="337" y="778"/>
                  </a:lnTo>
                  <a:lnTo>
                    <a:pt x="441" y="648"/>
                  </a:lnTo>
                  <a:lnTo>
                    <a:pt x="570" y="519"/>
                  </a:lnTo>
                  <a:lnTo>
                    <a:pt x="700" y="389"/>
                  </a:lnTo>
                  <a:lnTo>
                    <a:pt x="855" y="285"/>
                  </a:lnTo>
                  <a:lnTo>
                    <a:pt x="985" y="208"/>
                  </a:lnTo>
                  <a:lnTo>
                    <a:pt x="1166" y="130"/>
                  </a:lnTo>
                  <a:lnTo>
                    <a:pt x="1321" y="78"/>
                  </a:lnTo>
                  <a:lnTo>
                    <a:pt x="1503" y="26"/>
                  </a:lnTo>
                  <a:lnTo>
                    <a:pt x="1684" y="1"/>
                  </a:lnTo>
                  <a:lnTo>
                    <a:pt x="1684" y="1"/>
                  </a:lnTo>
                  <a:lnTo>
                    <a:pt x="1891" y="1"/>
                  </a:lnTo>
                  <a:lnTo>
                    <a:pt x="2072" y="26"/>
                  </a:lnTo>
                  <a:lnTo>
                    <a:pt x="2228" y="52"/>
                  </a:lnTo>
                  <a:lnTo>
                    <a:pt x="2409" y="104"/>
                  </a:lnTo>
                  <a:lnTo>
                    <a:pt x="2564" y="156"/>
                  </a:lnTo>
                  <a:lnTo>
                    <a:pt x="2720" y="260"/>
                  </a:lnTo>
                  <a:lnTo>
                    <a:pt x="2875" y="337"/>
                  </a:lnTo>
                  <a:lnTo>
                    <a:pt x="3005" y="441"/>
                  </a:lnTo>
                  <a:lnTo>
                    <a:pt x="3134" y="570"/>
                  </a:lnTo>
                  <a:lnTo>
                    <a:pt x="3264" y="700"/>
                  </a:lnTo>
                  <a:lnTo>
                    <a:pt x="3367" y="855"/>
                  </a:lnTo>
                  <a:lnTo>
                    <a:pt x="3445" y="1011"/>
                  </a:lnTo>
                  <a:lnTo>
                    <a:pt x="3523" y="1166"/>
                  </a:lnTo>
                  <a:lnTo>
                    <a:pt x="3574" y="1347"/>
                  </a:lnTo>
                  <a:lnTo>
                    <a:pt x="3626" y="1503"/>
                  </a:lnTo>
                  <a:lnTo>
                    <a:pt x="3652" y="1710"/>
                  </a:lnTo>
                  <a:lnTo>
                    <a:pt x="3652" y="1710"/>
                  </a:lnTo>
                  <a:lnTo>
                    <a:pt x="3652" y="1891"/>
                  </a:lnTo>
                  <a:lnTo>
                    <a:pt x="3626" y="2072"/>
                  </a:lnTo>
                  <a:lnTo>
                    <a:pt x="3600" y="2254"/>
                  </a:lnTo>
                  <a:lnTo>
                    <a:pt x="3549" y="2409"/>
                  </a:lnTo>
                  <a:lnTo>
                    <a:pt x="3471" y="2590"/>
                  </a:lnTo>
                  <a:lnTo>
                    <a:pt x="3393" y="2746"/>
                  </a:lnTo>
                  <a:lnTo>
                    <a:pt x="3315" y="2875"/>
                  </a:lnTo>
                  <a:lnTo>
                    <a:pt x="3212" y="3031"/>
                  </a:lnTo>
                  <a:lnTo>
                    <a:pt x="3082" y="3160"/>
                  </a:lnTo>
                  <a:lnTo>
                    <a:pt x="2953" y="3264"/>
                  </a:lnTo>
                  <a:lnTo>
                    <a:pt x="2797" y="3367"/>
                  </a:lnTo>
                  <a:lnTo>
                    <a:pt x="2642" y="3445"/>
                  </a:lnTo>
                  <a:lnTo>
                    <a:pt x="2487" y="3523"/>
                  </a:lnTo>
                  <a:lnTo>
                    <a:pt x="2305" y="3575"/>
                  </a:lnTo>
                  <a:lnTo>
                    <a:pt x="2150" y="3626"/>
                  </a:lnTo>
                  <a:lnTo>
                    <a:pt x="1943" y="3652"/>
                  </a:lnTo>
                  <a:lnTo>
                    <a:pt x="1943" y="3652"/>
                  </a:lnTo>
                  <a:lnTo>
                    <a:pt x="1761" y="3652"/>
                  </a:lnTo>
                  <a:lnTo>
                    <a:pt x="1580" y="3626"/>
                  </a:lnTo>
                  <a:lnTo>
                    <a:pt x="1399" y="3601"/>
                  </a:lnTo>
                  <a:lnTo>
                    <a:pt x="1244" y="3549"/>
                  </a:lnTo>
                  <a:lnTo>
                    <a:pt x="1062" y="3497"/>
                  </a:lnTo>
                  <a:lnTo>
                    <a:pt x="907" y="3419"/>
                  </a:lnTo>
                  <a:lnTo>
                    <a:pt x="777" y="3316"/>
                  </a:lnTo>
                  <a:lnTo>
                    <a:pt x="622" y="3212"/>
                  </a:lnTo>
                  <a:lnTo>
                    <a:pt x="492" y="3083"/>
                  </a:lnTo>
                  <a:lnTo>
                    <a:pt x="389" y="2953"/>
                  </a:lnTo>
                  <a:lnTo>
                    <a:pt x="285" y="2798"/>
                  </a:lnTo>
                  <a:lnTo>
                    <a:pt x="208" y="2642"/>
                  </a:lnTo>
                  <a:lnTo>
                    <a:pt x="130" y="2487"/>
                  </a:lnTo>
                  <a:lnTo>
                    <a:pt x="78" y="2331"/>
                  </a:lnTo>
                  <a:lnTo>
                    <a:pt x="26" y="2150"/>
                  </a:lnTo>
                  <a:lnTo>
                    <a:pt x="0" y="196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67"/>
            <p:cNvSpPr/>
            <p:nvPr/>
          </p:nvSpPr>
          <p:spPr>
            <a:xfrm>
              <a:off x="5812486" y="1509184"/>
              <a:ext cx="40206" cy="40206"/>
            </a:xfrm>
            <a:custGeom>
              <a:avLst/>
              <a:gdLst/>
              <a:ahLst/>
              <a:cxnLst/>
              <a:rect l="l" t="t" r="r" b="b"/>
              <a:pathLst>
                <a:path w="2565" h="2565" fill="none" extrusionOk="0">
                  <a:moveTo>
                    <a:pt x="0" y="1373"/>
                  </a:moveTo>
                  <a:lnTo>
                    <a:pt x="0" y="1373"/>
                  </a:lnTo>
                  <a:lnTo>
                    <a:pt x="26" y="1632"/>
                  </a:lnTo>
                  <a:lnTo>
                    <a:pt x="130" y="1865"/>
                  </a:lnTo>
                  <a:lnTo>
                    <a:pt x="259" y="2072"/>
                  </a:lnTo>
                  <a:lnTo>
                    <a:pt x="441" y="2254"/>
                  </a:lnTo>
                  <a:lnTo>
                    <a:pt x="648" y="2409"/>
                  </a:lnTo>
                  <a:lnTo>
                    <a:pt x="855" y="2513"/>
                  </a:lnTo>
                  <a:lnTo>
                    <a:pt x="1114" y="2564"/>
                  </a:lnTo>
                  <a:lnTo>
                    <a:pt x="1373" y="2564"/>
                  </a:lnTo>
                  <a:lnTo>
                    <a:pt x="1373" y="2564"/>
                  </a:lnTo>
                  <a:lnTo>
                    <a:pt x="1632" y="2539"/>
                  </a:lnTo>
                  <a:lnTo>
                    <a:pt x="1865" y="2435"/>
                  </a:lnTo>
                  <a:lnTo>
                    <a:pt x="2072" y="2305"/>
                  </a:lnTo>
                  <a:lnTo>
                    <a:pt x="2253" y="2124"/>
                  </a:lnTo>
                  <a:lnTo>
                    <a:pt x="2409" y="1917"/>
                  </a:lnTo>
                  <a:lnTo>
                    <a:pt x="2487" y="1710"/>
                  </a:lnTo>
                  <a:lnTo>
                    <a:pt x="2564" y="1451"/>
                  </a:lnTo>
                  <a:lnTo>
                    <a:pt x="2564" y="1192"/>
                  </a:lnTo>
                  <a:lnTo>
                    <a:pt x="2564" y="1192"/>
                  </a:lnTo>
                  <a:lnTo>
                    <a:pt x="2512" y="933"/>
                  </a:lnTo>
                  <a:lnTo>
                    <a:pt x="2435" y="700"/>
                  </a:lnTo>
                  <a:lnTo>
                    <a:pt x="2305" y="493"/>
                  </a:lnTo>
                  <a:lnTo>
                    <a:pt x="2124" y="311"/>
                  </a:lnTo>
                  <a:lnTo>
                    <a:pt x="1917" y="156"/>
                  </a:lnTo>
                  <a:lnTo>
                    <a:pt x="1684" y="52"/>
                  </a:lnTo>
                  <a:lnTo>
                    <a:pt x="1451" y="0"/>
                  </a:lnTo>
                  <a:lnTo>
                    <a:pt x="1192" y="0"/>
                  </a:lnTo>
                  <a:lnTo>
                    <a:pt x="1192" y="0"/>
                  </a:lnTo>
                  <a:lnTo>
                    <a:pt x="933" y="52"/>
                  </a:lnTo>
                  <a:lnTo>
                    <a:pt x="700" y="130"/>
                  </a:lnTo>
                  <a:lnTo>
                    <a:pt x="492" y="259"/>
                  </a:lnTo>
                  <a:lnTo>
                    <a:pt x="311" y="441"/>
                  </a:lnTo>
                  <a:lnTo>
                    <a:pt x="156" y="648"/>
                  </a:lnTo>
                  <a:lnTo>
                    <a:pt x="52" y="881"/>
                  </a:lnTo>
                  <a:lnTo>
                    <a:pt x="0" y="1114"/>
                  </a:lnTo>
                  <a:lnTo>
                    <a:pt x="0" y="13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67"/>
            <p:cNvSpPr/>
            <p:nvPr/>
          </p:nvSpPr>
          <p:spPr>
            <a:xfrm>
              <a:off x="5786497" y="161635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67"/>
            <p:cNvSpPr/>
            <p:nvPr/>
          </p:nvSpPr>
          <p:spPr>
            <a:xfrm>
              <a:off x="5786497" y="161635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67"/>
            <p:cNvSpPr/>
            <p:nvPr/>
          </p:nvSpPr>
          <p:spPr>
            <a:xfrm>
              <a:off x="5622897" y="1549783"/>
              <a:ext cx="178240" cy="194872"/>
            </a:xfrm>
            <a:custGeom>
              <a:avLst/>
              <a:gdLst/>
              <a:ahLst/>
              <a:cxnLst/>
              <a:rect l="l" t="t" r="r" b="b"/>
              <a:pathLst>
                <a:path w="11371" h="12432" extrusionOk="0">
                  <a:moveTo>
                    <a:pt x="933" y="0"/>
                  </a:moveTo>
                  <a:lnTo>
                    <a:pt x="881" y="182"/>
                  </a:lnTo>
                  <a:lnTo>
                    <a:pt x="1036" y="803"/>
                  </a:lnTo>
                  <a:lnTo>
                    <a:pt x="1140" y="1347"/>
                  </a:lnTo>
                  <a:lnTo>
                    <a:pt x="1218" y="1891"/>
                  </a:lnTo>
                  <a:lnTo>
                    <a:pt x="1295" y="2409"/>
                  </a:lnTo>
                  <a:lnTo>
                    <a:pt x="1321" y="2953"/>
                  </a:lnTo>
                  <a:lnTo>
                    <a:pt x="1347" y="3445"/>
                  </a:lnTo>
                  <a:lnTo>
                    <a:pt x="1321" y="3963"/>
                  </a:lnTo>
                  <a:lnTo>
                    <a:pt x="1295" y="4481"/>
                  </a:lnTo>
                  <a:lnTo>
                    <a:pt x="1244" y="4999"/>
                  </a:lnTo>
                  <a:lnTo>
                    <a:pt x="1166" y="5491"/>
                  </a:lnTo>
                  <a:lnTo>
                    <a:pt x="1062" y="6009"/>
                  </a:lnTo>
                  <a:lnTo>
                    <a:pt x="959" y="6527"/>
                  </a:lnTo>
                  <a:lnTo>
                    <a:pt x="803" y="7045"/>
                  </a:lnTo>
                  <a:lnTo>
                    <a:pt x="622" y="7563"/>
                  </a:lnTo>
                  <a:lnTo>
                    <a:pt x="441" y="8081"/>
                  </a:lnTo>
                  <a:lnTo>
                    <a:pt x="233" y="8625"/>
                  </a:lnTo>
                  <a:lnTo>
                    <a:pt x="0" y="9169"/>
                  </a:lnTo>
                  <a:lnTo>
                    <a:pt x="104" y="9298"/>
                  </a:lnTo>
                  <a:lnTo>
                    <a:pt x="389" y="9661"/>
                  </a:lnTo>
                  <a:lnTo>
                    <a:pt x="622" y="9894"/>
                  </a:lnTo>
                  <a:lnTo>
                    <a:pt x="881" y="10179"/>
                  </a:lnTo>
                  <a:lnTo>
                    <a:pt x="1218" y="10464"/>
                  </a:lnTo>
                  <a:lnTo>
                    <a:pt x="1580" y="10774"/>
                  </a:lnTo>
                  <a:lnTo>
                    <a:pt x="1995" y="11059"/>
                  </a:lnTo>
                  <a:lnTo>
                    <a:pt x="2435" y="11370"/>
                  </a:lnTo>
                  <a:lnTo>
                    <a:pt x="2953" y="11629"/>
                  </a:lnTo>
                  <a:lnTo>
                    <a:pt x="3497" y="11888"/>
                  </a:lnTo>
                  <a:lnTo>
                    <a:pt x="4067" y="12095"/>
                  </a:lnTo>
                  <a:lnTo>
                    <a:pt x="4714" y="12277"/>
                  </a:lnTo>
                  <a:lnTo>
                    <a:pt x="5025" y="12328"/>
                  </a:lnTo>
                  <a:lnTo>
                    <a:pt x="5387" y="12380"/>
                  </a:lnTo>
                  <a:lnTo>
                    <a:pt x="5724" y="12432"/>
                  </a:lnTo>
                  <a:lnTo>
                    <a:pt x="6967" y="12432"/>
                  </a:lnTo>
                  <a:lnTo>
                    <a:pt x="7744" y="12380"/>
                  </a:lnTo>
                  <a:lnTo>
                    <a:pt x="8418" y="12302"/>
                  </a:lnTo>
                  <a:lnTo>
                    <a:pt x="9013" y="12173"/>
                  </a:lnTo>
                  <a:lnTo>
                    <a:pt x="9505" y="12018"/>
                  </a:lnTo>
                  <a:lnTo>
                    <a:pt x="9946" y="11862"/>
                  </a:lnTo>
                  <a:lnTo>
                    <a:pt x="10308" y="11655"/>
                  </a:lnTo>
                  <a:lnTo>
                    <a:pt x="10593" y="11474"/>
                  </a:lnTo>
                  <a:lnTo>
                    <a:pt x="10826" y="11266"/>
                  </a:lnTo>
                  <a:lnTo>
                    <a:pt x="11007" y="11085"/>
                  </a:lnTo>
                  <a:lnTo>
                    <a:pt x="11137" y="10904"/>
                  </a:lnTo>
                  <a:lnTo>
                    <a:pt x="11241" y="10748"/>
                  </a:lnTo>
                  <a:lnTo>
                    <a:pt x="11344" y="10489"/>
                  </a:lnTo>
                  <a:lnTo>
                    <a:pt x="11370" y="10412"/>
                  </a:lnTo>
                  <a:lnTo>
                    <a:pt x="11163" y="9920"/>
                  </a:lnTo>
                  <a:lnTo>
                    <a:pt x="11007" y="9428"/>
                  </a:lnTo>
                  <a:lnTo>
                    <a:pt x="10852" y="8936"/>
                  </a:lnTo>
                  <a:lnTo>
                    <a:pt x="10748" y="8418"/>
                  </a:lnTo>
                  <a:lnTo>
                    <a:pt x="10593" y="7615"/>
                  </a:lnTo>
                  <a:lnTo>
                    <a:pt x="10541" y="7019"/>
                  </a:lnTo>
                  <a:lnTo>
                    <a:pt x="10490" y="6372"/>
                  </a:lnTo>
                  <a:lnTo>
                    <a:pt x="10464" y="5724"/>
                  </a:lnTo>
                  <a:lnTo>
                    <a:pt x="10438" y="4999"/>
                  </a:lnTo>
                  <a:lnTo>
                    <a:pt x="10438" y="4274"/>
                  </a:lnTo>
                  <a:lnTo>
                    <a:pt x="10438" y="4248"/>
                  </a:lnTo>
                  <a:lnTo>
                    <a:pt x="9790" y="4170"/>
                  </a:lnTo>
                  <a:lnTo>
                    <a:pt x="9169" y="4067"/>
                  </a:lnTo>
                  <a:lnTo>
                    <a:pt x="8547" y="3937"/>
                  </a:lnTo>
                  <a:lnTo>
                    <a:pt x="7925" y="3782"/>
                  </a:lnTo>
                  <a:lnTo>
                    <a:pt x="7330" y="3626"/>
                  </a:lnTo>
                  <a:lnTo>
                    <a:pt x="6760" y="3445"/>
                  </a:lnTo>
                  <a:lnTo>
                    <a:pt x="6190" y="3238"/>
                  </a:lnTo>
                  <a:lnTo>
                    <a:pt x="5646" y="3031"/>
                  </a:lnTo>
                  <a:lnTo>
                    <a:pt x="5128" y="2772"/>
                  </a:lnTo>
                  <a:lnTo>
                    <a:pt x="4610" y="2513"/>
                  </a:lnTo>
                  <a:lnTo>
                    <a:pt x="4092" y="2228"/>
                  </a:lnTo>
                  <a:lnTo>
                    <a:pt x="3600" y="1891"/>
                  </a:lnTo>
                  <a:lnTo>
                    <a:pt x="3134" y="1554"/>
                  </a:lnTo>
                  <a:lnTo>
                    <a:pt x="2694" y="1192"/>
                  </a:lnTo>
                  <a:lnTo>
                    <a:pt x="2254" y="803"/>
                  </a:lnTo>
                  <a:lnTo>
                    <a:pt x="1839" y="389"/>
                  </a:lnTo>
                  <a:lnTo>
                    <a:pt x="1295" y="156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67"/>
            <p:cNvSpPr/>
            <p:nvPr/>
          </p:nvSpPr>
          <p:spPr>
            <a:xfrm>
              <a:off x="5693121" y="1592403"/>
              <a:ext cx="95837" cy="76745"/>
            </a:xfrm>
            <a:custGeom>
              <a:avLst/>
              <a:gdLst/>
              <a:ahLst/>
              <a:cxnLst/>
              <a:rect l="l" t="t" r="r" b="b"/>
              <a:pathLst>
                <a:path w="6114" h="4896" extrusionOk="0">
                  <a:moveTo>
                    <a:pt x="1" y="1"/>
                  </a:moveTo>
                  <a:lnTo>
                    <a:pt x="389" y="622"/>
                  </a:lnTo>
                  <a:lnTo>
                    <a:pt x="881" y="1322"/>
                  </a:lnTo>
                  <a:lnTo>
                    <a:pt x="1166" y="1658"/>
                  </a:lnTo>
                  <a:lnTo>
                    <a:pt x="1477" y="2047"/>
                  </a:lnTo>
                  <a:lnTo>
                    <a:pt x="1814" y="2409"/>
                  </a:lnTo>
                  <a:lnTo>
                    <a:pt x="2202" y="2746"/>
                  </a:lnTo>
                  <a:lnTo>
                    <a:pt x="2591" y="3109"/>
                  </a:lnTo>
                  <a:lnTo>
                    <a:pt x="3005" y="3445"/>
                  </a:lnTo>
                  <a:lnTo>
                    <a:pt x="3445" y="3756"/>
                  </a:lnTo>
                  <a:lnTo>
                    <a:pt x="3938" y="4041"/>
                  </a:lnTo>
                  <a:lnTo>
                    <a:pt x="4430" y="4300"/>
                  </a:lnTo>
                  <a:lnTo>
                    <a:pt x="4974" y="4533"/>
                  </a:lnTo>
                  <a:lnTo>
                    <a:pt x="5543" y="4740"/>
                  </a:lnTo>
                  <a:lnTo>
                    <a:pt x="6113" y="4896"/>
                  </a:lnTo>
                  <a:lnTo>
                    <a:pt x="6061" y="4300"/>
                  </a:lnTo>
                  <a:lnTo>
                    <a:pt x="6010" y="3653"/>
                  </a:lnTo>
                  <a:lnTo>
                    <a:pt x="5984" y="3005"/>
                  </a:lnTo>
                  <a:lnTo>
                    <a:pt x="5958" y="2280"/>
                  </a:lnTo>
                  <a:lnTo>
                    <a:pt x="5958" y="1555"/>
                  </a:lnTo>
                  <a:lnTo>
                    <a:pt x="5751" y="1606"/>
                  </a:lnTo>
                  <a:lnTo>
                    <a:pt x="5414" y="1658"/>
                  </a:lnTo>
                  <a:lnTo>
                    <a:pt x="5051" y="1684"/>
                  </a:lnTo>
                  <a:lnTo>
                    <a:pt x="4689" y="1684"/>
                  </a:lnTo>
                  <a:lnTo>
                    <a:pt x="4352" y="1658"/>
                  </a:lnTo>
                  <a:lnTo>
                    <a:pt x="3963" y="1632"/>
                  </a:lnTo>
                  <a:lnTo>
                    <a:pt x="3601" y="1555"/>
                  </a:lnTo>
                  <a:lnTo>
                    <a:pt x="3238" y="1477"/>
                  </a:lnTo>
                  <a:lnTo>
                    <a:pt x="2876" y="1373"/>
                  </a:lnTo>
                  <a:lnTo>
                    <a:pt x="2513" y="1270"/>
                  </a:lnTo>
                  <a:lnTo>
                    <a:pt x="2125" y="1140"/>
                  </a:lnTo>
                  <a:lnTo>
                    <a:pt x="1762" y="985"/>
                  </a:lnTo>
                  <a:lnTo>
                    <a:pt x="1399" y="804"/>
                  </a:lnTo>
                  <a:lnTo>
                    <a:pt x="700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67"/>
            <p:cNvSpPr/>
            <p:nvPr/>
          </p:nvSpPr>
          <p:spPr>
            <a:xfrm>
              <a:off x="5564038" y="1306601"/>
              <a:ext cx="274845" cy="315459"/>
            </a:xfrm>
            <a:custGeom>
              <a:avLst/>
              <a:gdLst/>
              <a:ahLst/>
              <a:cxnLst/>
              <a:rect l="l" t="t" r="r" b="b"/>
              <a:pathLst>
                <a:path w="17534" h="20125" extrusionOk="0">
                  <a:moveTo>
                    <a:pt x="8236" y="1"/>
                  </a:moveTo>
                  <a:lnTo>
                    <a:pt x="7640" y="27"/>
                  </a:lnTo>
                  <a:lnTo>
                    <a:pt x="7070" y="78"/>
                  </a:lnTo>
                  <a:lnTo>
                    <a:pt x="6527" y="130"/>
                  </a:lnTo>
                  <a:lnTo>
                    <a:pt x="6035" y="208"/>
                  </a:lnTo>
                  <a:lnTo>
                    <a:pt x="5542" y="312"/>
                  </a:lnTo>
                  <a:lnTo>
                    <a:pt x="5076" y="441"/>
                  </a:lnTo>
                  <a:lnTo>
                    <a:pt x="4662" y="596"/>
                  </a:lnTo>
                  <a:lnTo>
                    <a:pt x="4247" y="752"/>
                  </a:lnTo>
                  <a:lnTo>
                    <a:pt x="3885" y="933"/>
                  </a:lnTo>
                  <a:lnTo>
                    <a:pt x="3522" y="1114"/>
                  </a:lnTo>
                  <a:lnTo>
                    <a:pt x="3186" y="1322"/>
                  </a:lnTo>
                  <a:lnTo>
                    <a:pt x="2875" y="1529"/>
                  </a:lnTo>
                  <a:lnTo>
                    <a:pt x="2590" y="1762"/>
                  </a:lnTo>
                  <a:lnTo>
                    <a:pt x="2331" y="2021"/>
                  </a:lnTo>
                  <a:lnTo>
                    <a:pt x="2098" y="2254"/>
                  </a:lnTo>
                  <a:lnTo>
                    <a:pt x="1865" y="2513"/>
                  </a:lnTo>
                  <a:lnTo>
                    <a:pt x="1658" y="2772"/>
                  </a:lnTo>
                  <a:lnTo>
                    <a:pt x="1450" y="3031"/>
                  </a:lnTo>
                  <a:lnTo>
                    <a:pt x="1295" y="3316"/>
                  </a:lnTo>
                  <a:lnTo>
                    <a:pt x="984" y="3860"/>
                  </a:lnTo>
                  <a:lnTo>
                    <a:pt x="751" y="4404"/>
                  </a:lnTo>
                  <a:lnTo>
                    <a:pt x="544" y="4947"/>
                  </a:lnTo>
                  <a:lnTo>
                    <a:pt x="389" y="5465"/>
                  </a:lnTo>
                  <a:lnTo>
                    <a:pt x="285" y="5958"/>
                  </a:lnTo>
                  <a:lnTo>
                    <a:pt x="207" y="6398"/>
                  </a:lnTo>
                  <a:lnTo>
                    <a:pt x="181" y="6631"/>
                  </a:lnTo>
                  <a:lnTo>
                    <a:pt x="207" y="6968"/>
                  </a:lnTo>
                  <a:lnTo>
                    <a:pt x="233" y="7408"/>
                  </a:lnTo>
                  <a:lnTo>
                    <a:pt x="285" y="7900"/>
                  </a:lnTo>
                  <a:lnTo>
                    <a:pt x="363" y="8366"/>
                  </a:lnTo>
                  <a:lnTo>
                    <a:pt x="466" y="8806"/>
                  </a:lnTo>
                  <a:lnTo>
                    <a:pt x="596" y="9143"/>
                  </a:lnTo>
                  <a:lnTo>
                    <a:pt x="648" y="9273"/>
                  </a:lnTo>
                  <a:lnTo>
                    <a:pt x="725" y="9350"/>
                  </a:lnTo>
                  <a:lnTo>
                    <a:pt x="518" y="9506"/>
                  </a:lnTo>
                  <a:lnTo>
                    <a:pt x="337" y="9687"/>
                  </a:lnTo>
                  <a:lnTo>
                    <a:pt x="207" y="9920"/>
                  </a:lnTo>
                  <a:lnTo>
                    <a:pt x="104" y="10153"/>
                  </a:lnTo>
                  <a:lnTo>
                    <a:pt x="52" y="10386"/>
                  </a:lnTo>
                  <a:lnTo>
                    <a:pt x="0" y="10619"/>
                  </a:lnTo>
                  <a:lnTo>
                    <a:pt x="0" y="10878"/>
                  </a:lnTo>
                  <a:lnTo>
                    <a:pt x="0" y="11111"/>
                  </a:lnTo>
                  <a:lnTo>
                    <a:pt x="26" y="11474"/>
                  </a:lnTo>
                  <a:lnTo>
                    <a:pt x="104" y="11811"/>
                  </a:lnTo>
                  <a:lnTo>
                    <a:pt x="207" y="12173"/>
                  </a:lnTo>
                  <a:lnTo>
                    <a:pt x="363" y="12510"/>
                  </a:lnTo>
                  <a:lnTo>
                    <a:pt x="544" y="12873"/>
                  </a:lnTo>
                  <a:lnTo>
                    <a:pt x="725" y="13209"/>
                  </a:lnTo>
                  <a:lnTo>
                    <a:pt x="958" y="13520"/>
                  </a:lnTo>
                  <a:lnTo>
                    <a:pt x="1243" y="13805"/>
                  </a:lnTo>
                  <a:lnTo>
                    <a:pt x="1528" y="14090"/>
                  </a:lnTo>
                  <a:lnTo>
                    <a:pt x="1839" y="14349"/>
                  </a:lnTo>
                  <a:lnTo>
                    <a:pt x="2176" y="14556"/>
                  </a:lnTo>
                  <a:lnTo>
                    <a:pt x="2538" y="14737"/>
                  </a:lnTo>
                  <a:lnTo>
                    <a:pt x="2927" y="14893"/>
                  </a:lnTo>
                  <a:lnTo>
                    <a:pt x="3341" y="14996"/>
                  </a:lnTo>
                  <a:lnTo>
                    <a:pt x="3755" y="15048"/>
                  </a:lnTo>
                  <a:lnTo>
                    <a:pt x="4196" y="15074"/>
                  </a:lnTo>
                  <a:lnTo>
                    <a:pt x="4273" y="15074"/>
                  </a:lnTo>
                  <a:lnTo>
                    <a:pt x="4403" y="15385"/>
                  </a:lnTo>
                  <a:lnTo>
                    <a:pt x="4481" y="15514"/>
                  </a:lnTo>
                  <a:lnTo>
                    <a:pt x="4481" y="15540"/>
                  </a:lnTo>
                  <a:lnTo>
                    <a:pt x="4662" y="15799"/>
                  </a:lnTo>
                  <a:lnTo>
                    <a:pt x="4843" y="16084"/>
                  </a:lnTo>
                  <a:lnTo>
                    <a:pt x="5024" y="16343"/>
                  </a:lnTo>
                  <a:lnTo>
                    <a:pt x="5232" y="16602"/>
                  </a:lnTo>
                  <a:lnTo>
                    <a:pt x="5698" y="17094"/>
                  </a:lnTo>
                  <a:lnTo>
                    <a:pt x="6216" y="17534"/>
                  </a:lnTo>
                  <a:lnTo>
                    <a:pt x="6760" y="17949"/>
                  </a:lnTo>
                  <a:lnTo>
                    <a:pt x="7329" y="18337"/>
                  </a:lnTo>
                  <a:lnTo>
                    <a:pt x="7925" y="18700"/>
                  </a:lnTo>
                  <a:lnTo>
                    <a:pt x="8547" y="18985"/>
                  </a:lnTo>
                  <a:lnTo>
                    <a:pt x="9168" y="19270"/>
                  </a:lnTo>
                  <a:lnTo>
                    <a:pt x="9790" y="19503"/>
                  </a:lnTo>
                  <a:lnTo>
                    <a:pt x="10411" y="19710"/>
                  </a:lnTo>
                  <a:lnTo>
                    <a:pt x="11007" y="19865"/>
                  </a:lnTo>
                  <a:lnTo>
                    <a:pt x="11603" y="19995"/>
                  </a:lnTo>
                  <a:lnTo>
                    <a:pt x="12147" y="20073"/>
                  </a:lnTo>
                  <a:lnTo>
                    <a:pt x="12665" y="20124"/>
                  </a:lnTo>
                  <a:lnTo>
                    <a:pt x="13157" y="20124"/>
                  </a:lnTo>
                  <a:lnTo>
                    <a:pt x="13468" y="20098"/>
                  </a:lnTo>
                  <a:lnTo>
                    <a:pt x="13727" y="20073"/>
                  </a:lnTo>
                  <a:lnTo>
                    <a:pt x="14219" y="19995"/>
                  </a:lnTo>
                  <a:lnTo>
                    <a:pt x="14555" y="19891"/>
                  </a:lnTo>
                  <a:lnTo>
                    <a:pt x="14762" y="19814"/>
                  </a:lnTo>
                  <a:lnTo>
                    <a:pt x="14996" y="19762"/>
                  </a:lnTo>
                  <a:lnTo>
                    <a:pt x="15203" y="19658"/>
                  </a:lnTo>
                  <a:lnTo>
                    <a:pt x="15410" y="19555"/>
                  </a:lnTo>
                  <a:lnTo>
                    <a:pt x="15617" y="19451"/>
                  </a:lnTo>
                  <a:lnTo>
                    <a:pt x="15798" y="19296"/>
                  </a:lnTo>
                  <a:lnTo>
                    <a:pt x="15954" y="19166"/>
                  </a:lnTo>
                  <a:lnTo>
                    <a:pt x="16109" y="19011"/>
                  </a:lnTo>
                  <a:lnTo>
                    <a:pt x="16265" y="18829"/>
                  </a:lnTo>
                  <a:lnTo>
                    <a:pt x="16524" y="18467"/>
                  </a:lnTo>
                  <a:lnTo>
                    <a:pt x="16731" y="18052"/>
                  </a:lnTo>
                  <a:lnTo>
                    <a:pt x="16912" y="17612"/>
                  </a:lnTo>
                  <a:lnTo>
                    <a:pt x="17067" y="17146"/>
                  </a:lnTo>
                  <a:lnTo>
                    <a:pt x="17171" y="16654"/>
                  </a:lnTo>
                  <a:lnTo>
                    <a:pt x="17223" y="16136"/>
                  </a:lnTo>
                  <a:lnTo>
                    <a:pt x="17275" y="15618"/>
                  </a:lnTo>
                  <a:lnTo>
                    <a:pt x="17275" y="15100"/>
                  </a:lnTo>
                  <a:lnTo>
                    <a:pt x="17249" y="14556"/>
                  </a:lnTo>
                  <a:lnTo>
                    <a:pt x="17197" y="14038"/>
                  </a:lnTo>
                  <a:lnTo>
                    <a:pt x="17145" y="13520"/>
                  </a:lnTo>
                  <a:lnTo>
                    <a:pt x="17042" y="13028"/>
                  </a:lnTo>
                  <a:lnTo>
                    <a:pt x="16912" y="12458"/>
                  </a:lnTo>
                  <a:lnTo>
                    <a:pt x="16757" y="11940"/>
                  </a:lnTo>
                  <a:lnTo>
                    <a:pt x="16731" y="11888"/>
                  </a:lnTo>
                  <a:lnTo>
                    <a:pt x="17067" y="9791"/>
                  </a:lnTo>
                  <a:lnTo>
                    <a:pt x="17326" y="8029"/>
                  </a:lnTo>
                  <a:lnTo>
                    <a:pt x="17430" y="7201"/>
                  </a:lnTo>
                  <a:lnTo>
                    <a:pt x="17508" y="6501"/>
                  </a:lnTo>
                  <a:lnTo>
                    <a:pt x="17534" y="5932"/>
                  </a:lnTo>
                  <a:lnTo>
                    <a:pt x="17482" y="5336"/>
                  </a:lnTo>
                  <a:lnTo>
                    <a:pt x="17430" y="5051"/>
                  </a:lnTo>
                  <a:lnTo>
                    <a:pt x="17378" y="4766"/>
                  </a:lnTo>
                  <a:lnTo>
                    <a:pt x="17301" y="4481"/>
                  </a:lnTo>
                  <a:lnTo>
                    <a:pt x="17223" y="4196"/>
                  </a:lnTo>
                  <a:lnTo>
                    <a:pt x="17119" y="3937"/>
                  </a:lnTo>
                  <a:lnTo>
                    <a:pt x="16990" y="3653"/>
                  </a:lnTo>
                  <a:lnTo>
                    <a:pt x="16860" y="3394"/>
                  </a:lnTo>
                  <a:lnTo>
                    <a:pt x="16679" y="3135"/>
                  </a:lnTo>
                  <a:lnTo>
                    <a:pt x="16498" y="2901"/>
                  </a:lnTo>
                  <a:lnTo>
                    <a:pt x="16316" y="2642"/>
                  </a:lnTo>
                  <a:lnTo>
                    <a:pt x="16083" y="2409"/>
                  </a:lnTo>
                  <a:lnTo>
                    <a:pt x="15850" y="2176"/>
                  </a:lnTo>
                  <a:lnTo>
                    <a:pt x="15591" y="1969"/>
                  </a:lnTo>
                  <a:lnTo>
                    <a:pt x="15306" y="1762"/>
                  </a:lnTo>
                  <a:lnTo>
                    <a:pt x="15021" y="1555"/>
                  </a:lnTo>
                  <a:lnTo>
                    <a:pt x="14685" y="1348"/>
                  </a:lnTo>
                  <a:lnTo>
                    <a:pt x="14348" y="1166"/>
                  </a:lnTo>
                  <a:lnTo>
                    <a:pt x="13960" y="1011"/>
                  </a:lnTo>
                  <a:lnTo>
                    <a:pt x="13571" y="855"/>
                  </a:lnTo>
                  <a:lnTo>
                    <a:pt x="13157" y="700"/>
                  </a:lnTo>
                  <a:lnTo>
                    <a:pt x="12716" y="571"/>
                  </a:lnTo>
                  <a:lnTo>
                    <a:pt x="12250" y="441"/>
                  </a:lnTo>
                  <a:lnTo>
                    <a:pt x="11758" y="337"/>
                  </a:lnTo>
                  <a:lnTo>
                    <a:pt x="11240" y="234"/>
                  </a:lnTo>
                  <a:lnTo>
                    <a:pt x="10670" y="156"/>
                  </a:lnTo>
                  <a:lnTo>
                    <a:pt x="10101" y="104"/>
                  </a:lnTo>
                  <a:lnTo>
                    <a:pt x="9505" y="53"/>
                  </a:lnTo>
                  <a:lnTo>
                    <a:pt x="8858" y="27"/>
                  </a:lnTo>
                  <a:lnTo>
                    <a:pt x="8236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67"/>
            <p:cNvSpPr/>
            <p:nvPr/>
          </p:nvSpPr>
          <p:spPr>
            <a:xfrm>
              <a:off x="5564038" y="1306601"/>
              <a:ext cx="274845" cy="315459"/>
            </a:xfrm>
            <a:custGeom>
              <a:avLst/>
              <a:gdLst/>
              <a:ahLst/>
              <a:cxnLst/>
              <a:rect l="l" t="t" r="r" b="b"/>
              <a:pathLst>
                <a:path w="17534" h="20125" fill="none" extrusionOk="0">
                  <a:moveTo>
                    <a:pt x="0" y="11111"/>
                  </a:moveTo>
                  <a:lnTo>
                    <a:pt x="0" y="11111"/>
                  </a:lnTo>
                  <a:lnTo>
                    <a:pt x="26" y="11474"/>
                  </a:lnTo>
                  <a:lnTo>
                    <a:pt x="104" y="11811"/>
                  </a:lnTo>
                  <a:lnTo>
                    <a:pt x="207" y="12173"/>
                  </a:lnTo>
                  <a:lnTo>
                    <a:pt x="363" y="12510"/>
                  </a:lnTo>
                  <a:lnTo>
                    <a:pt x="544" y="12873"/>
                  </a:lnTo>
                  <a:lnTo>
                    <a:pt x="725" y="13209"/>
                  </a:lnTo>
                  <a:lnTo>
                    <a:pt x="958" y="13520"/>
                  </a:lnTo>
                  <a:lnTo>
                    <a:pt x="1243" y="13805"/>
                  </a:lnTo>
                  <a:lnTo>
                    <a:pt x="1528" y="14090"/>
                  </a:lnTo>
                  <a:lnTo>
                    <a:pt x="1839" y="14349"/>
                  </a:lnTo>
                  <a:lnTo>
                    <a:pt x="2176" y="14556"/>
                  </a:lnTo>
                  <a:lnTo>
                    <a:pt x="2538" y="14737"/>
                  </a:lnTo>
                  <a:lnTo>
                    <a:pt x="2927" y="14893"/>
                  </a:lnTo>
                  <a:lnTo>
                    <a:pt x="3341" y="14996"/>
                  </a:lnTo>
                  <a:lnTo>
                    <a:pt x="3755" y="15048"/>
                  </a:lnTo>
                  <a:lnTo>
                    <a:pt x="4196" y="15074"/>
                  </a:lnTo>
                  <a:lnTo>
                    <a:pt x="4222" y="15074"/>
                  </a:lnTo>
                  <a:lnTo>
                    <a:pt x="4222" y="15074"/>
                  </a:lnTo>
                  <a:lnTo>
                    <a:pt x="4273" y="15074"/>
                  </a:lnTo>
                  <a:lnTo>
                    <a:pt x="4273" y="15074"/>
                  </a:lnTo>
                  <a:lnTo>
                    <a:pt x="4403" y="15385"/>
                  </a:lnTo>
                  <a:lnTo>
                    <a:pt x="4403" y="15385"/>
                  </a:lnTo>
                  <a:lnTo>
                    <a:pt x="4481" y="15514"/>
                  </a:lnTo>
                  <a:lnTo>
                    <a:pt x="4481" y="15540"/>
                  </a:lnTo>
                  <a:lnTo>
                    <a:pt x="4481" y="15540"/>
                  </a:lnTo>
                  <a:lnTo>
                    <a:pt x="4662" y="15799"/>
                  </a:lnTo>
                  <a:lnTo>
                    <a:pt x="4843" y="16084"/>
                  </a:lnTo>
                  <a:lnTo>
                    <a:pt x="5024" y="16343"/>
                  </a:lnTo>
                  <a:lnTo>
                    <a:pt x="5232" y="16602"/>
                  </a:lnTo>
                  <a:lnTo>
                    <a:pt x="5698" y="17094"/>
                  </a:lnTo>
                  <a:lnTo>
                    <a:pt x="6216" y="17534"/>
                  </a:lnTo>
                  <a:lnTo>
                    <a:pt x="6760" y="17949"/>
                  </a:lnTo>
                  <a:lnTo>
                    <a:pt x="7329" y="18337"/>
                  </a:lnTo>
                  <a:lnTo>
                    <a:pt x="7925" y="18700"/>
                  </a:lnTo>
                  <a:lnTo>
                    <a:pt x="8547" y="18985"/>
                  </a:lnTo>
                  <a:lnTo>
                    <a:pt x="9168" y="19270"/>
                  </a:lnTo>
                  <a:lnTo>
                    <a:pt x="9790" y="19503"/>
                  </a:lnTo>
                  <a:lnTo>
                    <a:pt x="10411" y="19710"/>
                  </a:lnTo>
                  <a:lnTo>
                    <a:pt x="11007" y="19865"/>
                  </a:lnTo>
                  <a:lnTo>
                    <a:pt x="11603" y="19995"/>
                  </a:lnTo>
                  <a:lnTo>
                    <a:pt x="12147" y="20073"/>
                  </a:lnTo>
                  <a:lnTo>
                    <a:pt x="12665" y="20124"/>
                  </a:lnTo>
                  <a:lnTo>
                    <a:pt x="13157" y="20124"/>
                  </a:lnTo>
                  <a:lnTo>
                    <a:pt x="13157" y="20124"/>
                  </a:lnTo>
                  <a:lnTo>
                    <a:pt x="13468" y="20098"/>
                  </a:lnTo>
                  <a:lnTo>
                    <a:pt x="13727" y="20073"/>
                  </a:lnTo>
                  <a:lnTo>
                    <a:pt x="14219" y="19995"/>
                  </a:lnTo>
                  <a:lnTo>
                    <a:pt x="14555" y="19891"/>
                  </a:lnTo>
                  <a:lnTo>
                    <a:pt x="14762" y="19814"/>
                  </a:lnTo>
                  <a:lnTo>
                    <a:pt x="14762" y="19814"/>
                  </a:lnTo>
                  <a:lnTo>
                    <a:pt x="14996" y="19762"/>
                  </a:lnTo>
                  <a:lnTo>
                    <a:pt x="15203" y="19658"/>
                  </a:lnTo>
                  <a:lnTo>
                    <a:pt x="15410" y="19555"/>
                  </a:lnTo>
                  <a:lnTo>
                    <a:pt x="15617" y="19451"/>
                  </a:lnTo>
                  <a:lnTo>
                    <a:pt x="15798" y="19296"/>
                  </a:lnTo>
                  <a:lnTo>
                    <a:pt x="15954" y="19166"/>
                  </a:lnTo>
                  <a:lnTo>
                    <a:pt x="16109" y="19011"/>
                  </a:lnTo>
                  <a:lnTo>
                    <a:pt x="16265" y="18829"/>
                  </a:lnTo>
                  <a:lnTo>
                    <a:pt x="16524" y="18467"/>
                  </a:lnTo>
                  <a:lnTo>
                    <a:pt x="16731" y="18052"/>
                  </a:lnTo>
                  <a:lnTo>
                    <a:pt x="16912" y="17612"/>
                  </a:lnTo>
                  <a:lnTo>
                    <a:pt x="17067" y="17146"/>
                  </a:lnTo>
                  <a:lnTo>
                    <a:pt x="17171" y="16654"/>
                  </a:lnTo>
                  <a:lnTo>
                    <a:pt x="17223" y="16136"/>
                  </a:lnTo>
                  <a:lnTo>
                    <a:pt x="17275" y="15618"/>
                  </a:lnTo>
                  <a:lnTo>
                    <a:pt x="17275" y="15100"/>
                  </a:lnTo>
                  <a:lnTo>
                    <a:pt x="17249" y="14556"/>
                  </a:lnTo>
                  <a:lnTo>
                    <a:pt x="17197" y="14038"/>
                  </a:lnTo>
                  <a:lnTo>
                    <a:pt x="17145" y="13520"/>
                  </a:lnTo>
                  <a:lnTo>
                    <a:pt x="17042" y="13028"/>
                  </a:lnTo>
                  <a:lnTo>
                    <a:pt x="17042" y="13028"/>
                  </a:lnTo>
                  <a:lnTo>
                    <a:pt x="16912" y="12458"/>
                  </a:lnTo>
                  <a:lnTo>
                    <a:pt x="16757" y="11940"/>
                  </a:lnTo>
                  <a:lnTo>
                    <a:pt x="16757" y="11940"/>
                  </a:lnTo>
                  <a:lnTo>
                    <a:pt x="16731" y="11888"/>
                  </a:lnTo>
                  <a:lnTo>
                    <a:pt x="16731" y="11888"/>
                  </a:lnTo>
                  <a:lnTo>
                    <a:pt x="17067" y="9791"/>
                  </a:lnTo>
                  <a:lnTo>
                    <a:pt x="17326" y="8029"/>
                  </a:lnTo>
                  <a:lnTo>
                    <a:pt x="17430" y="7201"/>
                  </a:lnTo>
                  <a:lnTo>
                    <a:pt x="17508" y="6501"/>
                  </a:lnTo>
                  <a:lnTo>
                    <a:pt x="17508" y="6501"/>
                  </a:lnTo>
                  <a:lnTo>
                    <a:pt x="17534" y="5932"/>
                  </a:lnTo>
                  <a:lnTo>
                    <a:pt x="17482" y="5336"/>
                  </a:lnTo>
                  <a:lnTo>
                    <a:pt x="17430" y="5051"/>
                  </a:lnTo>
                  <a:lnTo>
                    <a:pt x="17378" y="4766"/>
                  </a:lnTo>
                  <a:lnTo>
                    <a:pt x="17301" y="4481"/>
                  </a:lnTo>
                  <a:lnTo>
                    <a:pt x="17223" y="4196"/>
                  </a:lnTo>
                  <a:lnTo>
                    <a:pt x="17119" y="3937"/>
                  </a:lnTo>
                  <a:lnTo>
                    <a:pt x="16990" y="3653"/>
                  </a:lnTo>
                  <a:lnTo>
                    <a:pt x="16860" y="3394"/>
                  </a:lnTo>
                  <a:lnTo>
                    <a:pt x="16679" y="3135"/>
                  </a:lnTo>
                  <a:lnTo>
                    <a:pt x="16498" y="2901"/>
                  </a:lnTo>
                  <a:lnTo>
                    <a:pt x="16316" y="2642"/>
                  </a:lnTo>
                  <a:lnTo>
                    <a:pt x="16083" y="2409"/>
                  </a:lnTo>
                  <a:lnTo>
                    <a:pt x="15850" y="2176"/>
                  </a:lnTo>
                  <a:lnTo>
                    <a:pt x="15591" y="1969"/>
                  </a:lnTo>
                  <a:lnTo>
                    <a:pt x="15306" y="1762"/>
                  </a:lnTo>
                  <a:lnTo>
                    <a:pt x="15021" y="1555"/>
                  </a:lnTo>
                  <a:lnTo>
                    <a:pt x="14685" y="1348"/>
                  </a:lnTo>
                  <a:lnTo>
                    <a:pt x="14348" y="1166"/>
                  </a:lnTo>
                  <a:lnTo>
                    <a:pt x="13960" y="1011"/>
                  </a:lnTo>
                  <a:lnTo>
                    <a:pt x="13571" y="855"/>
                  </a:lnTo>
                  <a:lnTo>
                    <a:pt x="13157" y="700"/>
                  </a:lnTo>
                  <a:lnTo>
                    <a:pt x="12716" y="571"/>
                  </a:lnTo>
                  <a:lnTo>
                    <a:pt x="12250" y="441"/>
                  </a:lnTo>
                  <a:lnTo>
                    <a:pt x="11758" y="337"/>
                  </a:lnTo>
                  <a:lnTo>
                    <a:pt x="11240" y="234"/>
                  </a:lnTo>
                  <a:lnTo>
                    <a:pt x="10670" y="156"/>
                  </a:lnTo>
                  <a:lnTo>
                    <a:pt x="10101" y="104"/>
                  </a:lnTo>
                  <a:lnTo>
                    <a:pt x="9505" y="53"/>
                  </a:lnTo>
                  <a:lnTo>
                    <a:pt x="8858" y="27"/>
                  </a:lnTo>
                  <a:lnTo>
                    <a:pt x="8858" y="27"/>
                  </a:lnTo>
                  <a:lnTo>
                    <a:pt x="8236" y="1"/>
                  </a:lnTo>
                  <a:lnTo>
                    <a:pt x="7640" y="27"/>
                  </a:lnTo>
                  <a:lnTo>
                    <a:pt x="7070" y="78"/>
                  </a:lnTo>
                  <a:lnTo>
                    <a:pt x="6527" y="130"/>
                  </a:lnTo>
                  <a:lnTo>
                    <a:pt x="6035" y="208"/>
                  </a:lnTo>
                  <a:lnTo>
                    <a:pt x="5542" y="312"/>
                  </a:lnTo>
                  <a:lnTo>
                    <a:pt x="5076" y="441"/>
                  </a:lnTo>
                  <a:lnTo>
                    <a:pt x="4662" y="596"/>
                  </a:lnTo>
                  <a:lnTo>
                    <a:pt x="4247" y="752"/>
                  </a:lnTo>
                  <a:lnTo>
                    <a:pt x="3885" y="933"/>
                  </a:lnTo>
                  <a:lnTo>
                    <a:pt x="3522" y="1114"/>
                  </a:lnTo>
                  <a:lnTo>
                    <a:pt x="3186" y="1322"/>
                  </a:lnTo>
                  <a:lnTo>
                    <a:pt x="2875" y="1529"/>
                  </a:lnTo>
                  <a:lnTo>
                    <a:pt x="2590" y="1762"/>
                  </a:lnTo>
                  <a:lnTo>
                    <a:pt x="2331" y="2021"/>
                  </a:lnTo>
                  <a:lnTo>
                    <a:pt x="2098" y="2254"/>
                  </a:lnTo>
                  <a:lnTo>
                    <a:pt x="1865" y="2513"/>
                  </a:lnTo>
                  <a:lnTo>
                    <a:pt x="1658" y="2772"/>
                  </a:lnTo>
                  <a:lnTo>
                    <a:pt x="1450" y="3031"/>
                  </a:lnTo>
                  <a:lnTo>
                    <a:pt x="1295" y="3316"/>
                  </a:lnTo>
                  <a:lnTo>
                    <a:pt x="984" y="3860"/>
                  </a:lnTo>
                  <a:lnTo>
                    <a:pt x="751" y="4404"/>
                  </a:lnTo>
                  <a:lnTo>
                    <a:pt x="544" y="4947"/>
                  </a:lnTo>
                  <a:lnTo>
                    <a:pt x="389" y="5465"/>
                  </a:lnTo>
                  <a:lnTo>
                    <a:pt x="285" y="5958"/>
                  </a:lnTo>
                  <a:lnTo>
                    <a:pt x="207" y="6398"/>
                  </a:lnTo>
                  <a:lnTo>
                    <a:pt x="207" y="6398"/>
                  </a:lnTo>
                  <a:lnTo>
                    <a:pt x="181" y="6631"/>
                  </a:lnTo>
                  <a:lnTo>
                    <a:pt x="207" y="6968"/>
                  </a:lnTo>
                  <a:lnTo>
                    <a:pt x="233" y="7408"/>
                  </a:lnTo>
                  <a:lnTo>
                    <a:pt x="285" y="7900"/>
                  </a:lnTo>
                  <a:lnTo>
                    <a:pt x="363" y="8366"/>
                  </a:lnTo>
                  <a:lnTo>
                    <a:pt x="466" y="8806"/>
                  </a:lnTo>
                  <a:lnTo>
                    <a:pt x="596" y="9143"/>
                  </a:lnTo>
                  <a:lnTo>
                    <a:pt x="648" y="9273"/>
                  </a:lnTo>
                  <a:lnTo>
                    <a:pt x="725" y="9350"/>
                  </a:lnTo>
                  <a:lnTo>
                    <a:pt x="725" y="9350"/>
                  </a:lnTo>
                  <a:lnTo>
                    <a:pt x="518" y="9506"/>
                  </a:lnTo>
                  <a:lnTo>
                    <a:pt x="337" y="9687"/>
                  </a:lnTo>
                  <a:lnTo>
                    <a:pt x="207" y="9920"/>
                  </a:lnTo>
                  <a:lnTo>
                    <a:pt x="104" y="10153"/>
                  </a:lnTo>
                  <a:lnTo>
                    <a:pt x="52" y="10386"/>
                  </a:lnTo>
                  <a:lnTo>
                    <a:pt x="0" y="10619"/>
                  </a:lnTo>
                  <a:lnTo>
                    <a:pt x="0" y="10878"/>
                  </a:lnTo>
                  <a:lnTo>
                    <a:pt x="0" y="111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67"/>
            <p:cNvSpPr/>
            <p:nvPr/>
          </p:nvSpPr>
          <p:spPr>
            <a:xfrm>
              <a:off x="5793002" y="1462504"/>
              <a:ext cx="15440" cy="29234"/>
            </a:xfrm>
            <a:custGeom>
              <a:avLst/>
              <a:gdLst/>
              <a:ahLst/>
              <a:cxnLst/>
              <a:rect l="l" t="t" r="r" b="b"/>
              <a:pathLst>
                <a:path w="985" h="1865" extrusionOk="0">
                  <a:moveTo>
                    <a:pt x="492" y="0"/>
                  </a:moveTo>
                  <a:lnTo>
                    <a:pt x="389" y="52"/>
                  </a:lnTo>
                  <a:lnTo>
                    <a:pt x="311" y="130"/>
                  </a:lnTo>
                  <a:lnTo>
                    <a:pt x="207" y="233"/>
                  </a:lnTo>
                  <a:lnTo>
                    <a:pt x="155" y="363"/>
                  </a:lnTo>
                  <a:lnTo>
                    <a:pt x="78" y="518"/>
                  </a:lnTo>
                  <a:lnTo>
                    <a:pt x="26" y="699"/>
                  </a:lnTo>
                  <a:lnTo>
                    <a:pt x="0" y="881"/>
                  </a:lnTo>
                  <a:lnTo>
                    <a:pt x="0" y="1062"/>
                  </a:lnTo>
                  <a:lnTo>
                    <a:pt x="0" y="1243"/>
                  </a:lnTo>
                  <a:lnTo>
                    <a:pt x="26" y="1424"/>
                  </a:lnTo>
                  <a:lnTo>
                    <a:pt x="78" y="1554"/>
                  </a:lnTo>
                  <a:lnTo>
                    <a:pt x="155" y="1683"/>
                  </a:lnTo>
                  <a:lnTo>
                    <a:pt x="207" y="1761"/>
                  </a:lnTo>
                  <a:lnTo>
                    <a:pt x="311" y="1839"/>
                  </a:lnTo>
                  <a:lnTo>
                    <a:pt x="389" y="1865"/>
                  </a:lnTo>
                  <a:lnTo>
                    <a:pt x="492" y="1865"/>
                  </a:lnTo>
                  <a:lnTo>
                    <a:pt x="596" y="1813"/>
                  </a:lnTo>
                  <a:lnTo>
                    <a:pt x="673" y="1735"/>
                  </a:lnTo>
                  <a:lnTo>
                    <a:pt x="777" y="1632"/>
                  </a:lnTo>
                  <a:lnTo>
                    <a:pt x="855" y="1502"/>
                  </a:lnTo>
                  <a:lnTo>
                    <a:pt x="907" y="1347"/>
                  </a:lnTo>
                  <a:lnTo>
                    <a:pt x="958" y="1165"/>
                  </a:lnTo>
                  <a:lnTo>
                    <a:pt x="984" y="984"/>
                  </a:lnTo>
                  <a:lnTo>
                    <a:pt x="984" y="803"/>
                  </a:lnTo>
                  <a:lnTo>
                    <a:pt x="984" y="622"/>
                  </a:lnTo>
                  <a:lnTo>
                    <a:pt x="958" y="440"/>
                  </a:lnTo>
                  <a:lnTo>
                    <a:pt x="907" y="311"/>
                  </a:lnTo>
                  <a:lnTo>
                    <a:pt x="855" y="181"/>
                  </a:lnTo>
                  <a:lnTo>
                    <a:pt x="777" y="104"/>
                  </a:lnTo>
                  <a:lnTo>
                    <a:pt x="673" y="26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67"/>
            <p:cNvSpPr/>
            <p:nvPr/>
          </p:nvSpPr>
          <p:spPr>
            <a:xfrm>
              <a:off x="5786090" y="1460059"/>
              <a:ext cx="38999" cy="10173"/>
            </a:xfrm>
            <a:custGeom>
              <a:avLst/>
              <a:gdLst/>
              <a:ahLst/>
              <a:cxnLst/>
              <a:rect l="l" t="t" r="r" b="b"/>
              <a:pathLst>
                <a:path w="2488" h="649" extrusionOk="0">
                  <a:moveTo>
                    <a:pt x="1218" y="1"/>
                  </a:moveTo>
                  <a:lnTo>
                    <a:pt x="1037" y="27"/>
                  </a:lnTo>
                  <a:lnTo>
                    <a:pt x="855" y="52"/>
                  </a:lnTo>
                  <a:lnTo>
                    <a:pt x="545" y="156"/>
                  </a:lnTo>
                  <a:lnTo>
                    <a:pt x="286" y="260"/>
                  </a:lnTo>
                  <a:lnTo>
                    <a:pt x="53" y="389"/>
                  </a:lnTo>
                  <a:lnTo>
                    <a:pt x="1" y="441"/>
                  </a:lnTo>
                  <a:lnTo>
                    <a:pt x="1" y="493"/>
                  </a:lnTo>
                  <a:lnTo>
                    <a:pt x="1" y="545"/>
                  </a:lnTo>
                  <a:lnTo>
                    <a:pt x="1" y="596"/>
                  </a:lnTo>
                  <a:lnTo>
                    <a:pt x="79" y="648"/>
                  </a:lnTo>
                  <a:lnTo>
                    <a:pt x="130" y="648"/>
                  </a:lnTo>
                  <a:lnTo>
                    <a:pt x="208" y="622"/>
                  </a:lnTo>
                  <a:lnTo>
                    <a:pt x="389" y="519"/>
                  </a:lnTo>
                  <a:lnTo>
                    <a:pt x="622" y="415"/>
                  </a:lnTo>
                  <a:lnTo>
                    <a:pt x="881" y="337"/>
                  </a:lnTo>
                  <a:lnTo>
                    <a:pt x="1218" y="286"/>
                  </a:lnTo>
                  <a:lnTo>
                    <a:pt x="1555" y="286"/>
                  </a:lnTo>
                  <a:lnTo>
                    <a:pt x="1736" y="311"/>
                  </a:lnTo>
                  <a:lnTo>
                    <a:pt x="1917" y="363"/>
                  </a:lnTo>
                  <a:lnTo>
                    <a:pt x="2099" y="441"/>
                  </a:lnTo>
                  <a:lnTo>
                    <a:pt x="2280" y="570"/>
                  </a:lnTo>
                  <a:lnTo>
                    <a:pt x="2332" y="596"/>
                  </a:lnTo>
                  <a:lnTo>
                    <a:pt x="2384" y="596"/>
                  </a:lnTo>
                  <a:lnTo>
                    <a:pt x="2435" y="570"/>
                  </a:lnTo>
                  <a:lnTo>
                    <a:pt x="2461" y="545"/>
                  </a:lnTo>
                  <a:lnTo>
                    <a:pt x="2487" y="493"/>
                  </a:lnTo>
                  <a:lnTo>
                    <a:pt x="2487" y="441"/>
                  </a:lnTo>
                  <a:lnTo>
                    <a:pt x="2461" y="389"/>
                  </a:lnTo>
                  <a:lnTo>
                    <a:pt x="2435" y="337"/>
                  </a:lnTo>
                  <a:lnTo>
                    <a:pt x="2228" y="208"/>
                  </a:lnTo>
                  <a:lnTo>
                    <a:pt x="2021" y="104"/>
                  </a:lnTo>
                  <a:lnTo>
                    <a:pt x="1814" y="52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67"/>
            <p:cNvSpPr/>
            <p:nvPr/>
          </p:nvSpPr>
          <p:spPr>
            <a:xfrm>
              <a:off x="5722355" y="1456407"/>
              <a:ext cx="15440" cy="29250"/>
            </a:xfrm>
            <a:custGeom>
              <a:avLst/>
              <a:gdLst/>
              <a:ahLst/>
              <a:cxnLst/>
              <a:rect l="l" t="t" r="r" b="b"/>
              <a:pathLst>
                <a:path w="985" h="1866" extrusionOk="0">
                  <a:moveTo>
                    <a:pt x="596" y="1"/>
                  </a:moveTo>
                  <a:lnTo>
                    <a:pt x="493" y="26"/>
                  </a:lnTo>
                  <a:lnTo>
                    <a:pt x="389" y="52"/>
                  </a:lnTo>
                  <a:lnTo>
                    <a:pt x="311" y="130"/>
                  </a:lnTo>
                  <a:lnTo>
                    <a:pt x="234" y="260"/>
                  </a:lnTo>
                  <a:lnTo>
                    <a:pt x="156" y="389"/>
                  </a:lnTo>
                  <a:lnTo>
                    <a:pt x="104" y="544"/>
                  </a:lnTo>
                  <a:lnTo>
                    <a:pt x="52" y="700"/>
                  </a:lnTo>
                  <a:lnTo>
                    <a:pt x="27" y="907"/>
                  </a:lnTo>
                  <a:lnTo>
                    <a:pt x="1" y="1088"/>
                  </a:lnTo>
                  <a:lnTo>
                    <a:pt x="27" y="1270"/>
                  </a:lnTo>
                  <a:lnTo>
                    <a:pt x="52" y="1425"/>
                  </a:lnTo>
                  <a:lnTo>
                    <a:pt x="104" y="1580"/>
                  </a:lnTo>
                  <a:lnTo>
                    <a:pt x="156" y="1684"/>
                  </a:lnTo>
                  <a:lnTo>
                    <a:pt x="234" y="1788"/>
                  </a:lnTo>
                  <a:lnTo>
                    <a:pt x="311" y="1839"/>
                  </a:lnTo>
                  <a:lnTo>
                    <a:pt x="415" y="1865"/>
                  </a:lnTo>
                  <a:lnTo>
                    <a:pt x="519" y="1865"/>
                  </a:lnTo>
                  <a:lnTo>
                    <a:pt x="596" y="1813"/>
                  </a:lnTo>
                  <a:lnTo>
                    <a:pt x="700" y="1736"/>
                  </a:lnTo>
                  <a:lnTo>
                    <a:pt x="778" y="1632"/>
                  </a:lnTo>
                  <a:lnTo>
                    <a:pt x="855" y="1503"/>
                  </a:lnTo>
                  <a:lnTo>
                    <a:pt x="907" y="1347"/>
                  </a:lnTo>
                  <a:lnTo>
                    <a:pt x="959" y="1192"/>
                  </a:lnTo>
                  <a:lnTo>
                    <a:pt x="985" y="985"/>
                  </a:lnTo>
                  <a:lnTo>
                    <a:pt x="985" y="803"/>
                  </a:lnTo>
                  <a:lnTo>
                    <a:pt x="985" y="622"/>
                  </a:lnTo>
                  <a:lnTo>
                    <a:pt x="959" y="467"/>
                  </a:lnTo>
                  <a:lnTo>
                    <a:pt x="907" y="311"/>
                  </a:lnTo>
                  <a:lnTo>
                    <a:pt x="855" y="208"/>
                  </a:lnTo>
                  <a:lnTo>
                    <a:pt x="778" y="104"/>
                  </a:lnTo>
                  <a:lnTo>
                    <a:pt x="700" y="52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67"/>
            <p:cNvSpPr/>
            <p:nvPr/>
          </p:nvSpPr>
          <p:spPr>
            <a:xfrm>
              <a:off x="5711806" y="1453977"/>
              <a:ext cx="38576" cy="12995"/>
            </a:xfrm>
            <a:custGeom>
              <a:avLst/>
              <a:gdLst/>
              <a:ahLst/>
              <a:cxnLst/>
              <a:rect l="l" t="t" r="r" b="b"/>
              <a:pathLst>
                <a:path w="2461" h="829" extrusionOk="0">
                  <a:moveTo>
                    <a:pt x="1347" y="0"/>
                  </a:moveTo>
                  <a:lnTo>
                    <a:pt x="1140" y="52"/>
                  </a:lnTo>
                  <a:lnTo>
                    <a:pt x="959" y="78"/>
                  </a:lnTo>
                  <a:lnTo>
                    <a:pt x="803" y="156"/>
                  </a:lnTo>
                  <a:lnTo>
                    <a:pt x="492" y="285"/>
                  </a:lnTo>
                  <a:lnTo>
                    <a:pt x="259" y="415"/>
                  </a:lnTo>
                  <a:lnTo>
                    <a:pt x="26" y="570"/>
                  </a:lnTo>
                  <a:lnTo>
                    <a:pt x="0" y="622"/>
                  </a:lnTo>
                  <a:lnTo>
                    <a:pt x="0" y="674"/>
                  </a:lnTo>
                  <a:lnTo>
                    <a:pt x="0" y="725"/>
                  </a:lnTo>
                  <a:lnTo>
                    <a:pt x="26" y="777"/>
                  </a:lnTo>
                  <a:lnTo>
                    <a:pt x="104" y="829"/>
                  </a:lnTo>
                  <a:lnTo>
                    <a:pt x="156" y="829"/>
                  </a:lnTo>
                  <a:lnTo>
                    <a:pt x="207" y="777"/>
                  </a:lnTo>
                  <a:lnTo>
                    <a:pt x="389" y="648"/>
                  </a:lnTo>
                  <a:lnTo>
                    <a:pt x="596" y="544"/>
                  </a:lnTo>
                  <a:lnTo>
                    <a:pt x="855" y="415"/>
                  </a:lnTo>
                  <a:lnTo>
                    <a:pt x="1166" y="311"/>
                  </a:lnTo>
                  <a:lnTo>
                    <a:pt x="1347" y="285"/>
                  </a:lnTo>
                  <a:lnTo>
                    <a:pt x="1710" y="285"/>
                  </a:lnTo>
                  <a:lnTo>
                    <a:pt x="1891" y="311"/>
                  </a:lnTo>
                  <a:lnTo>
                    <a:pt x="2072" y="389"/>
                  </a:lnTo>
                  <a:lnTo>
                    <a:pt x="2253" y="466"/>
                  </a:lnTo>
                  <a:lnTo>
                    <a:pt x="2305" y="492"/>
                  </a:lnTo>
                  <a:lnTo>
                    <a:pt x="2357" y="466"/>
                  </a:lnTo>
                  <a:lnTo>
                    <a:pt x="2409" y="466"/>
                  </a:lnTo>
                  <a:lnTo>
                    <a:pt x="2461" y="415"/>
                  </a:lnTo>
                  <a:lnTo>
                    <a:pt x="2461" y="363"/>
                  </a:lnTo>
                  <a:lnTo>
                    <a:pt x="2461" y="311"/>
                  </a:lnTo>
                  <a:lnTo>
                    <a:pt x="2435" y="259"/>
                  </a:lnTo>
                  <a:lnTo>
                    <a:pt x="2383" y="233"/>
                  </a:lnTo>
                  <a:lnTo>
                    <a:pt x="2176" y="130"/>
                  </a:lnTo>
                  <a:lnTo>
                    <a:pt x="1969" y="52"/>
                  </a:lnTo>
                  <a:lnTo>
                    <a:pt x="1736" y="26"/>
                  </a:lnTo>
                  <a:lnTo>
                    <a:pt x="152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67"/>
            <p:cNvSpPr/>
            <p:nvPr/>
          </p:nvSpPr>
          <p:spPr>
            <a:xfrm>
              <a:off x="5756056" y="1535158"/>
              <a:ext cx="45473" cy="21130"/>
            </a:xfrm>
            <a:custGeom>
              <a:avLst/>
              <a:gdLst/>
              <a:ahLst/>
              <a:cxnLst/>
              <a:rect l="l" t="t" r="r" b="b"/>
              <a:pathLst>
                <a:path w="2901" h="1348" extrusionOk="0">
                  <a:moveTo>
                    <a:pt x="207" y="1"/>
                  </a:moveTo>
                  <a:lnTo>
                    <a:pt x="104" y="27"/>
                  </a:lnTo>
                  <a:lnTo>
                    <a:pt x="26" y="105"/>
                  </a:lnTo>
                  <a:lnTo>
                    <a:pt x="0" y="208"/>
                  </a:lnTo>
                  <a:lnTo>
                    <a:pt x="0" y="312"/>
                  </a:lnTo>
                  <a:lnTo>
                    <a:pt x="26" y="389"/>
                  </a:lnTo>
                  <a:lnTo>
                    <a:pt x="156" y="545"/>
                  </a:lnTo>
                  <a:lnTo>
                    <a:pt x="285" y="674"/>
                  </a:lnTo>
                  <a:lnTo>
                    <a:pt x="441" y="830"/>
                  </a:lnTo>
                  <a:lnTo>
                    <a:pt x="648" y="1011"/>
                  </a:lnTo>
                  <a:lnTo>
                    <a:pt x="907" y="1141"/>
                  </a:lnTo>
                  <a:lnTo>
                    <a:pt x="1166" y="1270"/>
                  </a:lnTo>
                  <a:lnTo>
                    <a:pt x="1321" y="1322"/>
                  </a:lnTo>
                  <a:lnTo>
                    <a:pt x="1477" y="1348"/>
                  </a:lnTo>
                  <a:lnTo>
                    <a:pt x="1710" y="1348"/>
                  </a:lnTo>
                  <a:lnTo>
                    <a:pt x="1995" y="1322"/>
                  </a:lnTo>
                  <a:lnTo>
                    <a:pt x="2228" y="1270"/>
                  </a:lnTo>
                  <a:lnTo>
                    <a:pt x="2409" y="1192"/>
                  </a:lnTo>
                  <a:lnTo>
                    <a:pt x="2564" y="1089"/>
                  </a:lnTo>
                  <a:lnTo>
                    <a:pt x="2694" y="985"/>
                  </a:lnTo>
                  <a:lnTo>
                    <a:pt x="2771" y="907"/>
                  </a:lnTo>
                  <a:lnTo>
                    <a:pt x="2849" y="804"/>
                  </a:lnTo>
                  <a:lnTo>
                    <a:pt x="2901" y="726"/>
                  </a:lnTo>
                  <a:lnTo>
                    <a:pt x="2901" y="623"/>
                  </a:lnTo>
                  <a:lnTo>
                    <a:pt x="2849" y="519"/>
                  </a:lnTo>
                  <a:lnTo>
                    <a:pt x="2797" y="467"/>
                  </a:lnTo>
                  <a:lnTo>
                    <a:pt x="2694" y="415"/>
                  </a:lnTo>
                  <a:lnTo>
                    <a:pt x="2590" y="415"/>
                  </a:lnTo>
                  <a:lnTo>
                    <a:pt x="2487" y="441"/>
                  </a:lnTo>
                  <a:lnTo>
                    <a:pt x="2435" y="519"/>
                  </a:lnTo>
                  <a:lnTo>
                    <a:pt x="2357" y="597"/>
                  </a:lnTo>
                  <a:lnTo>
                    <a:pt x="2202" y="700"/>
                  </a:lnTo>
                  <a:lnTo>
                    <a:pt x="2072" y="778"/>
                  </a:lnTo>
                  <a:lnTo>
                    <a:pt x="1943" y="804"/>
                  </a:lnTo>
                  <a:lnTo>
                    <a:pt x="1736" y="830"/>
                  </a:lnTo>
                  <a:lnTo>
                    <a:pt x="1528" y="830"/>
                  </a:lnTo>
                  <a:lnTo>
                    <a:pt x="1321" y="778"/>
                  </a:lnTo>
                  <a:lnTo>
                    <a:pt x="1114" y="674"/>
                  </a:lnTo>
                  <a:lnTo>
                    <a:pt x="933" y="571"/>
                  </a:lnTo>
                  <a:lnTo>
                    <a:pt x="777" y="441"/>
                  </a:lnTo>
                  <a:lnTo>
                    <a:pt x="544" y="208"/>
                  </a:lnTo>
                  <a:lnTo>
                    <a:pt x="466" y="105"/>
                  </a:lnTo>
                  <a:lnTo>
                    <a:pt x="389" y="27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67"/>
            <p:cNvSpPr/>
            <p:nvPr/>
          </p:nvSpPr>
          <p:spPr>
            <a:xfrm>
              <a:off x="5585951" y="1472646"/>
              <a:ext cx="50756" cy="47511"/>
            </a:xfrm>
            <a:custGeom>
              <a:avLst/>
              <a:gdLst/>
              <a:ahLst/>
              <a:cxnLst/>
              <a:rect l="l" t="t" r="r" b="b"/>
              <a:pathLst>
                <a:path w="3238" h="3031" extrusionOk="0">
                  <a:moveTo>
                    <a:pt x="234" y="0"/>
                  </a:moveTo>
                  <a:lnTo>
                    <a:pt x="130" y="26"/>
                  </a:lnTo>
                  <a:lnTo>
                    <a:pt x="52" y="78"/>
                  </a:lnTo>
                  <a:lnTo>
                    <a:pt x="1" y="156"/>
                  </a:lnTo>
                  <a:lnTo>
                    <a:pt x="1" y="259"/>
                  </a:lnTo>
                  <a:lnTo>
                    <a:pt x="26" y="363"/>
                  </a:lnTo>
                  <a:lnTo>
                    <a:pt x="104" y="441"/>
                  </a:lnTo>
                  <a:lnTo>
                    <a:pt x="182" y="467"/>
                  </a:lnTo>
                  <a:lnTo>
                    <a:pt x="519" y="596"/>
                  </a:lnTo>
                  <a:lnTo>
                    <a:pt x="881" y="777"/>
                  </a:lnTo>
                  <a:lnTo>
                    <a:pt x="1296" y="1011"/>
                  </a:lnTo>
                  <a:lnTo>
                    <a:pt x="1529" y="1166"/>
                  </a:lnTo>
                  <a:lnTo>
                    <a:pt x="1736" y="1347"/>
                  </a:lnTo>
                  <a:lnTo>
                    <a:pt x="1969" y="1529"/>
                  </a:lnTo>
                  <a:lnTo>
                    <a:pt x="2150" y="1736"/>
                  </a:lnTo>
                  <a:lnTo>
                    <a:pt x="2357" y="1995"/>
                  </a:lnTo>
                  <a:lnTo>
                    <a:pt x="2513" y="2254"/>
                  </a:lnTo>
                  <a:lnTo>
                    <a:pt x="2642" y="2539"/>
                  </a:lnTo>
                  <a:lnTo>
                    <a:pt x="2746" y="2849"/>
                  </a:lnTo>
                  <a:lnTo>
                    <a:pt x="2772" y="2901"/>
                  </a:lnTo>
                  <a:lnTo>
                    <a:pt x="2824" y="2979"/>
                  </a:lnTo>
                  <a:lnTo>
                    <a:pt x="2875" y="3005"/>
                  </a:lnTo>
                  <a:lnTo>
                    <a:pt x="2953" y="3031"/>
                  </a:lnTo>
                  <a:lnTo>
                    <a:pt x="3031" y="3031"/>
                  </a:lnTo>
                  <a:lnTo>
                    <a:pt x="3134" y="2979"/>
                  </a:lnTo>
                  <a:lnTo>
                    <a:pt x="3186" y="2901"/>
                  </a:lnTo>
                  <a:lnTo>
                    <a:pt x="3238" y="2824"/>
                  </a:lnTo>
                  <a:lnTo>
                    <a:pt x="3212" y="2720"/>
                  </a:lnTo>
                  <a:lnTo>
                    <a:pt x="3108" y="2357"/>
                  </a:lnTo>
                  <a:lnTo>
                    <a:pt x="2953" y="2021"/>
                  </a:lnTo>
                  <a:lnTo>
                    <a:pt x="2772" y="1736"/>
                  </a:lnTo>
                  <a:lnTo>
                    <a:pt x="2565" y="1451"/>
                  </a:lnTo>
                  <a:lnTo>
                    <a:pt x="2357" y="1218"/>
                  </a:lnTo>
                  <a:lnTo>
                    <a:pt x="2124" y="985"/>
                  </a:lnTo>
                  <a:lnTo>
                    <a:pt x="1865" y="803"/>
                  </a:lnTo>
                  <a:lnTo>
                    <a:pt x="1632" y="622"/>
                  </a:lnTo>
                  <a:lnTo>
                    <a:pt x="1140" y="337"/>
                  </a:lnTo>
                  <a:lnTo>
                    <a:pt x="752" y="156"/>
                  </a:lnTo>
                  <a:lnTo>
                    <a:pt x="441" y="52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67"/>
            <p:cNvSpPr/>
            <p:nvPr/>
          </p:nvSpPr>
          <p:spPr>
            <a:xfrm>
              <a:off x="5594071" y="1488070"/>
              <a:ext cx="27212" cy="18700"/>
            </a:xfrm>
            <a:custGeom>
              <a:avLst/>
              <a:gdLst/>
              <a:ahLst/>
              <a:cxnLst/>
              <a:rect l="l" t="t" r="r" b="b"/>
              <a:pathLst>
                <a:path w="1736" h="1193" extrusionOk="0">
                  <a:moveTo>
                    <a:pt x="1296" y="1"/>
                  </a:moveTo>
                  <a:lnTo>
                    <a:pt x="1140" y="52"/>
                  </a:lnTo>
                  <a:lnTo>
                    <a:pt x="829" y="130"/>
                  </a:lnTo>
                  <a:lnTo>
                    <a:pt x="596" y="260"/>
                  </a:lnTo>
                  <a:lnTo>
                    <a:pt x="389" y="415"/>
                  </a:lnTo>
                  <a:lnTo>
                    <a:pt x="234" y="545"/>
                  </a:lnTo>
                  <a:lnTo>
                    <a:pt x="130" y="674"/>
                  </a:lnTo>
                  <a:lnTo>
                    <a:pt x="26" y="829"/>
                  </a:lnTo>
                  <a:lnTo>
                    <a:pt x="1" y="933"/>
                  </a:lnTo>
                  <a:lnTo>
                    <a:pt x="1" y="1011"/>
                  </a:lnTo>
                  <a:lnTo>
                    <a:pt x="52" y="1088"/>
                  </a:lnTo>
                  <a:lnTo>
                    <a:pt x="130" y="1166"/>
                  </a:lnTo>
                  <a:lnTo>
                    <a:pt x="208" y="1192"/>
                  </a:lnTo>
                  <a:lnTo>
                    <a:pt x="285" y="1192"/>
                  </a:lnTo>
                  <a:lnTo>
                    <a:pt x="363" y="1166"/>
                  </a:lnTo>
                  <a:lnTo>
                    <a:pt x="415" y="1114"/>
                  </a:lnTo>
                  <a:lnTo>
                    <a:pt x="467" y="1063"/>
                  </a:lnTo>
                  <a:lnTo>
                    <a:pt x="519" y="985"/>
                  </a:lnTo>
                  <a:lnTo>
                    <a:pt x="596" y="881"/>
                  </a:lnTo>
                  <a:lnTo>
                    <a:pt x="700" y="778"/>
                  </a:lnTo>
                  <a:lnTo>
                    <a:pt x="855" y="674"/>
                  </a:lnTo>
                  <a:lnTo>
                    <a:pt x="1037" y="596"/>
                  </a:lnTo>
                  <a:lnTo>
                    <a:pt x="1244" y="519"/>
                  </a:lnTo>
                  <a:lnTo>
                    <a:pt x="1503" y="493"/>
                  </a:lnTo>
                  <a:lnTo>
                    <a:pt x="1580" y="493"/>
                  </a:lnTo>
                  <a:lnTo>
                    <a:pt x="1684" y="415"/>
                  </a:lnTo>
                  <a:lnTo>
                    <a:pt x="1736" y="337"/>
                  </a:lnTo>
                  <a:lnTo>
                    <a:pt x="1736" y="260"/>
                  </a:lnTo>
                  <a:lnTo>
                    <a:pt x="1710" y="156"/>
                  </a:lnTo>
                  <a:lnTo>
                    <a:pt x="1658" y="78"/>
                  </a:lnTo>
                  <a:lnTo>
                    <a:pt x="1580" y="2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67"/>
            <p:cNvSpPr/>
            <p:nvPr/>
          </p:nvSpPr>
          <p:spPr>
            <a:xfrm>
              <a:off x="5687447" y="1500657"/>
              <a:ext cx="54408" cy="18277"/>
            </a:xfrm>
            <a:custGeom>
              <a:avLst/>
              <a:gdLst/>
              <a:ahLst/>
              <a:cxnLst/>
              <a:rect l="l" t="t" r="r" b="b"/>
              <a:pathLst>
                <a:path w="3471" h="1166" extrusionOk="0">
                  <a:moveTo>
                    <a:pt x="1710" y="1"/>
                  </a:moveTo>
                  <a:lnTo>
                    <a:pt x="1347" y="52"/>
                  </a:lnTo>
                  <a:lnTo>
                    <a:pt x="1036" y="104"/>
                  </a:lnTo>
                  <a:lnTo>
                    <a:pt x="726" y="182"/>
                  </a:lnTo>
                  <a:lnTo>
                    <a:pt x="492" y="260"/>
                  </a:lnTo>
                  <a:lnTo>
                    <a:pt x="285" y="363"/>
                  </a:lnTo>
                  <a:lnTo>
                    <a:pt x="130" y="467"/>
                  </a:lnTo>
                  <a:lnTo>
                    <a:pt x="26" y="596"/>
                  </a:lnTo>
                  <a:lnTo>
                    <a:pt x="0" y="648"/>
                  </a:lnTo>
                  <a:lnTo>
                    <a:pt x="0" y="700"/>
                  </a:lnTo>
                  <a:lnTo>
                    <a:pt x="26" y="803"/>
                  </a:lnTo>
                  <a:lnTo>
                    <a:pt x="130" y="881"/>
                  </a:lnTo>
                  <a:lnTo>
                    <a:pt x="259" y="959"/>
                  </a:lnTo>
                  <a:lnTo>
                    <a:pt x="415" y="1037"/>
                  </a:lnTo>
                  <a:lnTo>
                    <a:pt x="622" y="1088"/>
                  </a:lnTo>
                  <a:lnTo>
                    <a:pt x="855" y="1114"/>
                  </a:lnTo>
                  <a:lnTo>
                    <a:pt x="1114" y="1140"/>
                  </a:lnTo>
                  <a:lnTo>
                    <a:pt x="1399" y="1166"/>
                  </a:lnTo>
                  <a:lnTo>
                    <a:pt x="1787" y="1140"/>
                  </a:lnTo>
                  <a:lnTo>
                    <a:pt x="2124" y="1114"/>
                  </a:lnTo>
                  <a:lnTo>
                    <a:pt x="2461" y="1062"/>
                  </a:lnTo>
                  <a:lnTo>
                    <a:pt x="2746" y="985"/>
                  </a:lnTo>
                  <a:lnTo>
                    <a:pt x="3005" y="881"/>
                  </a:lnTo>
                  <a:lnTo>
                    <a:pt x="3212" y="778"/>
                  </a:lnTo>
                  <a:lnTo>
                    <a:pt x="3367" y="674"/>
                  </a:lnTo>
                  <a:lnTo>
                    <a:pt x="3445" y="570"/>
                  </a:lnTo>
                  <a:lnTo>
                    <a:pt x="3471" y="519"/>
                  </a:lnTo>
                  <a:lnTo>
                    <a:pt x="3471" y="441"/>
                  </a:lnTo>
                  <a:lnTo>
                    <a:pt x="3445" y="363"/>
                  </a:lnTo>
                  <a:lnTo>
                    <a:pt x="3367" y="260"/>
                  </a:lnTo>
                  <a:lnTo>
                    <a:pt x="3238" y="182"/>
                  </a:lnTo>
                  <a:lnTo>
                    <a:pt x="3056" y="130"/>
                  </a:lnTo>
                  <a:lnTo>
                    <a:pt x="2849" y="78"/>
                  </a:lnTo>
                  <a:lnTo>
                    <a:pt x="2616" y="26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F08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67"/>
            <p:cNvSpPr/>
            <p:nvPr/>
          </p:nvSpPr>
          <p:spPr>
            <a:xfrm>
              <a:off x="5687447" y="1500657"/>
              <a:ext cx="54408" cy="18277"/>
            </a:xfrm>
            <a:custGeom>
              <a:avLst/>
              <a:gdLst/>
              <a:ahLst/>
              <a:cxnLst/>
              <a:rect l="l" t="t" r="r" b="b"/>
              <a:pathLst>
                <a:path w="3471" h="1166" fill="none" extrusionOk="0">
                  <a:moveTo>
                    <a:pt x="2072" y="1"/>
                  </a:moveTo>
                  <a:lnTo>
                    <a:pt x="2072" y="1"/>
                  </a:lnTo>
                  <a:lnTo>
                    <a:pt x="1710" y="1"/>
                  </a:lnTo>
                  <a:lnTo>
                    <a:pt x="1710" y="1"/>
                  </a:lnTo>
                  <a:lnTo>
                    <a:pt x="1347" y="52"/>
                  </a:lnTo>
                  <a:lnTo>
                    <a:pt x="1036" y="104"/>
                  </a:lnTo>
                  <a:lnTo>
                    <a:pt x="726" y="182"/>
                  </a:lnTo>
                  <a:lnTo>
                    <a:pt x="492" y="260"/>
                  </a:lnTo>
                  <a:lnTo>
                    <a:pt x="285" y="363"/>
                  </a:lnTo>
                  <a:lnTo>
                    <a:pt x="130" y="467"/>
                  </a:lnTo>
                  <a:lnTo>
                    <a:pt x="26" y="596"/>
                  </a:lnTo>
                  <a:lnTo>
                    <a:pt x="0" y="648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26" y="803"/>
                  </a:lnTo>
                  <a:lnTo>
                    <a:pt x="130" y="881"/>
                  </a:lnTo>
                  <a:lnTo>
                    <a:pt x="259" y="959"/>
                  </a:lnTo>
                  <a:lnTo>
                    <a:pt x="415" y="1037"/>
                  </a:lnTo>
                  <a:lnTo>
                    <a:pt x="622" y="1088"/>
                  </a:lnTo>
                  <a:lnTo>
                    <a:pt x="855" y="1114"/>
                  </a:lnTo>
                  <a:lnTo>
                    <a:pt x="1114" y="1140"/>
                  </a:lnTo>
                  <a:lnTo>
                    <a:pt x="1399" y="1166"/>
                  </a:lnTo>
                  <a:lnTo>
                    <a:pt x="1399" y="1166"/>
                  </a:lnTo>
                  <a:lnTo>
                    <a:pt x="1787" y="1140"/>
                  </a:lnTo>
                  <a:lnTo>
                    <a:pt x="1787" y="1140"/>
                  </a:lnTo>
                  <a:lnTo>
                    <a:pt x="2124" y="1114"/>
                  </a:lnTo>
                  <a:lnTo>
                    <a:pt x="2461" y="1062"/>
                  </a:lnTo>
                  <a:lnTo>
                    <a:pt x="2746" y="985"/>
                  </a:lnTo>
                  <a:lnTo>
                    <a:pt x="3005" y="881"/>
                  </a:lnTo>
                  <a:lnTo>
                    <a:pt x="3212" y="778"/>
                  </a:lnTo>
                  <a:lnTo>
                    <a:pt x="3367" y="674"/>
                  </a:lnTo>
                  <a:lnTo>
                    <a:pt x="3445" y="570"/>
                  </a:lnTo>
                  <a:lnTo>
                    <a:pt x="3471" y="519"/>
                  </a:lnTo>
                  <a:lnTo>
                    <a:pt x="3471" y="441"/>
                  </a:lnTo>
                  <a:lnTo>
                    <a:pt x="3471" y="441"/>
                  </a:lnTo>
                  <a:lnTo>
                    <a:pt x="3445" y="363"/>
                  </a:lnTo>
                  <a:lnTo>
                    <a:pt x="3367" y="260"/>
                  </a:lnTo>
                  <a:lnTo>
                    <a:pt x="3238" y="182"/>
                  </a:lnTo>
                  <a:lnTo>
                    <a:pt x="3056" y="130"/>
                  </a:lnTo>
                  <a:lnTo>
                    <a:pt x="2849" y="78"/>
                  </a:lnTo>
                  <a:lnTo>
                    <a:pt x="2616" y="26"/>
                  </a:lnTo>
                  <a:lnTo>
                    <a:pt x="2357" y="1"/>
                  </a:lnTo>
                  <a:lnTo>
                    <a:pt x="207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67"/>
            <p:cNvSpPr/>
            <p:nvPr/>
          </p:nvSpPr>
          <p:spPr>
            <a:xfrm>
              <a:off x="5629794" y="1529076"/>
              <a:ext cx="26820" cy="21130"/>
            </a:xfrm>
            <a:custGeom>
              <a:avLst/>
              <a:gdLst/>
              <a:ahLst/>
              <a:cxnLst/>
              <a:rect l="l" t="t" r="r" b="b"/>
              <a:pathLst>
                <a:path w="1711" h="1348" extrusionOk="0">
                  <a:moveTo>
                    <a:pt x="1373" y="0"/>
                  </a:moveTo>
                  <a:lnTo>
                    <a:pt x="1296" y="52"/>
                  </a:lnTo>
                  <a:lnTo>
                    <a:pt x="1244" y="130"/>
                  </a:lnTo>
                  <a:lnTo>
                    <a:pt x="1114" y="311"/>
                  </a:lnTo>
                  <a:lnTo>
                    <a:pt x="985" y="467"/>
                  </a:lnTo>
                  <a:lnTo>
                    <a:pt x="829" y="570"/>
                  </a:lnTo>
                  <a:lnTo>
                    <a:pt x="674" y="674"/>
                  </a:lnTo>
                  <a:lnTo>
                    <a:pt x="441" y="777"/>
                  </a:lnTo>
                  <a:lnTo>
                    <a:pt x="234" y="829"/>
                  </a:lnTo>
                  <a:lnTo>
                    <a:pt x="1" y="881"/>
                  </a:lnTo>
                  <a:lnTo>
                    <a:pt x="78" y="881"/>
                  </a:lnTo>
                  <a:lnTo>
                    <a:pt x="208" y="1192"/>
                  </a:lnTo>
                  <a:lnTo>
                    <a:pt x="286" y="1321"/>
                  </a:lnTo>
                  <a:lnTo>
                    <a:pt x="286" y="1347"/>
                  </a:lnTo>
                  <a:lnTo>
                    <a:pt x="519" y="1270"/>
                  </a:lnTo>
                  <a:lnTo>
                    <a:pt x="752" y="1192"/>
                  </a:lnTo>
                  <a:lnTo>
                    <a:pt x="985" y="1088"/>
                  </a:lnTo>
                  <a:lnTo>
                    <a:pt x="1218" y="907"/>
                  </a:lnTo>
                  <a:lnTo>
                    <a:pt x="1347" y="803"/>
                  </a:lnTo>
                  <a:lnTo>
                    <a:pt x="1451" y="674"/>
                  </a:lnTo>
                  <a:lnTo>
                    <a:pt x="1581" y="518"/>
                  </a:lnTo>
                  <a:lnTo>
                    <a:pt x="1684" y="363"/>
                  </a:lnTo>
                  <a:lnTo>
                    <a:pt x="1710" y="259"/>
                  </a:lnTo>
                  <a:lnTo>
                    <a:pt x="1684" y="182"/>
                  </a:lnTo>
                  <a:lnTo>
                    <a:pt x="1658" y="78"/>
                  </a:lnTo>
                  <a:lnTo>
                    <a:pt x="1581" y="26"/>
                  </a:lnTo>
                  <a:lnTo>
                    <a:pt x="1477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67"/>
            <p:cNvSpPr/>
            <p:nvPr/>
          </p:nvSpPr>
          <p:spPr>
            <a:xfrm>
              <a:off x="5582707" y="1516896"/>
              <a:ext cx="56853" cy="56853"/>
            </a:xfrm>
            <a:custGeom>
              <a:avLst/>
              <a:gdLst/>
              <a:ahLst/>
              <a:cxnLst/>
              <a:rect l="l" t="t" r="r" b="b"/>
              <a:pathLst>
                <a:path w="3627" h="3627" extrusionOk="0">
                  <a:moveTo>
                    <a:pt x="1477" y="1"/>
                  </a:moveTo>
                  <a:lnTo>
                    <a:pt x="1321" y="52"/>
                  </a:lnTo>
                  <a:lnTo>
                    <a:pt x="1166" y="104"/>
                  </a:lnTo>
                  <a:lnTo>
                    <a:pt x="855" y="259"/>
                  </a:lnTo>
                  <a:lnTo>
                    <a:pt x="596" y="441"/>
                  </a:lnTo>
                  <a:lnTo>
                    <a:pt x="363" y="674"/>
                  </a:lnTo>
                  <a:lnTo>
                    <a:pt x="208" y="959"/>
                  </a:lnTo>
                  <a:lnTo>
                    <a:pt x="78" y="1270"/>
                  </a:lnTo>
                  <a:lnTo>
                    <a:pt x="26" y="1425"/>
                  </a:lnTo>
                  <a:lnTo>
                    <a:pt x="0" y="1580"/>
                  </a:lnTo>
                  <a:lnTo>
                    <a:pt x="0" y="1762"/>
                  </a:lnTo>
                  <a:lnTo>
                    <a:pt x="0" y="1917"/>
                  </a:lnTo>
                  <a:lnTo>
                    <a:pt x="26" y="2124"/>
                  </a:lnTo>
                  <a:lnTo>
                    <a:pt x="52" y="2280"/>
                  </a:lnTo>
                  <a:lnTo>
                    <a:pt x="104" y="2461"/>
                  </a:lnTo>
                  <a:lnTo>
                    <a:pt x="182" y="2616"/>
                  </a:lnTo>
                  <a:lnTo>
                    <a:pt x="285" y="2772"/>
                  </a:lnTo>
                  <a:lnTo>
                    <a:pt x="389" y="2927"/>
                  </a:lnTo>
                  <a:lnTo>
                    <a:pt x="492" y="3057"/>
                  </a:lnTo>
                  <a:lnTo>
                    <a:pt x="622" y="3186"/>
                  </a:lnTo>
                  <a:lnTo>
                    <a:pt x="751" y="3290"/>
                  </a:lnTo>
                  <a:lnTo>
                    <a:pt x="907" y="3367"/>
                  </a:lnTo>
                  <a:lnTo>
                    <a:pt x="1062" y="3471"/>
                  </a:lnTo>
                  <a:lnTo>
                    <a:pt x="1218" y="3523"/>
                  </a:lnTo>
                  <a:lnTo>
                    <a:pt x="1399" y="3575"/>
                  </a:lnTo>
                  <a:lnTo>
                    <a:pt x="1580" y="3600"/>
                  </a:lnTo>
                  <a:lnTo>
                    <a:pt x="1762" y="3626"/>
                  </a:lnTo>
                  <a:lnTo>
                    <a:pt x="1943" y="3626"/>
                  </a:lnTo>
                  <a:lnTo>
                    <a:pt x="2124" y="3600"/>
                  </a:lnTo>
                  <a:lnTo>
                    <a:pt x="2305" y="3549"/>
                  </a:lnTo>
                  <a:lnTo>
                    <a:pt x="2487" y="3497"/>
                  </a:lnTo>
                  <a:lnTo>
                    <a:pt x="2642" y="3419"/>
                  </a:lnTo>
                  <a:lnTo>
                    <a:pt x="2797" y="3341"/>
                  </a:lnTo>
                  <a:lnTo>
                    <a:pt x="2927" y="3238"/>
                  </a:lnTo>
                  <a:lnTo>
                    <a:pt x="3056" y="3108"/>
                  </a:lnTo>
                  <a:lnTo>
                    <a:pt x="3186" y="3005"/>
                  </a:lnTo>
                  <a:lnTo>
                    <a:pt x="3290" y="2849"/>
                  </a:lnTo>
                  <a:lnTo>
                    <a:pt x="3393" y="2720"/>
                  </a:lnTo>
                  <a:lnTo>
                    <a:pt x="3471" y="2539"/>
                  </a:lnTo>
                  <a:lnTo>
                    <a:pt x="3523" y="2383"/>
                  </a:lnTo>
                  <a:lnTo>
                    <a:pt x="3574" y="2228"/>
                  </a:lnTo>
                  <a:lnTo>
                    <a:pt x="3626" y="2047"/>
                  </a:lnTo>
                  <a:lnTo>
                    <a:pt x="3626" y="1865"/>
                  </a:lnTo>
                  <a:lnTo>
                    <a:pt x="3626" y="1658"/>
                  </a:lnTo>
                  <a:lnTo>
                    <a:pt x="3626" y="1580"/>
                  </a:lnTo>
                  <a:lnTo>
                    <a:pt x="3341" y="1632"/>
                  </a:lnTo>
                  <a:lnTo>
                    <a:pt x="3082" y="1684"/>
                  </a:lnTo>
                  <a:lnTo>
                    <a:pt x="3108" y="1710"/>
                  </a:lnTo>
                  <a:lnTo>
                    <a:pt x="3082" y="1969"/>
                  </a:lnTo>
                  <a:lnTo>
                    <a:pt x="3031" y="2202"/>
                  </a:lnTo>
                  <a:lnTo>
                    <a:pt x="2927" y="2435"/>
                  </a:lnTo>
                  <a:lnTo>
                    <a:pt x="2772" y="2642"/>
                  </a:lnTo>
                  <a:lnTo>
                    <a:pt x="2616" y="2824"/>
                  </a:lnTo>
                  <a:lnTo>
                    <a:pt x="2383" y="2953"/>
                  </a:lnTo>
                  <a:lnTo>
                    <a:pt x="2150" y="3031"/>
                  </a:lnTo>
                  <a:lnTo>
                    <a:pt x="1891" y="3083"/>
                  </a:lnTo>
                  <a:lnTo>
                    <a:pt x="1632" y="3083"/>
                  </a:lnTo>
                  <a:lnTo>
                    <a:pt x="1399" y="3031"/>
                  </a:lnTo>
                  <a:lnTo>
                    <a:pt x="1166" y="2927"/>
                  </a:lnTo>
                  <a:lnTo>
                    <a:pt x="959" y="2772"/>
                  </a:lnTo>
                  <a:lnTo>
                    <a:pt x="803" y="2590"/>
                  </a:lnTo>
                  <a:lnTo>
                    <a:pt x="674" y="2383"/>
                  </a:lnTo>
                  <a:lnTo>
                    <a:pt x="570" y="2150"/>
                  </a:lnTo>
                  <a:lnTo>
                    <a:pt x="518" y="1891"/>
                  </a:lnTo>
                  <a:lnTo>
                    <a:pt x="518" y="1658"/>
                  </a:lnTo>
                  <a:lnTo>
                    <a:pt x="570" y="1425"/>
                  </a:lnTo>
                  <a:lnTo>
                    <a:pt x="648" y="1218"/>
                  </a:lnTo>
                  <a:lnTo>
                    <a:pt x="777" y="1036"/>
                  </a:lnTo>
                  <a:lnTo>
                    <a:pt x="933" y="855"/>
                  </a:lnTo>
                  <a:lnTo>
                    <a:pt x="1088" y="726"/>
                  </a:lnTo>
                  <a:lnTo>
                    <a:pt x="1295" y="622"/>
                  </a:lnTo>
                  <a:lnTo>
                    <a:pt x="1528" y="544"/>
                  </a:lnTo>
                  <a:lnTo>
                    <a:pt x="1606" y="415"/>
                  </a:lnTo>
                  <a:lnTo>
                    <a:pt x="1606" y="259"/>
                  </a:lnTo>
                  <a:lnTo>
                    <a:pt x="1580" y="130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67"/>
            <p:cNvSpPr/>
            <p:nvPr/>
          </p:nvSpPr>
          <p:spPr>
            <a:xfrm>
              <a:off x="5764176" y="1566022"/>
              <a:ext cx="19500" cy="8950"/>
            </a:xfrm>
            <a:custGeom>
              <a:avLst/>
              <a:gdLst/>
              <a:ahLst/>
              <a:cxnLst/>
              <a:rect l="l" t="t" r="r" b="b"/>
              <a:pathLst>
                <a:path w="1244" h="571" extrusionOk="0">
                  <a:moveTo>
                    <a:pt x="130" y="0"/>
                  </a:moveTo>
                  <a:lnTo>
                    <a:pt x="52" y="26"/>
                  </a:lnTo>
                  <a:lnTo>
                    <a:pt x="26" y="78"/>
                  </a:lnTo>
                  <a:lnTo>
                    <a:pt x="0" y="156"/>
                  </a:lnTo>
                  <a:lnTo>
                    <a:pt x="26" y="207"/>
                  </a:lnTo>
                  <a:lnTo>
                    <a:pt x="52" y="259"/>
                  </a:lnTo>
                  <a:lnTo>
                    <a:pt x="104" y="311"/>
                  </a:lnTo>
                  <a:lnTo>
                    <a:pt x="207" y="415"/>
                  </a:lnTo>
                  <a:lnTo>
                    <a:pt x="389" y="492"/>
                  </a:lnTo>
                  <a:lnTo>
                    <a:pt x="492" y="544"/>
                  </a:lnTo>
                  <a:lnTo>
                    <a:pt x="622" y="570"/>
                  </a:lnTo>
                  <a:lnTo>
                    <a:pt x="855" y="570"/>
                  </a:lnTo>
                  <a:lnTo>
                    <a:pt x="984" y="544"/>
                  </a:lnTo>
                  <a:lnTo>
                    <a:pt x="1140" y="492"/>
                  </a:lnTo>
                  <a:lnTo>
                    <a:pt x="1192" y="466"/>
                  </a:lnTo>
                  <a:lnTo>
                    <a:pt x="1218" y="415"/>
                  </a:lnTo>
                  <a:lnTo>
                    <a:pt x="1243" y="363"/>
                  </a:lnTo>
                  <a:lnTo>
                    <a:pt x="1243" y="285"/>
                  </a:lnTo>
                  <a:lnTo>
                    <a:pt x="1192" y="233"/>
                  </a:lnTo>
                  <a:lnTo>
                    <a:pt x="1140" y="207"/>
                  </a:lnTo>
                  <a:lnTo>
                    <a:pt x="1088" y="182"/>
                  </a:lnTo>
                  <a:lnTo>
                    <a:pt x="1010" y="182"/>
                  </a:lnTo>
                  <a:lnTo>
                    <a:pt x="855" y="233"/>
                  </a:lnTo>
                  <a:lnTo>
                    <a:pt x="596" y="233"/>
                  </a:lnTo>
                  <a:lnTo>
                    <a:pt x="492" y="182"/>
                  </a:lnTo>
                  <a:lnTo>
                    <a:pt x="363" y="104"/>
                  </a:lnTo>
                  <a:lnTo>
                    <a:pt x="285" y="52"/>
                  </a:lnTo>
                  <a:lnTo>
                    <a:pt x="233" y="26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67"/>
            <p:cNvSpPr/>
            <p:nvPr/>
          </p:nvSpPr>
          <p:spPr>
            <a:xfrm>
              <a:off x="5585544" y="1298888"/>
              <a:ext cx="261867" cy="200154"/>
            </a:xfrm>
            <a:custGeom>
              <a:avLst/>
              <a:gdLst/>
              <a:ahLst/>
              <a:cxnLst/>
              <a:rect l="l" t="t" r="r" b="b"/>
              <a:pathLst>
                <a:path w="16706" h="12769" extrusionOk="0">
                  <a:moveTo>
                    <a:pt x="5932" y="1"/>
                  </a:moveTo>
                  <a:lnTo>
                    <a:pt x="5491" y="52"/>
                  </a:lnTo>
                  <a:lnTo>
                    <a:pt x="5051" y="130"/>
                  </a:lnTo>
                  <a:lnTo>
                    <a:pt x="4637" y="234"/>
                  </a:lnTo>
                  <a:lnTo>
                    <a:pt x="4222" y="337"/>
                  </a:lnTo>
                  <a:lnTo>
                    <a:pt x="3834" y="493"/>
                  </a:lnTo>
                  <a:lnTo>
                    <a:pt x="3445" y="674"/>
                  </a:lnTo>
                  <a:lnTo>
                    <a:pt x="3083" y="855"/>
                  </a:lnTo>
                  <a:lnTo>
                    <a:pt x="2720" y="1063"/>
                  </a:lnTo>
                  <a:lnTo>
                    <a:pt x="2357" y="1296"/>
                  </a:lnTo>
                  <a:lnTo>
                    <a:pt x="2021" y="1529"/>
                  </a:lnTo>
                  <a:lnTo>
                    <a:pt x="1710" y="1788"/>
                  </a:lnTo>
                  <a:lnTo>
                    <a:pt x="1399" y="2047"/>
                  </a:lnTo>
                  <a:lnTo>
                    <a:pt x="1088" y="2332"/>
                  </a:lnTo>
                  <a:lnTo>
                    <a:pt x="829" y="2616"/>
                  </a:lnTo>
                  <a:lnTo>
                    <a:pt x="545" y="2927"/>
                  </a:lnTo>
                  <a:lnTo>
                    <a:pt x="415" y="3342"/>
                  </a:lnTo>
                  <a:lnTo>
                    <a:pt x="286" y="3782"/>
                  </a:lnTo>
                  <a:lnTo>
                    <a:pt x="208" y="4222"/>
                  </a:lnTo>
                  <a:lnTo>
                    <a:pt x="130" y="4663"/>
                  </a:lnTo>
                  <a:lnTo>
                    <a:pt x="78" y="5103"/>
                  </a:lnTo>
                  <a:lnTo>
                    <a:pt x="27" y="5543"/>
                  </a:lnTo>
                  <a:lnTo>
                    <a:pt x="1" y="5983"/>
                  </a:lnTo>
                  <a:lnTo>
                    <a:pt x="1" y="6424"/>
                  </a:lnTo>
                  <a:lnTo>
                    <a:pt x="27" y="7304"/>
                  </a:lnTo>
                  <a:lnTo>
                    <a:pt x="104" y="8211"/>
                  </a:lnTo>
                  <a:lnTo>
                    <a:pt x="234" y="9091"/>
                  </a:lnTo>
                  <a:lnTo>
                    <a:pt x="389" y="9972"/>
                  </a:lnTo>
                  <a:lnTo>
                    <a:pt x="726" y="10075"/>
                  </a:lnTo>
                  <a:lnTo>
                    <a:pt x="1011" y="10231"/>
                  </a:lnTo>
                  <a:lnTo>
                    <a:pt x="1296" y="10386"/>
                  </a:lnTo>
                  <a:lnTo>
                    <a:pt x="1581" y="10542"/>
                  </a:lnTo>
                  <a:lnTo>
                    <a:pt x="1814" y="10749"/>
                  </a:lnTo>
                  <a:lnTo>
                    <a:pt x="2047" y="10956"/>
                  </a:lnTo>
                  <a:lnTo>
                    <a:pt x="2461" y="11370"/>
                  </a:lnTo>
                  <a:lnTo>
                    <a:pt x="2539" y="11552"/>
                  </a:lnTo>
                  <a:lnTo>
                    <a:pt x="2616" y="11733"/>
                  </a:lnTo>
                  <a:lnTo>
                    <a:pt x="2746" y="11940"/>
                  </a:lnTo>
                  <a:lnTo>
                    <a:pt x="2927" y="12173"/>
                  </a:lnTo>
                  <a:lnTo>
                    <a:pt x="3160" y="12406"/>
                  </a:lnTo>
                  <a:lnTo>
                    <a:pt x="3290" y="12510"/>
                  </a:lnTo>
                  <a:lnTo>
                    <a:pt x="3445" y="12614"/>
                  </a:lnTo>
                  <a:lnTo>
                    <a:pt x="3601" y="12691"/>
                  </a:lnTo>
                  <a:lnTo>
                    <a:pt x="3756" y="12743"/>
                  </a:lnTo>
                  <a:lnTo>
                    <a:pt x="3911" y="12769"/>
                  </a:lnTo>
                  <a:lnTo>
                    <a:pt x="4041" y="12769"/>
                  </a:lnTo>
                  <a:lnTo>
                    <a:pt x="4145" y="12717"/>
                  </a:lnTo>
                  <a:lnTo>
                    <a:pt x="4196" y="12614"/>
                  </a:lnTo>
                  <a:lnTo>
                    <a:pt x="4248" y="12484"/>
                  </a:lnTo>
                  <a:lnTo>
                    <a:pt x="4274" y="12329"/>
                  </a:lnTo>
                  <a:lnTo>
                    <a:pt x="4274" y="12147"/>
                  </a:lnTo>
                  <a:lnTo>
                    <a:pt x="4248" y="11966"/>
                  </a:lnTo>
                  <a:lnTo>
                    <a:pt x="4170" y="11500"/>
                  </a:lnTo>
                  <a:lnTo>
                    <a:pt x="4067" y="10982"/>
                  </a:lnTo>
                  <a:lnTo>
                    <a:pt x="3860" y="9946"/>
                  </a:lnTo>
                  <a:lnTo>
                    <a:pt x="3808" y="9713"/>
                  </a:lnTo>
                  <a:lnTo>
                    <a:pt x="3808" y="9480"/>
                  </a:lnTo>
                  <a:lnTo>
                    <a:pt x="3834" y="9247"/>
                  </a:lnTo>
                  <a:lnTo>
                    <a:pt x="3886" y="9039"/>
                  </a:lnTo>
                  <a:lnTo>
                    <a:pt x="3963" y="8832"/>
                  </a:lnTo>
                  <a:lnTo>
                    <a:pt x="4041" y="8651"/>
                  </a:lnTo>
                  <a:lnTo>
                    <a:pt x="4248" y="8314"/>
                  </a:lnTo>
                  <a:lnTo>
                    <a:pt x="4455" y="8029"/>
                  </a:lnTo>
                  <a:lnTo>
                    <a:pt x="4637" y="7822"/>
                  </a:lnTo>
                  <a:lnTo>
                    <a:pt x="4870" y="7615"/>
                  </a:lnTo>
                  <a:lnTo>
                    <a:pt x="5310" y="7382"/>
                  </a:lnTo>
                  <a:lnTo>
                    <a:pt x="5776" y="7175"/>
                  </a:lnTo>
                  <a:lnTo>
                    <a:pt x="6320" y="6993"/>
                  </a:lnTo>
                  <a:lnTo>
                    <a:pt x="6890" y="6838"/>
                  </a:lnTo>
                  <a:lnTo>
                    <a:pt x="7097" y="6786"/>
                  </a:lnTo>
                  <a:lnTo>
                    <a:pt x="7227" y="6424"/>
                  </a:lnTo>
                  <a:lnTo>
                    <a:pt x="7304" y="6087"/>
                  </a:lnTo>
                  <a:lnTo>
                    <a:pt x="7330" y="5750"/>
                  </a:lnTo>
                  <a:lnTo>
                    <a:pt x="7356" y="5465"/>
                  </a:lnTo>
                  <a:lnTo>
                    <a:pt x="7356" y="5077"/>
                  </a:lnTo>
                  <a:lnTo>
                    <a:pt x="7330" y="4947"/>
                  </a:lnTo>
                  <a:lnTo>
                    <a:pt x="7304" y="4792"/>
                  </a:lnTo>
                  <a:lnTo>
                    <a:pt x="7304" y="4663"/>
                  </a:lnTo>
                  <a:lnTo>
                    <a:pt x="7382" y="4533"/>
                  </a:lnTo>
                  <a:lnTo>
                    <a:pt x="7486" y="4404"/>
                  </a:lnTo>
                  <a:lnTo>
                    <a:pt x="7615" y="4300"/>
                  </a:lnTo>
                  <a:lnTo>
                    <a:pt x="7796" y="4196"/>
                  </a:lnTo>
                  <a:lnTo>
                    <a:pt x="8029" y="4093"/>
                  </a:lnTo>
                  <a:lnTo>
                    <a:pt x="8262" y="4015"/>
                  </a:lnTo>
                  <a:lnTo>
                    <a:pt x="8547" y="3937"/>
                  </a:lnTo>
                  <a:lnTo>
                    <a:pt x="8832" y="3886"/>
                  </a:lnTo>
                  <a:lnTo>
                    <a:pt x="9506" y="3782"/>
                  </a:lnTo>
                  <a:lnTo>
                    <a:pt x="10231" y="3756"/>
                  </a:lnTo>
                  <a:lnTo>
                    <a:pt x="10982" y="3756"/>
                  </a:lnTo>
                  <a:lnTo>
                    <a:pt x="11759" y="3808"/>
                  </a:lnTo>
                  <a:lnTo>
                    <a:pt x="12536" y="3911"/>
                  </a:lnTo>
                  <a:lnTo>
                    <a:pt x="12898" y="3989"/>
                  </a:lnTo>
                  <a:lnTo>
                    <a:pt x="13261" y="4067"/>
                  </a:lnTo>
                  <a:lnTo>
                    <a:pt x="13598" y="4170"/>
                  </a:lnTo>
                  <a:lnTo>
                    <a:pt x="13934" y="4300"/>
                  </a:lnTo>
                  <a:lnTo>
                    <a:pt x="14245" y="4429"/>
                  </a:lnTo>
                  <a:lnTo>
                    <a:pt x="14530" y="4559"/>
                  </a:lnTo>
                  <a:lnTo>
                    <a:pt x="14789" y="4714"/>
                  </a:lnTo>
                  <a:lnTo>
                    <a:pt x="14996" y="4896"/>
                  </a:lnTo>
                  <a:lnTo>
                    <a:pt x="15203" y="5077"/>
                  </a:lnTo>
                  <a:lnTo>
                    <a:pt x="15359" y="5284"/>
                  </a:lnTo>
                  <a:lnTo>
                    <a:pt x="15488" y="5491"/>
                  </a:lnTo>
                  <a:lnTo>
                    <a:pt x="15566" y="5724"/>
                  </a:lnTo>
                  <a:lnTo>
                    <a:pt x="15851" y="7071"/>
                  </a:lnTo>
                  <a:lnTo>
                    <a:pt x="16032" y="7952"/>
                  </a:lnTo>
                  <a:lnTo>
                    <a:pt x="16162" y="8677"/>
                  </a:lnTo>
                  <a:lnTo>
                    <a:pt x="16162" y="8806"/>
                  </a:lnTo>
                  <a:lnTo>
                    <a:pt x="16213" y="8832"/>
                  </a:lnTo>
                  <a:lnTo>
                    <a:pt x="16291" y="8858"/>
                  </a:lnTo>
                  <a:lnTo>
                    <a:pt x="16343" y="8832"/>
                  </a:lnTo>
                  <a:lnTo>
                    <a:pt x="16421" y="8832"/>
                  </a:lnTo>
                  <a:lnTo>
                    <a:pt x="16472" y="8780"/>
                  </a:lnTo>
                  <a:lnTo>
                    <a:pt x="16524" y="8677"/>
                  </a:lnTo>
                  <a:lnTo>
                    <a:pt x="16576" y="8547"/>
                  </a:lnTo>
                  <a:lnTo>
                    <a:pt x="16628" y="8366"/>
                  </a:lnTo>
                  <a:lnTo>
                    <a:pt x="16680" y="8133"/>
                  </a:lnTo>
                  <a:lnTo>
                    <a:pt x="16706" y="7848"/>
                  </a:lnTo>
                  <a:lnTo>
                    <a:pt x="16706" y="7486"/>
                  </a:lnTo>
                  <a:lnTo>
                    <a:pt x="16706" y="7019"/>
                  </a:lnTo>
                  <a:lnTo>
                    <a:pt x="16654" y="6501"/>
                  </a:lnTo>
                  <a:lnTo>
                    <a:pt x="16602" y="5880"/>
                  </a:lnTo>
                  <a:lnTo>
                    <a:pt x="16524" y="5439"/>
                  </a:lnTo>
                  <a:lnTo>
                    <a:pt x="16421" y="5025"/>
                  </a:lnTo>
                  <a:lnTo>
                    <a:pt x="16291" y="4637"/>
                  </a:lnTo>
                  <a:lnTo>
                    <a:pt x="16084" y="4248"/>
                  </a:lnTo>
                  <a:lnTo>
                    <a:pt x="15877" y="3860"/>
                  </a:lnTo>
                  <a:lnTo>
                    <a:pt x="15618" y="3497"/>
                  </a:lnTo>
                  <a:lnTo>
                    <a:pt x="15333" y="3160"/>
                  </a:lnTo>
                  <a:lnTo>
                    <a:pt x="14996" y="2824"/>
                  </a:lnTo>
                  <a:lnTo>
                    <a:pt x="14634" y="2513"/>
                  </a:lnTo>
                  <a:lnTo>
                    <a:pt x="14245" y="2202"/>
                  </a:lnTo>
                  <a:lnTo>
                    <a:pt x="13805" y="1917"/>
                  </a:lnTo>
                  <a:lnTo>
                    <a:pt x="13365" y="1632"/>
                  </a:lnTo>
                  <a:lnTo>
                    <a:pt x="12873" y="1399"/>
                  </a:lnTo>
                  <a:lnTo>
                    <a:pt x="12380" y="1166"/>
                  </a:lnTo>
                  <a:lnTo>
                    <a:pt x="11837" y="959"/>
                  </a:lnTo>
                  <a:lnTo>
                    <a:pt x="11293" y="752"/>
                  </a:lnTo>
                  <a:lnTo>
                    <a:pt x="10749" y="596"/>
                  </a:lnTo>
                  <a:lnTo>
                    <a:pt x="10153" y="441"/>
                  </a:lnTo>
                  <a:lnTo>
                    <a:pt x="9557" y="311"/>
                  </a:lnTo>
                  <a:lnTo>
                    <a:pt x="8936" y="208"/>
                  </a:lnTo>
                  <a:lnTo>
                    <a:pt x="8314" y="104"/>
                  </a:lnTo>
                  <a:lnTo>
                    <a:pt x="7693" y="52"/>
                  </a:lnTo>
                  <a:lnTo>
                    <a:pt x="7045" y="2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67"/>
            <p:cNvSpPr/>
            <p:nvPr/>
          </p:nvSpPr>
          <p:spPr>
            <a:xfrm>
              <a:off x="5580277" y="1364253"/>
              <a:ext cx="120588" cy="248057"/>
            </a:xfrm>
            <a:custGeom>
              <a:avLst/>
              <a:gdLst/>
              <a:ahLst/>
              <a:cxnLst/>
              <a:rect l="l" t="t" r="r" b="b"/>
              <a:pathLst>
                <a:path w="7693" h="15825" extrusionOk="0">
                  <a:moveTo>
                    <a:pt x="1994" y="0"/>
                  </a:moveTo>
                  <a:lnTo>
                    <a:pt x="1450" y="52"/>
                  </a:lnTo>
                  <a:lnTo>
                    <a:pt x="958" y="156"/>
                  </a:lnTo>
                  <a:lnTo>
                    <a:pt x="725" y="234"/>
                  </a:lnTo>
                  <a:lnTo>
                    <a:pt x="492" y="311"/>
                  </a:lnTo>
                  <a:lnTo>
                    <a:pt x="285" y="985"/>
                  </a:lnTo>
                  <a:lnTo>
                    <a:pt x="129" y="1658"/>
                  </a:lnTo>
                  <a:lnTo>
                    <a:pt x="52" y="2357"/>
                  </a:lnTo>
                  <a:lnTo>
                    <a:pt x="26" y="2694"/>
                  </a:lnTo>
                  <a:lnTo>
                    <a:pt x="0" y="3031"/>
                  </a:lnTo>
                  <a:lnTo>
                    <a:pt x="26" y="3393"/>
                  </a:lnTo>
                  <a:lnTo>
                    <a:pt x="52" y="3730"/>
                  </a:lnTo>
                  <a:lnTo>
                    <a:pt x="104" y="4067"/>
                  </a:lnTo>
                  <a:lnTo>
                    <a:pt x="181" y="4429"/>
                  </a:lnTo>
                  <a:lnTo>
                    <a:pt x="259" y="4766"/>
                  </a:lnTo>
                  <a:lnTo>
                    <a:pt x="388" y="5103"/>
                  </a:lnTo>
                  <a:lnTo>
                    <a:pt x="544" y="5465"/>
                  </a:lnTo>
                  <a:lnTo>
                    <a:pt x="725" y="5802"/>
                  </a:lnTo>
                  <a:lnTo>
                    <a:pt x="1036" y="5905"/>
                  </a:lnTo>
                  <a:lnTo>
                    <a:pt x="1295" y="6061"/>
                  </a:lnTo>
                  <a:lnTo>
                    <a:pt x="1528" y="6216"/>
                  </a:lnTo>
                  <a:lnTo>
                    <a:pt x="1709" y="6398"/>
                  </a:lnTo>
                  <a:lnTo>
                    <a:pt x="1891" y="6579"/>
                  </a:lnTo>
                  <a:lnTo>
                    <a:pt x="2072" y="6786"/>
                  </a:lnTo>
                  <a:lnTo>
                    <a:pt x="2435" y="7226"/>
                  </a:lnTo>
                  <a:lnTo>
                    <a:pt x="2409" y="7667"/>
                  </a:lnTo>
                  <a:lnTo>
                    <a:pt x="2409" y="8858"/>
                  </a:lnTo>
                  <a:lnTo>
                    <a:pt x="2409" y="9609"/>
                  </a:lnTo>
                  <a:lnTo>
                    <a:pt x="2460" y="10464"/>
                  </a:lnTo>
                  <a:lnTo>
                    <a:pt x="2512" y="11344"/>
                  </a:lnTo>
                  <a:lnTo>
                    <a:pt x="2590" y="12251"/>
                  </a:lnTo>
                  <a:lnTo>
                    <a:pt x="2693" y="13105"/>
                  </a:lnTo>
                  <a:lnTo>
                    <a:pt x="2823" y="13908"/>
                  </a:lnTo>
                  <a:lnTo>
                    <a:pt x="2927" y="14271"/>
                  </a:lnTo>
                  <a:lnTo>
                    <a:pt x="3030" y="14633"/>
                  </a:lnTo>
                  <a:lnTo>
                    <a:pt x="3134" y="14918"/>
                  </a:lnTo>
                  <a:lnTo>
                    <a:pt x="3263" y="15203"/>
                  </a:lnTo>
                  <a:lnTo>
                    <a:pt x="3393" y="15410"/>
                  </a:lnTo>
                  <a:lnTo>
                    <a:pt x="3548" y="15592"/>
                  </a:lnTo>
                  <a:lnTo>
                    <a:pt x="3704" y="15721"/>
                  </a:lnTo>
                  <a:lnTo>
                    <a:pt x="3885" y="15799"/>
                  </a:lnTo>
                  <a:lnTo>
                    <a:pt x="3988" y="15825"/>
                  </a:lnTo>
                  <a:lnTo>
                    <a:pt x="4092" y="15825"/>
                  </a:lnTo>
                  <a:lnTo>
                    <a:pt x="4299" y="15773"/>
                  </a:lnTo>
                  <a:lnTo>
                    <a:pt x="4506" y="15644"/>
                  </a:lnTo>
                  <a:lnTo>
                    <a:pt x="4765" y="15462"/>
                  </a:lnTo>
                  <a:lnTo>
                    <a:pt x="4869" y="15333"/>
                  </a:lnTo>
                  <a:lnTo>
                    <a:pt x="4973" y="15151"/>
                  </a:lnTo>
                  <a:lnTo>
                    <a:pt x="5050" y="14970"/>
                  </a:lnTo>
                  <a:lnTo>
                    <a:pt x="5128" y="14737"/>
                  </a:lnTo>
                  <a:lnTo>
                    <a:pt x="5180" y="14504"/>
                  </a:lnTo>
                  <a:lnTo>
                    <a:pt x="5232" y="14219"/>
                  </a:lnTo>
                  <a:lnTo>
                    <a:pt x="5258" y="13623"/>
                  </a:lnTo>
                  <a:lnTo>
                    <a:pt x="5258" y="12950"/>
                  </a:lnTo>
                  <a:lnTo>
                    <a:pt x="5232" y="12225"/>
                  </a:lnTo>
                  <a:lnTo>
                    <a:pt x="5154" y="11448"/>
                  </a:lnTo>
                  <a:lnTo>
                    <a:pt x="5076" y="10671"/>
                  </a:lnTo>
                  <a:lnTo>
                    <a:pt x="4947" y="9894"/>
                  </a:lnTo>
                  <a:lnTo>
                    <a:pt x="4817" y="9117"/>
                  </a:lnTo>
                  <a:lnTo>
                    <a:pt x="4558" y="7692"/>
                  </a:lnTo>
                  <a:lnTo>
                    <a:pt x="4196" y="5776"/>
                  </a:lnTo>
                  <a:lnTo>
                    <a:pt x="4144" y="5543"/>
                  </a:lnTo>
                  <a:lnTo>
                    <a:pt x="4144" y="5310"/>
                  </a:lnTo>
                  <a:lnTo>
                    <a:pt x="4170" y="5077"/>
                  </a:lnTo>
                  <a:lnTo>
                    <a:pt x="4222" y="4869"/>
                  </a:lnTo>
                  <a:lnTo>
                    <a:pt x="4299" y="4662"/>
                  </a:lnTo>
                  <a:lnTo>
                    <a:pt x="4377" y="4481"/>
                  </a:lnTo>
                  <a:lnTo>
                    <a:pt x="4584" y="4144"/>
                  </a:lnTo>
                  <a:lnTo>
                    <a:pt x="4791" y="3859"/>
                  </a:lnTo>
                  <a:lnTo>
                    <a:pt x="4973" y="3652"/>
                  </a:lnTo>
                  <a:lnTo>
                    <a:pt x="5206" y="3445"/>
                  </a:lnTo>
                  <a:lnTo>
                    <a:pt x="5646" y="3212"/>
                  </a:lnTo>
                  <a:lnTo>
                    <a:pt x="6112" y="3005"/>
                  </a:lnTo>
                  <a:lnTo>
                    <a:pt x="6656" y="2823"/>
                  </a:lnTo>
                  <a:lnTo>
                    <a:pt x="7226" y="2668"/>
                  </a:lnTo>
                  <a:lnTo>
                    <a:pt x="7433" y="2616"/>
                  </a:lnTo>
                  <a:lnTo>
                    <a:pt x="7563" y="2254"/>
                  </a:lnTo>
                  <a:lnTo>
                    <a:pt x="7640" y="1917"/>
                  </a:lnTo>
                  <a:lnTo>
                    <a:pt x="7666" y="1580"/>
                  </a:lnTo>
                  <a:lnTo>
                    <a:pt x="7692" y="1295"/>
                  </a:lnTo>
                  <a:lnTo>
                    <a:pt x="7278" y="1114"/>
                  </a:lnTo>
                  <a:lnTo>
                    <a:pt x="6604" y="855"/>
                  </a:lnTo>
                  <a:lnTo>
                    <a:pt x="5724" y="570"/>
                  </a:lnTo>
                  <a:lnTo>
                    <a:pt x="5258" y="441"/>
                  </a:lnTo>
                  <a:lnTo>
                    <a:pt x="4740" y="311"/>
                  </a:lnTo>
                  <a:lnTo>
                    <a:pt x="4196" y="182"/>
                  </a:lnTo>
                  <a:lnTo>
                    <a:pt x="3652" y="104"/>
                  </a:lnTo>
                  <a:lnTo>
                    <a:pt x="3082" y="26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67"/>
            <p:cNvSpPr/>
            <p:nvPr/>
          </p:nvSpPr>
          <p:spPr>
            <a:xfrm>
              <a:off x="5549413" y="1327715"/>
              <a:ext cx="51163" cy="127892"/>
            </a:xfrm>
            <a:custGeom>
              <a:avLst/>
              <a:gdLst/>
              <a:ahLst/>
              <a:cxnLst/>
              <a:rect l="l" t="t" r="r" b="b"/>
              <a:pathLst>
                <a:path w="3264" h="8159" extrusionOk="0">
                  <a:moveTo>
                    <a:pt x="3186" y="1"/>
                  </a:moveTo>
                  <a:lnTo>
                    <a:pt x="2772" y="415"/>
                  </a:lnTo>
                  <a:lnTo>
                    <a:pt x="2332" y="881"/>
                  </a:lnTo>
                  <a:lnTo>
                    <a:pt x="1840" y="1477"/>
                  </a:lnTo>
                  <a:lnTo>
                    <a:pt x="1296" y="2150"/>
                  </a:lnTo>
                  <a:lnTo>
                    <a:pt x="1063" y="2513"/>
                  </a:lnTo>
                  <a:lnTo>
                    <a:pt x="804" y="2901"/>
                  </a:lnTo>
                  <a:lnTo>
                    <a:pt x="596" y="3264"/>
                  </a:lnTo>
                  <a:lnTo>
                    <a:pt x="415" y="3652"/>
                  </a:lnTo>
                  <a:lnTo>
                    <a:pt x="260" y="4041"/>
                  </a:lnTo>
                  <a:lnTo>
                    <a:pt x="130" y="4403"/>
                  </a:lnTo>
                  <a:lnTo>
                    <a:pt x="78" y="4766"/>
                  </a:lnTo>
                  <a:lnTo>
                    <a:pt x="27" y="5129"/>
                  </a:lnTo>
                  <a:lnTo>
                    <a:pt x="1" y="5491"/>
                  </a:lnTo>
                  <a:lnTo>
                    <a:pt x="1" y="5828"/>
                  </a:lnTo>
                  <a:lnTo>
                    <a:pt x="1" y="6164"/>
                  </a:lnTo>
                  <a:lnTo>
                    <a:pt x="27" y="6501"/>
                  </a:lnTo>
                  <a:lnTo>
                    <a:pt x="78" y="6812"/>
                  </a:lnTo>
                  <a:lnTo>
                    <a:pt x="156" y="7097"/>
                  </a:lnTo>
                  <a:lnTo>
                    <a:pt x="234" y="7330"/>
                  </a:lnTo>
                  <a:lnTo>
                    <a:pt x="311" y="7563"/>
                  </a:lnTo>
                  <a:lnTo>
                    <a:pt x="415" y="7770"/>
                  </a:lnTo>
                  <a:lnTo>
                    <a:pt x="519" y="7926"/>
                  </a:lnTo>
                  <a:lnTo>
                    <a:pt x="622" y="8055"/>
                  </a:lnTo>
                  <a:lnTo>
                    <a:pt x="726" y="8133"/>
                  </a:lnTo>
                  <a:lnTo>
                    <a:pt x="829" y="8159"/>
                  </a:lnTo>
                  <a:lnTo>
                    <a:pt x="933" y="8133"/>
                  </a:lnTo>
                  <a:lnTo>
                    <a:pt x="1166" y="8081"/>
                  </a:lnTo>
                  <a:lnTo>
                    <a:pt x="1451" y="8029"/>
                  </a:lnTo>
                  <a:lnTo>
                    <a:pt x="1736" y="8029"/>
                  </a:lnTo>
                  <a:lnTo>
                    <a:pt x="2021" y="8055"/>
                  </a:lnTo>
                  <a:lnTo>
                    <a:pt x="2487" y="8107"/>
                  </a:lnTo>
                  <a:lnTo>
                    <a:pt x="2694" y="8133"/>
                  </a:lnTo>
                  <a:lnTo>
                    <a:pt x="2513" y="7511"/>
                  </a:lnTo>
                  <a:lnTo>
                    <a:pt x="2409" y="6916"/>
                  </a:lnTo>
                  <a:lnTo>
                    <a:pt x="2332" y="6346"/>
                  </a:lnTo>
                  <a:lnTo>
                    <a:pt x="2280" y="5802"/>
                  </a:lnTo>
                  <a:lnTo>
                    <a:pt x="2280" y="5310"/>
                  </a:lnTo>
                  <a:lnTo>
                    <a:pt x="2332" y="4844"/>
                  </a:lnTo>
                  <a:lnTo>
                    <a:pt x="2383" y="4403"/>
                  </a:lnTo>
                  <a:lnTo>
                    <a:pt x="2435" y="4015"/>
                  </a:lnTo>
                  <a:lnTo>
                    <a:pt x="2539" y="3678"/>
                  </a:lnTo>
                  <a:lnTo>
                    <a:pt x="2616" y="3367"/>
                  </a:lnTo>
                  <a:lnTo>
                    <a:pt x="2798" y="2875"/>
                  </a:lnTo>
                  <a:lnTo>
                    <a:pt x="2953" y="2565"/>
                  </a:lnTo>
                  <a:lnTo>
                    <a:pt x="3005" y="2461"/>
                  </a:lnTo>
                  <a:lnTo>
                    <a:pt x="3083" y="2331"/>
                  </a:lnTo>
                  <a:lnTo>
                    <a:pt x="3134" y="2176"/>
                  </a:lnTo>
                  <a:lnTo>
                    <a:pt x="3186" y="1995"/>
                  </a:lnTo>
                  <a:lnTo>
                    <a:pt x="3238" y="1813"/>
                  </a:lnTo>
                  <a:lnTo>
                    <a:pt x="3264" y="1399"/>
                  </a:lnTo>
                  <a:lnTo>
                    <a:pt x="3264" y="985"/>
                  </a:lnTo>
                  <a:lnTo>
                    <a:pt x="3238" y="596"/>
                  </a:lnTo>
                  <a:lnTo>
                    <a:pt x="3212" y="285"/>
                  </a:lnTo>
                  <a:lnTo>
                    <a:pt x="3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67"/>
            <p:cNvSpPr/>
            <p:nvPr/>
          </p:nvSpPr>
          <p:spPr>
            <a:xfrm>
              <a:off x="5769850" y="1468586"/>
              <a:ext cx="31679" cy="49956"/>
            </a:xfrm>
            <a:custGeom>
              <a:avLst/>
              <a:gdLst/>
              <a:ahLst/>
              <a:cxnLst/>
              <a:rect l="l" t="t" r="r" b="b"/>
              <a:pathLst>
                <a:path w="2021" h="3187" extrusionOk="0">
                  <a:moveTo>
                    <a:pt x="130" y="1"/>
                  </a:moveTo>
                  <a:lnTo>
                    <a:pt x="79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259"/>
                  </a:lnTo>
                  <a:lnTo>
                    <a:pt x="104" y="622"/>
                  </a:lnTo>
                  <a:lnTo>
                    <a:pt x="234" y="933"/>
                  </a:lnTo>
                  <a:lnTo>
                    <a:pt x="389" y="1244"/>
                  </a:lnTo>
                  <a:lnTo>
                    <a:pt x="545" y="1529"/>
                  </a:lnTo>
                  <a:lnTo>
                    <a:pt x="726" y="1762"/>
                  </a:lnTo>
                  <a:lnTo>
                    <a:pt x="933" y="1995"/>
                  </a:lnTo>
                  <a:lnTo>
                    <a:pt x="1166" y="2202"/>
                  </a:lnTo>
                  <a:lnTo>
                    <a:pt x="1425" y="2383"/>
                  </a:lnTo>
                  <a:lnTo>
                    <a:pt x="804" y="2798"/>
                  </a:lnTo>
                  <a:lnTo>
                    <a:pt x="726" y="2849"/>
                  </a:lnTo>
                  <a:lnTo>
                    <a:pt x="700" y="2927"/>
                  </a:lnTo>
                  <a:lnTo>
                    <a:pt x="700" y="3005"/>
                  </a:lnTo>
                  <a:lnTo>
                    <a:pt x="726" y="3083"/>
                  </a:lnTo>
                  <a:lnTo>
                    <a:pt x="804" y="3160"/>
                  </a:lnTo>
                  <a:lnTo>
                    <a:pt x="907" y="3186"/>
                  </a:lnTo>
                  <a:lnTo>
                    <a:pt x="985" y="3186"/>
                  </a:lnTo>
                  <a:lnTo>
                    <a:pt x="1037" y="3160"/>
                  </a:lnTo>
                  <a:lnTo>
                    <a:pt x="1943" y="2565"/>
                  </a:lnTo>
                  <a:lnTo>
                    <a:pt x="2021" y="2461"/>
                  </a:lnTo>
                  <a:lnTo>
                    <a:pt x="2021" y="2357"/>
                  </a:lnTo>
                  <a:lnTo>
                    <a:pt x="1995" y="2254"/>
                  </a:lnTo>
                  <a:lnTo>
                    <a:pt x="1917" y="2202"/>
                  </a:lnTo>
                  <a:lnTo>
                    <a:pt x="1658" y="2021"/>
                  </a:lnTo>
                  <a:lnTo>
                    <a:pt x="1399" y="1839"/>
                  </a:lnTo>
                  <a:lnTo>
                    <a:pt x="1166" y="1632"/>
                  </a:lnTo>
                  <a:lnTo>
                    <a:pt x="985" y="1399"/>
                  </a:lnTo>
                  <a:lnTo>
                    <a:pt x="804" y="1140"/>
                  </a:lnTo>
                  <a:lnTo>
                    <a:pt x="648" y="829"/>
                  </a:lnTo>
                  <a:lnTo>
                    <a:pt x="519" y="518"/>
                  </a:lnTo>
                  <a:lnTo>
                    <a:pt x="389" y="156"/>
                  </a:lnTo>
                  <a:lnTo>
                    <a:pt x="363" y="78"/>
                  </a:lnTo>
                  <a:lnTo>
                    <a:pt x="312" y="26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67"/>
            <p:cNvSpPr/>
            <p:nvPr/>
          </p:nvSpPr>
          <p:spPr>
            <a:xfrm>
              <a:off x="5693121" y="1440575"/>
              <a:ext cx="78375" cy="78359"/>
            </a:xfrm>
            <a:custGeom>
              <a:avLst/>
              <a:gdLst/>
              <a:ahLst/>
              <a:cxnLst/>
              <a:rect l="l" t="t" r="r" b="b"/>
              <a:pathLst>
                <a:path w="5000" h="4999" extrusionOk="0">
                  <a:moveTo>
                    <a:pt x="2720" y="415"/>
                  </a:moveTo>
                  <a:lnTo>
                    <a:pt x="2928" y="441"/>
                  </a:lnTo>
                  <a:lnTo>
                    <a:pt x="3135" y="493"/>
                  </a:lnTo>
                  <a:lnTo>
                    <a:pt x="3316" y="570"/>
                  </a:lnTo>
                  <a:lnTo>
                    <a:pt x="3497" y="648"/>
                  </a:lnTo>
                  <a:lnTo>
                    <a:pt x="3679" y="777"/>
                  </a:lnTo>
                  <a:lnTo>
                    <a:pt x="3834" y="881"/>
                  </a:lnTo>
                  <a:lnTo>
                    <a:pt x="3989" y="1011"/>
                  </a:lnTo>
                  <a:lnTo>
                    <a:pt x="4119" y="1166"/>
                  </a:lnTo>
                  <a:lnTo>
                    <a:pt x="4248" y="1321"/>
                  </a:lnTo>
                  <a:lnTo>
                    <a:pt x="4352" y="1503"/>
                  </a:lnTo>
                  <a:lnTo>
                    <a:pt x="4430" y="1684"/>
                  </a:lnTo>
                  <a:lnTo>
                    <a:pt x="4507" y="1891"/>
                  </a:lnTo>
                  <a:lnTo>
                    <a:pt x="4559" y="2072"/>
                  </a:lnTo>
                  <a:lnTo>
                    <a:pt x="4585" y="2305"/>
                  </a:lnTo>
                  <a:lnTo>
                    <a:pt x="4611" y="2513"/>
                  </a:lnTo>
                  <a:lnTo>
                    <a:pt x="4585" y="2720"/>
                  </a:lnTo>
                  <a:lnTo>
                    <a:pt x="4559" y="2927"/>
                  </a:lnTo>
                  <a:lnTo>
                    <a:pt x="4507" y="3134"/>
                  </a:lnTo>
                  <a:lnTo>
                    <a:pt x="4430" y="3316"/>
                  </a:lnTo>
                  <a:lnTo>
                    <a:pt x="4352" y="3523"/>
                  </a:lnTo>
                  <a:lnTo>
                    <a:pt x="4248" y="3678"/>
                  </a:lnTo>
                  <a:lnTo>
                    <a:pt x="4119" y="3834"/>
                  </a:lnTo>
                  <a:lnTo>
                    <a:pt x="3989" y="3989"/>
                  </a:lnTo>
                  <a:lnTo>
                    <a:pt x="3834" y="4118"/>
                  </a:lnTo>
                  <a:lnTo>
                    <a:pt x="3679" y="4248"/>
                  </a:lnTo>
                  <a:lnTo>
                    <a:pt x="3497" y="4352"/>
                  </a:lnTo>
                  <a:lnTo>
                    <a:pt x="3316" y="4455"/>
                  </a:lnTo>
                  <a:lnTo>
                    <a:pt x="3135" y="4507"/>
                  </a:lnTo>
                  <a:lnTo>
                    <a:pt x="2928" y="4559"/>
                  </a:lnTo>
                  <a:lnTo>
                    <a:pt x="2720" y="4611"/>
                  </a:lnTo>
                  <a:lnTo>
                    <a:pt x="2280" y="4611"/>
                  </a:lnTo>
                  <a:lnTo>
                    <a:pt x="2073" y="4559"/>
                  </a:lnTo>
                  <a:lnTo>
                    <a:pt x="1866" y="4507"/>
                  </a:lnTo>
                  <a:lnTo>
                    <a:pt x="1684" y="4455"/>
                  </a:lnTo>
                  <a:lnTo>
                    <a:pt x="1503" y="4352"/>
                  </a:lnTo>
                  <a:lnTo>
                    <a:pt x="1322" y="4248"/>
                  </a:lnTo>
                  <a:lnTo>
                    <a:pt x="1166" y="4118"/>
                  </a:lnTo>
                  <a:lnTo>
                    <a:pt x="1011" y="3989"/>
                  </a:lnTo>
                  <a:lnTo>
                    <a:pt x="881" y="3834"/>
                  </a:lnTo>
                  <a:lnTo>
                    <a:pt x="752" y="3678"/>
                  </a:lnTo>
                  <a:lnTo>
                    <a:pt x="648" y="3523"/>
                  </a:lnTo>
                  <a:lnTo>
                    <a:pt x="571" y="3316"/>
                  </a:lnTo>
                  <a:lnTo>
                    <a:pt x="493" y="3134"/>
                  </a:lnTo>
                  <a:lnTo>
                    <a:pt x="441" y="2927"/>
                  </a:lnTo>
                  <a:lnTo>
                    <a:pt x="415" y="2720"/>
                  </a:lnTo>
                  <a:lnTo>
                    <a:pt x="389" y="2513"/>
                  </a:lnTo>
                  <a:lnTo>
                    <a:pt x="415" y="2305"/>
                  </a:lnTo>
                  <a:lnTo>
                    <a:pt x="441" y="2072"/>
                  </a:lnTo>
                  <a:lnTo>
                    <a:pt x="493" y="1891"/>
                  </a:lnTo>
                  <a:lnTo>
                    <a:pt x="571" y="1684"/>
                  </a:lnTo>
                  <a:lnTo>
                    <a:pt x="648" y="1503"/>
                  </a:lnTo>
                  <a:lnTo>
                    <a:pt x="752" y="1321"/>
                  </a:lnTo>
                  <a:lnTo>
                    <a:pt x="881" y="1166"/>
                  </a:lnTo>
                  <a:lnTo>
                    <a:pt x="1011" y="1011"/>
                  </a:lnTo>
                  <a:lnTo>
                    <a:pt x="1166" y="881"/>
                  </a:lnTo>
                  <a:lnTo>
                    <a:pt x="1322" y="777"/>
                  </a:lnTo>
                  <a:lnTo>
                    <a:pt x="1503" y="648"/>
                  </a:lnTo>
                  <a:lnTo>
                    <a:pt x="1684" y="570"/>
                  </a:lnTo>
                  <a:lnTo>
                    <a:pt x="1866" y="493"/>
                  </a:lnTo>
                  <a:lnTo>
                    <a:pt x="2073" y="441"/>
                  </a:lnTo>
                  <a:lnTo>
                    <a:pt x="2280" y="415"/>
                  </a:lnTo>
                  <a:close/>
                  <a:moveTo>
                    <a:pt x="2513" y="0"/>
                  </a:moveTo>
                  <a:lnTo>
                    <a:pt x="2254" y="26"/>
                  </a:lnTo>
                  <a:lnTo>
                    <a:pt x="1995" y="52"/>
                  </a:lnTo>
                  <a:lnTo>
                    <a:pt x="1762" y="130"/>
                  </a:lnTo>
                  <a:lnTo>
                    <a:pt x="1529" y="208"/>
                  </a:lnTo>
                  <a:lnTo>
                    <a:pt x="1322" y="311"/>
                  </a:lnTo>
                  <a:lnTo>
                    <a:pt x="1115" y="441"/>
                  </a:lnTo>
                  <a:lnTo>
                    <a:pt x="907" y="596"/>
                  </a:lnTo>
                  <a:lnTo>
                    <a:pt x="752" y="752"/>
                  </a:lnTo>
                  <a:lnTo>
                    <a:pt x="571" y="933"/>
                  </a:lnTo>
                  <a:lnTo>
                    <a:pt x="441" y="1114"/>
                  </a:lnTo>
                  <a:lnTo>
                    <a:pt x="312" y="1321"/>
                  </a:lnTo>
                  <a:lnTo>
                    <a:pt x="208" y="1529"/>
                  </a:lnTo>
                  <a:lnTo>
                    <a:pt x="130" y="1762"/>
                  </a:lnTo>
                  <a:lnTo>
                    <a:pt x="53" y="1995"/>
                  </a:lnTo>
                  <a:lnTo>
                    <a:pt x="27" y="2254"/>
                  </a:lnTo>
                  <a:lnTo>
                    <a:pt x="1" y="2513"/>
                  </a:lnTo>
                  <a:lnTo>
                    <a:pt x="27" y="2772"/>
                  </a:lnTo>
                  <a:lnTo>
                    <a:pt x="53" y="3005"/>
                  </a:lnTo>
                  <a:lnTo>
                    <a:pt x="130" y="3238"/>
                  </a:lnTo>
                  <a:lnTo>
                    <a:pt x="208" y="3471"/>
                  </a:lnTo>
                  <a:lnTo>
                    <a:pt x="312" y="3704"/>
                  </a:lnTo>
                  <a:lnTo>
                    <a:pt x="441" y="3911"/>
                  </a:lnTo>
                  <a:lnTo>
                    <a:pt x="571" y="4093"/>
                  </a:lnTo>
                  <a:lnTo>
                    <a:pt x="752" y="4274"/>
                  </a:lnTo>
                  <a:lnTo>
                    <a:pt x="907" y="4429"/>
                  </a:lnTo>
                  <a:lnTo>
                    <a:pt x="1115" y="4585"/>
                  </a:lnTo>
                  <a:lnTo>
                    <a:pt x="1322" y="4714"/>
                  </a:lnTo>
                  <a:lnTo>
                    <a:pt x="1529" y="4818"/>
                  </a:lnTo>
                  <a:lnTo>
                    <a:pt x="1762" y="4895"/>
                  </a:lnTo>
                  <a:lnTo>
                    <a:pt x="1995" y="4947"/>
                  </a:lnTo>
                  <a:lnTo>
                    <a:pt x="2254" y="4999"/>
                  </a:lnTo>
                  <a:lnTo>
                    <a:pt x="2746" y="4999"/>
                  </a:lnTo>
                  <a:lnTo>
                    <a:pt x="3005" y="4947"/>
                  </a:lnTo>
                  <a:lnTo>
                    <a:pt x="3238" y="4895"/>
                  </a:lnTo>
                  <a:lnTo>
                    <a:pt x="3471" y="4818"/>
                  </a:lnTo>
                  <a:lnTo>
                    <a:pt x="3704" y="4714"/>
                  </a:lnTo>
                  <a:lnTo>
                    <a:pt x="3886" y="4585"/>
                  </a:lnTo>
                  <a:lnTo>
                    <a:pt x="4093" y="4429"/>
                  </a:lnTo>
                  <a:lnTo>
                    <a:pt x="4274" y="4274"/>
                  </a:lnTo>
                  <a:lnTo>
                    <a:pt x="4430" y="4093"/>
                  </a:lnTo>
                  <a:lnTo>
                    <a:pt x="4559" y="3911"/>
                  </a:lnTo>
                  <a:lnTo>
                    <a:pt x="4689" y="3704"/>
                  </a:lnTo>
                  <a:lnTo>
                    <a:pt x="4792" y="3471"/>
                  </a:lnTo>
                  <a:lnTo>
                    <a:pt x="4896" y="3238"/>
                  </a:lnTo>
                  <a:lnTo>
                    <a:pt x="4948" y="3005"/>
                  </a:lnTo>
                  <a:lnTo>
                    <a:pt x="4974" y="2772"/>
                  </a:lnTo>
                  <a:lnTo>
                    <a:pt x="4999" y="2513"/>
                  </a:lnTo>
                  <a:lnTo>
                    <a:pt x="4974" y="2254"/>
                  </a:lnTo>
                  <a:lnTo>
                    <a:pt x="4948" y="1995"/>
                  </a:lnTo>
                  <a:lnTo>
                    <a:pt x="4896" y="1762"/>
                  </a:lnTo>
                  <a:lnTo>
                    <a:pt x="4792" y="1529"/>
                  </a:lnTo>
                  <a:lnTo>
                    <a:pt x="4689" y="1321"/>
                  </a:lnTo>
                  <a:lnTo>
                    <a:pt x="4559" y="1114"/>
                  </a:lnTo>
                  <a:lnTo>
                    <a:pt x="4430" y="933"/>
                  </a:lnTo>
                  <a:lnTo>
                    <a:pt x="4274" y="752"/>
                  </a:lnTo>
                  <a:lnTo>
                    <a:pt x="4093" y="596"/>
                  </a:lnTo>
                  <a:lnTo>
                    <a:pt x="3886" y="441"/>
                  </a:lnTo>
                  <a:lnTo>
                    <a:pt x="3704" y="311"/>
                  </a:lnTo>
                  <a:lnTo>
                    <a:pt x="3471" y="208"/>
                  </a:lnTo>
                  <a:lnTo>
                    <a:pt x="3238" y="130"/>
                  </a:lnTo>
                  <a:lnTo>
                    <a:pt x="3005" y="52"/>
                  </a:lnTo>
                  <a:lnTo>
                    <a:pt x="2746" y="26"/>
                  </a:lnTo>
                  <a:lnTo>
                    <a:pt x="2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67"/>
            <p:cNvSpPr/>
            <p:nvPr/>
          </p:nvSpPr>
          <p:spPr>
            <a:xfrm>
              <a:off x="5786090" y="1440575"/>
              <a:ext cx="77967" cy="78359"/>
            </a:xfrm>
            <a:custGeom>
              <a:avLst/>
              <a:gdLst/>
              <a:ahLst/>
              <a:cxnLst/>
              <a:rect l="l" t="t" r="r" b="b"/>
              <a:pathLst>
                <a:path w="4974" h="4999" extrusionOk="0">
                  <a:moveTo>
                    <a:pt x="2694" y="415"/>
                  </a:moveTo>
                  <a:lnTo>
                    <a:pt x="2901" y="441"/>
                  </a:lnTo>
                  <a:lnTo>
                    <a:pt x="3109" y="493"/>
                  </a:lnTo>
                  <a:lnTo>
                    <a:pt x="3316" y="570"/>
                  </a:lnTo>
                  <a:lnTo>
                    <a:pt x="3497" y="648"/>
                  </a:lnTo>
                  <a:lnTo>
                    <a:pt x="3678" y="777"/>
                  </a:lnTo>
                  <a:lnTo>
                    <a:pt x="3834" y="881"/>
                  </a:lnTo>
                  <a:lnTo>
                    <a:pt x="3989" y="1011"/>
                  </a:lnTo>
                  <a:lnTo>
                    <a:pt x="4119" y="1166"/>
                  </a:lnTo>
                  <a:lnTo>
                    <a:pt x="4222" y="1321"/>
                  </a:lnTo>
                  <a:lnTo>
                    <a:pt x="4352" y="1503"/>
                  </a:lnTo>
                  <a:lnTo>
                    <a:pt x="4430" y="1684"/>
                  </a:lnTo>
                  <a:lnTo>
                    <a:pt x="4507" y="1891"/>
                  </a:lnTo>
                  <a:lnTo>
                    <a:pt x="4559" y="2072"/>
                  </a:lnTo>
                  <a:lnTo>
                    <a:pt x="4585" y="2305"/>
                  </a:lnTo>
                  <a:lnTo>
                    <a:pt x="4585" y="2513"/>
                  </a:lnTo>
                  <a:lnTo>
                    <a:pt x="4585" y="2720"/>
                  </a:lnTo>
                  <a:lnTo>
                    <a:pt x="4559" y="2927"/>
                  </a:lnTo>
                  <a:lnTo>
                    <a:pt x="4507" y="3134"/>
                  </a:lnTo>
                  <a:lnTo>
                    <a:pt x="4430" y="3316"/>
                  </a:lnTo>
                  <a:lnTo>
                    <a:pt x="4352" y="3523"/>
                  </a:lnTo>
                  <a:lnTo>
                    <a:pt x="4222" y="3678"/>
                  </a:lnTo>
                  <a:lnTo>
                    <a:pt x="4119" y="3834"/>
                  </a:lnTo>
                  <a:lnTo>
                    <a:pt x="3989" y="3989"/>
                  </a:lnTo>
                  <a:lnTo>
                    <a:pt x="3834" y="4118"/>
                  </a:lnTo>
                  <a:lnTo>
                    <a:pt x="3678" y="4248"/>
                  </a:lnTo>
                  <a:lnTo>
                    <a:pt x="3497" y="4352"/>
                  </a:lnTo>
                  <a:lnTo>
                    <a:pt x="3316" y="4455"/>
                  </a:lnTo>
                  <a:lnTo>
                    <a:pt x="3109" y="4507"/>
                  </a:lnTo>
                  <a:lnTo>
                    <a:pt x="2901" y="4559"/>
                  </a:lnTo>
                  <a:lnTo>
                    <a:pt x="2694" y="4611"/>
                  </a:lnTo>
                  <a:lnTo>
                    <a:pt x="2280" y="4611"/>
                  </a:lnTo>
                  <a:lnTo>
                    <a:pt x="2073" y="4559"/>
                  </a:lnTo>
                  <a:lnTo>
                    <a:pt x="1866" y="4507"/>
                  </a:lnTo>
                  <a:lnTo>
                    <a:pt x="1684" y="4455"/>
                  </a:lnTo>
                  <a:lnTo>
                    <a:pt x="1477" y="4352"/>
                  </a:lnTo>
                  <a:lnTo>
                    <a:pt x="1322" y="4248"/>
                  </a:lnTo>
                  <a:lnTo>
                    <a:pt x="1140" y="4118"/>
                  </a:lnTo>
                  <a:lnTo>
                    <a:pt x="1011" y="3989"/>
                  </a:lnTo>
                  <a:lnTo>
                    <a:pt x="855" y="3834"/>
                  </a:lnTo>
                  <a:lnTo>
                    <a:pt x="752" y="3678"/>
                  </a:lnTo>
                  <a:lnTo>
                    <a:pt x="648" y="3523"/>
                  </a:lnTo>
                  <a:lnTo>
                    <a:pt x="545" y="3316"/>
                  </a:lnTo>
                  <a:lnTo>
                    <a:pt x="493" y="3134"/>
                  </a:lnTo>
                  <a:lnTo>
                    <a:pt x="441" y="2927"/>
                  </a:lnTo>
                  <a:lnTo>
                    <a:pt x="389" y="2720"/>
                  </a:lnTo>
                  <a:lnTo>
                    <a:pt x="389" y="2513"/>
                  </a:lnTo>
                  <a:lnTo>
                    <a:pt x="389" y="2305"/>
                  </a:lnTo>
                  <a:lnTo>
                    <a:pt x="441" y="2072"/>
                  </a:lnTo>
                  <a:lnTo>
                    <a:pt x="493" y="1891"/>
                  </a:lnTo>
                  <a:lnTo>
                    <a:pt x="545" y="1684"/>
                  </a:lnTo>
                  <a:lnTo>
                    <a:pt x="648" y="1503"/>
                  </a:lnTo>
                  <a:lnTo>
                    <a:pt x="752" y="1321"/>
                  </a:lnTo>
                  <a:lnTo>
                    <a:pt x="855" y="1166"/>
                  </a:lnTo>
                  <a:lnTo>
                    <a:pt x="1011" y="1011"/>
                  </a:lnTo>
                  <a:lnTo>
                    <a:pt x="1140" y="881"/>
                  </a:lnTo>
                  <a:lnTo>
                    <a:pt x="1322" y="777"/>
                  </a:lnTo>
                  <a:lnTo>
                    <a:pt x="1477" y="648"/>
                  </a:lnTo>
                  <a:lnTo>
                    <a:pt x="1684" y="570"/>
                  </a:lnTo>
                  <a:lnTo>
                    <a:pt x="1866" y="493"/>
                  </a:lnTo>
                  <a:lnTo>
                    <a:pt x="2073" y="441"/>
                  </a:lnTo>
                  <a:lnTo>
                    <a:pt x="2280" y="415"/>
                  </a:lnTo>
                  <a:close/>
                  <a:moveTo>
                    <a:pt x="2487" y="0"/>
                  </a:moveTo>
                  <a:lnTo>
                    <a:pt x="2228" y="26"/>
                  </a:lnTo>
                  <a:lnTo>
                    <a:pt x="1995" y="52"/>
                  </a:lnTo>
                  <a:lnTo>
                    <a:pt x="1762" y="130"/>
                  </a:lnTo>
                  <a:lnTo>
                    <a:pt x="1529" y="208"/>
                  </a:lnTo>
                  <a:lnTo>
                    <a:pt x="1296" y="311"/>
                  </a:lnTo>
                  <a:lnTo>
                    <a:pt x="1089" y="441"/>
                  </a:lnTo>
                  <a:lnTo>
                    <a:pt x="907" y="596"/>
                  </a:lnTo>
                  <a:lnTo>
                    <a:pt x="726" y="752"/>
                  </a:lnTo>
                  <a:lnTo>
                    <a:pt x="571" y="933"/>
                  </a:lnTo>
                  <a:lnTo>
                    <a:pt x="415" y="1114"/>
                  </a:lnTo>
                  <a:lnTo>
                    <a:pt x="286" y="1321"/>
                  </a:lnTo>
                  <a:lnTo>
                    <a:pt x="182" y="1529"/>
                  </a:lnTo>
                  <a:lnTo>
                    <a:pt x="104" y="1762"/>
                  </a:lnTo>
                  <a:lnTo>
                    <a:pt x="53" y="1995"/>
                  </a:lnTo>
                  <a:lnTo>
                    <a:pt x="1" y="2254"/>
                  </a:lnTo>
                  <a:lnTo>
                    <a:pt x="1" y="2513"/>
                  </a:lnTo>
                  <a:lnTo>
                    <a:pt x="1" y="2772"/>
                  </a:lnTo>
                  <a:lnTo>
                    <a:pt x="53" y="3005"/>
                  </a:lnTo>
                  <a:lnTo>
                    <a:pt x="104" y="3238"/>
                  </a:lnTo>
                  <a:lnTo>
                    <a:pt x="182" y="3471"/>
                  </a:lnTo>
                  <a:lnTo>
                    <a:pt x="286" y="3704"/>
                  </a:lnTo>
                  <a:lnTo>
                    <a:pt x="415" y="3911"/>
                  </a:lnTo>
                  <a:lnTo>
                    <a:pt x="571" y="4093"/>
                  </a:lnTo>
                  <a:lnTo>
                    <a:pt x="726" y="4274"/>
                  </a:lnTo>
                  <a:lnTo>
                    <a:pt x="907" y="4429"/>
                  </a:lnTo>
                  <a:lnTo>
                    <a:pt x="1089" y="4585"/>
                  </a:lnTo>
                  <a:lnTo>
                    <a:pt x="1296" y="4714"/>
                  </a:lnTo>
                  <a:lnTo>
                    <a:pt x="1529" y="4818"/>
                  </a:lnTo>
                  <a:lnTo>
                    <a:pt x="1762" y="4895"/>
                  </a:lnTo>
                  <a:lnTo>
                    <a:pt x="1995" y="4947"/>
                  </a:lnTo>
                  <a:lnTo>
                    <a:pt x="2228" y="4999"/>
                  </a:lnTo>
                  <a:lnTo>
                    <a:pt x="2746" y="4999"/>
                  </a:lnTo>
                  <a:lnTo>
                    <a:pt x="3005" y="4947"/>
                  </a:lnTo>
                  <a:lnTo>
                    <a:pt x="3238" y="4895"/>
                  </a:lnTo>
                  <a:lnTo>
                    <a:pt x="3471" y="4818"/>
                  </a:lnTo>
                  <a:lnTo>
                    <a:pt x="3678" y="4714"/>
                  </a:lnTo>
                  <a:lnTo>
                    <a:pt x="3886" y="4585"/>
                  </a:lnTo>
                  <a:lnTo>
                    <a:pt x="4067" y="4429"/>
                  </a:lnTo>
                  <a:lnTo>
                    <a:pt x="4248" y="4274"/>
                  </a:lnTo>
                  <a:lnTo>
                    <a:pt x="4404" y="4093"/>
                  </a:lnTo>
                  <a:lnTo>
                    <a:pt x="4559" y="3911"/>
                  </a:lnTo>
                  <a:lnTo>
                    <a:pt x="4689" y="3704"/>
                  </a:lnTo>
                  <a:lnTo>
                    <a:pt x="4792" y="3471"/>
                  </a:lnTo>
                  <a:lnTo>
                    <a:pt x="4870" y="3238"/>
                  </a:lnTo>
                  <a:lnTo>
                    <a:pt x="4948" y="3005"/>
                  </a:lnTo>
                  <a:lnTo>
                    <a:pt x="4973" y="2772"/>
                  </a:lnTo>
                  <a:lnTo>
                    <a:pt x="4973" y="2513"/>
                  </a:lnTo>
                  <a:lnTo>
                    <a:pt x="4973" y="2254"/>
                  </a:lnTo>
                  <a:lnTo>
                    <a:pt x="4948" y="1995"/>
                  </a:lnTo>
                  <a:lnTo>
                    <a:pt x="4870" y="1762"/>
                  </a:lnTo>
                  <a:lnTo>
                    <a:pt x="4792" y="1529"/>
                  </a:lnTo>
                  <a:lnTo>
                    <a:pt x="4689" y="1321"/>
                  </a:lnTo>
                  <a:lnTo>
                    <a:pt x="4559" y="1114"/>
                  </a:lnTo>
                  <a:lnTo>
                    <a:pt x="4404" y="933"/>
                  </a:lnTo>
                  <a:lnTo>
                    <a:pt x="4248" y="752"/>
                  </a:lnTo>
                  <a:lnTo>
                    <a:pt x="4067" y="596"/>
                  </a:lnTo>
                  <a:lnTo>
                    <a:pt x="3886" y="441"/>
                  </a:lnTo>
                  <a:lnTo>
                    <a:pt x="3678" y="311"/>
                  </a:lnTo>
                  <a:lnTo>
                    <a:pt x="3471" y="208"/>
                  </a:lnTo>
                  <a:lnTo>
                    <a:pt x="3238" y="130"/>
                  </a:lnTo>
                  <a:lnTo>
                    <a:pt x="3005" y="52"/>
                  </a:lnTo>
                  <a:lnTo>
                    <a:pt x="2746" y="26"/>
                  </a:lnTo>
                  <a:lnTo>
                    <a:pt x="24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67"/>
            <p:cNvSpPr/>
            <p:nvPr/>
          </p:nvSpPr>
          <p:spPr>
            <a:xfrm>
              <a:off x="5610310" y="1449917"/>
              <a:ext cx="91761" cy="22337"/>
            </a:xfrm>
            <a:custGeom>
              <a:avLst/>
              <a:gdLst/>
              <a:ahLst/>
              <a:cxnLst/>
              <a:rect l="l" t="t" r="r" b="b"/>
              <a:pathLst>
                <a:path w="5854" h="1425" extrusionOk="0">
                  <a:moveTo>
                    <a:pt x="3575" y="0"/>
                  </a:moveTo>
                  <a:lnTo>
                    <a:pt x="3083" y="26"/>
                  </a:lnTo>
                  <a:lnTo>
                    <a:pt x="2616" y="78"/>
                  </a:lnTo>
                  <a:lnTo>
                    <a:pt x="2150" y="181"/>
                  </a:lnTo>
                  <a:lnTo>
                    <a:pt x="1762" y="285"/>
                  </a:lnTo>
                  <a:lnTo>
                    <a:pt x="1373" y="415"/>
                  </a:lnTo>
                  <a:lnTo>
                    <a:pt x="1036" y="544"/>
                  </a:lnTo>
                  <a:lnTo>
                    <a:pt x="752" y="699"/>
                  </a:lnTo>
                  <a:lnTo>
                    <a:pt x="493" y="829"/>
                  </a:lnTo>
                  <a:lnTo>
                    <a:pt x="156" y="1036"/>
                  </a:lnTo>
                  <a:lnTo>
                    <a:pt x="1" y="1140"/>
                  </a:lnTo>
                  <a:lnTo>
                    <a:pt x="234" y="1425"/>
                  </a:lnTo>
                  <a:lnTo>
                    <a:pt x="337" y="1347"/>
                  </a:lnTo>
                  <a:lnTo>
                    <a:pt x="674" y="1166"/>
                  </a:lnTo>
                  <a:lnTo>
                    <a:pt x="1166" y="907"/>
                  </a:lnTo>
                  <a:lnTo>
                    <a:pt x="1477" y="777"/>
                  </a:lnTo>
                  <a:lnTo>
                    <a:pt x="1839" y="674"/>
                  </a:lnTo>
                  <a:lnTo>
                    <a:pt x="2228" y="570"/>
                  </a:lnTo>
                  <a:lnTo>
                    <a:pt x="2642" y="466"/>
                  </a:lnTo>
                  <a:lnTo>
                    <a:pt x="3108" y="415"/>
                  </a:lnTo>
                  <a:lnTo>
                    <a:pt x="3575" y="389"/>
                  </a:lnTo>
                  <a:lnTo>
                    <a:pt x="4093" y="415"/>
                  </a:lnTo>
                  <a:lnTo>
                    <a:pt x="4611" y="466"/>
                  </a:lnTo>
                  <a:lnTo>
                    <a:pt x="5154" y="596"/>
                  </a:lnTo>
                  <a:lnTo>
                    <a:pt x="5698" y="777"/>
                  </a:lnTo>
                  <a:lnTo>
                    <a:pt x="5854" y="415"/>
                  </a:lnTo>
                  <a:lnTo>
                    <a:pt x="5258" y="207"/>
                  </a:lnTo>
                  <a:lnTo>
                    <a:pt x="4662" y="78"/>
                  </a:lnTo>
                  <a:lnTo>
                    <a:pt x="4118" y="26"/>
                  </a:lnTo>
                  <a:lnTo>
                    <a:pt x="35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67"/>
            <p:cNvSpPr/>
            <p:nvPr/>
          </p:nvSpPr>
          <p:spPr>
            <a:xfrm>
              <a:off x="5766606" y="1470216"/>
              <a:ext cx="24375" cy="9342"/>
            </a:xfrm>
            <a:custGeom>
              <a:avLst/>
              <a:gdLst/>
              <a:ahLst/>
              <a:cxnLst/>
              <a:rect l="l" t="t" r="r" b="b"/>
              <a:pathLst>
                <a:path w="1555" h="596" extrusionOk="0">
                  <a:moveTo>
                    <a:pt x="648" y="0"/>
                  </a:moveTo>
                  <a:lnTo>
                    <a:pt x="441" y="52"/>
                  </a:lnTo>
                  <a:lnTo>
                    <a:pt x="260" y="104"/>
                  </a:lnTo>
                  <a:lnTo>
                    <a:pt x="104" y="181"/>
                  </a:lnTo>
                  <a:lnTo>
                    <a:pt x="1" y="285"/>
                  </a:lnTo>
                  <a:lnTo>
                    <a:pt x="234" y="596"/>
                  </a:lnTo>
                  <a:lnTo>
                    <a:pt x="337" y="518"/>
                  </a:lnTo>
                  <a:lnTo>
                    <a:pt x="441" y="466"/>
                  </a:lnTo>
                  <a:lnTo>
                    <a:pt x="596" y="414"/>
                  </a:lnTo>
                  <a:lnTo>
                    <a:pt x="752" y="389"/>
                  </a:lnTo>
                  <a:lnTo>
                    <a:pt x="933" y="414"/>
                  </a:lnTo>
                  <a:lnTo>
                    <a:pt x="1114" y="466"/>
                  </a:lnTo>
                  <a:lnTo>
                    <a:pt x="1218" y="518"/>
                  </a:lnTo>
                  <a:lnTo>
                    <a:pt x="1322" y="570"/>
                  </a:lnTo>
                  <a:lnTo>
                    <a:pt x="1555" y="285"/>
                  </a:lnTo>
                  <a:lnTo>
                    <a:pt x="1322" y="130"/>
                  </a:lnTo>
                  <a:lnTo>
                    <a:pt x="1088" y="5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67"/>
            <p:cNvSpPr/>
            <p:nvPr/>
          </p:nvSpPr>
          <p:spPr>
            <a:xfrm>
              <a:off x="5691507" y="1414194"/>
              <a:ext cx="65380" cy="23152"/>
            </a:xfrm>
            <a:custGeom>
              <a:avLst/>
              <a:gdLst/>
              <a:ahLst/>
              <a:cxnLst/>
              <a:rect l="l" t="t" r="r" b="b"/>
              <a:pathLst>
                <a:path w="4171" h="1477" extrusionOk="0">
                  <a:moveTo>
                    <a:pt x="2228" y="0"/>
                  </a:moveTo>
                  <a:lnTo>
                    <a:pt x="1917" y="26"/>
                  </a:lnTo>
                  <a:lnTo>
                    <a:pt x="1632" y="78"/>
                  </a:lnTo>
                  <a:lnTo>
                    <a:pt x="1373" y="155"/>
                  </a:lnTo>
                  <a:lnTo>
                    <a:pt x="1140" y="233"/>
                  </a:lnTo>
                  <a:lnTo>
                    <a:pt x="907" y="311"/>
                  </a:lnTo>
                  <a:lnTo>
                    <a:pt x="518" y="518"/>
                  </a:lnTo>
                  <a:lnTo>
                    <a:pt x="259" y="673"/>
                  </a:lnTo>
                  <a:lnTo>
                    <a:pt x="0" y="855"/>
                  </a:lnTo>
                  <a:lnTo>
                    <a:pt x="1114" y="855"/>
                  </a:lnTo>
                  <a:lnTo>
                    <a:pt x="1580" y="881"/>
                  </a:lnTo>
                  <a:lnTo>
                    <a:pt x="2046" y="932"/>
                  </a:lnTo>
                  <a:lnTo>
                    <a:pt x="2487" y="1010"/>
                  </a:lnTo>
                  <a:lnTo>
                    <a:pt x="2694" y="1062"/>
                  </a:lnTo>
                  <a:lnTo>
                    <a:pt x="2875" y="1114"/>
                  </a:lnTo>
                  <a:lnTo>
                    <a:pt x="3160" y="1243"/>
                  </a:lnTo>
                  <a:lnTo>
                    <a:pt x="3393" y="1399"/>
                  </a:lnTo>
                  <a:lnTo>
                    <a:pt x="3471" y="1424"/>
                  </a:lnTo>
                  <a:lnTo>
                    <a:pt x="3548" y="1450"/>
                  </a:lnTo>
                  <a:lnTo>
                    <a:pt x="3652" y="1476"/>
                  </a:lnTo>
                  <a:lnTo>
                    <a:pt x="3730" y="1476"/>
                  </a:lnTo>
                  <a:lnTo>
                    <a:pt x="3885" y="1399"/>
                  </a:lnTo>
                  <a:lnTo>
                    <a:pt x="4041" y="1321"/>
                  </a:lnTo>
                  <a:lnTo>
                    <a:pt x="4118" y="1165"/>
                  </a:lnTo>
                  <a:lnTo>
                    <a:pt x="4170" y="1010"/>
                  </a:lnTo>
                  <a:lnTo>
                    <a:pt x="4170" y="932"/>
                  </a:lnTo>
                  <a:lnTo>
                    <a:pt x="4170" y="829"/>
                  </a:lnTo>
                  <a:lnTo>
                    <a:pt x="4118" y="751"/>
                  </a:lnTo>
                  <a:lnTo>
                    <a:pt x="4066" y="673"/>
                  </a:lnTo>
                  <a:lnTo>
                    <a:pt x="3937" y="492"/>
                  </a:lnTo>
                  <a:lnTo>
                    <a:pt x="3730" y="337"/>
                  </a:lnTo>
                  <a:lnTo>
                    <a:pt x="3497" y="207"/>
                  </a:lnTo>
                  <a:lnTo>
                    <a:pt x="3212" y="104"/>
                  </a:lnTo>
                  <a:lnTo>
                    <a:pt x="2849" y="52"/>
                  </a:lnTo>
                  <a:lnTo>
                    <a:pt x="253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67"/>
            <p:cNvSpPr/>
            <p:nvPr/>
          </p:nvSpPr>
          <p:spPr>
            <a:xfrm>
              <a:off x="5781230" y="1419868"/>
              <a:ext cx="55223" cy="20722"/>
            </a:xfrm>
            <a:custGeom>
              <a:avLst/>
              <a:gdLst/>
              <a:ahLst/>
              <a:cxnLst/>
              <a:rect l="l" t="t" r="r" b="b"/>
              <a:pathLst>
                <a:path w="3523" h="1322" extrusionOk="0">
                  <a:moveTo>
                    <a:pt x="1399" y="1"/>
                  </a:moveTo>
                  <a:lnTo>
                    <a:pt x="1062" y="27"/>
                  </a:lnTo>
                  <a:lnTo>
                    <a:pt x="777" y="104"/>
                  </a:lnTo>
                  <a:lnTo>
                    <a:pt x="518" y="208"/>
                  </a:lnTo>
                  <a:lnTo>
                    <a:pt x="311" y="337"/>
                  </a:lnTo>
                  <a:lnTo>
                    <a:pt x="130" y="493"/>
                  </a:lnTo>
                  <a:lnTo>
                    <a:pt x="78" y="570"/>
                  </a:lnTo>
                  <a:lnTo>
                    <a:pt x="26" y="648"/>
                  </a:lnTo>
                  <a:lnTo>
                    <a:pt x="0" y="726"/>
                  </a:lnTo>
                  <a:lnTo>
                    <a:pt x="0" y="803"/>
                  </a:lnTo>
                  <a:lnTo>
                    <a:pt x="26" y="985"/>
                  </a:lnTo>
                  <a:lnTo>
                    <a:pt x="104" y="1114"/>
                  </a:lnTo>
                  <a:lnTo>
                    <a:pt x="233" y="1244"/>
                  </a:lnTo>
                  <a:lnTo>
                    <a:pt x="363" y="1321"/>
                  </a:lnTo>
                  <a:lnTo>
                    <a:pt x="647" y="1321"/>
                  </a:lnTo>
                  <a:lnTo>
                    <a:pt x="725" y="1270"/>
                  </a:lnTo>
                  <a:lnTo>
                    <a:pt x="958" y="1166"/>
                  </a:lnTo>
                  <a:lnTo>
                    <a:pt x="1269" y="1088"/>
                  </a:lnTo>
                  <a:lnTo>
                    <a:pt x="1632" y="1011"/>
                  </a:lnTo>
                  <a:lnTo>
                    <a:pt x="2020" y="985"/>
                  </a:lnTo>
                  <a:lnTo>
                    <a:pt x="2409" y="959"/>
                  </a:lnTo>
                  <a:lnTo>
                    <a:pt x="2745" y="959"/>
                  </a:lnTo>
                  <a:lnTo>
                    <a:pt x="3289" y="1011"/>
                  </a:lnTo>
                  <a:lnTo>
                    <a:pt x="3522" y="1037"/>
                  </a:lnTo>
                  <a:lnTo>
                    <a:pt x="3496" y="985"/>
                  </a:lnTo>
                  <a:lnTo>
                    <a:pt x="3393" y="855"/>
                  </a:lnTo>
                  <a:lnTo>
                    <a:pt x="3237" y="674"/>
                  </a:lnTo>
                  <a:lnTo>
                    <a:pt x="3004" y="467"/>
                  </a:lnTo>
                  <a:lnTo>
                    <a:pt x="2849" y="363"/>
                  </a:lnTo>
                  <a:lnTo>
                    <a:pt x="2668" y="260"/>
                  </a:lnTo>
                  <a:lnTo>
                    <a:pt x="2486" y="182"/>
                  </a:lnTo>
                  <a:lnTo>
                    <a:pt x="2253" y="104"/>
                  </a:lnTo>
                  <a:lnTo>
                    <a:pt x="1994" y="52"/>
                  </a:lnTo>
                  <a:lnTo>
                    <a:pt x="1709" y="27"/>
                  </a:lnTo>
                  <a:lnTo>
                    <a:pt x="1399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67"/>
            <p:cNvSpPr/>
            <p:nvPr/>
          </p:nvSpPr>
          <p:spPr>
            <a:xfrm>
              <a:off x="5491776" y="2347107"/>
              <a:ext cx="608551" cy="837938"/>
            </a:xfrm>
            <a:custGeom>
              <a:avLst/>
              <a:gdLst/>
              <a:ahLst/>
              <a:cxnLst/>
              <a:rect l="l" t="t" r="r" b="b"/>
              <a:pathLst>
                <a:path w="38823" h="53457" extrusionOk="0">
                  <a:moveTo>
                    <a:pt x="8055" y="0"/>
                  </a:moveTo>
                  <a:lnTo>
                    <a:pt x="7304" y="1425"/>
                  </a:lnTo>
                  <a:lnTo>
                    <a:pt x="6501" y="3030"/>
                  </a:lnTo>
                  <a:lnTo>
                    <a:pt x="5491" y="5102"/>
                  </a:lnTo>
                  <a:lnTo>
                    <a:pt x="4947" y="6268"/>
                  </a:lnTo>
                  <a:lnTo>
                    <a:pt x="4403" y="7511"/>
                  </a:lnTo>
                  <a:lnTo>
                    <a:pt x="3833" y="8806"/>
                  </a:lnTo>
                  <a:lnTo>
                    <a:pt x="3263" y="10153"/>
                  </a:lnTo>
                  <a:lnTo>
                    <a:pt x="2719" y="11525"/>
                  </a:lnTo>
                  <a:lnTo>
                    <a:pt x="2201" y="12924"/>
                  </a:lnTo>
                  <a:lnTo>
                    <a:pt x="1709" y="14322"/>
                  </a:lnTo>
                  <a:lnTo>
                    <a:pt x="1269" y="15721"/>
                  </a:lnTo>
                  <a:lnTo>
                    <a:pt x="1114" y="16265"/>
                  </a:lnTo>
                  <a:lnTo>
                    <a:pt x="958" y="16835"/>
                  </a:lnTo>
                  <a:lnTo>
                    <a:pt x="699" y="18026"/>
                  </a:lnTo>
                  <a:lnTo>
                    <a:pt x="492" y="19269"/>
                  </a:lnTo>
                  <a:lnTo>
                    <a:pt x="311" y="20564"/>
                  </a:lnTo>
                  <a:lnTo>
                    <a:pt x="181" y="21911"/>
                  </a:lnTo>
                  <a:lnTo>
                    <a:pt x="104" y="23284"/>
                  </a:lnTo>
                  <a:lnTo>
                    <a:pt x="26" y="24682"/>
                  </a:lnTo>
                  <a:lnTo>
                    <a:pt x="0" y="26107"/>
                  </a:lnTo>
                  <a:lnTo>
                    <a:pt x="0" y="27531"/>
                  </a:lnTo>
                  <a:lnTo>
                    <a:pt x="52" y="28981"/>
                  </a:lnTo>
                  <a:lnTo>
                    <a:pt x="104" y="30432"/>
                  </a:lnTo>
                  <a:lnTo>
                    <a:pt x="181" y="31882"/>
                  </a:lnTo>
                  <a:lnTo>
                    <a:pt x="285" y="33332"/>
                  </a:lnTo>
                  <a:lnTo>
                    <a:pt x="389" y="34757"/>
                  </a:lnTo>
                  <a:lnTo>
                    <a:pt x="518" y="36181"/>
                  </a:lnTo>
                  <a:lnTo>
                    <a:pt x="673" y="37554"/>
                  </a:lnTo>
                  <a:lnTo>
                    <a:pt x="984" y="40196"/>
                  </a:lnTo>
                  <a:lnTo>
                    <a:pt x="1321" y="42656"/>
                  </a:lnTo>
                  <a:lnTo>
                    <a:pt x="1683" y="44883"/>
                  </a:lnTo>
                  <a:lnTo>
                    <a:pt x="1994" y="46800"/>
                  </a:lnTo>
                  <a:lnTo>
                    <a:pt x="2279" y="48406"/>
                  </a:lnTo>
                  <a:lnTo>
                    <a:pt x="2512" y="49597"/>
                  </a:lnTo>
                  <a:lnTo>
                    <a:pt x="2719" y="50607"/>
                  </a:lnTo>
                  <a:lnTo>
                    <a:pt x="4636" y="51177"/>
                  </a:lnTo>
                  <a:lnTo>
                    <a:pt x="6527" y="51695"/>
                  </a:lnTo>
                  <a:lnTo>
                    <a:pt x="6915" y="51799"/>
                  </a:lnTo>
                  <a:lnTo>
                    <a:pt x="8754" y="52213"/>
                  </a:lnTo>
                  <a:lnTo>
                    <a:pt x="10593" y="52550"/>
                  </a:lnTo>
                  <a:lnTo>
                    <a:pt x="12432" y="52860"/>
                  </a:lnTo>
                  <a:lnTo>
                    <a:pt x="14270" y="53094"/>
                  </a:lnTo>
                  <a:lnTo>
                    <a:pt x="14685" y="53145"/>
                  </a:lnTo>
                  <a:lnTo>
                    <a:pt x="16394" y="53301"/>
                  </a:lnTo>
                  <a:lnTo>
                    <a:pt x="18078" y="53404"/>
                  </a:lnTo>
                  <a:lnTo>
                    <a:pt x="19787" y="53456"/>
                  </a:lnTo>
                  <a:lnTo>
                    <a:pt x="21859" y="53456"/>
                  </a:lnTo>
                  <a:lnTo>
                    <a:pt x="23646" y="53378"/>
                  </a:lnTo>
                  <a:lnTo>
                    <a:pt x="25433" y="53275"/>
                  </a:lnTo>
                  <a:lnTo>
                    <a:pt x="27220" y="53094"/>
                  </a:lnTo>
                  <a:lnTo>
                    <a:pt x="29033" y="52860"/>
                  </a:lnTo>
                  <a:lnTo>
                    <a:pt x="30846" y="52576"/>
                  </a:lnTo>
                  <a:lnTo>
                    <a:pt x="32659" y="52213"/>
                  </a:lnTo>
                  <a:lnTo>
                    <a:pt x="34472" y="51799"/>
                  </a:lnTo>
                  <a:lnTo>
                    <a:pt x="36285" y="51332"/>
                  </a:lnTo>
                  <a:lnTo>
                    <a:pt x="36647" y="51255"/>
                  </a:lnTo>
                  <a:lnTo>
                    <a:pt x="37709" y="50944"/>
                  </a:lnTo>
                  <a:lnTo>
                    <a:pt x="38771" y="50607"/>
                  </a:lnTo>
                  <a:lnTo>
                    <a:pt x="38797" y="49753"/>
                  </a:lnTo>
                  <a:lnTo>
                    <a:pt x="38823" y="47292"/>
                  </a:lnTo>
                  <a:lnTo>
                    <a:pt x="38823" y="45557"/>
                  </a:lnTo>
                  <a:lnTo>
                    <a:pt x="38823" y="43537"/>
                  </a:lnTo>
                  <a:lnTo>
                    <a:pt x="38797" y="41232"/>
                  </a:lnTo>
                  <a:lnTo>
                    <a:pt x="38719" y="38694"/>
                  </a:lnTo>
                  <a:lnTo>
                    <a:pt x="38693" y="38098"/>
                  </a:lnTo>
                  <a:lnTo>
                    <a:pt x="38590" y="35223"/>
                  </a:lnTo>
                  <a:lnTo>
                    <a:pt x="38434" y="32167"/>
                  </a:lnTo>
                  <a:lnTo>
                    <a:pt x="38408" y="31779"/>
                  </a:lnTo>
                  <a:lnTo>
                    <a:pt x="38175" y="28463"/>
                  </a:lnTo>
                  <a:lnTo>
                    <a:pt x="38123" y="27971"/>
                  </a:lnTo>
                  <a:lnTo>
                    <a:pt x="37838" y="24734"/>
                  </a:lnTo>
                  <a:lnTo>
                    <a:pt x="37813" y="24397"/>
                  </a:lnTo>
                  <a:lnTo>
                    <a:pt x="37605" y="22662"/>
                  </a:lnTo>
                  <a:lnTo>
                    <a:pt x="37398" y="20927"/>
                  </a:lnTo>
                  <a:lnTo>
                    <a:pt x="37191" y="19192"/>
                  </a:lnTo>
                  <a:lnTo>
                    <a:pt x="36932" y="17456"/>
                  </a:lnTo>
                  <a:lnTo>
                    <a:pt x="36854" y="17042"/>
                  </a:lnTo>
                  <a:lnTo>
                    <a:pt x="36569" y="15229"/>
                  </a:lnTo>
                  <a:lnTo>
                    <a:pt x="36259" y="13442"/>
                  </a:lnTo>
                  <a:lnTo>
                    <a:pt x="35922" y="11681"/>
                  </a:lnTo>
                  <a:lnTo>
                    <a:pt x="35533" y="9946"/>
                  </a:lnTo>
                  <a:lnTo>
                    <a:pt x="35456" y="9557"/>
                  </a:lnTo>
                  <a:lnTo>
                    <a:pt x="35145" y="8288"/>
                  </a:lnTo>
                  <a:lnTo>
                    <a:pt x="34834" y="7045"/>
                  </a:lnTo>
                  <a:lnTo>
                    <a:pt x="34498" y="5802"/>
                  </a:lnTo>
                  <a:lnTo>
                    <a:pt x="34135" y="4584"/>
                  </a:lnTo>
                  <a:lnTo>
                    <a:pt x="33772" y="3393"/>
                  </a:lnTo>
                  <a:lnTo>
                    <a:pt x="33384" y="2253"/>
                  </a:lnTo>
                  <a:lnTo>
                    <a:pt x="32969" y="1114"/>
                  </a:lnTo>
                  <a:lnTo>
                    <a:pt x="32529" y="26"/>
                  </a:lnTo>
                  <a:lnTo>
                    <a:pt x="32451" y="78"/>
                  </a:lnTo>
                  <a:lnTo>
                    <a:pt x="32218" y="259"/>
                  </a:lnTo>
                  <a:lnTo>
                    <a:pt x="31804" y="518"/>
                  </a:lnTo>
                  <a:lnTo>
                    <a:pt x="31234" y="829"/>
                  </a:lnTo>
                  <a:lnTo>
                    <a:pt x="30483" y="1166"/>
                  </a:lnTo>
                  <a:lnTo>
                    <a:pt x="30043" y="1347"/>
                  </a:lnTo>
                  <a:lnTo>
                    <a:pt x="29551" y="1528"/>
                  </a:lnTo>
                  <a:lnTo>
                    <a:pt x="29007" y="1710"/>
                  </a:lnTo>
                  <a:lnTo>
                    <a:pt x="28411" y="1865"/>
                  </a:lnTo>
                  <a:lnTo>
                    <a:pt x="27764" y="2020"/>
                  </a:lnTo>
                  <a:lnTo>
                    <a:pt x="27090" y="2176"/>
                  </a:lnTo>
                  <a:lnTo>
                    <a:pt x="26650" y="2253"/>
                  </a:lnTo>
                  <a:lnTo>
                    <a:pt x="25899" y="2383"/>
                  </a:lnTo>
                  <a:lnTo>
                    <a:pt x="25096" y="2461"/>
                  </a:lnTo>
                  <a:lnTo>
                    <a:pt x="24216" y="2538"/>
                  </a:lnTo>
                  <a:lnTo>
                    <a:pt x="23309" y="2590"/>
                  </a:lnTo>
                  <a:lnTo>
                    <a:pt x="22351" y="2616"/>
                  </a:lnTo>
                  <a:lnTo>
                    <a:pt x="21341" y="2590"/>
                  </a:lnTo>
                  <a:lnTo>
                    <a:pt x="20253" y="2538"/>
                  </a:lnTo>
                  <a:lnTo>
                    <a:pt x="19139" y="2461"/>
                  </a:lnTo>
                  <a:lnTo>
                    <a:pt x="17948" y="2331"/>
                  </a:lnTo>
                  <a:lnTo>
                    <a:pt x="16705" y="2150"/>
                  </a:lnTo>
                  <a:lnTo>
                    <a:pt x="15410" y="1917"/>
                  </a:lnTo>
                  <a:lnTo>
                    <a:pt x="14063" y="1658"/>
                  </a:lnTo>
                  <a:lnTo>
                    <a:pt x="12639" y="1321"/>
                  </a:lnTo>
                  <a:lnTo>
                    <a:pt x="11188" y="959"/>
                  </a:lnTo>
                  <a:lnTo>
                    <a:pt x="9660" y="518"/>
                  </a:lnTo>
                  <a:lnTo>
                    <a:pt x="8055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67"/>
            <p:cNvSpPr/>
            <p:nvPr/>
          </p:nvSpPr>
          <p:spPr>
            <a:xfrm>
              <a:off x="5905862" y="2381200"/>
              <a:ext cx="142909" cy="121810"/>
            </a:xfrm>
            <a:custGeom>
              <a:avLst/>
              <a:gdLst/>
              <a:ahLst/>
              <a:cxnLst/>
              <a:rect l="l" t="t" r="r" b="b"/>
              <a:pathLst>
                <a:path w="9117" h="7771" extrusionOk="0">
                  <a:moveTo>
                    <a:pt x="673" y="1"/>
                  </a:moveTo>
                  <a:lnTo>
                    <a:pt x="233" y="78"/>
                  </a:lnTo>
                  <a:lnTo>
                    <a:pt x="104" y="519"/>
                  </a:lnTo>
                  <a:lnTo>
                    <a:pt x="26" y="985"/>
                  </a:lnTo>
                  <a:lnTo>
                    <a:pt x="0" y="1451"/>
                  </a:lnTo>
                  <a:lnTo>
                    <a:pt x="26" y="1917"/>
                  </a:lnTo>
                  <a:lnTo>
                    <a:pt x="78" y="2228"/>
                  </a:lnTo>
                  <a:lnTo>
                    <a:pt x="130" y="2513"/>
                  </a:lnTo>
                  <a:lnTo>
                    <a:pt x="233" y="2772"/>
                  </a:lnTo>
                  <a:lnTo>
                    <a:pt x="337" y="3057"/>
                  </a:lnTo>
                  <a:lnTo>
                    <a:pt x="440" y="3316"/>
                  </a:lnTo>
                  <a:lnTo>
                    <a:pt x="596" y="3575"/>
                  </a:lnTo>
                  <a:lnTo>
                    <a:pt x="751" y="3808"/>
                  </a:lnTo>
                  <a:lnTo>
                    <a:pt x="906" y="4041"/>
                  </a:lnTo>
                  <a:lnTo>
                    <a:pt x="1295" y="4481"/>
                  </a:lnTo>
                  <a:lnTo>
                    <a:pt x="1709" y="4896"/>
                  </a:lnTo>
                  <a:lnTo>
                    <a:pt x="2150" y="5258"/>
                  </a:lnTo>
                  <a:lnTo>
                    <a:pt x="2642" y="5595"/>
                  </a:lnTo>
                  <a:lnTo>
                    <a:pt x="2978" y="5802"/>
                  </a:lnTo>
                  <a:lnTo>
                    <a:pt x="3367" y="6009"/>
                  </a:lnTo>
                  <a:lnTo>
                    <a:pt x="3729" y="6191"/>
                  </a:lnTo>
                  <a:lnTo>
                    <a:pt x="4144" y="6346"/>
                  </a:lnTo>
                  <a:lnTo>
                    <a:pt x="4947" y="6631"/>
                  </a:lnTo>
                  <a:lnTo>
                    <a:pt x="5750" y="6890"/>
                  </a:lnTo>
                  <a:lnTo>
                    <a:pt x="6604" y="7097"/>
                  </a:lnTo>
                  <a:lnTo>
                    <a:pt x="7459" y="7304"/>
                  </a:lnTo>
                  <a:lnTo>
                    <a:pt x="8288" y="7537"/>
                  </a:lnTo>
                  <a:lnTo>
                    <a:pt x="9116" y="7771"/>
                  </a:lnTo>
                  <a:lnTo>
                    <a:pt x="9116" y="7771"/>
                  </a:lnTo>
                  <a:lnTo>
                    <a:pt x="9039" y="7382"/>
                  </a:lnTo>
                  <a:lnTo>
                    <a:pt x="7899" y="7071"/>
                  </a:lnTo>
                  <a:lnTo>
                    <a:pt x="6708" y="6786"/>
                  </a:lnTo>
                  <a:lnTo>
                    <a:pt x="5517" y="6450"/>
                  </a:lnTo>
                  <a:lnTo>
                    <a:pt x="4947" y="6268"/>
                  </a:lnTo>
                  <a:lnTo>
                    <a:pt x="4377" y="6061"/>
                  </a:lnTo>
                  <a:lnTo>
                    <a:pt x="3807" y="5854"/>
                  </a:lnTo>
                  <a:lnTo>
                    <a:pt x="3289" y="5595"/>
                  </a:lnTo>
                  <a:lnTo>
                    <a:pt x="2771" y="5284"/>
                  </a:lnTo>
                  <a:lnTo>
                    <a:pt x="2305" y="4948"/>
                  </a:lnTo>
                  <a:lnTo>
                    <a:pt x="1865" y="4585"/>
                  </a:lnTo>
                  <a:lnTo>
                    <a:pt x="1658" y="4378"/>
                  </a:lnTo>
                  <a:lnTo>
                    <a:pt x="1450" y="4171"/>
                  </a:lnTo>
                  <a:lnTo>
                    <a:pt x="1269" y="3937"/>
                  </a:lnTo>
                  <a:lnTo>
                    <a:pt x="1088" y="3678"/>
                  </a:lnTo>
                  <a:lnTo>
                    <a:pt x="932" y="3419"/>
                  </a:lnTo>
                  <a:lnTo>
                    <a:pt x="777" y="3135"/>
                  </a:lnTo>
                  <a:lnTo>
                    <a:pt x="622" y="2772"/>
                  </a:lnTo>
                  <a:lnTo>
                    <a:pt x="492" y="2384"/>
                  </a:lnTo>
                  <a:lnTo>
                    <a:pt x="414" y="1995"/>
                  </a:lnTo>
                  <a:lnTo>
                    <a:pt x="388" y="1581"/>
                  </a:lnTo>
                  <a:lnTo>
                    <a:pt x="388" y="1166"/>
                  </a:lnTo>
                  <a:lnTo>
                    <a:pt x="440" y="778"/>
                  </a:lnTo>
                  <a:lnTo>
                    <a:pt x="518" y="389"/>
                  </a:lnTo>
                  <a:lnTo>
                    <a:pt x="673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67"/>
            <p:cNvSpPr/>
            <p:nvPr/>
          </p:nvSpPr>
          <p:spPr>
            <a:xfrm>
              <a:off x="5615185" y="2385668"/>
              <a:ext cx="455515" cy="235078"/>
            </a:xfrm>
            <a:custGeom>
              <a:avLst/>
              <a:gdLst/>
              <a:ahLst/>
              <a:cxnLst/>
              <a:rect l="l" t="t" r="r" b="b"/>
              <a:pathLst>
                <a:path w="29060" h="14997" extrusionOk="0">
                  <a:moveTo>
                    <a:pt x="4636" y="1"/>
                  </a:moveTo>
                  <a:lnTo>
                    <a:pt x="4118" y="27"/>
                  </a:lnTo>
                  <a:lnTo>
                    <a:pt x="3600" y="78"/>
                  </a:lnTo>
                  <a:lnTo>
                    <a:pt x="3082" y="130"/>
                  </a:lnTo>
                  <a:lnTo>
                    <a:pt x="2564" y="234"/>
                  </a:lnTo>
                  <a:lnTo>
                    <a:pt x="2072" y="363"/>
                  </a:lnTo>
                  <a:lnTo>
                    <a:pt x="1554" y="519"/>
                  </a:lnTo>
                  <a:lnTo>
                    <a:pt x="1062" y="700"/>
                  </a:lnTo>
                  <a:lnTo>
                    <a:pt x="570" y="881"/>
                  </a:lnTo>
                  <a:lnTo>
                    <a:pt x="104" y="1114"/>
                  </a:lnTo>
                  <a:lnTo>
                    <a:pt x="26" y="1166"/>
                  </a:lnTo>
                  <a:lnTo>
                    <a:pt x="0" y="1244"/>
                  </a:lnTo>
                  <a:lnTo>
                    <a:pt x="0" y="1296"/>
                  </a:lnTo>
                  <a:lnTo>
                    <a:pt x="26" y="1373"/>
                  </a:lnTo>
                  <a:lnTo>
                    <a:pt x="78" y="1425"/>
                  </a:lnTo>
                  <a:lnTo>
                    <a:pt x="130" y="1451"/>
                  </a:lnTo>
                  <a:lnTo>
                    <a:pt x="208" y="1477"/>
                  </a:lnTo>
                  <a:lnTo>
                    <a:pt x="285" y="1451"/>
                  </a:lnTo>
                  <a:lnTo>
                    <a:pt x="777" y="1218"/>
                  </a:lnTo>
                  <a:lnTo>
                    <a:pt x="1269" y="1011"/>
                  </a:lnTo>
                  <a:lnTo>
                    <a:pt x="1761" y="829"/>
                  </a:lnTo>
                  <a:lnTo>
                    <a:pt x="2254" y="674"/>
                  </a:lnTo>
                  <a:lnTo>
                    <a:pt x="2746" y="570"/>
                  </a:lnTo>
                  <a:lnTo>
                    <a:pt x="3238" y="467"/>
                  </a:lnTo>
                  <a:lnTo>
                    <a:pt x="3756" y="415"/>
                  </a:lnTo>
                  <a:lnTo>
                    <a:pt x="4248" y="363"/>
                  </a:lnTo>
                  <a:lnTo>
                    <a:pt x="4766" y="337"/>
                  </a:lnTo>
                  <a:lnTo>
                    <a:pt x="5258" y="337"/>
                  </a:lnTo>
                  <a:lnTo>
                    <a:pt x="5750" y="363"/>
                  </a:lnTo>
                  <a:lnTo>
                    <a:pt x="6268" y="415"/>
                  </a:lnTo>
                  <a:lnTo>
                    <a:pt x="6760" y="493"/>
                  </a:lnTo>
                  <a:lnTo>
                    <a:pt x="7252" y="596"/>
                  </a:lnTo>
                  <a:lnTo>
                    <a:pt x="7770" y="700"/>
                  </a:lnTo>
                  <a:lnTo>
                    <a:pt x="8262" y="829"/>
                  </a:lnTo>
                  <a:lnTo>
                    <a:pt x="8754" y="959"/>
                  </a:lnTo>
                  <a:lnTo>
                    <a:pt x="9246" y="1114"/>
                  </a:lnTo>
                  <a:lnTo>
                    <a:pt x="9712" y="1296"/>
                  </a:lnTo>
                  <a:lnTo>
                    <a:pt x="10205" y="1503"/>
                  </a:lnTo>
                  <a:lnTo>
                    <a:pt x="11137" y="1917"/>
                  </a:lnTo>
                  <a:lnTo>
                    <a:pt x="12069" y="2383"/>
                  </a:lnTo>
                  <a:lnTo>
                    <a:pt x="12976" y="2901"/>
                  </a:lnTo>
                  <a:lnTo>
                    <a:pt x="13830" y="3471"/>
                  </a:lnTo>
                  <a:lnTo>
                    <a:pt x="14685" y="4041"/>
                  </a:lnTo>
                  <a:lnTo>
                    <a:pt x="15488" y="4663"/>
                  </a:lnTo>
                  <a:lnTo>
                    <a:pt x="16265" y="5284"/>
                  </a:lnTo>
                  <a:lnTo>
                    <a:pt x="17042" y="5932"/>
                  </a:lnTo>
                  <a:lnTo>
                    <a:pt x="18544" y="7252"/>
                  </a:lnTo>
                  <a:lnTo>
                    <a:pt x="20046" y="8625"/>
                  </a:lnTo>
                  <a:lnTo>
                    <a:pt x="21548" y="9998"/>
                  </a:lnTo>
                  <a:lnTo>
                    <a:pt x="22325" y="10645"/>
                  </a:lnTo>
                  <a:lnTo>
                    <a:pt x="23102" y="11319"/>
                  </a:lnTo>
                  <a:lnTo>
                    <a:pt x="23879" y="11940"/>
                  </a:lnTo>
                  <a:lnTo>
                    <a:pt x="24682" y="12536"/>
                  </a:lnTo>
                  <a:lnTo>
                    <a:pt x="25511" y="13106"/>
                  </a:lnTo>
                  <a:lnTo>
                    <a:pt x="26366" y="13650"/>
                  </a:lnTo>
                  <a:lnTo>
                    <a:pt x="27246" y="14142"/>
                  </a:lnTo>
                  <a:lnTo>
                    <a:pt x="28153" y="14608"/>
                  </a:lnTo>
                  <a:lnTo>
                    <a:pt x="28593" y="14815"/>
                  </a:lnTo>
                  <a:lnTo>
                    <a:pt x="29059" y="14996"/>
                  </a:lnTo>
                  <a:lnTo>
                    <a:pt x="28981" y="14582"/>
                  </a:lnTo>
                  <a:lnTo>
                    <a:pt x="28515" y="14349"/>
                  </a:lnTo>
                  <a:lnTo>
                    <a:pt x="28023" y="14142"/>
                  </a:lnTo>
                  <a:lnTo>
                    <a:pt x="27091" y="13650"/>
                  </a:lnTo>
                  <a:lnTo>
                    <a:pt x="26210" y="13106"/>
                  </a:lnTo>
                  <a:lnTo>
                    <a:pt x="25330" y="12510"/>
                  </a:lnTo>
                  <a:lnTo>
                    <a:pt x="24501" y="11888"/>
                  </a:lnTo>
                  <a:lnTo>
                    <a:pt x="23672" y="11241"/>
                  </a:lnTo>
                  <a:lnTo>
                    <a:pt x="22843" y="10568"/>
                  </a:lnTo>
                  <a:lnTo>
                    <a:pt x="22066" y="9894"/>
                  </a:lnTo>
                  <a:lnTo>
                    <a:pt x="21263" y="9195"/>
                  </a:lnTo>
                  <a:lnTo>
                    <a:pt x="18337" y="6553"/>
                  </a:lnTo>
                  <a:lnTo>
                    <a:pt x="17586" y="5906"/>
                  </a:lnTo>
                  <a:lnTo>
                    <a:pt x="16835" y="5258"/>
                  </a:lnTo>
                  <a:lnTo>
                    <a:pt x="16058" y="4637"/>
                  </a:lnTo>
                  <a:lnTo>
                    <a:pt x="15281" y="4015"/>
                  </a:lnTo>
                  <a:lnTo>
                    <a:pt x="14478" y="3419"/>
                  </a:lnTo>
                  <a:lnTo>
                    <a:pt x="13675" y="2875"/>
                  </a:lnTo>
                  <a:lnTo>
                    <a:pt x="12820" y="2358"/>
                  </a:lnTo>
                  <a:lnTo>
                    <a:pt x="11966" y="1865"/>
                  </a:lnTo>
                  <a:lnTo>
                    <a:pt x="11085" y="1425"/>
                  </a:lnTo>
                  <a:lnTo>
                    <a:pt x="10179" y="1037"/>
                  </a:lnTo>
                  <a:lnTo>
                    <a:pt x="9712" y="855"/>
                  </a:lnTo>
                  <a:lnTo>
                    <a:pt x="9246" y="700"/>
                  </a:lnTo>
                  <a:lnTo>
                    <a:pt x="8780" y="545"/>
                  </a:lnTo>
                  <a:lnTo>
                    <a:pt x="8288" y="415"/>
                  </a:lnTo>
                  <a:lnTo>
                    <a:pt x="7770" y="311"/>
                  </a:lnTo>
                  <a:lnTo>
                    <a:pt x="7252" y="208"/>
                  </a:lnTo>
                  <a:lnTo>
                    <a:pt x="6734" y="104"/>
                  </a:lnTo>
                  <a:lnTo>
                    <a:pt x="6216" y="52"/>
                  </a:lnTo>
                  <a:lnTo>
                    <a:pt x="5698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67"/>
            <p:cNvSpPr/>
            <p:nvPr/>
          </p:nvSpPr>
          <p:spPr>
            <a:xfrm>
              <a:off x="5587989" y="2464027"/>
              <a:ext cx="496913" cy="270786"/>
            </a:xfrm>
            <a:custGeom>
              <a:avLst/>
              <a:gdLst/>
              <a:ahLst/>
              <a:cxnLst/>
              <a:rect l="l" t="t" r="r" b="b"/>
              <a:pathLst>
                <a:path w="31701" h="17275" extrusionOk="0">
                  <a:moveTo>
                    <a:pt x="3237" y="0"/>
                  </a:moveTo>
                  <a:lnTo>
                    <a:pt x="2719" y="26"/>
                  </a:lnTo>
                  <a:lnTo>
                    <a:pt x="2201" y="52"/>
                  </a:lnTo>
                  <a:lnTo>
                    <a:pt x="1684" y="130"/>
                  </a:lnTo>
                  <a:lnTo>
                    <a:pt x="1166" y="233"/>
                  </a:lnTo>
                  <a:lnTo>
                    <a:pt x="673" y="337"/>
                  </a:lnTo>
                  <a:lnTo>
                    <a:pt x="181" y="492"/>
                  </a:lnTo>
                  <a:lnTo>
                    <a:pt x="155" y="570"/>
                  </a:lnTo>
                  <a:lnTo>
                    <a:pt x="0" y="958"/>
                  </a:lnTo>
                  <a:lnTo>
                    <a:pt x="0" y="958"/>
                  </a:lnTo>
                  <a:lnTo>
                    <a:pt x="518" y="777"/>
                  </a:lnTo>
                  <a:lnTo>
                    <a:pt x="1036" y="622"/>
                  </a:lnTo>
                  <a:lnTo>
                    <a:pt x="1554" y="518"/>
                  </a:lnTo>
                  <a:lnTo>
                    <a:pt x="2072" y="441"/>
                  </a:lnTo>
                  <a:lnTo>
                    <a:pt x="2564" y="389"/>
                  </a:lnTo>
                  <a:lnTo>
                    <a:pt x="3082" y="363"/>
                  </a:lnTo>
                  <a:lnTo>
                    <a:pt x="3600" y="363"/>
                  </a:lnTo>
                  <a:lnTo>
                    <a:pt x="4092" y="389"/>
                  </a:lnTo>
                  <a:lnTo>
                    <a:pt x="4584" y="441"/>
                  </a:lnTo>
                  <a:lnTo>
                    <a:pt x="5102" y="518"/>
                  </a:lnTo>
                  <a:lnTo>
                    <a:pt x="5594" y="622"/>
                  </a:lnTo>
                  <a:lnTo>
                    <a:pt x="6086" y="725"/>
                  </a:lnTo>
                  <a:lnTo>
                    <a:pt x="6553" y="881"/>
                  </a:lnTo>
                  <a:lnTo>
                    <a:pt x="7045" y="1036"/>
                  </a:lnTo>
                  <a:lnTo>
                    <a:pt x="7537" y="1217"/>
                  </a:lnTo>
                  <a:lnTo>
                    <a:pt x="8003" y="1399"/>
                  </a:lnTo>
                  <a:lnTo>
                    <a:pt x="8469" y="1632"/>
                  </a:lnTo>
                  <a:lnTo>
                    <a:pt x="8935" y="1839"/>
                  </a:lnTo>
                  <a:lnTo>
                    <a:pt x="9842" y="2357"/>
                  </a:lnTo>
                  <a:lnTo>
                    <a:pt x="10722" y="2901"/>
                  </a:lnTo>
                  <a:lnTo>
                    <a:pt x="11577" y="3497"/>
                  </a:lnTo>
                  <a:lnTo>
                    <a:pt x="12406" y="4144"/>
                  </a:lnTo>
                  <a:lnTo>
                    <a:pt x="13209" y="4792"/>
                  </a:lnTo>
                  <a:lnTo>
                    <a:pt x="13986" y="5465"/>
                  </a:lnTo>
                  <a:lnTo>
                    <a:pt x="14711" y="6164"/>
                  </a:lnTo>
                  <a:lnTo>
                    <a:pt x="15410" y="6863"/>
                  </a:lnTo>
                  <a:lnTo>
                    <a:pt x="16083" y="7563"/>
                  </a:lnTo>
                  <a:lnTo>
                    <a:pt x="17482" y="9013"/>
                  </a:lnTo>
                  <a:lnTo>
                    <a:pt x="18855" y="10438"/>
                  </a:lnTo>
                  <a:lnTo>
                    <a:pt x="19554" y="11163"/>
                  </a:lnTo>
                  <a:lnTo>
                    <a:pt x="20279" y="11862"/>
                  </a:lnTo>
                  <a:lnTo>
                    <a:pt x="21004" y="12535"/>
                  </a:lnTo>
                  <a:lnTo>
                    <a:pt x="21755" y="13183"/>
                  </a:lnTo>
                  <a:lnTo>
                    <a:pt x="22506" y="13804"/>
                  </a:lnTo>
                  <a:lnTo>
                    <a:pt x="23309" y="14400"/>
                  </a:lnTo>
                  <a:lnTo>
                    <a:pt x="24138" y="14944"/>
                  </a:lnTo>
                  <a:lnTo>
                    <a:pt x="24967" y="15462"/>
                  </a:lnTo>
                  <a:lnTo>
                    <a:pt x="25847" y="15902"/>
                  </a:lnTo>
                  <a:lnTo>
                    <a:pt x="26313" y="16135"/>
                  </a:lnTo>
                  <a:lnTo>
                    <a:pt x="26780" y="16317"/>
                  </a:lnTo>
                  <a:lnTo>
                    <a:pt x="27375" y="16550"/>
                  </a:lnTo>
                  <a:lnTo>
                    <a:pt x="27971" y="16731"/>
                  </a:lnTo>
                  <a:lnTo>
                    <a:pt x="28567" y="16912"/>
                  </a:lnTo>
                  <a:lnTo>
                    <a:pt x="29188" y="17042"/>
                  </a:lnTo>
                  <a:lnTo>
                    <a:pt x="29810" y="17171"/>
                  </a:lnTo>
                  <a:lnTo>
                    <a:pt x="30431" y="17249"/>
                  </a:lnTo>
                  <a:lnTo>
                    <a:pt x="31079" y="17275"/>
                  </a:lnTo>
                  <a:lnTo>
                    <a:pt x="31700" y="17275"/>
                  </a:lnTo>
                  <a:lnTo>
                    <a:pt x="31675" y="16938"/>
                  </a:lnTo>
                  <a:lnTo>
                    <a:pt x="31260" y="16938"/>
                  </a:lnTo>
                  <a:lnTo>
                    <a:pt x="30872" y="16912"/>
                  </a:lnTo>
                  <a:lnTo>
                    <a:pt x="30069" y="16835"/>
                  </a:lnTo>
                  <a:lnTo>
                    <a:pt x="29292" y="16705"/>
                  </a:lnTo>
                  <a:lnTo>
                    <a:pt x="28515" y="16498"/>
                  </a:lnTo>
                  <a:lnTo>
                    <a:pt x="27738" y="16265"/>
                  </a:lnTo>
                  <a:lnTo>
                    <a:pt x="26987" y="15980"/>
                  </a:lnTo>
                  <a:lnTo>
                    <a:pt x="26236" y="15643"/>
                  </a:lnTo>
                  <a:lnTo>
                    <a:pt x="25511" y="15255"/>
                  </a:lnTo>
                  <a:lnTo>
                    <a:pt x="24785" y="14840"/>
                  </a:lnTo>
                  <a:lnTo>
                    <a:pt x="24086" y="14400"/>
                  </a:lnTo>
                  <a:lnTo>
                    <a:pt x="23387" y="13934"/>
                  </a:lnTo>
                  <a:lnTo>
                    <a:pt x="22739" y="13442"/>
                  </a:lnTo>
                  <a:lnTo>
                    <a:pt x="22092" y="12924"/>
                  </a:lnTo>
                  <a:lnTo>
                    <a:pt x="21444" y="12406"/>
                  </a:lnTo>
                  <a:lnTo>
                    <a:pt x="20849" y="11862"/>
                  </a:lnTo>
                  <a:lnTo>
                    <a:pt x="20279" y="11318"/>
                  </a:lnTo>
                  <a:lnTo>
                    <a:pt x="19580" y="10645"/>
                  </a:lnTo>
                  <a:lnTo>
                    <a:pt x="18880" y="9920"/>
                  </a:lnTo>
                  <a:lnTo>
                    <a:pt x="17508" y="8495"/>
                  </a:lnTo>
                  <a:lnTo>
                    <a:pt x="16109" y="7045"/>
                  </a:lnTo>
                  <a:lnTo>
                    <a:pt x="15410" y="6320"/>
                  </a:lnTo>
                  <a:lnTo>
                    <a:pt x="14711" y="5646"/>
                  </a:lnTo>
                  <a:lnTo>
                    <a:pt x="13986" y="4947"/>
                  </a:lnTo>
                  <a:lnTo>
                    <a:pt x="13234" y="4299"/>
                  </a:lnTo>
                  <a:lnTo>
                    <a:pt x="12483" y="3652"/>
                  </a:lnTo>
                  <a:lnTo>
                    <a:pt x="11681" y="3056"/>
                  </a:lnTo>
                  <a:lnTo>
                    <a:pt x="10878" y="2512"/>
                  </a:lnTo>
                  <a:lnTo>
                    <a:pt x="10049" y="1969"/>
                  </a:lnTo>
                  <a:lnTo>
                    <a:pt x="9168" y="1502"/>
                  </a:lnTo>
                  <a:lnTo>
                    <a:pt x="8728" y="1295"/>
                  </a:lnTo>
                  <a:lnTo>
                    <a:pt x="8262" y="1088"/>
                  </a:lnTo>
                  <a:lnTo>
                    <a:pt x="7770" y="881"/>
                  </a:lnTo>
                  <a:lnTo>
                    <a:pt x="7278" y="699"/>
                  </a:lnTo>
                  <a:lnTo>
                    <a:pt x="6786" y="544"/>
                  </a:lnTo>
                  <a:lnTo>
                    <a:pt x="6294" y="415"/>
                  </a:lnTo>
                  <a:lnTo>
                    <a:pt x="5801" y="285"/>
                  </a:lnTo>
                  <a:lnTo>
                    <a:pt x="5283" y="182"/>
                  </a:lnTo>
                  <a:lnTo>
                    <a:pt x="4766" y="104"/>
                  </a:lnTo>
                  <a:lnTo>
                    <a:pt x="4248" y="52"/>
                  </a:lnTo>
                  <a:lnTo>
                    <a:pt x="3730" y="26"/>
                  </a:lnTo>
                  <a:lnTo>
                    <a:pt x="3237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67"/>
            <p:cNvSpPr/>
            <p:nvPr/>
          </p:nvSpPr>
          <p:spPr>
            <a:xfrm>
              <a:off x="5715458" y="2752666"/>
              <a:ext cx="374727" cy="427504"/>
            </a:xfrm>
            <a:custGeom>
              <a:avLst/>
              <a:gdLst/>
              <a:ahLst/>
              <a:cxnLst/>
              <a:rect l="l" t="t" r="r" b="b"/>
              <a:pathLst>
                <a:path w="23906" h="27273" extrusionOk="0">
                  <a:moveTo>
                    <a:pt x="16887" y="1"/>
                  </a:moveTo>
                  <a:lnTo>
                    <a:pt x="16317" y="52"/>
                  </a:lnTo>
                  <a:lnTo>
                    <a:pt x="15747" y="130"/>
                  </a:lnTo>
                  <a:lnTo>
                    <a:pt x="15203" y="234"/>
                  </a:lnTo>
                  <a:lnTo>
                    <a:pt x="14633" y="363"/>
                  </a:lnTo>
                  <a:lnTo>
                    <a:pt x="14115" y="544"/>
                  </a:lnTo>
                  <a:lnTo>
                    <a:pt x="13597" y="777"/>
                  </a:lnTo>
                  <a:lnTo>
                    <a:pt x="13105" y="1036"/>
                  </a:lnTo>
                  <a:lnTo>
                    <a:pt x="12898" y="1166"/>
                  </a:lnTo>
                  <a:lnTo>
                    <a:pt x="12691" y="1321"/>
                  </a:lnTo>
                  <a:lnTo>
                    <a:pt x="12484" y="1503"/>
                  </a:lnTo>
                  <a:lnTo>
                    <a:pt x="12302" y="1684"/>
                  </a:lnTo>
                  <a:lnTo>
                    <a:pt x="12121" y="1891"/>
                  </a:lnTo>
                  <a:lnTo>
                    <a:pt x="11966" y="2098"/>
                  </a:lnTo>
                  <a:lnTo>
                    <a:pt x="11836" y="2306"/>
                  </a:lnTo>
                  <a:lnTo>
                    <a:pt x="11733" y="2539"/>
                  </a:lnTo>
                  <a:lnTo>
                    <a:pt x="11629" y="2798"/>
                  </a:lnTo>
                  <a:lnTo>
                    <a:pt x="11551" y="3057"/>
                  </a:lnTo>
                  <a:lnTo>
                    <a:pt x="11474" y="3342"/>
                  </a:lnTo>
                  <a:lnTo>
                    <a:pt x="11448" y="3626"/>
                  </a:lnTo>
                  <a:lnTo>
                    <a:pt x="11422" y="3989"/>
                  </a:lnTo>
                  <a:lnTo>
                    <a:pt x="11448" y="4326"/>
                  </a:lnTo>
                  <a:lnTo>
                    <a:pt x="11474" y="4688"/>
                  </a:lnTo>
                  <a:lnTo>
                    <a:pt x="11525" y="5025"/>
                  </a:lnTo>
                  <a:lnTo>
                    <a:pt x="11655" y="5724"/>
                  </a:lnTo>
                  <a:lnTo>
                    <a:pt x="11759" y="6398"/>
                  </a:lnTo>
                  <a:lnTo>
                    <a:pt x="11759" y="6760"/>
                  </a:lnTo>
                  <a:lnTo>
                    <a:pt x="11759" y="7097"/>
                  </a:lnTo>
                  <a:lnTo>
                    <a:pt x="11707" y="7408"/>
                  </a:lnTo>
                  <a:lnTo>
                    <a:pt x="11655" y="7744"/>
                  </a:lnTo>
                  <a:lnTo>
                    <a:pt x="11551" y="8055"/>
                  </a:lnTo>
                  <a:lnTo>
                    <a:pt x="11396" y="8340"/>
                  </a:lnTo>
                  <a:lnTo>
                    <a:pt x="11241" y="8625"/>
                  </a:lnTo>
                  <a:lnTo>
                    <a:pt x="11033" y="8910"/>
                  </a:lnTo>
                  <a:lnTo>
                    <a:pt x="10826" y="9143"/>
                  </a:lnTo>
                  <a:lnTo>
                    <a:pt x="10593" y="9350"/>
                  </a:lnTo>
                  <a:lnTo>
                    <a:pt x="10360" y="9557"/>
                  </a:lnTo>
                  <a:lnTo>
                    <a:pt x="10127" y="9764"/>
                  </a:lnTo>
                  <a:lnTo>
                    <a:pt x="9609" y="10127"/>
                  </a:lnTo>
                  <a:lnTo>
                    <a:pt x="9091" y="10464"/>
                  </a:lnTo>
                  <a:lnTo>
                    <a:pt x="8547" y="10775"/>
                  </a:lnTo>
                  <a:lnTo>
                    <a:pt x="7977" y="11085"/>
                  </a:lnTo>
                  <a:lnTo>
                    <a:pt x="7433" y="11370"/>
                  </a:lnTo>
                  <a:lnTo>
                    <a:pt x="6890" y="11707"/>
                  </a:lnTo>
                  <a:lnTo>
                    <a:pt x="6372" y="12044"/>
                  </a:lnTo>
                  <a:lnTo>
                    <a:pt x="5828" y="12406"/>
                  </a:lnTo>
                  <a:lnTo>
                    <a:pt x="5310" y="12769"/>
                  </a:lnTo>
                  <a:lnTo>
                    <a:pt x="4792" y="13183"/>
                  </a:lnTo>
                  <a:lnTo>
                    <a:pt x="4300" y="13598"/>
                  </a:lnTo>
                  <a:lnTo>
                    <a:pt x="3808" y="14038"/>
                  </a:lnTo>
                  <a:lnTo>
                    <a:pt x="3341" y="14504"/>
                  </a:lnTo>
                  <a:lnTo>
                    <a:pt x="2927" y="14970"/>
                  </a:lnTo>
                  <a:lnTo>
                    <a:pt x="2513" y="15488"/>
                  </a:lnTo>
                  <a:lnTo>
                    <a:pt x="2150" y="16006"/>
                  </a:lnTo>
                  <a:lnTo>
                    <a:pt x="1813" y="16550"/>
                  </a:lnTo>
                  <a:lnTo>
                    <a:pt x="1528" y="17120"/>
                  </a:lnTo>
                  <a:lnTo>
                    <a:pt x="1269" y="17716"/>
                  </a:lnTo>
                  <a:lnTo>
                    <a:pt x="1062" y="18311"/>
                  </a:lnTo>
                  <a:lnTo>
                    <a:pt x="907" y="18959"/>
                  </a:lnTo>
                  <a:lnTo>
                    <a:pt x="803" y="19606"/>
                  </a:lnTo>
                  <a:lnTo>
                    <a:pt x="751" y="20021"/>
                  </a:lnTo>
                  <a:lnTo>
                    <a:pt x="751" y="20461"/>
                  </a:lnTo>
                  <a:lnTo>
                    <a:pt x="751" y="20875"/>
                  </a:lnTo>
                  <a:lnTo>
                    <a:pt x="777" y="21290"/>
                  </a:lnTo>
                  <a:lnTo>
                    <a:pt x="855" y="22144"/>
                  </a:lnTo>
                  <a:lnTo>
                    <a:pt x="933" y="22999"/>
                  </a:lnTo>
                  <a:lnTo>
                    <a:pt x="959" y="23828"/>
                  </a:lnTo>
                  <a:lnTo>
                    <a:pt x="959" y="24268"/>
                  </a:lnTo>
                  <a:lnTo>
                    <a:pt x="933" y="24682"/>
                  </a:lnTo>
                  <a:lnTo>
                    <a:pt x="881" y="25097"/>
                  </a:lnTo>
                  <a:lnTo>
                    <a:pt x="803" y="25511"/>
                  </a:lnTo>
                  <a:lnTo>
                    <a:pt x="674" y="25926"/>
                  </a:lnTo>
                  <a:lnTo>
                    <a:pt x="518" y="26314"/>
                  </a:lnTo>
                  <a:lnTo>
                    <a:pt x="285" y="26780"/>
                  </a:lnTo>
                  <a:lnTo>
                    <a:pt x="0" y="27221"/>
                  </a:lnTo>
                  <a:lnTo>
                    <a:pt x="415" y="27272"/>
                  </a:lnTo>
                  <a:lnTo>
                    <a:pt x="700" y="26806"/>
                  </a:lnTo>
                  <a:lnTo>
                    <a:pt x="907" y="26314"/>
                  </a:lnTo>
                  <a:lnTo>
                    <a:pt x="1088" y="25796"/>
                  </a:lnTo>
                  <a:lnTo>
                    <a:pt x="1218" y="25278"/>
                  </a:lnTo>
                  <a:lnTo>
                    <a:pt x="1295" y="24760"/>
                  </a:lnTo>
                  <a:lnTo>
                    <a:pt x="1347" y="24216"/>
                  </a:lnTo>
                  <a:lnTo>
                    <a:pt x="1347" y="23672"/>
                  </a:lnTo>
                  <a:lnTo>
                    <a:pt x="1321" y="23128"/>
                  </a:lnTo>
                  <a:lnTo>
                    <a:pt x="1166" y="21678"/>
                  </a:lnTo>
                  <a:lnTo>
                    <a:pt x="1114" y="20953"/>
                  </a:lnTo>
                  <a:lnTo>
                    <a:pt x="1114" y="20590"/>
                  </a:lnTo>
                  <a:lnTo>
                    <a:pt x="1114" y="20202"/>
                  </a:lnTo>
                  <a:lnTo>
                    <a:pt x="1140" y="19839"/>
                  </a:lnTo>
                  <a:lnTo>
                    <a:pt x="1192" y="19503"/>
                  </a:lnTo>
                  <a:lnTo>
                    <a:pt x="1244" y="19140"/>
                  </a:lnTo>
                  <a:lnTo>
                    <a:pt x="1321" y="18777"/>
                  </a:lnTo>
                  <a:lnTo>
                    <a:pt x="1425" y="18441"/>
                  </a:lnTo>
                  <a:lnTo>
                    <a:pt x="1528" y="18078"/>
                  </a:lnTo>
                  <a:lnTo>
                    <a:pt x="1658" y="17741"/>
                  </a:lnTo>
                  <a:lnTo>
                    <a:pt x="1813" y="17405"/>
                  </a:lnTo>
                  <a:lnTo>
                    <a:pt x="2098" y="16809"/>
                  </a:lnTo>
                  <a:lnTo>
                    <a:pt x="2435" y="16239"/>
                  </a:lnTo>
                  <a:lnTo>
                    <a:pt x="2823" y="15695"/>
                  </a:lnTo>
                  <a:lnTo>
                    <a:pt x="3238" y="15177"/>
                  </a:lnTo>
                  <a:lnTo>
                    <a:pt x="3678" y="14685"/>
                  </a:lnTo>
                  <a:lnTo>
                    <a:pt x="4144" y="14219"/>
                  </a:lnTo>
                  <a:lnTo>
                    <a:pt x="4636" y="13753"/>
                  </a:lnTo>
                  <a:lnTo>
                    <a:pt x="5154" y="13339"/>
                  </a:lnTo>
                  <a:lnTo>
                    <a:pt x="5672" y="12950"/>
                  </a:lnTo>
                  <a:lnTo>
                    <a:pt x="6216" y="12587"/>
                  </a:lnTo>
                  <a:lnTo>
                    <a:pt x="6760" y="12251"/>
                  </a:lnTo>
                  <a:lnTo>
                    <a:pt x="7330" y="11914"/>
                  </a:lnTo>
                  <a:lnTo>
                    <a:pt x="8443" y="11267"/>
                  </a:lnTo>
                  <a:lnTo>
                    <a:pt x="9531" y="10593"/>
                  </a:lnTo>
                  <a:lnTo>
                    <a:pt x="9971" y="10308"/>
                  </a:lnTo>
                  <a:lnTo>
                    <a:pt x="10386" y="9998"/>
                  </a:lnTo>
                  <a:lnTo>
                    <a:pt x="10800" y="9687"/>
                  </a:lnTo>
                  <a:lnTo>
                    <a:pt x="11163" y="9298"/>
                  </a:lnTo>
                  <a:lnTo>
                    <a:pt x="11500" y="8910"/>
                  </a:lnTo>
                  <a:lnTo>
                    <a:pt x="11629" y="8703"/>
                  </a:lnTo>
                  <a:lnTo>
                    <a:pt x="11759" y="8470"/>
                  </a:lnTo>
                  <a:lnTo>
                    <a:pt x="11862" y="8236"/>
                  </a:lnTo>
                  <a:lnTo>
                    <a:pt x="11966" y="8003"/>
                  </a:lnTo>
                  <a:lnTo>
                    <a:pt x="12043" y="7744"/>
                  </a:lnTo>
                  <a:lnTo>
                    <a:pt x="12095" y="7485"/>
                  </a:lnTo>
                  <a:lnTo>
                    <a:pt x="12147" y="7175"/>
                  </a:lnTo>
                  <a:lnTo>
                    <a:pt x="12147" y="6864"/>
                  </a:lnTo>
                  <a:lnTo>
                    <a:pt x="12121" y="6553"/>
                  </a:lnTo>
                  <a:lnTo>
                    <a:pt x="12095" y="6216"/>
                  </a:lnTo>
                  <a:lnTo>
                    <a:pt x="11992" y="5569"/>
                  </a:lnTo>
                  <a:lnTo>
                    <a:pt x="11888" y="4947"/>
                  </a:lnTo>
                  <a:lnTo>
                    <a:pt x="11810" y="4300"/>
                  </a:lnTo>
                  <a:lnTo>
                    <a:pt x="11810" y="3989"/>
                  </a:lnTo>
                  <a:lnTo>
                    <a:pt x="11810" y="3678"/>
                  </a:lnTo>
                  <a:lnTo>
                    <a:pt x="11862" y="3367"/>
                  </a:lnTo>
                  <a:lnTo>
                    <a:pt x="11940" y="3057"/>
                  </a:lnTo>
                  <a:lnTo>
                    <a:pt x="12043" y="2746"/>
                  </a:lnTo>
                  <a:lnTo>
                    <a:pt x="12199" y="2461"/>
                  </a:lnTo>
                  <a:lnTo>
                    <a:pt x="12380" y="2202"/>
                  </a:lnTo>
                  <a:lnTo>
                    <a:pt x="12587" y="1969"/>
                  </a:lnTo>
                  <a:lnTo>
                    <a:pt x="12794" y="1762"/>
                  </a:lnTo>
                  <a:lnTo>
                    <a:pt x="13028" y="1580"/>
                  </a:lnTo>
                  <a:lnTo>
                    <a:pt x="13261" y="1399"/>
                  </a:lnTo>
                  <a:lnTo>
                    <a:pt x="13520" y="1244"/>
                  </a:lnTo>
                  <a:lnTo>
                    <a:pt x="13779" y="1088"/>
                  </a:lnTo>
                  <a:lnTo>
                    <a:pt x="14064" y="959"/>
                  </a:lnTo>
                  <a:lnTo>
                    <a:pt x="14348" y="855"/>
                  </a:lnTo>
                  <a:lnTo>
                    <a:pt x="14659" y="752"/>
                  </a:lnTo>
                  <a:lnTo>
                    <a:pt x="15255" y="596"/>
                  </a:lnTo>
                  <a:lnTo>
                    <a:pt x="15851" y="467"/>
                  </a:lnTo>
                  <a:lnTo>
                    <a:pt x="16446" y="415"/>
                  </a:lnTo>
                  <a:lnTo>
                    <a:pt x="16938" y="389"/>
                  </a:lnTo>
                  <a:lnTo>
                    <a:pt x="17430" y="363"/>
                  </a:lnTo>
                  <a:lnTo>
                    <a:pt x="17922" y="389"/>
                  </a:lnTo>
                  <a:lnTo>
                    <a:pt x="18440" y="441"/>
                  </a:lnTo>
                  <a:lnTo>
                    <a:pt x="18933" y="493"/>
                  </a:lnTo>
                  <a:lnTo>
                    <a:pt x="19399" y="570"/>
                  </a:lnTo>
                  <a:lnTo>
                    <a:pt x="19891" y="674"/>
                  </a:lnTo>
                  <a:lnTo>
                    <a:pt x="20383" y="803"/>
                  </a:lnTo>
                  <a:lnTo>
                    <a:pt x="20849" y="959"/>
                  </a:lnTo>
                  <a:lnTo>
                    <a:pt x="21315" y="1140"/>
                  </a:lnTo>
                  <a:lnTo>
                    <a:pt x="21756" y="1321"/>
                  </a:lnTo>
                  <a:lnTo>
                    <a:pt x="22222" y="1554"/>
                  </a:lnTo>
                  <a:lnTo>
                    <a:pt x="22662" y="1788"/>
                  </a:lnTo>
                  <a:lnTo>
                    <a:pt x="23076" y="2021"/>
                  </a:lnTo>
                  <a:lnTo>
                    <a:pt x="23491" y="2306"/>
                  </a:lnTo>
                  <a:lnTo>
                    <a:pt x="23905" y="2590"/>
                  </a:lnTo>
                  <a:lnTo>
                    <a:pt x="23905" y="2590"/>
                  </a:lnTo>
                  <a:lnTo>
                    <a:pt x="23853" y="2098"/>
                  </a:lnTo>
                  <a:lnTo>
                    <a:pt x="23258" y="1710"/>
                  </a:lnTo>
                  <a:lnTo>
                    <a:pt x="22610" y="1347"/>
                  </a:lnTo>
                  <a:lnTo>
                    <a:pt x="21963" y="1011"/>
                  </a:lnTo>
                  <a:lnTo>
                    <a:pt x="21289" y="726"/>
                  </a:lnTo>
                  <a:lnTo>
                    <a:pt x="20590" y="493"/>
                  </a:lnTo>
                  <a:lnTo>
                    <a:pt x="19891" y="311"/>
                  </a:lnTo>
                  <a:lnTo>
                    <a:pt x="19166" y="156"/>
                  </a:lnTo>
                  <a:lnTo>
                    <a:pt x="18440" y="52"/>
                  </a:lnTo>
                  <a:lnTo>
                    <a:pt x="17948" y="26"/>
                  </a:lnTo>
                  <a:lnTo>
                    <a:pt x="17430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67"/>
            <p:cNvSpPr/>
            <p:nvPr/>
          </p:nvSpPr>
          <p:spPr>
            <a:xfrm>
              <a:off x="6051185" y="2944278"/>
              <a:ext cx="47527" cy="207474"/>
            </a:xfrm>
            <a:custGeom>
              <a:avLst/>
              <a:gdLst/>
              <a:ahLst/>
              <a:cxnLst/>
              <a:rect l="l" t="t" r="r" b="b"/>
              <a:pathLst>
                <a:path w="3032" h="13236" extrusionOk="0">
                  <a:moveTo>
                    <a:pt x="3005" y="1"/>
                  </a:moveTo>
                  <a:lnTo>
                    <a:pt x="2513" y="726"/>
                  </a:lnTo>
                  <a:lnTo>
                    <a:pt x="2047" y="1477"/>
                  </a:lnTo>
                  <a:lnTo>
                    <a:pt x="1632" y="2280"/>
                  </a:lnTo>
                  <a:lnTo>
                    <a:pt x="1244" y="3083"/>
                  </a:lnTo>
                  <a:lnTo>
                    <a:pt x="933" y="3912"/>
                  </a:lnTo>
                  <a:lnTo>
                    <a:pt x="648" y="4766"/>
                  </a:lnTo>
                  <a:lnTo>
                    <a:pt x="415" y="5621"/>
                  </a:lnTo>
                  <a:lnTo>
                    <a:pt x="234" y="6502"/>
                  </a:lnTo>
                  <a:lnTo>
                    <a:pt x="104" y="7330"/>
                  </a:lnTo>
                  <a:lnTo>
                    <a:pt x="27" y="8185"/>
                  </a:lnTo>
                  <a:lnTo>
                    <a:pt x="1" y="9040"/>
                  </a:lnTo>
                  <a:lnTo>
                    <a:pt x="27" y="9894"/>
                  </a:lnTo>
                  <a:lnTo>
                    <a:pt x="104" y="10749"/>
                  </a:lnTo>
                  <a:lnTo>
                    <a:pt x="234" y="11578"/>
                  </a:lnTo>
                  <a:lnTo>
                    <a:pt x="389" y="12433"/>
                  </a:lnTo>
                  <a:lnTo>
                    <a:pt x="597" y="13235"/>
                  </a:lnTo>
                  <a:lnTo>
                    <a:pt x="959" y="13158"/>
                  </a:lnTo>
                  <a:lnTo>
                    <a:pt x="856" y="12743"/>
                  </a:lnTo>
                  <a:lnTo>
                    <a:pt x="674" y="12070"/>
                  </a:lnTo>
                  <a:lnTo>
                    <a:pt x="545" y="11371"/>
                  </a:lnTo>
                  <a:lnTo>
                    <a:pt x="467" y="10697"/>
                  </a:lnTo>
                  <a:lnTo>
                    <a:pt x="415" y="9998"/>
                  </a:lnTo>
                  <a:lnTo>
                    <a:pt x="389" y="9299"/>
                  </a:lnTo>
                  <a:lnTo>
                    <a:pt x="389" y="8599"/>
                  </a:lnTo>
                  <a:lnTo>
                    <a:pt x="441" y="7900"/>
                  </a:lnTo>
                  <a:lnTo>
                    <a:pt x="519" y="7227"/>
                  </a:lnTo>
                  <a:lnTo>
                    <a:pt x="622" y="6527"/>
                  </a:lnTo>
                  <a:lnTo>
                    <a:pt x="752" y="5854"/>
                  </a:lnTo>
                  <a:lnTo>
                    <a:pt x="907" y="5181"/>
                  </a:lnTo>
                  <a:lnTo>
                    <a:pt x="1115" y="4507"/>
                  </a:lnTo>
                  <a:lnTo>
                    <a:pt x="1348" y="3860"/>
                  </a:lnTo>
                  <a:lnTo>
                    <a:pt x="1607" y="3212"/>
                  </a:lnTo>
                  <a:lnTo>
                    <a:pt x="1891" y="2565"/>
                  </a:lnTo>
                  <a:lnTo>
                    <a:pt x="2202" y="1943"/>
                  </a:lnTo>
                  <a:lnTo>
                    <a:pt x="2617" y="1270"/>
                  </a:lnTo>
                  <a:lnTo>
                    <a:pt x="3031" y="597"/>
                  </a:lnTo>
                  <a:lnTo>
                    <a:pt x="3005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67"/>
            <p:cNvSpPr/>
            <p:nvPr/>
          </p:nvSpPr>
          <p:spPr>
            <a:xfrm>
              <a:off x="5825073" y="2844005"/>
              <a:ext cx="269171" cy="341041"/>
            </a:xfrm>
            <a:custGeom>
              <a:avLst/>
              <a:gdLst/>
              <a:ahLst/>
              <a:cxnLst/>
              <a:rect l="l" t="t" r="r" b="b"/>
              <a:pathLst>
                <a:path w="17172" h="21757" extrusionOk="0">
                  <a:moveTo>
                    <a:pt x="15980" y="1"/>
                  </a:moveTo>
                  <a:lnTo>
                    <a:pt x="15410" y="27"/>
                  </a:lnTo>
                  <a:lnTo>
                    <a:pt x="14840" y="104"/>
                  </a:lnTo>
                  <a:lnTo>
                    <a:pt x="14555" y="156"/>
                  </a:lnTo>
                  <a:lnTo>
                    <a:pt x="14296" y="234"/>
                  </a:lnTo>
                  <a:lnTo>
                    <a:pt x="14011" y="338"/>
                  </a:lnTo>
                  <a:lnTo>
                    <a:pt x="13752" y="441"/>
                  </a:lnTo>
                  <a:lnTo>
                    <a:pt x="13493" y="571"/>
                  </a:lnTo>
                  <a:lnTo>
                    <a:pt x="13235" y="726"/>
                  </a:lnTo>
                  <a:lnTo>
                    <a:pt x="13001" y="881"/>
                  </a:lnTo>
                  <a:lnTo>
                    <a:pt x="12742" y="1063"/>
                  </a:lnTo>
                  <a:lnTo>
                    <a:pt x="12432" y="1373"/>
                  </a:lnTo>
                  <a:lnTo>
                    <a:pt x="12147" y="1710"/>
                  </a:lnTo>
                  <a:lnTo>
                    <a:pt x="11914" y="2047"/>
                  </a:lnTo>
                  <a:lnTo>
                    <a:pt x="11732" y="2409"/>
                  </a:lnTo>
                  <a:lnTo>
                    <a:pt x="11603" y="2798"/>
                  </a:lnTo>
                  <a:lnTo>
                    <a:pt x="11473" y="3186"/>
                  </a:lnTo>
                  <a:lnTo>
                    <a:pt x="11370" y="3601"/>
                  </a:lnTo>
                  <a:lnTo>
                    <a:pt x="11292" y="4015"/>
                  </a:lnTo>
                  <a:lnTo>
                    <a:pt x="11137" y="4844"/>
                  </a:lnTo>
                  <a:lnTo>
                    <a:pt x="11033" y="5258"/>
                  </a:lnTo>
                  <a:lnTo>
                    <a:pt x="10955" y="5673"/>
                  </a:lnTo>
                  <a:lnTo>
                    <a:pt x="10826" y="6061"/>
                  </a:lnTo>
                  <a:lnTo>
                    <a:pt x="10671" y="6450"/>
                  </a:lnTo>
                  <a:lnTo>
                    <a:pt x="10489" y="6838"/>
                  </a:lnTo>
                  <a:lnTo>
                    <a:pt x="10256" y="7201"/>
                  </a:lnTo>
                  <a:lnTo>
                    <a:pt x="9945" y="7563"/>
                  </a:lnTo>
                  <a:lnTo>
                    <a:pt x="9635" y="7900"/>
                  </a:lnTo>
                  <a:lnTo>
                    <a:pt x="9298" y="8211"/>
                  </a:lnTo>
                  <a:lnTo>
                    <a:pt x="8935" y="8496"/>
                  </a:lnTo>
                  <a:lnTo>
                    <a:pt x="8547" y="8755"/>
                  </a:lnTo>
                  <a:lnTo>
                    <a:pt x="8158" y="9014"/>
                  </a:lnTo>
                  <a:lnTo>
                    <a:pt x="7744" y="9221"/>
                  </a:lnTo>
                  <a:lnTo>
                    <a:pt x="7330" y="9454"/>
                  </a:lnTo>
                  <a:lnTo>
                    <a:pt x="6475" y="9842"/>
                  </a:lnTo>
                  <a:lnTo>
                    <a:pt x="5620" y="10257"/>
                  </a:lnTo>
                  <a:lnTo>
                    <a:pt x="4791" y="10645"/>
                  </a:lnTo>
                  <a:lnTo>
                    <a:pt x="4377" y="10878"/>
                  </a:lnTo>
                  <a:lnTo>
                    <a:pt x="3989" y="11086"/>
                  </a:lnTo>
                  <a:lnTo>
                    <a:pt x="3626" y="11319"/>
                  </a:lnTo>
                  <a:lnTo>
                    <a:pt x="3289" y="11578"/>
                  </a:lnTo>
                  <a:lnTo>
                    <a:pt x="2953" y="11837"/>
                  </a:lnTo>
                  <a:lnTo>
                    <a:pt x="2668" y="12096"/>
                  </a:lnTo>
                  <a:lnTo>
                    <a:pt x="2357" y="12381"/>
                  </a:lnTo>
                  <a:lnTo>
                    <a:pt x="2098" y="12691"/>
                  </a:lnTo>
                  <a:lnTo>
                    <a:pt x="1839" y="13002"/>
                  </a:lnTo>
                  <a:lnTo>
                    <a:pt x="1606" y="13339"/>
                  </a:lnTo>
                  <a:lnTo>
                    <a:pt x="1373" y="13676"/>
                  </a:lnTo>
                  <a:lnTo>
                    <a:pt x="1166" y="14012"/>
                  </a:lnTo>
                  <a:lnTo>
                    <a:pt x="984" y="14375"/>
                  </a:lnTo>
                  <a:lnTo>
                    <a:pt x="803" y="14763"/>
                  </a:lnTo>
                  <a:lnTo>
                    <a:pt x="648" y="15152"/>
                  </a:lnTo>
                  <a:lnTo>
                    <a:pt x="518" y="15540"/>
                  </a:lnTo>
                  <a:lnTo>
                    <a:pt x="389" y="15929"/>
                  </a:lnTo>
                  <a:lnTo>
                    <a:pt x="285" y="16343"/>
                  </a:lnTo>
                  <a:lnTo>
                    <a:pt x="156" y="17017"/>
                  </a:lnTo>
                  <a:lnTo>
                    <a:pt x="78" y="17690"/>
                  </a:lnTo>
                  <a:lnTo>
                    <a:pt x="26" y="18363"/>
                  </a:lnTo>
                  <a:lnTo>
                    <a:pt x="0" y="19037"/>
                  </a:lnTo>
                  <a:lnTo>
                    <a:pt x="26" y="19736"/>
                  </a:lnTo>
                  <a:lnTo>
                    <a:pt x="52" y="20409"/>
                  </a:lnTo>
                  <a:lnTo>
                    <a:pt x="130" y="21083"/>
                  </a:lnTo>
                  <a:lnTo>
                    <a:pt x="233" y="21756"/>
                  </a:lnTo>
                  <a:lnTo>
                    <a:pt x="596" y="21756"/>
                  </a:lnTo>
                  <a:lnTo>
                    <a:pt x="518" y="21186"/>
                  </a:lnTo>
                  <a:lnTo>
                    <a:pt x="440" y="20617"/>
                  </a:lnTo>
                  <a:lnTo>
                    <a:pt x="414" y="20047"/>
                  </a:lnTo>
                  <a:lnTo>
                    <a:pt x="389" y="19451"/>
                  </a:lnTo>
                  <a:lnTo>
                    <a:pt x="363" y="18881"/>
                  </a:lnTo>
                  <a:lnTo>
                    <a:pt x="389" y="18312"/>
                  </a:lnTo>
                  <a:lnTo>
                    <a:pt x="440" y="17742"/>
                  </a:lnTo>
                  <a:lnTo>
                    <a:pt x="518" y="17172"/>
                  </a:lnTo>
                  <a:lnTo>
                    <a:pt x="596" y="16732"/>
                  </a:lnTo>
                  <a:lnTo>
                    <a:pt x="699" y="16317"/>
                  </a:lnTo>
                  <a:lnTo>
                    <a:pt x="803" y="15903"/>
                  </a:lnTo>
                  <a:lnTo>
                    <a:pt x="932" y="15489"/>
                  </a:lnTo>
                  <a:lnTo>
                    <a:pt x="1088" y="15100"/>
                  </a:lnTo>
                  <a:lnTo>
                    <a:pt x="1243" y="14686"/>
                  </a:lnTo>
                  <a:lnTo>
                    <a:pt x="1450" y="14323"/>
                  </a:lnTo>
                  <a:lnTo>
                    <a:pt x="1658" y="13935"/>
                  </a:lnTo>
                  <a:lnTo>
                    <a:pt x="1865" y="13598"/>
                  </a:lnTo>
                  <a:lnTo>
                    <a:pt x="2124" y="13235"/>
                  </a:lnTo>
                  <a:lnTo>
                    <a:pt x="2383" y="12924"/>
                  </a:lnTo>
                  <a:lnTo>
                    <a:pt x="2668" y="12614"/>
                  </a:lnTo>
                  <a:lnTo>
                    <a:pt x="2978" y="12303"/>
                  </a:lnTo>
                  <a:lnTo>
                    <a:pt x="3315" y="12018"/>
                  </a:lnTo>
                  <a:lnTo>
                    <a:pt x="3652" y="11759"/>
                  </a:lnTo>
                  <a:lnTo>
                    <a:pt x="4014" y="11500"/>
                  </a:lnTo>
                  <a:lnTo>
                    <a:pt x="4740" y="11112"/>
                  </a:lnTo>
                  <a:lnTo>
                    <a:pt x="5465" y="10749"/>
                  </a:lnTo>
                  <a:lnTo>
                    <a:pt x="6915" y="10050"/>
                  </a:lnTo>
                  <a:lnTo>
                    <a:pt x="7666" y="9687"/>
                  </a:lnTo>
                  <a:lnTo>
                    <a:pt x="8365" y="9299"/>
                  </a:lnTo>
                  <a:lnTo>
                    <a:pt x="8702" y="9091"/>
                  </a:lnTo>
                  <a:lnTo>
                    <a:pt x="9039" y="8858"/>
                  </a:lnTo>
                  <a:lnTo>
                    <a:pt x="9376" y="8599"/>
                  </a:lnTo>
                  <a:lnTo>
                    <a:pt x="9686" y="8340"/>
                  </a:lnTo>
                  <a:lnTo>
                    <a:pt x="9971" y="8081"/>
                  </a:lnTo>
                  <a:lnTo>
                    <a:pt x="10204" y="7822"/>
                  </a:lnTo>
                  <a:lnTo>
                    <a:pt x="10463" y="7537"/>
                  </a:lnTo>
                  <a:lnTo>
                    <a:pt x="10671" y="7227"/>
                  </a:lnTo>
                  <a:lnTo>
                    <a:pt x="10852" y="6916"/>
                  </a:lnTo>
                  <a:lnTo>
                    <a:pt x="11033" y="6605"/>
                  </a:lnTo>
                  <a:lnTo>
                    <a:pt x="11163" y="6243"/>
                  </a:lnTo>
                  <a:lnTo>
                    <a:pt x="11292" y="5906"/>
                  </a:lnTo>
                  <a:lnTo>
                    <a:pt x="11396" y="5491"/>
                  </a:lnTo>
                  <a:lnTo>
                    <a:pt x="11473" y="5077"/>
                  </a:lnTo>
                  <a:lnTo>
                    <a:pt x="11603" y="4222"/>
                  </a:lnTo>
                  <a:lnTo>
                    <a:pt x="11681" y="3808"/>
                  </a:lnTo>
                  <a:lnTo>
                    <a:pt x="11758" y="3394"/>
                  </a:lnTo>
                  <a:lnTo>
                    <a:pt x="11888" y="3005"/>
                  </a:lnTo>
                  <a:lnTo>
                    <a:pt x="12017" y="2591"/>
                  </a:lnTo>
                  <a:lnTo>
                    <a:pt x="12224" y="2228"/>
                  </a:lnTo>
                  <a:lnTo>
                    <a:pt x="12432" y="1917"/>
                  </a:lnTo>
                  <a:lnTo>
                    <a:pt x="12665" y="1607"/>
                  </a:lnTo>
                  <a:lnTo>
                    <a:pt x="12924" y="1348"/>
                  </a:lnTo>
                  <a:lnTo>
                    <a:pt x="13209" y="1140"/>
                  </a:lnTo>
                  <a:lnTo>
                    <a:pt x="13519" y="959"/>
                  </a:lnTo>
                  <a:lnTo>
                    <a:pt x="13830" y="778"/>
                  </a:lnTo>
                  <a:lnTo>
                    <a:pt x="14167" y="648"/>
                  </a:lnTo>
                  <a:lnTo>
                    <a:pt x="14529" y="571"/>
                  </a:lnTo>
                  <a:lnTo>
                    <a:pt x="14892" y="493"/>
                  </a:lnTo>
                  <a:lnTo>
                    <a:pt x="15255" y="441"/>
                  </a:lnTo>
                  <a:lnTo>
                    <a:pt x="15617" y="415"/>
                  </a:lnTo>
                  <a:lnTo>
                    <a:pt x="16006" y="389"/>
                  </a:lnTo>
                  <a:lnTo>
                    <a:pt x="16394" y="415"/>
                  </a:lnTo>
                  <a:lnTo>
                    <a:pt x="16783" y="441"/>
                  </a:lnTo>
                  <a:lnTo>
                    <a:pt x="17171" y="467"/>
                  </a:lnTo>
                  <a:lnTo>
                    <a:pt x="17145" y="79"/>
                  </a:lnTo>
                  <a:lnTo>
                    <a:pt x="16550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67"/>
            <p:cNvSpPr/>
            <p:nvPr/>
          </p:nvSpPr>
          <p:spPr>
            <a:xfrm>
              <a:off x="5571342" y="2504625"/>
              <a:ext cx="213149" cy="591104"/>
            </a:xfrm>
            <a:custGeom>
              <a:avLst/>
              <a:gdLst/>
              <a:ahLst/>
              <a:cxnLst/>
              <a:rect l="l" t="t" r="r" b="b"/>
              <a:pathLst>
                <a:path w="13598" h="37710" extrusionOk="0">
                  <a:moveTo>
                    <a:pt x="1502" y="0"/>
                  </a:moveTo>
                  <a:lnTo>
                    <a:pt x="674" y="52"/>
                  </a:lnTo>
                  <a:lnTo>
                    <a:pt x="596" y="78"/>
                  </a:lnTo>
                  <a:lnTo>
                    <a:pt x="518" y="104"/>
                  </a:lnTo>
                  <a:lnTo>
                    <a:pt x="492" y="181"/>
                  </a:lnTo>
                  <a:lnTo>
                    <a:pt x="492" y="233"/>
                  </a:lnTo>
                  <a:lnTo>
                    <a:pt x="492" y="311"/>
                  </a:lnTo>
                  <a:lnTo>
                    <a:pt x="518" y="363"/>
                  </a:lnTo>
                  <a:lnTo>
                    <a:pt x="596" y="415"/>
                  </a:lnTo>
                  <a:lnTo>
                    <a:pt x="674" y="415"/>
                  </a:lnTo>
                  <a:lnTo>
                    <a:pt x="1399" y="389"/>
                  </a:lnTo>
                  <a:lnTo>
                    <a:pt x="2150" y="389"/>
                  </a:lnTo>
                  <a:lnTo>
                    <a:pt x="2901" y="415"/>
                  </a:lnTo>
                  <a:lnTo>
                    <a:pt x="3626" y="466"/>
                  </a:lnTo>
                  <a:lnTo>
                    <a:pt x="4377" y="544"/>
                  </a:lnTo>
                  <a:lnTo>
                    <a:pt x="5102" y="674"/>
                  </a:lnTo>
                  <a:lnTo>
                    <a:pt x="5828" y="829"/>
                  </a:lnTo>
                  <a:lnTo>
                    <a:pt x="6553" y="1036"/>
                  </a:lnTo>
                  <a:lnTo>
                    <a:pt x="7122" y="1217"/>
                  </a:lnTo>
                  <a:lnTo>
                    <a:pt x="7718" y="1425"/>
                  </a:lnTo>
                  <a:lnTo>
                    <a:pt x="8288" y="1658"/>
                  </a:lnTo>
                  <a:lnTo>
                    <a:pt x="8858" y="1943"/>
                  </a:lnTo>
                  <a:lnTo>
                    <a:pt x="9376" y="2253"/>
                  </a:lnTo>
                  <a:lnTo>
                    <a:pt x="9894" y="2616"/>
                  </a:lnTo>
                  <a:lnTo>
                    <a:pt x="10127" y="2823"/>
                  </a:lnTo>
                  <a:lnTo>
                    <a:pt x="10334" y="3030"/>
                  </a:lnTo>
                  <a:lnTo>
                    <a:pt x="10541" y="3263"/>
                  </a:lnTo>
                  <a:lnTo>
                    <a:pt x="10748" y="3497"/>
                  </a:lnTo>
                  <a:lnTo>
                    <a:pt x="10956" y="3781"/>
                  </a:lnTo>
                  <a:lnTo>
                    <a:pt x="11137" y="4092"/>
                  </a:lnTo>
                  <a:lnTo>
                    <a:pt x="11266" y="4377"/>
                  </a:lnTo>
                  <a:lnTo>
                    <a:pt x="11370" y="4688"/>
                  </a:lnTo>
                  <a:lnTo>
                    <a:pt x="11448" y="4999"/>
                  </a:lnTo>
                  <a:lnTo>
                    <a:pt x="11473" y="5309"/>
                  </a:lnTo>
                  <a:lnTo>
                    <a:pt x="11499" y="5620"/>
                  </a:lnTo>
                  <a:lnTo>
                    <a:pt x="11499" y="5957"/>
                  </a:lnTo>
                  <a:lnTo>
                    <a:pt x="11473" y="6268"/>
                  </a:lnTo>
                  <a:lnTo>
                    <a:pt x="11422" y="6579"/>
                  </a:lnTo>
                  <a:lnTo>
                    <a:pt x="11292" y="7226"/>
                  </a:lnTo>
                  <a:lnTo>
                    <a:pt x="11137" y="7873"/>
                  </a:lnTo>
                  <a:lnTo>
                    <a:pt x="10956" y="8521"/>
                  </a:lnTo>
                  <a:lnTo>
                    <a:pt x="10800" y="9117"/>
                  </a:lnTo>
                  <a:lnTo>
                    <a:pt x="10671" y="9712"/>
                  </a:lnTo>
                  <a:lnTo>
                    <a:pt x="10619" y="10023"/>
                  </a:lnTo>
                  <a:lnTo>
                    <a:pt x="10593" y="10308"/>
                  </a:lnTo>
                  <a:lnTo>
                    <a:pt x="10567" y="10619"/>
                  </a:lnTo>
                  <a:lnTo>
                    <a:pt x="10567" y="10930"/>
                  </a:lnTo>
                  <a:lnTo>
                    <a:pt x="10593" y="11189"/>
                  </a:lnTo>
                  <a:lnTo>
                    <a:pt x="10645" y="11473"/>
                  </a:lnTo>
                  <a:lnTo>
                    <a:pt x="10748" y="11991"/>
                  </a:lnTo>
                  <a:lnTo>
                    <a:pt x="10904" y="12509"/>
                  </a:lnTo>
                  <a:lnTo>
                    <a:pt x="11111" y="13027"/>
                  </a:lnTo>
                  <a:lnTo>
                    <a:pt x="11344" y="13545"/>
                  </a:lnTo>
                  <a:lnTo>
                    <a:pt x="11629" y="14063"/>
                  </a:lnTo>
                  <a:lnTo>
                    <a:pt x="12173" y="15099"/>
                  </a:lnTo>
                  <a:lnTo>
                    <a:pt x="12432" y="15617"/>
                  </a:lnTo>
                  <a:lnTo>
                    <a:pt x="12665" y="16135"/>
                  </a:lnTo>
                  <a:lnTo>
                    <a:pt x="12898" y="16679"/>
                  </a:lnTo>
                  <a:lnTo>
                    <a:pt x="13053" y="17223"/>
                  </a:lnTo>
                  <a:lnTo>
                    <a:pt x="13131" y="17534"/>
                  </a:lnTo>
                  <a:lnTo>
                    <a:pt x="13183" y="17871"/>
                  </a:lnTo>
                  <a:lnTo>
                    <a:pt x="13209" y="18181"/>
                  </a:lnTo>
                  <a:lnTo>
                    <a:pt x="13209" y="18518"/>
                  </a:lnTo>
                  <a:lnTo>
                    <a:pt x="13183" y="18829"/>
                  </a:lnTo>
                  <a:lnTo>
                    <a:pt x="13157" y="19140"/>
                  </a:lnTo>
                  <a:lnTo>
                    <a:pt x="13079" y="19450"/>
                  </a:lnTo>
                  <a:lnTo>
                    <a:pt x="13002" y="19761"/>
                  </a:lnTo>
                  <a:lnTo>
                    <a:pt x="12924" y="20046"/>
                  </a:lnTo>
                  <a:lnTo>
                    <a:pt x="12794" y="20357"/>
                  </a:lnTo>
                  <a:lnTo>
                    <a:pt x="12665" y="20642"/>
                  </a:lnTo>
                  <a:lnTo>
                    <a:pt x="12509" y="20927"/>
                  </a:lnTo>
                  <a:lnTo>
                    <a:pt x="12354" y="21212"/>
                  </a:lnTo>
                  <a:lnTo>
                    <a:pt x="12173" y="21471"/>
                  </a:lnTo>
                  <a:lnTo>
                    <a:pt x="11784" y="21989"/>
                  </a:lnTo>
                  <a:lnTo>
                    <a:pt x="11370" y="22455"/>
                  </a:lnTo>
                  <a:lnTo>
                    <a:pt x="10930" y="22895"/>
                  </a:lnTo>
                  <a:lnTo>
                    <a:pt x="10463" y="23309"/>
                  </a:lnTo>
                  <a:lnTo>
                    <a:pt x="9971" y="23698"/>
                  </a:lnTo>
                  <a:lnTo>
                    <a:pt x="9479" y="24060"/>
                  </a:lnTo>
                  <a:lnTo>
                    <a:pt x="8961" y="24397"/>
                  </a:lnTo>
                  <a:lnTo>
                    <a:pt x="7899" y="25045"/>
                  </a:lnTo>
                  <a:lnTo>
                    <a:pt x="6838" y="25666"/>
                  </a:lnTo>
                  <a:lnTo>
                    <a:pt x="5750" y="26288"/>
                  </a:lnTo>
                  <a:lnTo>
                    <a:pt x="5232" y="26599"/>
                  </a:lnTo>
                  <a:lnTo>
                    <a:pt x="4714" y="26961"/>
                  </a:lnTo>
                  <a:lnTo>
                    <a:pt x="4196" y="27298"/>
                  </a:lnTo>
                  <a:lnTo>
                    <a:pt x="3730" y="27686"/>
                  </a:lnTo>
                  <a:lnTo>
                    <a:pt x="3212" y="28127"/>
                  </a:lnTo>
                  <a:lnTo>
                    <a:pt x="2771" y="28619"/>
                  </a:lnTo>
                  <a:lnTo>
                    <a:pt x="2357" y="29111"/>
                  </a:lnTo>
                  <a:lnTo>
                    <a:pt x="1969" y="29629"/>
                  </a:lnTo>
                  <a:lnTo>
                    <a:pt x="1632" y="30173"/>
                  </a:lnTo>
                  <a:lnTo>
                    <a:pt x="1347" y="30717"/>
                  </a:lnTo>
                  <a:lnTo>
                    <a:pt x="1088" y="31286"/>
                  </a:lnTo>
                  <a:lnTo>
                    <a:pt x="855" y="31882"/>
                  </a:lnTo>
                  <a:lnTo>
                    <a:pt x="648" y="32504"/>
                  </a:lnTo>
                  <a:lnTo>
                    <a:pt x="492" y="33099"/>
                  </a:lnTo>
                  <a:lnTo>
                    <a:pt x="337" y="33747"/>
                  </a:lnTo>
                  <a:lnTo>
                    <a:pt x="233" y="34368"/>
                  </a:lnTo>
                  <a:lnTo>
                    <a:pt x="130" y="35016"/>
                  </a:lnTo>
                  <a:lnTo>
                    <a:pt x="78" y="35663"/>
                  </a:lnTo>
                  <a:lnTo>
                    <a:pt x="26" y="36311"/>
                  </a:lnTo>
                  <a:lnTo>
                    <a:pt x="0" y="36958"/>
                  </a:lnTo>
                  <a:lnTo>
                    <a:pt x="233" y="37709"/>
                  </a:lnTo>
                  <a:lnTo>
                    <a:pt x="285" y="37709"/>
                  </a:lnTo>
                  <a:lnTo>
                    <a:pt x="311" y="37657"/>
                  </a:lnTo>
                  <a:lnTo>
                    <a:pt x="337" y="37606"/>
                  </a:lnTo>
                  <a:lnTo>
                    <a:pt x="337" y="37554"/>
                  </a:lnTo>
                  <a:lnTo>
                    <a:pt x="363" y="36881"/>
                  </a:lnTo>
                  <a:lnTo>
                    <a:pt x="415" y="36181"/>
                  </a:lnTo>
                  <a:lnTo>
                    <a:pt x="466" y="35508"/>
                  </a:lnTo>
                  <a:lnTo>
                    <a:pt x="544" y="34834"/>
                  </a:lnTo>
                  <a:lnTo>
                    <a:pt x="648" y="34187"/>
                  </a:lnTo>
                  <a:lnTo>
                    <a:pt x="777" y="33514"/>
                  </a:lnTo>
                  <a:lnTo>
                    <a:pt x="933" y="32866"/>
                  </a:lnTo>
                  <a:lnTo>
                    <a:pt x="1140" y="32245"/>
                  </a:lnTo>
                  <a:lnTo>
                    <a:pt x="1373" y="31623"/>
                  </a:lnTo>
                  <a:lnTo>
                    <a:pt x="1632" y="31001"/>
                  </a:lnTo>
                  <a:lnTo>
                    <a:pt x="1917" y="30432"/>
                  </a:lnTo>
                  <a:lnTo>
                    <a:pt x="2279" y="29862"/>
                  </a:lnTo>
                  <a:lnTo>
                    <a:pt x="2668" y="29318"/>
                  </a:lnTo>
                  <a:lnTo>
                    <a:pt x="3108" y="28800"/>
                  </a:lnTo>
                  <a:lnTo>
                    <a:pt x="3574" y="28308"/>
                  </a:lnTo>
                  <a:lnTo>
                    <a:pt x="4118" y="27842"/>
                  </a:lnTo>
                  <a:lnTo>
                    <a:pt x="4610" y="27479"/>
                  </a:lnTo>
                  <a:lnTo>
                    <a:pt x="5128" y="27117"/>
                  </a:lnTo>
                  <a:lnTo>
                    <a:pt x="5672" y="26754"/>
                  </a:lnTo>
                  <a:lnTo>
                    <a:pt x="6216" y="26443"/>
                  </a:lnTo>
                  <a:lnTo>
                    <a:pt x="7304" y="25796"/>
                  </a:lnTo>
                  <a:lnTo>
                    <a:pt x="8392" y="25174"/>
                  </a:lnTo>
                  <a:lnTo>
                    <a:pt x="8935" y="24837"/>
                  </a:lnTo>
                  <a:lnTo>
                    <a:pt x="9479" y="24501"/>
                  </a:lnTo>
                  <a:lnTo>
                    <a:pt x="9997" y="24138"/>
                  </a:lnTo>
                  <a:lnTo>
                    <a:pt x="10489" y="23776"/>
                  </a:lnTo>
                  <a:lnTo>
                    <a:pt x="10981" y="23361"/>
                  </a:lnTo>
                  <a:lnTo>
                    <a:pt x="11448" y="22921"/>
                  </a:lnTo>
                  <a:lnTo>
                    <a:pt x="11862" y="22481"/>
                  </a:lnTo>
                  <a:lnTo>
                    <a:pt x="12276" y="21963"/>
                  </a:lnTo>
                  <a:lnTo>
                    <a:pt x="12613" y="21496"/>
                  </a:lnTo>
                  <a:lnTo>
                    <a:pt x="12898" y="21004"/>
                  </a:lnTo>
                  <a:lnTo>
                    <a:pt x="13157" y="20486"/>
                  </a:lnTo>
                  <a:lnTo>
                    <a:pt x="13338" y="19968"/>
                  </a:lnTo>
                  <a:lnTo>
                    <a:pt x="13494" y="19424"/>
                  </a:lnTo>
                  <a:lnTo>
                    <a:pt x="13545" y="19140"/>
                  </a:lnTo>
                  <a:lnTo>
                    <a:pt x="13571" y="18855"/>
                  </a:lnTo>
                  <a:lnTo>
                    <a:pt x="13597" y="18570"/>
                  </a:lnTo>
                  <a:lnTo>
                    <a:pt x="13597" y="18285"/>
                  </a:lnTo>
                  <a:lnTo>
                    <a:pt x="13571" y="18000"/>
                  </a:lnTo>
                  <a:lnTo>
                    <a:pt x="13545" y="17715"/>
                  </a:lnTo>
                  <a:lnTo>
                    <a:pt x="13494" y="17430"/>
                  </a:lnTo>
                  <a:lnTo>
                    <a:pt x="13416" y="17145"/>
                  </a:lnTo>
                  <a:lnTo>
                    <a:pt x="13235" y="16576"/>
                  </a:lnTo>
                  <a:lnTo>
                    <a:pt x="13027" y="16006"/>
                  </a:lnTo>
                  <a:lnTo>
                    <a:pt x="12768" y="15488"/>
                  </a:lnTo>
                  <a:lnTo>
                    <a:pt x="12225" y="14426"/>
                  </a:lnTo>
                  <a:lnTo>
                    <a:pt x="11940" y="13882"/>
                  </a:lnTo>
                  <a:lnTo>
                    <a:pt x="11681" y="13364"/>
                  </a:lnTo>
                  <a:lnTo>
                    <a:pt x="11422" y="12794"/>
                  </a:lnTo>
                  <a:lnTo>
                    <a:pt x="11189" y="12173"/>
                  </a:lnTo>
                  <a:lnTo>
                    <a:pt x="11111" y="11862"/>
                  </a:lnTo>
                  <a:lnTo>
                    <a:pt x="11033" y="11551"/>
                  </a:lnTo>
                  <a:lnTo>
                    <a:pt x="10981" y="11240"/>
                  </a:lnTo>
                  <a:lnTo>
                    <a:pt x="10956" y="10930"/>
                  </a:lnTo>
                  <a:lnTo>
                    <a:pt x="10956" y="10567"/>
                  </a:lnTo>
                  <a:lnTo>
                    <a:pt x="10981" y="10204"/>
                  </a:lnTo>
                  <a:lnTo>
                    <a:pt x="11033" y="9868"/>
                  </a:lnTo>
                  <a:lnTo>
                    <a:pt x="11085" y="9505"/>
                  </a:lnTo>
                  <a:lnTo>
                    <a:pt x="11266" y="8806"/>
                  </a:lnTo>
                  <a:lnTo>
                    <a:pt x="11448" y="8132"/>
                  </a:lnTo>
                  <a:lnTo>
                    <a:pt x="11603" y="7563"/>
                  </a:lnTo>
                  <a:lnTo>
                    <a:pt x="11758" y="6993"/>
                  </a:lnTo>
                  <a:lnTo>
                    <a:pt x="11836" y="6423"/>
                  </a:lnTo>
                  <a:lnTo>
                    <a:pt x="11888" y="5853"/>
                  </a:lnTo>
                  <a:lnTo>
                    <a:pt x="11888" y="5568"/>
                  </a:lnTo>
                  <a:lnTo>
                    <a:pt x="11862" y="5284"/>
                  </a:lnTo>
                  <a:lnTo>
                    <a:pt x="11836" y="4999"/>
                  </a:lnTo>
                  <a:lnTo>
                    <a:pt x="11784" y="4714"/>
                  </a:lnTo>
                  <a:lnTo>
                    <a:pt x="11681" y="4455"/>
                  </a:lnTo>
                  <a:lnTo>
                    <a:pt x="11603" y="4170"/>
                  </a:lnTo>
                  <a:lnTo>
                    <a:pt x="11473" y="3911"/>
                  </a:lnTo>
                  <a:lnTo>
                    <a:pt x="11318" y="3626"/>
                  </a:lnTo>
                  <a:lnTo>
                    <a:pt x="11137" y="3367"/>
                  </a:lnTo>
                  <a:lnTo>
                    <a:pt x="10930" y="3134"/>
                  </a:lnTo>
                  <a:lnTo>
                    <a:pt x="10722" y="2875"/>
                  </a:lnTo>
                  <a:lnTo>
                    <a:pt x="10515" y="2668"/>
                  </a:lnTo>
                  <a:lnTo>
                    <a:pt x="10282" y="2461"/>
                  </a:lnTo>
                  <a:lnTo>
                    <a:pt x="10023" y="2253"/>
                  </a:lnTo>
                  <a:lnTo>
                    <a:pt x="9505" y="1891"/>
                  </a:lnTo>
                  <a:lnTo>
                    <a:pt x="8935" y="1580"/>
                  </a:lnTo>
                  <a:lnTo>
                    <a:pt x="8366" y="1295"/>
                  </a:lnTo>
                  <a:lnTo>
                    <a:pt x="7796" y="1036"/>
                  </a:lnTo>
                  <a:lnTo>
                    <a:pt x="7200" y="829"/>
                  </a:lnTo>
                  <a:lnTo>
                    <a:pt x="6397" y="596"/>
                  </a:lnTo>
                  <a:lnTo>
                    <a:pt x="5594" y="389"/>
                  </a:lnTo>
                  <a:lnTo>
                    <a:pt x="4792" y="233"/>
                  </a:lnTo>
                  <a:lnTo>
                    <a:pt x="3963" y="130"/>
                  </a:lnTo>
                  <a:lnTo>
                    <a:pt x="3134" y="52"/>
                  </a:lnTo>
                  <a:lnTo>
                    <a:pt x="2331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67"/>
            <p:cNvSpPr/>
            <p:nvPr/>
          </p:nvSpPr>
          <p:spPr>
            <a:xfrm>
              <a:off x="5534804" y="2561463"/>
              <a:ext cx="123832" cy="293922"/>
            </a:xfrm>
            <a:custGeom>
              <a:avLst/>
              <a:gdLst/>
              <a:ahLst/>
              <a:cxnLst/>
              <a:rect l="l" t="t" r="r" b="b"/>
              <a:pathLst>
                <a:path w="7900" h="18751" extrusionOk="0">
                  <a:moveTo>
                    <a:pt x="1710" y="0"/>
                  </a:moveTo>
                  <a:lnTo>
                    <a:pt x="1632" y="26"/>
                  </a:lnTo>
                  <a:lnTo>
                    <a:pt x="1580" y="78"/>
                  </a:lnTo>
                  <a:lnTo>
                    <a:pt x="1554" y="130"/>
                  </a:lnTo>
                  <a:lnTo>
                    <a:pt x="1554" y="207"/>
                  </a:lnTo>
                  <a:lnTo>
                    <a:pt x="1580" y="259"/>
                  </a:lnTo>
                  <a:lnTo>
                    <a:pt x="1606" y="337"/>
                  </a:lnTo>
                  <a:lnTo>
                    <a:pt x="1684" y="388"/>
                  </a:lnTo>
                  <a:lnTo>
                    <a:pt x="2228" y="622"/>
                  </a:lnTo>
                  <a:lnTo>
                    <a:pt x="2746" y="906"/>
                  </a:lnTo>
                  <a:lnTo>
                    <a:pt x="3238" y="1217"/>
                  </a:lnTo>
                  <a:lnTo>
                    <a:pt x="3704" y="1554"/>
                  </a:lnTo>
                  <a:lnTo>
                    <a:pt x="4170" y="1942"/>
                  </a:lnTo>
                  <a:lnTo>
                    <a:pt x="4610" y="2331"/>
                  </a:lnTo>
                  <a:lnTo>
                    <a:pt x="4999" y="2771"/>
                  </a:lnTo>
                  <a:lnTo>
                    <a:pt x="5387" y="3212"/>
                  </a:lnTo>
                  <a:lnTo>
                    <a:pt x="5750" y="3678"/>
                  </a:lnTo>
                  <a:lnTo>
                    <a:pt x="6061" y="4170"/>
                  </a:lnTo>
                  <a:lnTo>
                    <a:pt x="6371" y="4688"/>
                  </a:lnTo>
                  <a:lnTo>
                    <a:pt x="6630" y="5206"/>
                  </a:lnTo>
                  <a:lnTo>
                    <a:pt x="6864" y="5750"/>
                  </a:lnTo>
                  <a:lnTo>
                    <a:pt x="7071" y="6319"/>
                  </a:lnTo>
                  <a:lnTo>
                    <a:pt x="7226" y="6889"/>
                  </a:lnTo>
                  <a:lnTo>
                    <a:pt x="7356" y="7459"/>
                  </a:lnTo>
                  <a:lnTo>
                    <a:pt x="7459" y="8029"/>
                  </a:lnTo>
                  <a:lnTo>
                    <a:pt x="7511" y="8624"/>
                  </a:lnTo>
                  <a:lnTo>
                    <a:pt x="7537" y="9194"/>
                  </a:lnTo>
                  <a:lnTo>
                    <a:pt x="7511" y="9764"/>
                  </a:lnTo>
                  <a:lnTo>
                    <a:pt x="7459" y="10334"/>
                  </a:lnTo>
                  <a:lnTo>
                    <a:pt x="7356" y="10904"/>
                  </a:lnTo>
                  <a:lnTo>
                    <a:pt x="7226" y="11473"/>
                  </a:lnTo>
                  <a:lnTo>
                    <a:pt x="7071" y="12017"/>
                  </a:lnTo>
                  <a:lnTo>
                    <a:pt x="6864" y="12561"/>
                  </a:lnTo>
                  <a:lnTo>
                    <a:pt x="6630" y="13079"/>
                  </a:lnTo>
                  <a:lnTo>
                    <a:pt x="6371" y="13597"/>
                  </a:lnTo>
                  <a:lnTo>
                    <a:pt x="6061" y="14089"/>
                  </a:lnTo>
                  <a:lnTo>
                    <a:pt x="5750" y="14581"/>
                  </a:lnTo>
                  <a:lnTo>
                    <a:pt x="5387" y="15047"/>
                  </a:lnTo>
                  <a:lnTo>
                    <a:pt x="5025" y="15488"/>
                  </a:lnTo>
                  <a:lnTo>
                    <a:pt x="4610" y="15902"/>
                  </a:lnTo>
                  <a:lnTo>
                    <a:pt x="4144" y="16342"/>
                  </a:lnTo>
                  <a:lnTo>
                    <a:pt x="3626" y="16757"/>
                  </a:lnTo>
                  <a:lnTo>
                    <a:pt x="3082" y="17119"/>
                  </a:lnTo>
                  <a:lnTo>
                    <a:pt x="2538" y="17456"/>
                  </a:lnTo>
                  <a:lnTo>
                    <a:pt x="1969" y="17741"/>
                  </a:lnTo>
                  <a:lnTo>
                    <a:pt x="1373" y="18000"/>
                  </a:lnTo>
                  <a:lnTo>
                    <a:pt x="751" y="18207"/>
                  </a:lnTo>
                  <a:lnTo>
                    <a:pt x="130" y="18388"/>
                  </a:lnTo>
                  <a:lnTo>
                    <a:pt x="52" y="18414"/>
                  </a:lnTo>
                  <a:lnTo>
                    <a:pt x="0" y="18466"/>
                  </a:lnTo>
                  <a:lnTo>
                    <a:pt x="0" y="18544"/>
                  </a:lnTo>
                  <a:lnTo>
                    <a:pt x="0" y="18596"/>
                  </a:lnTo>
                  <a:lnTo>
                    <a:pt x="26" y="18673"/>
                  </a:lnTo>
                  <a:lnTo>
                    <a:pt x="78" y="18725"/>
                  </a:lnTo>
                  <a:lnTo>
                    <a:pt x="156" y="18751"/>
                  </a:lnTo>
                  <a:lnTo>
                    <a:pt x="233" y="18751"/>
                  </a:lnTo>
                  <a:lnTo>
                    <a:pt x="803" y="18596"/>
                  </a:lnTo>
                  <a:lnTo>
                    <a:pt x="1373" y="18388"/>
                  </a:lnTo>
                  <a:lnTo>
                    <a:pt x="1943" y="18155"/>
                  </a:lnTo>
                  <a:lnTo>
                    <a:pt x="2461" y="17896"/>
                  </a:lnTo>
                  <a:lnTo>
                    <a:pt x="3005" y="17611"/>
                  </a:lnTo>
                  <a:lnTo>
                    <a:pt x="3497" y="17301"/>
                  </a:lnTo>
                  <a:lnTo>
                    <a:pt x="3989" y="16938"/>
                  </a:lnTo>
                  <a:lnTo>
                    <a:pt x="4455" y="16550"/>
                  </a:lnTo>
                  <a:lnTo>
                    <a:pt x="4895" y="16161"/>
                  </a:lnTo>
                  <a:lnTo>
                    <a:pt x="5310" y="15721"/>
                  </a:lnTo>
                  <a:lnTo>
                    <a:pt x="5698" y="15281"/>
                  </a:lnTo>
                  <a:lnTo>
                    <a:pt x="6061" y="14788"/>
                  </a:lnTo>
                  <a:lnTo>
                    <a:pt x="6397" y="14296"/>
                  </a:lnTo>
                  <a:lnTo>
                    <a:pt x="6708" y="13778"/>
                  </a:lnTo>
                  <a:lnTo>
                    <a:pt x="6967" y="13234"/>
                  </a:lnTo>
                  <a:lnTo>
                    <a:pt x="7226" y="12691"/>
                  </a:lnTo>
                  <a:lnTo>
                    <a:pt x="7433" y="12121"/>
                  </a:lnTo>
                  <a:lnTo>
                    <a:pt x="7615" y="11525"/>
                  </a:lnTo>
                  <a:lnTo>
                    <a:pt x="7744" y="10929"/>
                  </a:lnTo>
                  <a:lnTo>
                    <a:pt x="7822" y="10334"/>
                  </a:lnTo>
                  <a:lnTo>
                    <a:pt x="7874" y="9712"/>
                  </a:lnTo>
                  <a:lnTo>
                    <a:pt x="7900" y="9117"/>
                  </a:lnTo>
                  <a:lnTo>
                    <a:pt x="7874" y="8495"/>
                  </a:lnTo>
                  <a:lnTo>
                    <a:pt x="7796" y="7899"/>
                  </a:lnTo>
                  <a:lnTo>
                    <a:pt x="7692" y="7304"/>
                  </a:lnTo>
                  <a:lnTo>
                    <a:pt x="7563" y="6708"/>
                  </a:lnTo>
                  <a:lnTo>
                    <a:pt x="7382" y="6138"/>
                  </a:lnTo>
                  <a:lnTo>
                    <a:pt x="7174" y="5568"/>
                  </a:lnTo>
                  <a:lnTo>
                    <a:pt x="6941" y="4999"/>
                  </a:lnTo>
                  <a:lnTo>
                    <a:pt x="6656" y="4455"/>
                  </a:lnTo>
                  <a:lnTo>
                    <a:pt x="6346" y="3911"/>
                  </a:lnTo>
                  <a:lnTo>
                    <a:pt x="6009" y="3393"/>
                  </a:lnTo>
                  <a:lnTo>
                    <a:pt x="5569" y="2849"/>
                  </a:lnTo>
                  <a:lnTo>
                    <a:pt x="5128" y="2331"/>
                  </a:lnTo>
                  <a:lnTo>
                    <a:pt x="4636" y="1865"/>
                  </a:lnTo>
                  <a:lnTo>
                    <a:pt x="4118" y="1424"/>
                  </a:lnTo>
                  <a:lnTo>
                    <a:pt x="3574" y="1010"/>
                  </a:lnTo>
                  <a:lnTo>
                    <a:pt x="3005" y="647"/>
                  </a:lnTo>
                  <a:lnTo>
                    <a:pt x="2409" y="311"/>
                  </a:lnTo>
                  <a:lnTo>
                    <a:pt x="1787" y="26"/>
                  </a:lnTo>
                  <a:lnTo>
                    <a:pt x="1710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67"/>
            <p:cNvSpPr/>
            <p:nvPr/>
          </p:nvSpPr>
          <p:spPr>
            <a:xfrm>
              <a:off x="5529114" y="2356434"/>
              <a:ext cx="113691" cy="802623"/>
            </a:xfrm>
            <a:custGeom>
              <a:avLst/>
              <a:gdLst/>
              <a:ahLst/>
              <a:cxnLst/>
              <a:rect l="l" t="t" r="r" b="b"/>
              <a:pathLst>
                <a:path w="7253" h="51204" extrusionOk="0">
                  <a:moveTo>
                    <a:pt x="7045" y="1"/>
                  </a:moveTo>
                  <a:lnTo>
                    <a:pt x="6993" y="27"/>
                  </a:lnTo>
                  <a:lnTo>
                    <a:pt x="6968" y="79"/>
                  </a:lnTo>
                  <a:lnTo>
                    <a:pt x="6372" y="1244"/>
                  </a:lnTo>
                  <a:lnTo>
                    <a:pt x="5776" y="2435"/>
                  </a:lnTo>
                  <a:lnTo>
                    <a:pt x="5258" y="3627"/>
                  </a:lnTo>
                  <a:lnTo>
                    <a:pt x="4740" y="4844"/>
                  </a:lnTo>
                  <a:lnTo>
                    <a:pt x="4248" y="6061"/>
                  </a:lnTo>
                  <a:lnTo>
                    <a:pt x="3782" y="7279"/>
                  </a:lnTo>
                  <a:lnTo>
                    <a:pt x="3342" y="8522"/>
                  </a:lnTo>
                  <a:lnTo>
                    <a:pt x="2927" y="9765"/>
                  </a:lnTo>
                  <a:lnTo>
                    <a:pt x="2539" y="11034"/>
                  </a:lnTo>
                  <a:lnTo>
                    <a:pt x="2176" y="12303"/>
                  </a:lnTo>
                  <a:lnTo>
                    <a:pt x="1865" y="13572"/>
                  </a:lnTo>
                  <a:lnTo>
                    <a:pt x="1555" y="14841"/>
                  </a:lnTo>
                  <a:lnTo>
                    <a:pt x="1270" y="16136"/>
                  </a:lnTo>
                  <a:lnTo>
                    <a:pt x="1037" y="17431"/>
                  </a:lnTo>
                  <a:lnTo>
                    <a:pt x="804" y="18726"/>
                  </a:lnTo>
                  <a:lnTo>
                    <a:pt x="622" y="20021"/>
                  </a:lnTo>
                  <a:lnTo>
                    <a:pt x="441" y="21316"/>
                  </a:lnTo>
                  <a:lnTo>
                    <a:pt x="312" y="22611"/>
                  </a:lnTo>
                  <a:lnTo>
                    <a:pt x="208" y="23906"/>
                  </a:lnTo>
                  <a:lnTo>
                    <a:pt x="104" y="25227"/>
                  </a:lnTo>
                  <a:lnTo>
                    <a:pt x="53" y="26522"/>
                  </a:lnTo>
                  <a:lnTo>
                    <a:pt x="27" y="27817"/>
                  </a:lnTo>
                  <a:lnTo>
                    <a:pt x="1" y="29112"/>
                  </a:lnTo>
                  <a:lnTo>
                    <a:pt x="27" y="30432"/>
                  </a:lnTo>
                  <a:lnTo>
                    <a:pt x="78" y="31727"/>
                  </a:lnTo>
                  <a:lnTo>
                    <a:pt x="156" y="33022"/>
                  </a:lnTo>
                  <a:lnTo>
                    <a:pt x="260" y="34317"/>
                  </a:lnTo>
                  <a:lnTo>
                    <a:pt x="389" y="35612"/>
                  </a:lnTo>
                  <a:lnTo>
                    <a:pt x="545" y="36907"/>
                  </a:lnTo>
                  <a:lnTo>
                    <a:pt x="726" y="38202"/>
                  </a:lnTo>
                  <a:lnTo>
                    <a:pt x="933" y="39497"/>
                  </a:lnTo>
                  <a:lnTo>
                    <a:pt x="1166" y="40766"/>
                  </a:lnTo>
                  <a:lnTo>
                    <a:pt x="1425" y="42087"/>
                  </a:lnTo>
                  <a:lnTo>
                    <a:pt x="1736" y="43408"/>
                  </a:lnTo>
                  <a:lnTo>
                    <a:pt x="2073" y="44703"/>
                  </a:lnTo>
                  <a:lnTo>
                    <a:pt x="2435" y="45998"/>
                  </a:lnTo>
                  <a:lnTo>
                    <a:pt x="2824" y="47293"/>
                  </a:lnTo>
                  <a:lnTo>
                    <a:pt x="3238" y="48562"/>
                  </a:lnTo>
                  <a:lnTo>
                    <a:pt x="3678" y="49831"/>
                  </a:lnTo>
                  <a:lnTo>
                    <a:pt x="4145" y="51100"/>
                  </a:lnTo>
                  <a:lnTo>
                    <a:pt x="4533" y="51204"/>
                  </a:lnTo>
                  <a:lnTo>
                    <a:pt x="4093" y="50038"/>
                  </a:lnTo>
                  <a:lnTo>
                    <a:pt x="3652" y="48847"/>
                  </a:lnTo>
                  <a:lnTo>
                    <a:pt x="3264" y="47681"/>
                  </a:lnTo>
                  <a:lnTo>
                    <a:pt x="2901" y="46490"/>
                  </a:lnTo>
                  <a:lnTo>
                    <a:pt x="2565" y="45299"/>
                  </a:lnTo>
                  <a:lnTo>
                    <a:pt x="2228" y="44081"/>
                  </a:lnTo>
                  <a:lnTo>
                    <a:pt x="1943" y="42890"/>
                  </a:lnTo>
                  <a:lnTo>
                    <a:pt x="1658" y="41673"/>
                  </a:lnTo>
                  <a:lnTo>
                    <a:pt x="1425" y="40455"/>
                  </a:lnTo>
                  <a:lnTo>
                    <a:pt x="1192" y="39238"/>
                  </a:lnTo>
                  <a:lnTo>
                    <a:pt x="1011" y="37995"/>
                  </a:lnTo>
                  <a:lnTo>
                    <a:pt x="829" y="36778"/>
                  </a:lnTo>
                  <a:lnTo>
                    <a:pt x="700" y="35535"/>
                  </a:lnTo>
                  <a:lnTo>
                    <a:pt x="571" y="34291"/>
                  </a:lnTo>
                  <a:lnTo>
                    <a:pt x="467" y="33048"/>
                  </a:lnTo>
                  <a:lnTo>
                    <a:pt x="389" y="31805"/>
                  </a:lnTo>
                  <a:lnTo>
                    <a:pt x="337" y="30510"/>
                  </a:lnTo>
                  <a:lnTo>
                    <a:pt x="312" y="29215"/>
                  </a:lnTo>
                  <a:lnTo>
                    <a:pt x="337" y="27894"/>
                  </a:lnTo>
                  <a:lnTo>
                    <a:pt x="363" y="26599"/>
                  </a:lnTo>
                  <a:lnTo>
                    <a:pt x="415" y="25304"/>
                  </a:lnTo>
                  <a:lnTo>
                    <a:pt x="493" y="23984"/>
                  </a:lnTo>
                  <a:lnTo>
                    <a:pt x="622" y="22689"/>
                  </a:lnTo>
                  <a:lnTo>
                    <a:pt x="752" y="21394"/>
                  </a:lnTo>
                  <a:lnTo>
                    <a:pt x="907" y="20099"/>
                  </a:lnTo>
                  <a:lnTo>
                    <a:pt x="1114" y="18804"/>
                  </a:lnTo>
                  <a:lnTo>
                    <a:pt x="1322" y="17509"/>
                  </a:lnTo>
                  <a:lnTo>
                    <a:pt x="1581" y="16240"/>
                  </a:lnTo>
                  <a:lnTo>
                    <a:pt x="1840" y="14971"/>
                  </a:lnTo>
                  <a:lnTo>
                    <a:pt x="2150" y="13702"/>
                  </a:lnTo>
                  <a:lnTo>
                    <a:pt x="2461" y="12433"/>
                  </a:lnTo>
                  <a:lnTo>
                    <a:pt x="2824" y="11163"/>
                  </a:lnTo>
                  <a:lnTo>
                    <a:pt x="3264" y="9765"/>
                  </a:lnTo>
                  <a:lnTo>
                    <a:pt x="3730" y="8340"/>
                  </a:lnTo>
                  <a:lnTo>
                    <a:pt x="4222" y="6968"/>
                  </a:lnTo>
                  <a:lnTo>
                    <a:pt x="4766" y="5595"/>
                  </a:lnTo>
                  <a:lnTo>
                    <a:pt x="5310" y="4223"/>
                  </a:lnTo>
                  <a:lnTo>
                    <a:pt x="5932" y="2876"/>
                  </a:lnTo>
                  <a:lnTo>
                    <a:pt x="6553" y="1529"/>
                  </a:lnTo>
                  <a:lnTo>
                    <a:pt x="7227" y="234"/>
                  </a:lnTo>
                  <a:lnTo>
                    <a:pt x="7252" y="156"/>
                  </a:lnTo>
                  <a:lnTo>
                    <a:pt x="7227" y="105"/>
                  </a:lnTo>
                  <a:lnTo>
                    <a:pt x="7201" y="53"/>
                  </a:lnTo>
                  <a:lnTo>
                    <a:pt x="7149" y="1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67"/>
            <p:cNvSpPr/>
            <p:nvPr/>
          </p:nvSpPr>
          <p:spPr>
            <a:xfrm>
              <a:off x="5607473" y="2286210"/>
              <a:ext cx="399477" cy="116528"/>
            </a:xfrm>
            <a:custGeom>
              <a:avLst/>
              <a:gdLst/>
              <a:ahLst/>
              <a:cxnLst/>
              <a:rect l="l" t="t" r="r" b="b"/>
              <a:pathLst>
                <a:path w="25485" h="7434" extrusionOk="0">
                  <a:moveTo>
                    <a:pt x="24035" y="0"/>
                  </a:moveTo>
                  <a:lnTo>
                    <a:pt x="22973" y="467"/>
                  </a:lnTo>
                  <a:lnTo>
                    <a:pt x="21911" y="881"/>
                  </a:lnTo>
                  <a:lnTo>
                    <a:pt x="20849" y="1244"/>
                  </a:lnTo>
                  <a:lnTo>
                    <a:pt x="19813" y="1554"/>
                  </a:lnTo>
                  <a:lnTo>
                    <a:pt x="18777" y="1813"/>
                  </a:lnTo>
                  <a:lnTo>
                    <a:pt x="17741" y="2021"/>
                  </a:lnTo>
                  <a:lnTo>
                    <a:pt x="16731" y="2202"/>
                  </a:lnTo>
                  <a:lnTo>
                    <a:pt x="15747" y="2331"/>
                  </a:lnTo>
                  <a:lnTo>
                    <a:pt x="14763" y="2435"/>
                  </a:lnTo>
                  <a:lnTo>
                    <a:pt x="13779" y="2513"/>
                  </a:lnTo>
                  <a:lnTo>
                    <a:pt x="12846" y="2539"/>
                  </a:lnTo>
                  <a:lnTo>
                    <a:pt x="11914" y="2539"/>
                  </a:lnTo>
                  <a:lnTo>
                    <a:pt x="11033" y="2513"/>
                  </a:lnTo>
                  <a:lnTo>
                    <a:pt x="10153" y="2461"/>
                  </a:lnTo>
                  <a:lnTo>
                    <a:pt x="9324" y="2409"/>
                  </a:lnTo>
                  <a:lnTo>
                    <a:pt x="8495" y="2331"/>
                  </a:lnTo>
                  <a:lnTo>
                    <a:pt x="7718" y="2228"/>
                  </a:lnTo>
                  <a:lnTo>
                    <a:pt x="6993" y="2098"/>
                  </a:lnTo>
                  <a:lnTo>
                    <a:pt x="5620" y="1865"/>
                  </a:lnTo>
                  <a:lnTo>
                    <a:pt x="4403" y="1580"/>
                  </a:lnTo>
                  <a:lnTo>
                    <a:pt x="3393" y="1321"/>
                  </a:lnTo>
                  <a:lnTo>
                    <a:pt x="2564" y="1062"/>
                  </a:lnTo>
                  <a:lnTo>
                    <a:pt x="1969" y="855"/>
                  </a:lnTo>
                  <a:lnTo>
                    <a:pt x="1451" y="674"/>
                  </a:lnTo>
                  <a:lnTo>
                    <a:pt x="1347" y="751"/>
                  </a:lnTo>
                  <a:lnTo>
                    <a:pt x="1243" y="855"/>
                  </a:lnTo>
                  <a:lnTo>
                    <a:pt x="1062" y="1062"/>
                  </a:lnTo>
                  <a:lnTo>
                    <a:pt x="907" y="1347"/>
                  </a:lnTo>
                  <a:lnTo>
                    <a:pt x="751" y="1684"/>
                  </a:lnTo>
                  <a:lnTo>
                    <a:pt x="622" y="2021"/>
                  </a:lnTo>
                  <a:lnTo>
                    <a:pt x="518" y="2409"/>
                  </a:lnTo>
                  <a:lnTo>
                    <a:pt x="311" y="3186"/>
                  </a:lnTo>
                  <a:lnTo>
                    <a:pt x="182" y="3911"/>
                  </a:lnTo>
                  <a:lnTo>
                    <a:pt x="78" y="4559"/>
                  </a:lnTo>
                  <a:lnTo>
                    <a:pt x="0" y="5154"/>
                  </a:lnTo>
                  <a:lnTo>
                    <a:pt x="1632" y="5621"/>
                  </a:lnTo>
                  <a:lnTo>
                    <a:pt x="3186" y="6035"/>
                  </a:lnTo>
                  <a:lnTo>
                    <a:pt x="4662" y="6397"/>
                  </a:lnTo>
                  <a:lnTo>
                    <a:pt x="6112" y="6682"/>
                  </a:lnTo>
                  <a:lnTo>
                    <a:pt x="7511" y="6941"/>
                  </a:lnTo>
                  <a:lnTo>
                    <a:pt x="8832" y="7123"/>
                  </a:lnTo>
                  <a:lnTo>
                    <a:pt x="10127" y="7278"/>
                  </a:lnTo>
                  <a:lnTo>
                    <a:pt x="11344" y="7356"/>
                  </a:lnTo>
                  <a:lnTo>
                    <a:pt x="12509" y="7433"/>
                  </a:lnTo>
                  <a:lnTo>
                    <a:pt x="14711" y="7433"/>
                  </a:lnTo>
                  <a:lnTo>
                    <a:pt x="15721" y="7382"/>
                  </a:lnTo>
                  <a:lnTo>
                    <a:pt x="16679" y="7304"/>
                  </a:lnTo>
                  <a:lnTo>
                    <a:pt x="17612" y="7200"/>
                  </a:lnTo>
                  <a:lnTo>
                    <a:pt x="18466" y="7071"/>
                  </a:lnTo>
                  <a:lnTo>
                    <a:pt x="19269" y="6941"/>
                  </a:lnTo>
                  <a:lnTo>
                    <a:pt x="20020" y="6760"/>
                  </a:lnTo>
                  <a:lnTo>
                    <a:pt x="20745" y="6605"/>
                  </a:lnTo>
                  <a:lnTo>
                    <a:pt x="21393" y="6423"/>
                  </a:lnTo>
                  <a:lnTo>
                    <a:pt x="21989" y="6216"/>
                  </a:lnTo>
                  <a:lnTo>
                    <a:pt x="22558" y="6035"/>
                  </a:lnTo>
                  <a:lnTo>
                    <a:pt x="23050" y="5854"/>
                  </a:lnTo>
                  <a:lnTo>
                    <a:pt x="23931" y="5465"/>
                  </a:lnTo>
                  <a:lnTo>
                    <a:pt x="24578" y="5128"/>
                  </a:lnTo>
                  <a:lnTo>
                    <a:pt x="25070" y="4869"/>
                  </a:lnTo>
                  <a:lnTo>
                    <a:pt x="25433" y="4636"/>
                  </a:lnTo>
                  <a:lnTo>
                    <a:pt x="25485" y="4067"/>
                  </a:lnTo>
                  <a:lnTo>
                    <a:pt x="25459" y="3549"/>
                  </a:lnTo>
                  <a:lnTo>
                    <a:pt x="25433" y="3082"/>
                  </a:lnTo>
                  <a:lnTo>
                    <a:pt x="25355" y="2616"/>
                  </a:lnTo>
                  <a:lnTo>
                    <a:pt x="25252" y="2202"/>
                  </a:lnTo>
                  <a:lnTo>
                    <a:pt x="25122" y="1839"/>
                  </a:lnTo>
                  <a:lnTo>
                    <a:pt x="24993" y="1477"/>
                  </a:lnTo>
                  <a:lnTo>
                    <a:pt x="24837" y="1192"/>
                  </a:lnTo>
                  <a:lnTo>
                    <a:pt x="24708" y="907"/>
                  </a:lnTo>
                  <a:lnTo>
                    <a:pt x="24553" y="674"/>
                  </a:lnTo>
                  <a:lnTo>
                    <a:pt x="24294" y="311"/>
                  </a:lnTo>
                  <a:lnTo>
                    <a:pt x="24086" y="78"/>
                  </a:lnTo>
                  <a:lnTo>
                    <a:pt x="2403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67"/>
            <p:cNvSpPr/>
            <p:nvPr/>
          </p:nvSpPr>
          <p:spPr>
            <a:xfrm>
              <a:off x="5126000" y="2757541"/>
              <a:ext cx="580947" cy="437238"/>
            </a:xfrm>
            <a:custGeom>
              <a:avLst/>
              <a:gdLst/>
              <a:ahLst/>
              <a:cxnLst/>
              <a:rect l="l" t="t" r="r" b="b"/>
              <a:pathLst>
                <a:path w="37062" h="27894" extrusionOk="0">
                  <a:moveTo>
                    <a:pt x="129" y="0"/>
                  </a:move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27712"/>
                  </a:lnTo>
                  <a:lnTo>
                    <a:pt x="26" y="27790"/>
                  </a:lnTo>
                  <a:lnTo>
                    <a:pt x="52" y="27842"/>
                  </a:lnTo>
                  <a:lnTo>
                    <a:pt x="129" y="27894"/>
                  </a:lnTo>
                  <a:lnTo>
                    <a:pt x="36958" y="27894"/>
                  </a:lnTo>
                  <a:lnTo>
                    <a:pt x="37010" y="27842"/>
                  </a:lnTo>
                  <a:lnTo>
                    <a:pt x="37036" y="27790"/>
                  </a:lnTo>
                  <a:lnTo>
                    <a:pt x="37061" y="27712"/>
                  </a:lnTo>
                  <a:lnTo>
                    <a:pt x="37061" y="182"/>
                  </a:lnTo>
                  <a:lnTo>
                    <a:pt x="37036" y="104"/>
                  </a:lnTo>
                  <a:lnTo>
                    <a:pt x="37010" y="52"/>
                  </a:lnTo>
                  <a:lnTo>
                    <a:pt x="36958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67"/>
            <p:cNvSpPr/>
            <p:nvPr/>
          </p:nvSpPr>
          <p:spPr>
            <a:xfrm>
              <a:off x="5129244" y="2961740"/>
              <a:ext cx="574457" cy="9766"/>
            </a:xfrm>
            <a:custGeom>
              <a:avLst/>
              <a:gdLst/>
              <a:ahLst/>
              <a:cxnLst/>
              <a:rect l="l" t="t" r="r" b="b"/>
              <a:pathLst>
                <a:path w="36648" h="623" extrusionOk="0">
                  <a:moveTo>
                    <a:pt x="311" y="1"/>
                  </a:moveTo>
                  <a:lnTo>
                    <a:pt x="181" y="26"/>
                  </a:lnTo>
                  <a:lnTo>
                    <a:pt x="78" y="104"/>
                  </a:lnTo>
                  <a:lnTo>
                    <a:pt x="26" y="208"/>
                  </a:lnTo>
                  <a:lnTo>
                    <a:pt x="0" y="311"/>
                  </a:lnTo>
                  <a:lnTo>
                    <a:pt x="26" y="441"/>
                  </a:lnTo>
                  <a:lnTo>
                    <a:pt x="78" y="544"/>
                  </a:lnTo>
                  <a:lnTo>
                    <a:pt x="181" y="596"/>
                  </a:lnTo>
                  <a:lnTo>
                    <a:pt x="311" y="622"/>
                  </a:lnTo>
                  <a:lnTo>
                    <a:pt x="36337" y="622"/>
                  </a:lnTo>
                  <a:lnTo>
                    <a:pt x="36466" y="596"/>
                  </a:lnTo>
                  <a:lnTo>
                    <a:pt x="36570" y="544"/>
                  </a:lnTo>
                  <a:lnTo>
                    <a:pt x="36647" y="441"/>
                  </a:lnTo>
                  <a:lnTo>
                    <a:pt x="36647" y="311"/>
                  </a:lnTo>
                  <a:lnTo>
                    <a:pt x="36647" y="208"/>
                  </a:lnTo>
                  <a:lnTo>
                    <a:pt x="36570" y="104"/>
                  </a:lnTo>
                  <a:lnTo>
                    <a:pt x="36466" y="26"/>
                  </a:lnTo>
                  <a:lnTo>
                    <a:pt x="36337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5164560" y="2760378"/>
              <a:ext cx="9750" cy="211127"/>
            </a:xfrm>
            <a:custGeom>
              <a:avLst/>
              <a:gdLst/>
              <a:ahLst/>
              <a:cxnLst/>
              <a:rect l="l" t="t" r="r" b="b"/>
              <a:pathLst>
                <a:path w="622" h="13469" extrusionOk="0">
                  <a:moveTo>
                    <a:pt x="311" y="1"/>
                  </a:moveTo>
                  <a:lnTo>
                    <a:pt x="208" y="26"/>
                  </a:lnTo>
                  <a:lnTo>
                    <a:pt x="104" y="78"/>
                  </a:lnTo>
                  <a:lnTo>
                    <a:pt x="26" y="182"/>
                  </a:lnTo>
                  <a:lnTo>
                    <a:pt x="0" y="311"/>
                  </a:lnTo>
                  <a:lnTo>
                    <a:pt x="0" y="13157"/>
                  </a:lnTo>
                  <a:lnTo>
                    <a:pt x="26" y="13287"/>
                  </a:lnTo>
                  <a:lnTo>
                    <a:pt x="104" y="13390"/>
                  </a:lnTo>
                  <a:lnTo>
                    <a:pt x="208" y="13442"/>
                  </a:lnTo>
                  <a:lnTo>
                    <a:pt x="311" y="13468"/>
                  </a:lnTo>
                  <a:lnTo>
                    <a:pt x="441" y="13442"/>
                  </a:lnTo>
                  <a:lnTo>
                    <a:pt x="544" y="13390"/>
                  </a:lnTo>
                  <a:lnTo>
                    <a:pt x="596" y="13287"/>
                  </a:lnTo>
                  <a:lnTo>
                    <a:pt x="622" y="13157"/>
                  </a:lnTo>
                  <a:lnTo>
                    <a:pt x="622" y="311"/>
                  </a:lnTo>
                  <a:lnTo>
                    <a:pt x="596" y="182"/>
                  </a:lnTo>
                  <a:lnTo>
                    <a:pt x="544" y="78"/>
                  </a:lnTo>
                  <a:lnTo>
                    <a:pt x="441" y="26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5659843" y="2760378"/>
              <a:ext cx="9750" cy="211127"/>
            </a:xfrm>
            <a:custGeom>
              <a:avLst/>
              <a:gdLst/>
              <a:ahLst/>
              <a:cxnLst/>
              <a:rect l="l" t="t" r="r" b="b"/>
              <a:pathLst>
                <a:path w="622" h="13469" extrusionOk="0">
                  <a:moveTo>
                    <a:pt x="311" y="1"/>
                  </a:moveTo>
                  <a:lnTo>
                    <a:pt x="207" y="26"/>
                  </a:lnTo>
                  <a:lnTo>
                    <a:pt x="104" y="78"/>
                  </a:lnTo>
                  <a:lnTo>
                    <a:pt x="26" y="182"/>
                  </a:lnTo>
                  <a:lnTo>
                    <a:pt x="0" y="311"/>
                  </a:lnTo>
                  <a:lnTo>
                    <a:pt x="0" y="13157"/>
                  </a:lnTo>
                  <a:lnTo>
                    <a:pt x="26" y="13287"/>
                  </a:lnTo>
                  <a:lnTo>
                    <a:pt x="104" y="13390"/>
                  </a:lnTo>
                  <a:lnTo>
                    <a:pt x="207" y="13442"/>
                  </a:lnTo>
                  <a:lnTo>
                    <a:pt x="311" y="13468"/>
                  </a:lnTo>
                  <a:lnTo>
                    <a:pt x="440" y="13442"/>
                  </a:lnTo>
                  <a:lnTo>
                    <a:pt x="544" y="13390"/>
                  </a:lnTo>
                  <a:lnTo>
                    <a:pt x="596" y="13287"/>
                  </a:lnTo>
                  <a:lnTo>
                    <a:pt x="622" y="13157"/>
                  </a:lnTo>
                  <a:lnTo>
                    <a:pt x="622" y="311"/>
                  </a:lnTo>
                  <a:lnTo>
                    <a:pt x="596" y="182"/>
                  </a:lnTo>
                  <a:lnTo>
                    <a:pt x="544" y="78"/>
                  </a:lnTo>
                  <a:lnTo>
                    <a:pt x="440" y="26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5229925" y="2924794"/>
              <a:ext cx="38984" cy="83642"/>
            </a:xfrm>
            <a:custGeom>
              <a:avLst/>
              <a:gdLst/>
              <a:ahLst/>
              <a:cxnLst/>
              <a:rect l="l" t="t" r="r" b="b"/>
              <a:pathLst>
                <a:path w="2487" h="5336" extrusionOk="0">
                  <a:moveTo>
                    <a:pt x="311" y="1"/>
                  </a:moveTo>
                  <a:lnTo>
                    <a:pt x="181" y="27"/>
                  </a:lnTo>
                  <a:lnTo>
                    <a:pt x="78" y="104"/>
                  </a:lnTo>
                  <a:lnTo>
                    <a:pt x="26" y="208"/>
                  </a:lnTo>
                  <a:lnTo>
                    <a:pt x="0" y="337"/>
                  </a:lnTo>
                  <a:lnTo>
                    <a:pt x="0" y="5025"/>
                  </a:lnTo>
                  <a:lnTo>
                    <a:pt x="26" y="5155"/>
                  </a:lnTo>
                  <a:lnTo>
                    <a:pt x="78" y="5258"/>
                  </a:lnTo>
                  <a:lnTo>
                    <a:pt x="181" y="5336"/>
                  </a:lnTo>
                  <a:lnTo>
                    <a:pt x="2279" y="5336"/>
                  </a:lnTo>
                  <a:lnTo>
                    <a:pt x="2383" y="5258"/>
                  </a:lnTo>
                  <a:lnTo>
                    <a:pt x="2461" y="5155"/>
                  </a:lnTo>
                  <a:lnTo>
                    <a:pt x="2486" y="5025"/>
                  </a:lnTo>
                  <a:lnTo>
                    <a:pt x="2486" y="337"/>
                  </a:lnTo>
                  <a:lnTo>
                    <a:pt x="2461" y="208"/>
                  </a:lnTo>
                  <a:lnTo>
                    <a:pt x="2383" y="104"/>
                  </a:lnTo>
                  <a:lnTo>
                    <a:pt x="2279" y="27"/>
                  </a:lnTo>
                  <a:lnTo>
                    <a:pt x="2150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5582707" y="2924794"/>
              <a:ext cx="38984" cy="83642"/>
            </a:xfrm>
            <a:custGeom>
              <a:avLst/>
              <a:gdLst/>
              <a:ahLst/>
              <a:cxnLst/>
              <a:rect l="l" t="t" r="r" b="b"/>
              <a:pathLst>
                <a:path w="2487" h="5336" extrusionOk="0">
                  <a:moveTo>
                    <a:pt x="337" y="1"/>
                  </a:moveTo>
                  <a:lnTo>
                    <a:pt x="208" y="27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37"/>
                  </a:lnTo>
                  <a:lnTo>
                    <a:pt x="0" y="5025"/>
                  </a:lnTo>
                  <a:lnTo>
                    <a:pt x="26" y="5155"/>
                  </a:lnTo>
                  <a:lnTo>
                    <a:pt x="104" y="5258"/>
                  </a:lnTo>
                  <a:lnTo>
                    <a:pt x="208" y="5336"/>
                  </a:lnTo>
                  <a:lnTo>
                    <a:pt x="2305" y="5336"/>
                  </a:lnTo>
                  <a:lnTo>
                    <a:pt x="2409" y="5258"/>
                  </a:lnTo>
                  <a:lnTo>
                    <a:pt x="2461" y="5155"/>
                  </a:lnTo>
                  <a:lnTo>
                    <a:pt x="2487" y="5025"/>
                  </a:lnTo>
                  <a:lnTo>
                    <a:pt x="2487" y="337"/>
                  </a:lnTo>
                  <a:lnTo>
                    <a:pt x="2461" y="208"/>
                  </a:lnTo>
                  <a:lnTo>
                    <a:pt x="2409" y="104"/>
                  </a:lnTo>
                  <a:lnTo>
                    <a:pt x="2305" y="27"/>
                  </a:lnTo>
                  <a:lnTo>
                    <a:pt x="2176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5321671" y="2961740"/>
              <a:ext cx="10157" cy="232225"/>
            </a:xfrm>
            <a:custGeom>
              <a:avLst/>
              <a:gdLst/>
              <a:ahLst/>
              <a:cxnLst/>
              <a:rect l="l" t="t" r="r" b="b"/>
              <a:pathLst>
                <a:path w="648" h="14815" extrusionOk="0">
                  <a:moveTo>
                    <a:pt x="337" y="1"/>
                  </a:moveTo>
                  <a:lnTo>
                    <a:pt x="208" y="26"/>
                  </a:lnTo>
                  <a:lnTo>
                    <a:pt x="104" y="104"/>
                  </a:lnTo>
                  <a:lnTo>
                    <a:pt x="26" y="208"/>
                  </a:lnTo>
                  <a:lnTo>
                    <a:pt x="0" y="311"/>
                  </a:lnTo>
                  <a:lnTo>
                    <a:pt x="0" y="14504"/>
                  </a:lnTo>
                  <a:lnTo>
                    <a:pt x="26" y="14634"/>
                  </a:lnTo>
                  <a:lnTo>
                    <a:pt x="104" y="14737"/>
                  </a:lnTo>
                  <a:lnTo>
                    <a:pt x="208" y="14789"/>
                  </a:lnTo>
                  <a:lnTo>
                    <a:pt x="337" y="14815"/>
                  </a:lnTo>
                  <a:lnTo>
                    <a:pt x="441" y="14789"/>
                  </a:lnTo>
                  <a:lnTo>
                    <a:pt x="544" y="14737"/>
                  </a:lnTo>
                  <a:lnTo>
                    <a:pt x="622" y="14634"/>
                  </a:lnTo>
                  <a:lnTo>
                    <a:pt x="648" y="14504"/>
                  </a:lnTo>
                  <a:lnTo>
                    <a:pt x="648" y="311"/>
                  </a:lnTo>
                  <a:lnTo>
                    <a:pt x="622" y="208"/>
                  </a:lnTo>
                  <a:lnTo>
                    <a:pt x="544" y="104"/>
                  </a:lnTo>
                  <a:lnTo>
                    <a:pt x="441" y="2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5524239" y="2961740"/>
              <a:ext cx="9766" cy="232225"/>
            </a:xfrm>
            <a:custGeom>
              <a:avLst/>
              <a:gdLst/>
              <a:ahLst/>
              <a:cxnLst/>
              <a:rect l="l" t="t" r="r" b="b"/>
              <a:pathLst>
                <a:path w="623" h="14815" extrusionOk="0">
                  <a:moveTo>
                    <a:pt x="312" y="1"/>
                  </a:moveTo>
                  <a:lnTo>
                    <a:pt x="208" y="26"/>
                  </a:lnTo>
                  <a:lnTo>
                    <a:pt x="105" y="104"/>
                  </a:lnTo>
                  <a:lnTo>
                    <a:pt x="27" y="208"/>
                  </a:lnTo>
                  <a:lnTo>
                    <a:pt x="1" y="311"/>
                  </a:lnTo>
                  <a:lnTo>
                    <a:pt x="1" y="14504"/>
                  </a:lnTo>
                  <a:lnTo>
                    <a:pt x="27" y="14634"/>
                  </a:lnTo>
                  <a:lnTo>
                    <a:pt x="105" y="14737"/>
                  </a:lnTo>
                  <a:lnTo>
                    <a:pt x="208" y="14789"/>
                  </a:lnTo>
                  <a:lnTo>
                    <a:pt x="312" y="14815"/>
                  </a:lnTo>
                  <a:lnTo>
                    <a:pt x="441" y="14789"/>
                  </a:lnTo>
                  <a:lnTo>
                    <a:pt x="545" y="14737"/>
                  </a:lnTo>
                  <a:lnTo>
                    <a:pt x="597" y="14634"/>
                  </a:lnTo>
                  <a:lnTo>
                    <a:pt x="623" y="14504"/>
                  </a:lnTo>
                  <a:lnTo>
                    <a:pt x="623" y="311"/>
                  </a:lnTo>
                  <a:lnTo>
                    <a:pt x="597" y="208"/>
                  </a:lnTo>
                  <a:lnTo>
                    <a:pt x="545" y="104"/>
                  </a:lnTo>
                  <a:lnTo>
                    <a:pt x="441" y="26"/>
                  </a:lnTo>
                  <a:lnTo>
                    <a:pt x="312" y="1"/>
                  </a:lnTo>
                  <a:close/>
                </a:path>
              </a:pathLst>
            </a:custGeom>
            <a:solidFill>
              <a:srgbClr val="5B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67"/>
            <p:cNvSpPr/>
            <p:nvPr/>
          </p:nvSpPr>
          <p:spPr>
            <a:xfrm>
              <a:off x="5345215" y="1745454"/>
              <a:ext cx="235877" cy="907363"/>
            </a:xfrm>
            <a:custGeom>
              <a:avLst/>
              <a:gdLst/>
              <a:ahLst/>
              <a:cxnLst/>
              <a:rect l="l" t="t" r="r" b="b"/>
              <a:pathLst>
                <a:path w="15048" h="57886" extrusionOk="0">
                  <a:moveTo>
                    <a:pt x="10386" y="1"/>
                  </a:moveTo>
                  <a:lnTo>
                    <a:pt x="9997" y="78"/>
                  </a:lnTo>
                  <a:lnTo>
                    <a:pt x="9583" y="182"/>
                  </a:lnTo>
                  <a:lnTo>
                    <a:pt x="9195" y="312"/>
                  </a:lnTo>
                  <a:lnTo>
                    <a:pt x="8832" y="467"/>
                  </a:lnTo>
                  <a:lnTo>
                    <a:pt x="8495" y="674"/>
                  </a:lnTo>
                  <a:lnTo>
                    <a:pt x="8159" y="933"/>
                  </a:lnTo>
                  <a:lnTo>
                    <a:pt x="7848" y="1192"/>
                  </a:lnTo>
                  <a:lnTo>
                    <a:pt x="7563" y="1503"/>
                  </a:lnTo>
                  <a:lnTo>
                    <a:pt x="7330" y="1840"/>
                  </a:lnTo>
                  <a:lnTo>
                    <a:pt x="7097" y="2176"/>
                  </a:lnTo>
                  <a:lnTo>
                    <a:pt x="6916" y="2565"/>
                  </a:lnTo>
                  <a:lnTo>
                    <a:pt x="6760" y="2979"/>
                  </a:lnTo>
                  <a:lnTo>
                    <a:pt x="6294" y="4533"/>
                  </a:lnTo>
                  <a:lnTo>
                    <a:pt x="5828" y="6113"/>
                  </a:lnTo>
                  <a:lnTo>
                    <a:pt x="4921" y="9247"/>
                  </a:lnTo>
                  <a:lnTo>
                    <a:pt x="4041" y="12381"/>
                  </a:lnTo>
                  <a:lnTo>
                    <a:pt x="3626" y="13960"/>
                  </a:lnTo>
                  <a:lnTo>
                    <a:pt x="3212" y="15540"/>
                  </a:lnTo>
                  <a:lnTo>
                    <a:pt x="2435" y="18726"/>
                  </a:lnTo>
                  <a:lnTo>
                    <a:pt x="2046" y="20332"/>
                  </a:lnTo>
                  <a:lnTo>
                    <a:pt x="1684" y="21937"/>
                  </a:lnTo>
                  <a:lnTo>
                    <a:pt x="1321" y="23569"/>
                  </a:lnTo>
                  <a:lnTo>
                    <a:pt x="985" y="25201"/>
                  </a:lnTo>
                  <a:lnTo>
                    <a:pt x="700" y="26858"/>
                  </a:lnTo>
                  <a:lnTo>
                    <a:pt x="415" y="28542"/>
                  </a:lnTo>
                  <a:lnTo>
                    <a:pt x="285" y="29396"/>
                  </a:lnTo>
                  <a:lnTo>
                    <a:pt x="182" y="30303"/>
                  </a:lnTo>
                  <a:lnTo>
                    <a:pt x="78" y="31235"/>
                  </a:lnTo>
                  <a:lnTo>
                    <a:pt x="26" y="32245"/>
                  </a:lnTo>
                  <a:lnTo>
                    <a:pt x="0" y="32504"/>
                  </a:lnTo>
                  <a:lnTo>
                    <a:pt x="0" y="32660"/>
                  </a:lnTo>
                  <a:lnTo>
                    <a:pt x="0" y="32763"/>
                  </a:lnTo>
                  <a:lnTo>
                    <a:pt x="26" y="33229"/>
                  </a:lnTo>
                  <a:lnTo>
                    <a:pt x="26" y="33670"/>
                  </a:lnTo>
                  <a:lnTo>
                    <a:pt x="52" y="34110"/>
                  </a:lnTo>
                  <a:lnTo>
                    <a:pt x="78" y="34939"/>
                  </a:lnTo>
                  <a:lnTo>
                    <a:pt x="130" y="35793"/>
                  </a:lnTo>
                  <a:lnTo>
                    <a:pt x="234" y="37425"/>
                  </a:lnTo>
                  <a:lnTo>
                    <a:pt x="363" y="39057"/>
                  </a:lnTo>
                  <a:lnTo>
                    <a:pt x="622" y="42320"/>
                  </a:lnTo>
                  <a:lnTo>
                    <a:pt x="933" y="45557"/>
                  </a:lnTo>
                  <a:lnTo>
                    <a:pt x="1270" y="48769"/>
                  </a:lnTo>
                  <a:lnTo>
                    <a:pt x="1632" y="52006"/>
                  </a:lnTo>
                  <a:lnTo>
                    <a:pt x="1839" y="53612"/>
                  </a:lnTo>
                  <a:lnTo>
                    <a:pt x="2072" y="55218"/>
                  </a:lnTo>
                  <a:lnTo>
                    <a:pt x="2124" y="55503"/>
                  </a:lnTo>
                  <a:lnTo>
                    <a:pt x="2176" y="55762"/>
                  </a:lnTo>
                  <a:lnTo>
                    <a:pt x="2280" y="56021"/>
                  </a:lnTo>
                  <a:lnTo>
                    <a:pt x="2409" y="56254"/>
                  </a:lnTo>
                  <a:lnTo>
                    <a:pt x="2539" y="56487"/>
                  </a:lnTo>
                  <a:lnTo>
                    <a:pt x="2694" y="56720"/>
                  </a:lnTo>
                  <a:lnTo>
                    <a:pt x="2875" y="56927"/>
                  </a:lnTo>
                  <a:lnTo>
                    <a:pt x="3082" y="57108"/>
                  </a:lnTo>
                  <a:lnTo>
                    <a:pt x="3290" y="57264"/>
                  </a:lnTo>
                  <a:lnTo>
                    <a:pt x="3497" y="57419"/>
                  </a:lnTo>
                  <a:lnTo>
                    <a:pt x="3730" y="57549"/>
                  </a:lnTo>
                  <a:lnTo>
                    <a:pt x="3989" y="57652"/>
                  </a:lnTo>
                  <a:lnTo>
                    <a:pt x="4248" y="57756"/>
                  </a:lnTo>
                  <a:lnTo>
                    <a:pt x="4533" y="57808"/>
                  </a:lnTo>
                  <a:lnTo>
                    <a:pt x="4792" y="57859"/>
                  </a:lnTo>
                  <a:lnTo>
                    <a:pt x="5077" y="57885"/>
                  </a:lnTo>
                  <a:lnTo>
                    <a:pt x="5387" y="57859"/>
                  </a:lnTo>
                  <a:lnTo>
                    <a:pt x="5698" y="57808"/>
                  </a:lnTo>
                  <a:lnTo>
                    <a:pt x="6009" y="57730"/>
                  </a:lnTo>
                  <a:lnTo>
                    <a:pt x="6294" y="57626"/>
                  </a:lnTo>
                  <a:lnTo>
                    <a:pt x="6553" y="57523"/>
                  </a:lnTo>
                  <a:lnTo>
                    <a:pt x="6812" y="57367"/>
                  </a:lnTo>
                  <a:lnTo>
                    <a:pt x="7045" y="57186"/>
                  </a:lnTo>
                  <a:lnTo>
                    <a:pt x="7252" y="56979"/>
                  </a:lnTo>
                  <a:lnTo>
                    <a:pt x="7459" y="56772"/>
                  </a:lnTo>
                  <a:lnTo>
                    <a:pt x="7641" y="56539"/>
                  </a:lnTo>
                  <a:lnTo>
                    <a:pt x="7796" y="56280"/>
                  </a:lnTo>
                  <a:lnTo>
                    <a:pt x="7926" y="56021"/>
                  </a:lnTo>
                  <a:lnTo>
                    <a:pt x="8029" y="55736"/>
                  </a:lnTo>
                  <a:lnTo>
                    <a:pt x="8107" y="55425"/>
                  </a:lnTo>
                  <a:lnTo>
                    <a:pt x="8159" y="55140"/>
                  </a:lnTo>
                  <a:lnTo>
                    <a:pt x="8185" y="54829"/>
                  </a:lnTo>
                  <a:lnTo>
                    <a:pt x="8185" y="54803"/>
                  </a:lnTo>
                  <a:lnTo>
                    <a:pt x="8185" y="51592"/>
                  </a:lnTo>
                  <a:lnTo>
                    <a:pt x="8133" y="48354"/>
                  </a:lnTo>
                  <a:lnTo>
                    <a:pt x="8055" y="41931"/>
                  </a:lnTo>
                  <a:lnTo>
                    <a:pt x="8003" y="38720"/>
                  </a:lnTo>
                  <a:lnTo>
                    <a:pt x="7977" y="35534"/>
                  </a:lnTo>
                  <a:lnTo>
                    <a:pt x="7951" y="34757"/>
                  </a:lnTo>
                  <a:lnTo>
                    <a:pt x="7977" y="33980"/>
                  </a:lnTo>
                  <a:lnTo>
                    <a:pt x="7977" y="33618"/>
                  </a:lnTo>
                  <a:lnTo>
                    <a:pt x="7977" y="33255"/>
                  </a:lnTo>
                  <a:lnTo>
                    <a:pt x="8003" y="32893"/>
                  </a:lnTo>
                  <a:lnTo>
                    <a:pt x="8003" y="32815"/>
                  </a:lnTo>
                  <a:lnTo>
                    <a:pt x="8003" y="32737"/>
                  </a:lnTo>
                  <a:lnTo>
                    <a:pt x="8003" y="32634"/>
                  </a:lnTo>
                  <a:lnTo>
                    <a:pt x="8081" y="32012"/>
                  </a:lnTo>
                  <a:lnTo>
                    <a:pt x="8159" y="31339"/>
                  </a:lnTo>
                  <a:lnTo>
                    <a:pt x="8418" y="29914"/>
                  </a:lnTo>
                  <a:lnTo>
                    <a:pt x="8728" y="28412"/>
                  </a:lnTo>
                  <a:lnTo>
                    <a:pt x="9065" y="26910"/>
                  </a:lnTo>
                  <a:lnTo>
                    <a:pt x="9428" y="25382"/>
                  </a:lnTo>
                  <a:lnTo>
                    <a:pt x="9816" y="23854"/>
                  </a:lnTo>
                  <a:lnTo>
                    <a:pt x="10619" y="20798"/>
                  </a:lnTo>
                  <a:lnTo>
                    <a:pt x="11422" y="17716"/>
                  </a:lnTo>
                  <a:lnTo>
                    <a:pt x="12277" y="14634"/>
                  </a:lnTo>
                  <a:lnTo>
                    <a:pt x="13131" y="11552"/>
                  </a:lnTo>
                  <a:lnTo>
                    <a:pt x="14892" y="5414"/>
                  </a:lnTo>
                  <a:lnTo>
                    <a:pt x="14892" y="5362"/>
                  </a:lnTo>
                  <a:lnTo>
                    <a:pt x="14996" y="4947"/>
                  </a:lnTo>
                  <a:lnTo>
                    <a:pt x="15048" y="4533"/>
                  </a:lnTo>
                  <a:lnTo>
                    <a:pt x="15048" y="4119"/>
                  </a:lnTo>
                  <a:lnTo>
                    <a:pt x="15022" y="3730"/>
                  </a:lnTo>
                  <a:lnTo>
                    <a:pt x="14944" y="3316"/>
                  </a:lnTo>
                  <a:lnTo>
                    <a:pt x="14841" y="2927"/>
                  </a:lnTo>
                  <a:lnTo>
                    <a:pt x="14711" y="2565"/>
                  </a:lnTo>
                  <a:lnTo>
                    <a:pt x="14530" y="2202"/>
                  </a:lnTo>
                  <a:lnTo>
                    <a:pt x="14323" y="1865"/>
                  </a:lnTo>
                  <a:lnTo>
                    <a:pt x="14090" y="1529"/>
                  </a:lnTo>
                  <a:lnTo>
                    <a:pt x="13831" y="1244"/>
                  </a:lnTo>
                  <a:lnTo>
                    <a:pt x="13520" y="959"/>
                  </a:lnTo>
                  <a:lnTo>
                    <a:pt x="13183" y="726"/>
                  </a:lnTo>
                  <a:lnTo>
                    <a:pt x="12846" y="493"/>
                  </a:lnTo>
                  <a:lnTo>
                    <a:pt x="12458" y="312"/>
                  </a:lnTo>
                  <a:lnTo>
                    <a:pt x="12069" y="182"/>
                  </a:lnTo>
                  <a:lnTo>
                    <a:pt x="11655" y="78"/>
                  </a:lnTo>
                  <a:lnTo>
                    <a:pt x="11215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67"/>
            <p:cNvSpPr/>
            <p:nvPr/>
          </p:nvSpPr>
          <p:spPr>
            <a:xfrm>
              <a:off x="5418291" y="2221253"/>
              <a:ext cx="54000" cy="25597"/>
            </a:xfrm>
            <a:custGeom>
              <a:avLst/>
              <a:gdLst/>
              <a:ahLst/>
              <a:cxnLst/>
              <a:rect l="l" t="t" r="r" b="b"/>
              <a:pathLst>
                <a:path w="3445" h="1633" extrusionOk="0">
                  <a:moveTo>
                    <a:pt x="78" y="1"/>
                  </a:moveTo>
                  <a:lnTo>
                    <a:pt x="26" y="26"/>
                  </a:lnTo>
                  <a:lnTo>
                    <a:pt x="0" y="78"/>
                  </a:lnTo>
                  <a:lnTo>
                    <a:pt x="0" y="130"/>
                  </a:lnTo>
                  <a:lnTo>
                    <a:pt x="0" y="182"/>
                  </a:lnTo>
                  <a:lnTo>
                    <a:pt x="26" y="234"/>
                  </a:lnTo>
                  <a:lnTo>
                    <a:pt x="78" y="285"/>
                  </a:lnTo>
                  <a:lnTo>
                    <a:pt x="130" y="311"/>
                  </a:lnTo>
                  <a:lnTo>
                    <a:pt x="544" y="363"/>
                  </a:lnTo>
                  <a:lnTo>
                    <a:pt x="959" y="467"/>
                  </a:lnTo>
                  <a:lnTo>
                    <a:pt x="1347" y="596"/>
                  </a:lnTo>
                  <a:lnTo>
                    <a:pt x="1736" y="726"/>
                  </a:lnTo>
                  <a:lnTo>
                    <a:pt x="2124" y="907"/>
                  </a:lnTo>
                  <a:lnTo>
                    <a:pt x="2487" y="1114"/>
                  </a:lnTo>
                  <a:lnTo>
                    <a:pt x="2823" y="1347"/>
                  </a:lnTo>
                  <a:lnTo>
                    <a:pt x="3160" y="1580"/>
                  </a:lnTo>
                  <a:lnTo>
                    <a:pt x="3212" y="1606"/>
                  </a:lnTo>
                  <a:lnTo>
                    <a:pt x="3289" y="1632"/>
                  </a:lnTo>
                  <a:lnTo>
                    <a:pt x="3341" y="1606"/>
                  </a:lnTo>
                  <a:lnTo>
                    <a:pt x="3393" y="1580"/>
                  </a:lnTo>
                  <a:lnTo>
                    <a:pt x="3419" y="1529"/>
                  </a:lnTo>
                  <a:lnTo>
                    <a:pt x="3445" y="1477"/>
                  </a:lnTo>
                  <a:lnTo>
                    <a:pt x="3419" y="1425"/>
                  </a:lnTo>
                  <a:lnTo>
                    <a:pt x="3393" y="1373"/>
                  </a:lnTo>
                  <a:lnTo>
                    <a:pt x="3030" y="1088"/>
                  </a:lnTo>
                  <a:lnTo>
                    <a:pt x="2642" y="855"/>
                  </a:lnTo>
                  <a:lnTo>
                    <a:pt x="2254" y="648"/>
                  </a:lnTo>
                  <a:lnTo>
                    <a:pt x="1865" y="467"/>
                  </a:lnTo>
                  <a:lnTo>
                    <a:pt x="1451" y="285"/>
                  </a:lnTo>
                  <a:lnTo>
                    <a:pt x="1010" y="156"/>
                  </a:lnTo>
                  <a:lnTo>
                    <a:pt x="596" y="78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67"/>
            <p:cNvSpPr/>
            <p:nvPr/>
          </p:nvSpPr>
          <p:spPr>
            <a:xfrm>
              <a:off x="5435738" y="2209888"/>
              <a:ext cx="23967" cy="26397"/>
            </a:xfrm>
            <a:custGeom>
              <a:avLst/>
              <a:gdLst/>
              <a:ahLst/>
              <a:cxnLst/>
              <a:rect l="l" t="t" r="r" b="b"/>
              <a:pathLst>
                <a:path w="1529" h="1684" extrusionOk="0">
                  <a:moveTo>
                    <a:pt x="105" y="0"/>
                  </a:moveTo>
                  <a:lnTo>
                    <a:pt x="53" y="52"/>
                  </a:lnTo>
                  <a:lnTo>
                    <a:pt x="27" y="78"/>
                  </a:lnTo>
                  <a:lnTo>
                    <a:pt x="1" y="156"/>
                  </a:lnTo>
                  <a:lnTo>
                    <a:pt x="27" y="208"/>
                  </a:lnTo>
                  <a:lnTo>
                    <a:pt x="53" y="259"/>
                  </a:lnTo>
                  <a:lnTo>
                    <a:pt x="389" y="570"/>
                  </a:lnTo>
                  <a:lnTo>
                    <a:pt x="700" y="907"/>
                  </a:lnTo>
                  <a:lnTo>
                    <a:pt x="985" y="1244"/>
                  </a:lnTo>
                  <a:lnTo>
                    <a:pt x="1244" y="1632"/>
                  </a:lnTo>
                  <a:lnTo>
                    <a:pt x="1270" y="1684"/>
                  </a:lnTo>
                  <a:lnTo>
                    <a:pt x="1451" y="1684"/>
                  </a:lnTo>
                  <a:lnTo>
                    <a:pt x="1503" y="1632"/>
                  </a:lnTo>
                  <a:lnTo>
                    <a:pt x="1529" y="1580"/>
                  </a:lnTo>
                  <a:lnTo>
                    <a:pt x="1529" y="1528"/>
                  </a:lnTo>
                  <a:lnTo>
                    <a:pt x="1503" y="1477"/>
                  </a:lnTo>
                  <a:lnTo>
                    <a:pt x="1244" y="1088"/>
                  </a:lnTo>
                  <a:lnTo>
                    <a:pt x="933" y="700"/>
                  </a:lnTo>
                  <a:lnTo>
                    <a:pt x="623" y="363"/>
                  </a:lnTo>
                  <a:lnTo>
                    <a:pt x="286" y="26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67"/>
            <p:cNvSpPr/>
            <p:nvPr/>
          </p:nvSpPr>
          <p:spPr>
            <a:xfrm>
              <a:off x="5348867" y="2589474"/>
              <a:ext cx="145354" cy="164023"/>
            </a:xfrm>
            <a:custGeom>
              <a:avLst/>
              <a:gdLst/>
              <a:ahLst/>
              <a:cxnLst/>
              <a:rect l="l" t="t" r="r" b="b"/>
              <a:pathLst>
                <a:path w="9273" h="10464" extrusionOk="0">
                  <a:moveTo>
                    <a:pt x="6320" y="0"/>
                  </a:moveTo>
                  <a:lnTo>
                    <a:pt x="5828" y="26"/>
                  </a:lnTo>
                  <a:lnTo>
                    <a:pt x="5310" y="52"/>
                  </a:lnTo>
                  <a:lnTo>
                    <a:pt x="4792" y="104"/>
                  </a:lnTo>
                  <a:lnTo>
                    <a:pt x="4248" y="181"/>
                  </a:lnTo>
                  <a:lnTo>
                    <a:pt x="3264" y="363"/>
                  </a:lnTo>
                  <a:lnTo>
                    <a:pt x="2435" y="544"/>
                  </a:lnTo>
                  <a:lnTo>
                    <a:pt x="1658" y="751"/>
                  </a:lnTo>
                  <a:lnTo>
                    <a:pt x="1425" y="1476"/>
                  </a:lnTo>
                  <a:lnTo>
                    <a:pt x="855" y="3186"/>
                  </a:lnTo>
                  <a:lnTo>
                    <a:pt x="544" y="4170"/>
                  </a:lnTo>
                  <a:lnTo>
                    <a:pt x="285" y="5102"/>
                  </a:lnTo>
                  <a:lnTo>
                    <a:pt x="104" y="5879"/>
                  </a:lnTo>
                  <a:lnTo>
                    <a:pt x="26" y="6190"/>
                  </a:lnTo>
                  <a:lnTo>
                    <a:pt x="1" y="6449"/>
                  </a:lnTo>
                  <a:lnTo>
                    <a:pt x="1" y="6656"/>
                  </a:lnTo>
                  <a:lnTo>
                    <a:pt x="52" y="6889"/>
                  </a:lnTo>
                  <a:lnTo>
                    <a:pt x="104" y="7148"/>
                  </a:lnTo>
                  <a:lnTo>
                    <a:pt x="182" y="7407"/>
                  </a:lnTo>
                  <a:lnTo>
                    <a:pt x="389" y="7951"/>
                  </a:lnTo>
                  <a:lnTo>
                    <a:pt x="648" y="8469"/>
                  </a:lnTo>
                  <a:lnTo>
                    <a:pt x="933" y="8987"/>
                  </a:lnTo>
                  <a:lnTo>
                    <a:pt x="1192" y="9427"/>
                  </a:lnTo>
                  <a:lnTo>
                    <a:pt x="1451" y="9790"/>
                  </a:lnTo>
                  <a:lnTo>
                    <a:pt x="1658" y="10023"/>
                  </a:lnTo>
                  <a:lnTo>
                    <a:pt x="1762" y="10075"/>
                  </a:lnTo>
                  <a:lnTo>
                    <a:pt x="1839" y="10127"/>
                  </a:lnTo>
                  <a:lnTo>
                    <a:pt x="1943" y="10153"/>
                  </a:lnTo>
                  <a:lnTo>
                    <a:pt x="2021" y="10153"/>
                  </a:lnTo>
                  <a:lnTo>
                    <a:pt x="2202" y="10101"/>
                  </a:lnTo>
                  <a:lnTo>
                    <a:pt x="2357" y="10023"/>
                  </a:lnTo>
                  <a:lnTo>
                    <a:pt x="2513" y="9919"/>
                  </a:lnTo>
                  <a:lnTo>
                    <a:pt x="2616" y="9816"/>
                  </a:lnTo>
                  <a:lnTo>
                    <a:pt x="2694" y="9712"/>
                  </a:lnTo>
                  <a:lnTo>
                    <a:pt x="2824" y="9816"/>
                  </a:lnTo>
                  <a:lnTo>
                    <a:pt x="3160" y="10075"/>
                  </a:lnTo>
                  <a:lnTo>
                    <a:pt x="3342" y="10204"/>
                  </a:lnTo>
                  <a:lnTo>
                    <a:pt x="3575" y="10308"/>
                  </a:lnTo>
                  <a:lnTo>
                    <a:pt x="3782" y="10360"/>
                  </a:lnTo>
                  <a:lnTo>
                    <a:pt x="3885" y="10386"/>
                  </a:lnTo>
                  <a:lnTo>
                    <a:pt x="3989" y="10360"/>
                  </a:lnTo>
                  <a:lnTo>
                    <a:pt x="4093" y="10334"/>
                  </a:lnTo>
                  <a:lnTo>
                    <a:pt x="4170" y="10308"/>
                  </a:lnTo>
                  <a:lnTo>
                    <a:pt x="4300" y="10204"/>
                  </a:lnTo>
                  <a:lnTo>
                    <a:pt x="4377" y="10075"/>
                  </a:lnTo>
                  <a:lnTo>
                    <a:pt x="4429" y="9945"/>
                  </a:lnTo>
                  <a:lnTo>
                    <a:pt x="4455" y="9816"/>
                  </a:lnTo>
                  <a:lnTo>
                    <a:pt x="4481" y="9712"/>
                  </a:lnTo>
                  <a:lnTo>
                    <a:pt x="4481" y="9609"/>
                  </a:lnTo>
                  <a:lnTo>
                    <a:pt x="4636" y="9738"/>
                  </a:lnTo>
                  <a:lnTo>
                    <a:pt x="4792" y="9868"/>
                  </a:lnTo>
                  <a:lnTo>
                    <a:pt x="4999" y="10023"/>
                  </a:lnTo>
                  <a:lnTo>
                    <a:pt x="5258" y="10178"/>
                  </a:lnTo>
                  <a:lnTo>
                    <a:pt x="5491" y="10308"/>
                  </a:lnTo>
                  <a:lnTo>
                    <a:pt x="5750" y="10386"/>
                  </a:lnTo>
                  <a:lnTo>
                    <a:pt x="5983" y="10386"/>
                  </a:lnTo>
                  <a:lnTo>
                    <a:pt x="6087" y="10360"/>
                  </a:lnTo>
                  <a:lnTo>
                    <a:pt x="6190" y="10308"/>
                  </a:lnTo>
                  <a:lnTo>
                    <a:pt x="6320" y="10204"/>
                  </a:lnTo>
                  <a:lnTo>
                    <a:pt x="6398" y="10075"/>
                  </a:lnTo>
                  <a:lnTo>
                    <a:pt x="6449" y="9919"/>
                  </a:lnTo>
                  <a:lnTo>
                    <a:pt x="6449" y="9790"/>
                  </a:lnTo>
                  <a:lnTo>
                    <a:pt x="6449" y="9660"/>
                  </a:lnTo>
                  <a:lnTo>
                    <a:pt x="6449" y="9557"/>
                  </a:lnTo>
                  <a:lnTo>
                    <a:pt x="6553" y="9738"/>
                  </a:lnTo>
                  <a:lnTo>
                    <a:pt x="6683" y="9919"/>
                  </a:lnTo>
                  <a:lnTo>
                    <a:pt x="6838" y="10127"/>
                  </a:lnTo>
                  <a:lnTo>
                    <a:pt x="7045" y="10282"/>
                  </a:lnTo>
                  <a:lnTo>
                    <a:pt x="7149" y="10360"/>
                  </a:lnTo>
                  <a:lnTo>
                    <a:pt x="7252" y="10412"/>
                  </a:lnTo>
                  <a:lnTo>
                    <a:pt x="7382" y="10437"/>
                  </a:lnTo>
                  <a:lnTo>
                    <a:pt x="7485" y="10463"/>
                  </a:lnTo>
                  <a:lnTo>
                    <a:pt x="7615" y="10437"/>
                  </a:lnTo>
                  <a:lnTo>
                    <a:pt x="7744" y="10386"/>
                  </a:lnTo>
                  <a:lnTo>
                    <a:pt x="7874" y="10308"/>
                  </a:lnTo>
                  <a:lnTo>
                    <a:pt x="8003" y="10204"/>
                  </a:lnTo>
                  <a:lnTo>
                    <a:pt x="8236" y="9945"/>
                  </a:lnTo>
                  <a:lnTo>
                    <a:pt x="8470" y="9635"/>
                  </a:lnTo>
                  <a:lnTo>
                    <a:pt x="8703" y="9246"/>
                  </a:lnTo>
                  <a:lnTo>
                    <a:pt x="8884" y="8858"/>
                  </a:lnTo>
                  <a:lnTo>
                    <a:pt x="9039" y="8443"/>
                  </a:lnTo>
                  <a:lnTo>
                    <a:pt x="9169" y="8055"/>
                  </a:lnTo>
                  <a:lnTo>
                    <a:pt x="9221" y="7666"/>
                  </a:lnTo>
                  <a:lnTo>
                    <a:pt x="9272" y="7252"/>
                  </a:lnTo>
                  <a:lnTo>
                    <a:pt x="9272" y="6786"/>
                  </a:lnTo>
                  <a:lnTo>
                    <a:pt x="9272" y="5827"/>
                  </a:lnTo>
                  <a:lnTo>
                    <a:pt x="9221" y="4714"/>
                  </a:lnTo>
                  <a:lnTo>
                    <a:pt x="9195" y="4170"/>
                  </a:lnTo>
                  <a:lnTo>
                    <a:pt x="9143" y="3574"/>
                  </a:lnTo>
                  <a:lnTo>
                    <a:pt x="9039" y="2875"/>
                  </a:lnTo>
                  <a:lnTo>
                    <a:pt x="8962" y="2512"/>
                  </a:lnTo>
                  <a:lnTo>
                    <a:pt x="8884" y="2150"/>
                  </a:lnTo>
                  <a:lnTo>
                    <a:pt x="8754" y="1761"/>
                  </a:lnTo>
                  <a:lnTo>
                    <a:pt x="8625" y="1425"/>
                  </a:lnTo>
                  <a:lnTo>
                    <a:pt x="8470" y="1088"/>
                  </a:lnTo>
                  <a:lnTo>
                    <a:pt x="8288" y="803"/>
                  </a:lnTo>
                  <a:lnTo>
                    <a:pt x="8081" y="544"/>
                  </a:lnTo>
                  <a:lnTo>
                    <a:pt x="7848" y="337"/>
                  </a:lnTo>
                  <a:lnTo>
                    <a:pt x="7718" y="259"/>
                  </a:lnTo>
                  <a:lnTo>
                    <a:pt x="7563" y="181"/>
                  </a:lnTo>
                  <a:lnTo>
                    <a:pt x="7382" y="130"/>
                  </a:lnTo>
                  <a:lnTo>
                    <a:pt x="7200" y="78"/>
                  </a:lnTo>
                  <a:lnTo>
                    <a:pt x="6786" y="26"/>
                  </a:lnTo>
                  <a:lnTo>
                    <a:pt x="6320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67"/>
            <p:cNvSpPr/>
            <p:nvPr/>
          </p:nvSpPr>
          <p:spPr>
            <a:xfrm>
              <a:off x="5485271" y="2615040"/>
              <a:ext cx="43451" cy="95414"/>
            </a:xfrm>
            <a:custGeom>
              <a:avLst/>
              <a:gdLst/>
              <a:ahLst/>
              <a:cxnLst/>
              <a:rect l="l" t="t" r="r" b="b"/>
              <a:pathLst>
                <a:path w="2772" h="6087" extrusionOk="0">
                  <a:moveTo>
                    <a:pt x="1" y="1"/>
                  </a:moveTo>
                  <a:lnTo>
                    <a:pt x="1" y="208"/>
                  </a:lnTo>
                  <a:lnTo>
                    <a:pt x="27" y="1063"/>
                  </a:lnTo>
                  <a:lnTo>
                    <a:pt x="27" y="1943"/>
                  </a:lnTo>
                  <a:lnTo>
                    <a:pt x="78" y="2953"/>
                  </a:lnTo>
                  <a:lnTo>
                    <a:pt x="130" y="3989"/>
                  </a:lnTo>
                  <a:lnTo>
                    <a:pt x="208" y="4922"/>
                  </a:lnTo>
                  <a:lnTo>
                    <a:pt x="286" y="5336"/>
                  </a:lnTo>
                  <a:lnTo>
                    <a:pt x="363" y="5647"/>
                  </a:lnTo>
                  <a:lnTo>
                    <a:pt x="441" y="5906"/>
                  </a:lnTo>
                  <a:lnTo>
                    <a:pt x="493" y="5983"/>
                  </a:lnTo>
                  <a:lnTo>
                    <a:pt x="519" y="6035"/>
                  </a:lnTo>
                  <a:lnTo>
                    <a:pt x="596" y="6061"/>
                  </a:lnTo>
                  <a:lnTo>
                    <a:pt x="648" y="6087"/>
                  </a:lnTo>
                  <a:lnTo>
                    <a:pt x="804" y="6087"/>
                  </a:lnTo>
                  <a:lnTo>
                    <a:pt x="985" y="6035"/>
                  </a:lnTo>
                  <a:lnTo>
                    <a:pt x="1166" y="5958"/>
                  </a:lnTo>
                  <a:lnTo>
                    <a:pt x="1373" y="5828"/>
                  </a:lnTo>
                  <a:lnTo>
                    <a:pt x="1580" y="5647"/>
                  </a:lnTo>
                  <a:lnTo>
                    <a:pt x="1788" y="5465"/>
                  </a:lnTo>
                  <a:lnTo>
                    <a:pt x="1995" y="5232"/>
                  </a:lnTo>
                  <a:lnTo>
                    <a:pt x="2202" y="4999"/>
                  </a:lnTo>
                  <a:lnTo>
                    <a:pt x="2383" y="4766"/>
                  </a:lnTo>
                  <a:lnTo>
                    <a:pt x="2539" y="4507"/>
                  </a:lnTo>
                  <a:lnTo>
                    <a:pt x="2642" y="4248"/>
                  </a:lnTo>
                  <a:lnTo>
                    <a:pt x="2746" y="3989"/>
                  </a:lnTo>
                  <a:lnTo>
                    <a:pt x="2772" y="3756"/>
                  </a:lnTo>
                  <a:lnTo>
                    <a:pt x="2772" y="3523"/>
                  </a:lnTo>
                  <a:lnTo>
                    <a:pt x="2746" y="3419"/>
                  </a:lnTo>
                  <a:lnTo>
                    <a:pt x="2720" y="3316"/>
                  </a:lnTo>
                  <a:lnTo>
                    <a:pt x="2616" y="3109"/>
                  </a:lnTo>
                  <a:lnTo>
                    <a:pt x="2487" y="2876"/>
                  </a:lnTo>
                  <a:lnTo>
                    <a:pt x="2098" y="2383"/>
                  </a:lnTo>
                  <a:lnTo>
                    <a:pt x="1658" y="1814"/>
                  </a:lnTo>
                  <a:lnTo>
                    <a:pt x="1192" y="1270"/>
                  </a:lnTo>
                  <a:lnTo>
                    <a:pt x="363" y="3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67"/>
            <p:cNvSpPr/>
            <p:nvPr/>
          </p:nvSpPr>
          <p:spPr>
            <a:xfrm>
              <a:off x="5487308" y="2660921"/>
              <a:ext cx="37761" cy="107186"/>
            </a:xfrm>
            <a:custGeom>
              <a:avLst/>
              <a:gdLst/>
              <a:ahLst/>
              <a:cxnLst/>
              <a:rect l="l" t="t" r="r" b="b"/>
              <a:pathLst>
                <a:path w="2409" h="6838" extrusionOk="0">
                  <a:moveTo>
                    <a:pt x="0" y="0"/>
                  </a:moveTo>
                  <a:lnTo>
                    <a:pt x="0" y="363"/>
                  </a:lnTo>
                  <a:lnTo>
                    <a:pt x="26" y="700"/>
                  </a:lnTo>
                  <a:lnTo>
                    <a:pt x="52" y="881"/>
                  </a:lnTo>
                  <a:lnTo>
                    <a:pt x="104" y="1036"/>
                  </a:lnTo>
                  <a:lnTo>
                    <a:pt x="181" y="1192"/>
                  </a:lnTo>
                  <a:lnTo>
                    <a:pt x="259" y="1347"/>
                  </a:lnTo>
                  <a:lnTo>
                    <a:pt x="1062" y="1347"/>
                  </a:lnTo>
                  <a:lnTo>
                    <a:pt x="1062" y="6164"/>
                  </a:lnTo>
                  <a:lnTo>
                    <a:pt x="1062" y="6294"/>
                  </a:lnTo>
                  <a:lnTo>
                    <a:pt x="1114" y="6423"/>
                  </a:lnTo>
                  <a:lnTo>
                    <a:pt x="1166" y="6527"/>
                  </a:lnTo>
                  <a:lnTo>
                    <a:pt x="1243" y="6630"/>
                  </a:lnTo>
                  <a:lnTo>
                    <a:pt x="1347" y="6708"/>
                  </a:lnTo>
                  <a:lnTo>
                    <a:pt x="1450" y="6786"/>
                  </a:lnTo>
                  <a:lnTo>
                    <a:pt x="1580" y="6812"/>
                  </a:lnTo>
                  <a:lnTo>
                    <a:pt x="1735" y="6838"/>
                  </a:lnTo>
                  <a:lnTo>
                    <a:pt x="1865" y="6812"/>
                  </a:lnTo>
                  <a:lnTo>
                    <a:pt x="1994" y="6786"/>
                  </a:lnTo>
                  <a:lnTo>
                    <a:pt x="2098" y="6708"/>
                  </a:lnTo>
                  <a:lnTo>
                    <a:pt x="2202" y="6630"/>
                  </a:lnTo>
                  <a:lnTo>
                    <a:pt x="2279" y="6527"/>
                  </a:lnTo>
                  <a:lnTo>
                    <a:pt x="2357" y="6423"/>
                  </a:lnTo>
                  <a:lnTo>
                    <a:pt x="2383" y="6294"/>
                  </a:lnTo>
                  <a:lnTo>
                    <a:pt x="2409" y="6164"/>
                  </a:lnTo>
                  <a:lnTo>
                    <a:pt x="2409" y="674"/>
                  </a:lnTo>
                  <a:lnTo>
                    <a:pt x="2383" y="544"/>
                  </a:lnTo>
                  <a:lnTo>
                    <a:pt x="2357" y="415"/>
                  </a:lnTo>
                  <a:lnTo>
                    <a:pt x="2279" y="285"/>
                  </a:lnTo>
                  <a:lnTo>
                    <a:pt x="2202" y="207"/>
                  </a:lnTo>
                  <a:lnTo>
                    <a:pt x="2098" y="104"/>
                  </a:lnTo>
                  <a:lnTo>
                    <a:pt x="1994" y="52"/>
                  </a:lnTo>
                  <a:lnTo>
                    <a:pt x="186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67"/>
            <p:cNvSpPr/>
            <p:nvPr/>
          </p:nvSpPr>
          <p:spPr>
            <a:xfrm>
              <a:off x="5320041" y="2660921"/>
              <a:ext cx="35739" cy="107186"/>
            </a:xfrm>
            <a:custGeom>
              <a:avLst/>
              <a:gdLst/>
              <a:ahLst/>
              <a:cxnLst/>
              <a:rect l="l" t="t" r="r" b="b"/>
              <a:pathLst>
                <a:path w="2280" h="6838" extrusionOk="0">
                  <a:moveTo>
                    <a:pt x="545" y="0"/>
                  </a:moveTo>
                  <a:lnTo>
                    <a:pt x="415" y="52"/>
                  </a:lnTo>
                  <a:lnTo>
                    <a:pt x="312" y="104"/>
                  </a:lnTo>
                  <a:lnTo>
                    <a:pt x="208" y="207"/>
                  </a:lnTo>
                  <a:lnTo>
                    <a:pt x="130" y="285"/>
                  </a:lnTo>
                  <a:lnTo>
                    <a:pt x="53" y="415"/>
                  </a:lnTo>
                  <a:lnTo>
                    <a:pt x="27" y="544"/>
                  </a:lnTo>
                  <a:lnTo>
                    <a:pt x="1" y="674"/>
                  </a:lnTo>
                  <a:lnTo>
                    <a:pt x="1" y="6164"/>
                  </a:lnTo>
                  <a:lnTo>
                    <a:pt x="27" y="6294"/>
                  </a:lnTo>
                  <a:lnTo>
                    <a:pt x="53" y="6423"/>
                  </a:lnTo>
                  <a:lnTo>
                    <a:pt x="130" y="6527"/>
                  </a:lnTo>
                  <a:lnTo>
                    <a:pt x="208" y="6630"/>
                  </a:lnTo>
                  <a:lnTo>
                    <a:pt x="312" y="6708"/>
                  </a:lnTo>
                  <a:lnTo>
                    <a:pt x="415" y="6786"/>
                  </a:lnTo>
                  <a:lnTo>
                    <a:pt x="545" y="6812"/>
                  </a:lnTo>
                  <a:lnTo>
                    <a:pt x="674" y="6838"/>
                  </a:lnTo>
                  <a:lnTo>
                    <a:pt x="830" y="6812"/>
                  </a:lnTo>
                  <a:lnTo>
                    <a:pt x="933" y="6786"/>
                  </a:lnTo>
                  <a:lnTo>
                    <a:pt x="1063" y="6708"/>
                  </a:lnTo>
                  <a:lnTo>
                    <a:pt x="1166" y="6630"/>
                  </a:lnTo>
                  <a:lnTo>
                    <a:pt x="1244" y="6527"/>
                  </a:lnTo>
                  <a:lnTo>
                    <a:pt x="1296" y="6423"/>
                  </a:lnTo>
                  <a:lnTo>
                    <a:pt x="1347" y="6294"/>
                  </a:lnTo>
                  <a:lnTo>
                    <a:pt x="1347" y="6164"/>
                  </a:lnTo>
                  <a:lnTo>
                    <a:pt x="1347" y="1347"/>
                  </a:lnTo>
                  <a:lnTo>
                    <a:pt x="1917" y="1347"/>
                  </a:lnTo>
                  <a:lnTo>
                    <a:pt x="2280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67"/>
            <p:cNvSpPr/>
            <p:nvPr/>
          </p:nvSpPr>
          <p:spPr>
            <a:xfrm>
              <a:off x="6694236" y="1724339"/>
              <a:ext cx="686110" cy="418178"/>
            </a:xfrm>
            <a:custGeom>
              <a:avLst/>
              <a:gdLst/>
              <a:ahLst/>
              <a:cxnLst/>
              <a:rect l="l" t="t" r="r" b="b"/>
              <a:pathLst>
                <a:path w="43771" h="26678" extrusionOk="0">
                  <a:moveTo>
                    <a:pt x="38927" y="1"/>
                  </a:moveTo>
                  <a:lnTo>
                    <a:pt x="38461" y="27"/>
                  </a:lnTo>
                  <a:lnTo>
                    <a:pt x="37969" y="79"/>
                  </a:lnTo>
                  <a:lnTo>
                    <a:pt x="37529" y="182"/>
                  </a:lnTo>
                  <a:lnTo>
                    <a:pt x="37062" y="338"/>
                  </a:lnTo>
                  <a:lnTo>
                    <a:pt x="36622" y="545"/>
                  </a:lnTo>
                  <a:lnTo>
                    <a:pt x="36208" y="778"/>
                  </a:lnTo>
                  <a:lnTo>
                    <a:pt x="35819" y="1063"/>
                  </a:lnTo>
                  <a:lnTo>
                    <a:pt x="35431" y="1374"/>
                  </a:lnTo>
                  <a:lnTo>
                    <a:pt x="35094" y="1762"/>
                  </a:lnTo>
                  <a:lnTo>
                    <a:pt x="34550" y="2384"/>
                  </a:lnTo>
                  <a:lnTo>
                    <a:pt x="33126" y="4015"/>
                  </a:lnTo>
                  <a:lnTo>
                    <a:pt x="31080" y="6346"/>
                  </a:lnTo>
                  <a:lnTo>
                    <a:pt x="28619" y="9066"/>
                  </a:lnTo>
                  <a:lnTo>
                    <a:pt x="27143" y="10646"/>
                  </a:lnTo>
                  <a:lnTo>
                    <a:pt x="25822" y="12018"/>
                  </a:lnTo>
                  <a:lnTo>
                    <a:pt x="24683" y="13184"/>
                  </a:lnTo>
                  <a:lnTo>
                    <a:pt x="23699" y="14142"/>
                  </a:lnTo>
                  <a:lnTo>
                    <a:pt x="22844" y="14945"/>
                  </a:lnTo>
                  <a:lnTo>
                    <a:pt x="22145" y="15592"/>
                  </a:lnTo>
                  <a:lnTo>
                    <a:pt x="21575" y="16110"/>
                  </a:lnTo>
                  <a:lnTo>
                    <a:pt x="21109" y="16499"/>
                  </a:lnTo>
                  <a:lnTo>
                    <a:pt x="20668" y="16240"/>
                  </a:lnTo>
                  <a:lnTo>
                    <a:pt x="20124" y="15903"/>
                  </a:lnTo>
                  <a:lnTo>
                    <a:pt x="19451" y="15437"/>
                  </a:lnTo>
                  <a:lnTo>
                    <a:pt x="18674" y="14867"/>
                  </a:lnTo>
                  <a:lnTo>
                    <a:pt x="17794" y="14142"/>
                  </a:lnTo>
                  <a:lnTo>
                    <a:pt x="16758" y="13287"/>
                  </a:lnTo>
                  <a:lnTo>
                    <a:pt x="15592" y="12277"/>
                  </a:lnTo>
                  <a:lnTo>
                    <a:pt x="14271" y="11060"/>
                  </a:lnTo>
                  <a:lnTo>
                    <a:pt x="13132" y="9972"/>
                  </a:lnTo>
                  <a:lnTo>
                    <a:pt x="12070" y="8936"/>
                  </a:lnTo>
                  <a:lnTo>
                    <a:pt x="10283" y="7097"/>
                  </a:lnTo>
                  <a:lnTo>
                    <a:pt x="9040" y="5802"/>
                  </a:lnTo>
                  <a:lnTo>
                    <a:pt x="8573" y="5310"/>
                  </a:lnTo>
                  <a:lnTo>
                    <a:pt x="8211" y="4948"/>
                  </a:lnTo>
                  <a:lnTo>
                    <a:pt x="7848" y="4637"/>
                  </a:lnTo>
                  <a:lnTo>
                    <a:pt x="7434" y="4352"/>
                  </a:lnTo>
                  <a:lnTo>
                    <a:pt x="6994" y="4145"/>
                  </a:lnTo>
                  <a:lnTo>
                    <a:pt x="6553" y="3964"/>
                  </a:lnTo>
                  <a:lnTo>
                    <a:pt x="6113" y="3834"/>
                  </a:lnTo>
                  <a:lnTo>
                    <a:pt x="5647" y="3730"/>
                  </a:lnTo>
                  <a:lnTo>
                    <a:pt x="5181" y="3679"/>
                  </a:lnTo>
                  <a:lnTo>
                    <a:pt x="4689" y="3679"/>
                  </a:lnTo>
                  <a:lnTo>
                    <a:pt x="4222" y="3730"/>
                  </a:lnTo>
                  <a:lnTo>
                    <a:pt x="3756" y="3808"/>
                  </a:lnTo>
                  <a:lnTo>
                    <a:pt x="3290" y="3964"/>
                  </a:lnTo>
                  <a:lnTo>
                    <a:pt x="2850" y="4145"/>
                  </a:lnTo>
                  <a:lnTo>
                    <a:pt x="2410" y="4352"/>
                  </a:lnTo>
                  <a:lnTo>
                    <a:pt x="2021" y="4637"/>
                  </a:lnTo>
                  <a:lnTo>
                    <a:pt x="1607" y="4948"/>
                  </a:lnTo>
                  <a:lnTo>
                    <a:pt x="1270" y="5310"/>
                  </a:lnTo>
                  <a:lnTo>
                    <a:pt x="959" y="5699"/>
                  </a:lnTo>
                  <a:lnTo>
                    <a:pt x="674" y="6113"/>
                  </a:lnTo>
                  <a:lnTo>
                    <a:pt x="467" y="6528"/>
                  </a:lnTo>
                  <a:lnTo>
                    <a:pt x="286" y="6968"/>
                  </a:lnTo>
                  <a:lnTo>
                    <a:pt x="130" y="7434"/>
                  </a:lnTo>
                  <a:lnTo>
                    <a:pt x="53" y="7900"/>
                  </a:lnTo>
                  <a:lnTo>
                    <a:pt x="1" y="8366"/>
                  </a:lnTo>
                  <a:lnTo>
                    <a:pt x="1" y="8833"/>
                  </a:lnTo>
                  <a:lnTo>
                    <a:pt x="53" y="9299"/>
                  </a:lnTo>
                  <a:lnTo>
                    <a:pt x="130" y="9791"/>
                  </a:lnTo>
                  <a:lnTo>
                    <a:pt x="286" y="10231"/>
                  </a:lnTo>
                  <a:lnTo>
                    <a:pt x="467" y="10671"/>
                  </a:lnTo>
                  <a:lnTo>
                    <a:pt x="674" y="11112"/>
                  </a:lnTo>
                  <a:lnTo>
                    <a:pt x="959" y="11526"/>
                  </a:lnTo>
                  <a:lnTo>
                    <a:pt x="1270" y="11915"/>
                  </a:lnTo>
                  <a:lnTo>
                    <a:pt x="1943" y="12666"/>
                  </a:lnTo>
                  <a:lnTo>
                    <a:pt x="3601" y="14375"/>
                  </a:lnTo>
                  <a:lnTo>
                    <a:pt x="4715" y="15515"/>
                  </a:lnTo>
                  <a:lnTo>
                    <a:pt x="5984" y="16758"/>
                  </a:lnTo>
                  <a:lnTo>
                    <a:pt x="7356" y="18079"/>
                  </a:lnTo>
                  <a:lnTo>
                    <a:pt x="8807" y="19425"/>
                  </a:lnTo>
                  <a:lnTo>
                    <a:pt x="9713" y="20254"/>
                  </a:lnTo>
                  <a:lnTo>
                    <a:pt x="10594" y="21005"/>
                  </a:lnTo>
                  <a:lnTo>
                    <a:pt x="11448" y="21704"/>
                  </a:lnTo>
                  <a:lnTo>
                    <a:pt x="12277" y="22378"/>
                  </a:lnTo>
                  <a:lnTo>
                    <a:pt x="13080" y="22974"/>
                  </a:lnTo>
                  <a:lnTo>
                    <a:pt x="13831" y="23543"/>
                  </a:lnTo>
                  <a:lnTo>
                    <a:pt x="14582" y="24061"/>
                  </a:lnTo>
                  <a:lnTo>
                    <a:pt x="15281" y="24502"/>
                  </a:lnTo>
                  <a:lnTo>
                    <a:pt x="15722" y="24786"/>
                  </a:lnTo>
                  <a:lnTo>
                    <a:pt x="16291" y="25123"/>
                  </a:lnTo>
                  <a:lnTo>
                    <a:pt x="16965" y="25460"/>
                  </a:lnTo>
                  <a:lnTo>
                    <a:pt x="17742" y="25822"/>
                  </a:lnTo>
                  <a:lnTo>
                    <a:pt x="18156" y="26004"/>
                  </a:lnTo>
                  <a:lnTo>
                    <a:pt x="18596" y="26159"/>
                  </a:lnTo>
                  <a:lnTo>
                    <a:pt x="19063" y="26315"/>
                  </a:lnTo>
                  <a:lnTo>
                    <a:pt x="19529" y="26444"/>
                  </a:lnTo>
                  <a:lnTo>
                    <a:pt x="20021" y="26548"/>
                  </a:lnTo>
                  <a:lnTo>
                    <a:pt x="20513" y="26625"/>
                  </a:lnTo>
                  <a:lnTo>
                    <a:pt x="21031" y="26677"/>
                  </a:lnTo>
                  <a:lnTo>
                    <a:pt x="21886" y="26677"/>
                  </a:lnTo>
                  <a:lnTo>
                    <a:pt x="22222" y="26651"/>
                  </a:lnTo>
                  <a:lnTo>
                    <a:pt x="22585" y="26625"/>
                  </a:lnTo>
                  <a:lnTo>
                    <a:pt x="22922" y="26548"/>
                  </a:lnTo>
                  <a:lnTo>
                    <a:pt x="23258" y="26470"/>
                  </a:lnTo>
                  <a:lnTo>
                    <a:pt x="23621" y="26366"/>
                  </a:lnTo>
                  <a:lnTo>
                    <a:pt x="23957" y="26237"/>
                  </a:lnTo>
                  <a:lnTo>
                    <a:pt x="24320" y="26107"/>
                  </a:lnTo>
                  <a:lnTo>
                    <a:pt x="24631" y="25952"/>
                  </a:lnTo>
                  <a:lnTo>
                    <a:pt x="24993" y="25771"/>
                  </a:lnTo>
                  <a:lnTo>
                    <a:pt x="25382" y="25538"/>
                  </a:lnTo>
                  <a:lnTo>
                    <a:pt x="25796" y="25279"/>
                  </a:lnTo>
                  <a:lnTo>
                    <a:pt x="26263" y="24942"/>
                  </a:lnTo>
                  <a:lnTo>
                    <a:pt x="26780" y="24553"/>
                  </a:lnTo>
                  <a:lnTo>
                    <a:pt x="27350" y="24113"/>
                  </a:lnTo>
                  <a:lnTo>
                    <a:pt x="27972" y="23595"/>
                  </a:lnTo>
                  <a:lnTo>
                    <a:pt x="28671" y="22999"/>
                  </a:lnTo>
                  <a:lnTo>
                    <a:pt x="29422" y="22300"/>
                  </a:lnTo>
                  <a:lnTo>
                    <a:pt x="30251" y="21523"/>
                  </a:lnTo>
                  <a:lnTo>
                    <a:pt x="31157" y="20643"/>
                  </a:lnTo>
                  <a:lnTo>
                    <a:pt x="32142" y="19658"/>
                  </a:lnTo>
                  <a:lnTo>
                    <a:pt x="33229" y="18545"/>
                  </a:lnTo>
                  <a:lnTo>
                    <a:pt x="34395" y="17302"/>
                  </a:lnTo>
                  <a:lnTo>
                    <a:pt x="35664" y="15955"/>
                  </a:lnTo>
                  <a:lnTo>
                    <a:pt x="37011" y="14479"/>
                  </a:lnTo>
                  <a:lnTo>
                    <a:pt x="38280" y="13080"/>
                  </a:lnTo>
                  <a:lnTo>
                    <a:pt x="40481" y="10594"/>
                  </a:lnTo>
                  <a:lnTo>
                    <a:pt x="41983" y="8858"/>
                  </a:lnTo>
                  <a:lnTo>
                    <a:pt x="42605" y="8133"/>
                  </a:lnTo>
                  <a:lnTo>
                    <a:pt x="42916" y="7719"/>
                  </a:lnTo>
                  <a:lnTo>
                    <a:pt x="43175" y="7305"/>
                  </a:lnTo>
                  <a:lnTo>
                    <a:pt x="43382" y="6864"/>
                  </a:lnTo>
                  <a:lnTo>
                    <a:pt x="43563" y="6424"/>
                  </a:lnTo>
                  <a:lnTo>
                    <a:pt x="43667" y="5958"/>
                  </a:lnTo>
                  <a:lnTo>
                    <a:pt x="43744" y="5492"/>
                  </a:lnTo>
                  <a:lnTo>
                    <a:pt x="43770" y="5000"/>
                  </a:lnTo>
                  <a:lnTo>
                    <a:pt x="43770" y="4533"/>
                  </a:lnTo>
                  <a:lnTo>
                    <a:pt x="43693" y="4067"/>
                  </a:lnTo>
                  <a:lnTo>
                    <a:pt x="43589" y="3601"/>
                  </a:lnTo>
                  <a:lnTo>
                    <a:pt x="43459" y="3161"/>
                  </a:lnTo>
                  <a:lnTo>
                    <a:pt x="43252" y="2720"/>
                  </a:lnTo>
                  <a:lnTo>
                    <a:pt x="43019" y="2306"/>
                  </a:lnTo>
                  <a:lnTo>
                    <a:pt x="42734" y="1892"/>
                  </a:lnTo>
                  <a:lnTo>
                    <a:pt x="42398" y="1529"/>
                  </a:lnTo>
                  <a:lnTo>
                    <a:pt x="42035" y="1166"/>
                  </a:lnTo>
                  <a:lnTo>
                    <a:pt x="41647" y="882"/>
                  </a:lnTo>
                  <a:lnTo>
                    <a:pt x="41206" y="623"/>
                  </a:lnTo>
                  <a:lnTo>
                    <a:pt x="40792" y="389"/>
                  </a:lnTo>
                  <a:lnTo>
                    <a:pt x="40326" y="234"/>
                  </a:lnTo>
                  <a:lnTo>
                    <a:pt x="39859" y="105"/>
                  </a:lnTo>
                  <a:lnTo>
                    <a:pt x="39393" y="27"/>
                  </a:lnTo>
                  <a:lnTo>
                    <a:pt x="38927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67"/>
            <p:cNvSpPr/>
            <p:nvPr/>
          </p:nvSpPr>
          <p:spPr>
            <a:xfrm>
              <a:off x="6979239" y="2107985"/>
              <a:ext cx="116120" cy="34124"/>
            </a:xfrm>
            <a:custGeom>
              <a:avLst/>
              <a:gdLst/>
              <a:ahLst/>
              <a:cxnLst/>
              <a:rect l="l" t="t" r="r" b="b"/>
              <a:pathLst>
                <a:path w="7408" h="2177" extrusionOk="0">
                  <a:moveTo>
                    <a:pt x="4532" y="1"/>
                  </a:moveTo>
                  <a:lnTo>
                    <a:pt x="4222" y="27"/>
                  </a:lnTo>
                  <a:lnTo>
                    <a:pt x="3600" y="78"/>
                  </a:lnTo>
                  <a:lnTo>
                    <a:pt x="3004" y="182"/>
                  </a:lnTo>
                  <a:lnTo>
                    <a:pt x="2460" y="337"/>
                  </a:lnTo>
                  <a:lnTo>
                    <a:pt x="1942" y="519"/>
                  </a:lnTo>
                  <a:lnTo>
                    <a:pt x="1476" y="700"/>
                  </a:lnTo>
                  <a:lnTo>
                    <a:pt x="1062" y="907"/>
                  </a:lnTo>
                  <a:lnTo>
                    <a:pt x="699" y="1088"/>
                  </a:lnTo>
                  <a:lnTo>
                    <a:pt x="181" y="1373"/>
                  </a:lnTo>
                  <a:lnTo>
                    <a:pt x="0" y="1477"/>
                  </a:lnTo>
                  <a:lnTo>
                    <a:pt x="285" y="1581"/>
                  </a:lnTo>
                  <a:lnTo>
                    <a:pt x="622" y="1684"/>
                  </a:lnTo>
                  <a:lnTo>
                    <a:pt x="1062" y="1788"/>
                  </a:lnTo>
                  <a:lnTo>
                    <a:pt x="1606" y="1917"/>
                  </a:lnTo>
                  <a:lnTo>
                    <a:pt x="2253" y="2021"/>
                  </a:lnTo>
                  <a:lnTo>
                    <a:pt x="2953" y="2124"/>
                  </a:lnTo>
                  <a:lnTo>
                    <a:pt x="3704" y="2176"/>
                  </a:lnTo>
                  <a:lnTo>
                    <a:pt x="4092" y="2150"/>
                  </a:lnTo>
                  <a:lnTo>
                    <a:pt x="4481" y="2124"/>
                  </a:lnTo>
                  <a:lnTo>
                    <a:pt x="4843" y="2073"/>
                  </a:lnTo>
                  <a:lnTo>
                    <a:pt x="5180" y="1969"/>
                  </a:lnTo>
                  <a:lnTo>
                    <a:pt x="5491" y="1865"/>
                  </a:lnTo>
                  <a:lnTo>
                    <a:pt x="5801" y="1762"/>
                  </a:lnTo>
                  <a:lnTo>
                    <a:pt x="6345" y="1503"/>
                  </a:lnTo>
                  <a:lnTo>
                    <a:pt x="6786" y="1244"/>
                  </a:lnTo>
                  <a:lnTo>
                    <a:pt x="7122" y="1011"/>
                  </a:lnTo>
                  <a:lnTo>
                    <a:pt x="7407" y="804"/>
                  </a:lnTo>
                  <a:lnTo>
                    <a:pt x="7096" y="622"/>
                  </a:lnTo>
                  <a:lnTo>
                    <a:pt x="6786" y="441"/>
                  </a:lnTo>
                  <a:lnTo>
                    <a:pt x="6449" y="311"/>
                  </a:lnTo>
                  <a:lnTo>
                    <a:pt x="6138" y="208"/>
                  </a:lnTo>
                  <a:lnTo>
                    <a:pt x="5801" y="130"/>
                  </a:lnTo>
                  <a:lnTo>
                    <a:pt x="5491" y="78"/>
                  </a:lnTo>
                  <a:lnTo>
                    <a:pt x="5180" y="27"/>
                  </a:lnTo>
                  <a:lnTo>
                    <a:pt x="4843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67"/>
            <p:cNvSpPr/>
            <p:nvPr/>
          </p:nvSpPr>
          <p:spPr>
            <a:xfrm>
              <a:off x="7023490" y="1987413"/>
              <a:ext cx="32479" cy="53608"/>
            </a:xfrm>
            <a:custGeom>
              <a:avLst/>
              <a:gdLst/>
              <a:ahLst/>
              <a:cxnLst/>
              <a:rect l="l" t="t" r="r" b="b"/>
              <a:pathLst>
                <a:path w="2072" h="3420" extrusionOk="0">
                  <a:moveTo>
                    <a:pt x="181" y="1"/>
                  </a:moveTo>
                  <a:lnTo>
                    <a:pt x="104" y="78"/>
                  </a:lnTo>
                  <a:lnTo>
                    <a:pt x="26" y="182"/>
                  </a:lnTo>
                  <a:lnTo>
                    <a:pt x="0" y="286"/>
                  </a:lnTo>
                  <a:lnTo>
                    <a:pt x="26" y="389"/>
                  </a:lnTo>
                  <a:lnTo>
                    <a:pt x="78" y="493"/>
                  </a:lnTo>
                  <a:lnTo>
                    <a:pt x="285" y="726"/>
                  </a:lnTo>
                  <a:lnTo>
                    <a:pt x="492" y="985"/>
                  </a:lnTo>
                  <a:lnTo>
                    <a:pt x="725" y="1347"/>
                  </a:lnTo>
                  <a:lnTo>
                    <a:pt x="984" y="1736"/>
                  </a:lnTo>
                  <a:lnTo>
                    <a:pt x="1217" y="2176"/>
                  </a:lnTo>
                  <a:lnTo>
                    <a:pt x="1295" y="2409"/>
                  </a:lnTo>
                  <a:lnTo>
                    <a:pt x="1399" y="2668"/>
                  </a:lnTo>
                  <a:lnTo>
                    <a:pt x="1450" y="2901"/>
                  </a:lnTo>
                  <a:lnTo>
                    <a:pt x="1476" y="3134"/>
                  </a:lnTo>
                  <a:lnTo>
                    <a:pt x="1528" y="3264"/>
                  </a:lnTo>
                  <a:lnTo>
                    <a:pt x="1580" y="3342"/>
                  </a:lnTo>
                  <a:lnTo>
                    <a:pt x="1683" y="3393"/>
                  </a:lnTo>
                  <a:lnTo>
                    <a:pt x="1787" y="3419"/>
                  </a:lnTo>
                  <a:lnTo>
                    <a:pt x="1813" y="3419"/>
                  </a:lnTo>
                  <a:lnTo>
                    <a:pt x="1917" y="3368"/>
                  </a:lnTo>
                  <a:lnTo>
                    <a:pt x="2020" y="3290"/>
                  </a:lnTo>
                  <a:lnTo>
                    <a:pt x="2072" y="3212"/>
                  </a:lnTo>
                  <a:lnTo>
                    <a:pt x="2072" y="3083"/>
                  </a:lnTo>
                  <a:lnTo>
                    <a:pt x="2046" y="2798"/>
                  </a:lnTo>
                  <a:lnTo>
                    <a:pt x="1968" y="2513"/>
                  </a:lnTo>
                  <a:lnTo>
                    <a:pt x="1891" y="2254"/>
                  </a:lnTo>
                  <a:lnTo>
                    <a:pt x="1787" y="1995"/>
                  </a:lnTo>
                  <a:lnTo>
                    <a:pt x="1528" y="1477"/>
                  </a:lnTo>
                  <a:lnTo>
                    <a:pt x="1269" y="1037"/>
                  </a:lnTo>
                  <a:lnTo>
                    <a:pt x="984" y="648"/>
                  </a:lnTo>
                  <a:lnTo>
                    <a:pt x="751" y="363"/>
                  </a:lnTo>
                  <a:lnTo>
                    <a:pt x="518" y="78"/>
                  </a:lnTo>
                  <a:lnTo>
                    <a:pt x="414" y="27"/>
                  </a:lnTo>
                  <a:lnTo>
                    <a:pt x="311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67"/>
            <p:cNvSpPr/>
            <p:nvPr/>
          </p:nvSpPr>
          <p:spPr>
            <a:xfrm>
              <a:off x="7047441" y="4188167"/>
              <a:ext cx="267948" cy="267964"/>
            </a:xfrm>
            <a:custGeom>
              <a:avLst/>
              <a:gdLst/>
              <a:ahLst/>
              <a:cxnLst/>
              <a:rect l="l" t="t" r="r" b="b"/>
              <a:pathLst>
                <a:path w="17094" h="17095" extrusionOk="0">
                  <a:moveTo>
                    <a:pt x="15229" y="1"/>
                  </a:moveTo>
                  <a:lnTo>
                    <a:pt x="13727" y="1451"/>
                  </a:lnTo>
                  <a:lnTo>
                    <a:pt x="12147" y="2979"/>
                  </a:lnTo>
                  <a:lnTo>
                    <a:pt x="10308" y="4792"/>
                  </a:lnTo>
                  <a:lnTo>
                    <a:pt x="8443" y="6683"/>
                  </a:lnTo>
                  <a:lnTo>
                    <a:pt x="6734" y="8444"/>
                  </a:lnTo>
                  <a:lnTo>
                    <a:pt x="5983" y="9221"/>
                  </a:lnTo>
                  <a:lnTo>
                    <a:pt x="5387" y="9920"/>
                  </a:lnTo>
                  <a:lnTo>
                    <a:pt x="4921" y="10464"/>
                  </a:lnTo>
                  <a:lnTo>
                    <a:pt x="4610" y="10879"/>
                  </a:lnTo>
                  <a:lnTo>
                    <a:pt x="4377" y="11215"/>
                  </a:lnTo>
                  <a:lnTo>
                    <a:pt x="4066" y="11604"/>
                  </a:lnTo>
                  <a:lnTo>
                    <a:pt x="3263" y="12510"/>
                  </a:lnTo>
                  <a:lnTo>
                    <a:pt x="2357" y="13494"/>
                  </a:lnTo>
                  <a:lnTo>
                    <a:pt x="1476" y="14479"/>
                  </a:lnTo>
                  <a:lnTo>
                    <a:pt x="1062" y="14945"/>
                  </a:lnTo>
                  <a:lnTo>
                    <a:pt x="699" y="15385"/>
                  </a:lnTo>
                  <a:lnTo>
                    <a:pt x="389" y="15773"/>
                  </a:lnTo>
                  <a:lnTo>
                    <a:pt x="155" y="16136"/>
                  </a:lnTo>
                  <a:lnTo>
                    <a:pt x="78" y="16291"/>
                  </a:lnTo>
                  <a:lnTo>
                    <a:pt x="26" y="16447"/>
                  </a:lnTo>
                  <a:lnTo>
                    <a:pt x="0" y="16576"/>
                  </a:lnTo>
                  <a:lnTo>
                    <a:pt x="0" y="16680"/>
                  </a:lnTo>
                  <a:lnTo>
                    <a:pt x="26" y="16784"/>
                  </a:lnTo>
                  <a:lnTo>
                    <a:pt x="104" y="16861"/>
                  </a:lnTo>
                  <a:lnTo>
                    <a:pt x="181" y="16913"/>
                  </a:lnTo>
                  <a:lnTo>
                    <a:pt x="311" y="16939"/>
                  </a:lnTo>
                  <a:lnTo>
                    <a:pt x="1140" y="17017"/>
                  </a:lnTo>
                  <a:lnTo>
                    <a:pt x="2331" y="17068"/>
                  </a:lnTo>
                  <a:lnTo>
                    <a:pt x="3755" y="17094"/>
                  </a:lnTo>
                  <a:lnTo>
                    <a:pt x="4532" y="17094"/>
                  </a:lnTo>
                  <a:lnTo>
                    <a:pt x="5335" y="17068"/>
                  </a:lnTo>
                  <a:lnTo>
                    <a:pt x="6112" y="17017"/>
                  </a:lnTo>
                  <a:lnTo>
                    <a:pt x="6915" y="16965"/>
                  </a:lnTo>
                  <a:lnTo>
                    <a:pt x="7666" y="16861"/>
                  </a:lnTo>
                  <a:lnTo>
                    <a:pt x="8391" y="16758"/>
                  </a:lnTo>
                  <a:lnTo>
                    <a:pt x="9065" y="16602"/>
                  </a:lnTo>
                  <a:lnTo>
                    <a:pt x="9660" y="16421"/>
                  </a:lnTo>
                  <a:lnTo>
                    <a:pt x="9945" y="16317"/>
                  </a:lnTo>
                  <a:lnTo>
                    <a:pt x="10178" y="16214"/>
                  </a:lnTo>
                  <a:lnTo>
                    <a:pt x="10411" y="16084"/>
                  </a:lnTo>
                  <a:lnTo>
                    <a:pt x="10619" y="15955"/>
                  </a:lnTo>
                  <a:lnTo>
                    <a:pt x="10981" y="15670"/>
                  </a:lnTo>
                  <a:lnTo>
                    <a:pt x="11370" y="15307"/>
                  </a:lnTo>
                  <a:lnTo>
                    <a:pt x="11758" y="14893"/>
                  </a:lnTo>
                  <a:lnTo>
                    <a:pt x="12173" y="14479"/>
                  </a:lnTo>
                  <a:lnTo>
                    <a:pt x="12561" y="14012"/>
                  </a:lnTo>
                  <a:lnTo>
                    <a:pt x="12950" y="13546"/>
                  </a:lnTo>
                  <a:lnTo>
                    <a:pt x="13649" y="12588"/>
                  </a:lnTo>
                  <a:lnTo>
                    <a:pt x="14296" y="11707"/>
                  </a:lnTo>
                  <a:lnTo>
                    <a:pt x="14788" y="10982"/>
                  </a:lnTo>
                  <a:lnTo>
                    <a:pt x="15229" y="10283"/>
                  </a:lnTo>
                  <a:lnTo>
                    <a:pt x="15876" y="14142"/>
                  </a:lnTo>
                  <a:lnTo>
                    <a:pt x="17042" y="14142"/>
                  </a:lnTo>
                  <a:lnTo>
                    <a:pt x="17042" y="12277"/>
                  </a:lnTo>
                  <a:lnTo>
                    <a:pt x="17042" y="8936"/>
                  </a:lnTo>
                  <a:lnTo>
                    <a:pt x="17042" y="5466"/>
                  </a:lnTo>
                  <a:lnTo>
                    <a:pt x="17067" y="4093"/>
                  </a:lnTo>
                  <a:lnTo>
                    <a:pt x="17093" y="3212"/>
                  </a:lnTo>
                  <a:lnTo>
                    <a:pt x="17067" y="2902"/>
                  </a:lnTo>
                  <a:lnTo>
                    <a:pt x="17042" y="2591"/>
                  </a:lnTo>
                  <a:lnTo>
                    <a:pt x="16938" y="2280"/>
                  </a:lnTo>
                  <a:lnTo>
                    <a:pt x="16834" y="1995"/>
                  </a:lnTo>
                  <a:lnTo>
                    <a:pt x="16705" y="1710"/>
                  </a:lnTo>
                  <a:lnTo>
                    <a:pt x="16550" y="1451"/>
                  </a:lnTo>
                  <a:lnTo>
                    <a:pt x="16368" y="1192"/>
                  </a:lnTo>
                  <a:lnTo>
                    <a:pt x="16187" y="959"/>
                  </a:lnTo>
                  <a:lnTo>
                    <a:pt x="15850" y="571"/>
                  </a:lnTo>
                  <a:lnTo>
                    <a:pt x="15539" y="260"/>
                  </a:lnTo>
                  <a:lnTo>
                    <a:pt x="15229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67"/>
            <p:cNvSpPr/>
            <p:nvPr/>
          </p:nvSpPr>
          <p:spPr>
            <a:xfrm>
              <a:off x="7111176" y="4109824"/>
              <a:ext cx="176610" cy="278513"/>
            </a:xfrm>
            <a:custGeom>
              <a:avLst/>
              <a:gdLst/>
              <a:ahLst/>
              <a:cxnLst/>
              <a:rect l="l" t="t" r="r" b="b"/>
              <a:pathLst>
                <a:path w="11267" h="17768" extrusionOk="0">
                  <a:moveTo>
                    <a:pt x="5698" y="0"/>
                  </a:moveTo>
                  <a:lnTo>
                    <a:pt x="5698" y="700"/>
                  </a:lnTo>
                  <a:lnTo>
                    <a:pt x="5620" y="2383"/>
                  </a:lnTo>
                  <a:lnTo>
                    <a:pt x="5543" y="3419"/>
                  </a:lnTo>
                  <a:lnTo>
                    <a:pt x="5439" y="4429"/>
                  </a:lnTo>
                  <a:lnTo>
                    <a:pt x="5309" y="5387"/>
                  </a:lnTo>
                  <a:lnTo>
                    <a:pt x="5232" y="5802"/>
                  </a:lnTo>
                  <a:lnTo>
                    <a:pt x="5128" y="6164"/>
                  </a:lnTo>
                  <a:lnTo>
                    <a:pt x="4766" y="7408"/>
                  </a:lnTo>
                  <a:lnTo>
                    <a:pt x="4325" y="8754"/>
                  </a:lnTo>
                  <a:lnTo>
                    <a:pt x="4066" y="9454"/>
                  </a:lnTo>
                  <a:lnTo>
                    <a:pt x="3807" y="10153"/>
                  </a:lnTo>
                  <a:lnTo>
                    <a:pt x="3497" y="10878"/>
                  </a:lnTo>
                  <a:lnTo>
                    <a:pt x="3160" y="11603"/>
                  </a:lnTo>
                  <a:lnTo>
                    <a:pt x="2979" y="11966"/>
                  </a:lnTo>
                  <a:lnTo>
                    <a:pt x="2720" y="12380"/>
                  </a:lnTo>
                  <a:lnTo>
                    <a:pt x="2176" y="13287"/>
                  </a:lnTo>
                  <a:lnTo>
                    <a:pt x="1554" y="14245"/>
                  </a:lnTo>
                  <a:lnTo>
                    <a:pt x="958" y="15203"/>
                  </a:lnTo>
                  <a:lnTo>
                    <a:pt x="674" y="15643"/>
                  </a:lnTo>
                  <a:lnTo>
                    <a:pt x="440" y="16058"/>
                  </a:lnTo>
                  <a:lnTo>
                    <a:pt x="233" y="16472"/>
                  </a:lnTo>
                  <a:lnTo>
                    <a:pt x="104" y="16809"/>
                  </a:lnTo>
                  <a:lnTo>
                    <a:pt x="26" y="17120"/>
                  </a:lnTo>
                  <a:lnTo>
                    <a:pt x="0" y="17249"/>
                  </a:lnTo>
                  <a:lnTo>
                    <a:pt x="0" y="17379"/>
                  </a:lnTo>
                  <a:lnTo>
                    <a:pt x="26" y="17482"/>
                  </a:lnTo>
                  <a:lnTo>
                    <a:pt x="52" y="17586"/>
                  </a:lnTo>
                  <a:lnTo>
                    <a:pt x="130" y="17638"/>
                  </a:lnTo>
                  <a:lnTo>
                    <a:pt x="207" y="17689"/>
                  </a:lnTo>
                  <a:lnTo>
                    <a:pt x="337" y="17741"/>
                  </a:lnTo>
                  <a:lnTo>
                    <a:pt x="440" y="17767"/>
                  </a:lnTo>
                  <a:lnTo>
                    <a:pt x="725" y="17767"/>
                  </a:lnTo>
                  <a:lnTo>
                    <a:pt x="1062" y="17741"/>
                  </a:lnTo>
                  <a:lnTo>
                    <a:pt x="1425" y="17664"/>
                  </a:lnTo>
                  <a:lnTo>
                    <a:pt x="1813" y="17534"/>
                  </a:lnTo>
                  <a:lnTo>
                    <a:pt x="2253" y="17379"/>
                  </a:lnTo>
                  <a:lnTo>
                    <a:pt x="2694" y="17197"/>
                  </a:lnTo>
                  <a:lnTo>
                    <a:pt x="3160" y="16964"/>
                  </a:lnTo>
                  <a:lnTo>
                    <a:pt x="3626" y="16731"/>
                  </a:lnTo>
                  <a:lnTo>
                    <a:pt x="4092" y="16446"/>
                  </a:lnTo>
                  <a:lnTo>
                    <a:pt x="4558" y="16161"/>
                  </a:lnTo>
                  <a:lnTo>
                    <a:pt x="4999" y="15851"/>
                  </a:lnTo>
                  <a:lnTo>
                    <a:pt x="5439" y="15514"/>
                  </a:lnTo>
                  <a:lnTo>
                    <a:pt x="5827" y="15177"/>
                  </a:lnTo>
                  <a:lnTo>
                    <a:pt x="6216" y="14841"/>
                  </a:lnTo>
                  <a:lnTo>
                    <a:pt x="6527" y="14478"/>
                  </a:lnTo>
                  <a:lnTo>
                    <a:pt x="7278" y="13649"/>
                  </a:lnTo>
                  <a:lnTo>
                    <a:pt x="7977" y="12769"/>
                  </a:lnTo>
                  <a:lnTo>
                    <a:pt x="8676" y="11862"/>
                  </a:lnTo>
                  <a:lnTo>
                    <a:pt x="9324" y="10930"/>
                  </a:lnTo>
                  <a:lnTo>
                    <a:pt x="9894" y="10049"/>
                  </a:lnTo>
                  <a:lnTo>
                    <a:pt x="10386" y="9169"/>
                  </a:lnTo>
                  <a:lnTo>
                    <a:pt x="10593" y="8754"/>
                  </a:lnTo>
                  <a:lnTo>
                    <a:pt x="10774" y="8366"/>
                  </a:lnTo>
                  <a:lnTo>
                    <a:pt x="10930" y="7977"/>
                  </a:lnTo>
                  <a:lnTo>
                    <a:pt x="11033" y="7641"/>
                  </a:lnTo>
                  <a:lnTo>
                    <a:pt x="11137" y="7304"/>
                  </a:lnTo>
                  <a:lnTo>
                    <a:pt x="11189" y="6967"/>
                  </a:lnTo>
                  <a:lnTo>
                    <a:pt x="11240" y="6682"/>
                  </a:lnTo>
                  <a:lnTo>
                    <a:pt x="11266" y="6397"/>
                  </a:lnTo>
                  <a:lnTo>
                    <a:pt x="11266" y="5854"/>
                  </a:lnTo>
                  <a:lnTo>
                    <a:pt x="11240" y="5413"/>
                  </a:lnTo>
                  <a:lnTo>
                    <a:pt x="11189" y="5077"/>
                  </a:lnTo>
                  <a:lnTo>
                    <a:pt x="11111" y="4792"/>
                  </a:lnTo>
                  <a:lnTo>
                    <a:pt x="11033" y="4585"/>
                  </a:lnTo>
                  <a:lnTo>
                    <a:pt x="11189" y="441"/>
                  </a:lnTo>
                  <a:lnTo>
                    <a:pt x="569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67"/>
            <p:cNvSpPr/>
            <p:nvPr/>
          </p:nvSpPr>
          <p:spPr>
            <a:xfrm>
              <a:off x="7078290" y="2553735"/>
              <a:ext cx="317889" cy="1573958"/>
            </a:xfrm>
            <a:custGeom>
              <a:avLst/>
              <a:gdLst/>
              <a:ahLst/>
              <a:cxnLst/>
              <a:rect l="l" t="t" r="r" b="b"/>
              <a:pathLst>
                <a:path w="20280" h="100412" extrusionOk="0">
                  <a:moveTo>
                    <a:pt x="11577" y="1"/>
                  </a:moveTo>
                  <a:lnTo>
                    <a:pt x="10904" y="27"/>
                  </a:lnTo>
                  <a:lnTo>
                    <a:pt x="10205" y="79"/>
                  </a:lnTo>
                  <a:lnTo>
                    <a:pt x="9531" y="182"/>
                  </a:lnTo>
                  <a:lnTo>
                    <a:pt x="8884" y="286"/>
                  </a:lnTo>
                  <a:lnTo>
                    <a:pt x="8262" y="415"/>
                  </a:lnTo>
                  <a:lnTo>
                    <a:pt x="7666" y="597"/>
                  </a:lnTo>
                  <a:lnTo>
                    <a:pt x="7097" y="830"/>
                  </a:lnTo>
                  <a:lnTo>
                    <a:pt x="6579" y="1089"/>
                  </a:lnTo>
                  <a:lnTo>
                    <a:pt x="6320" y="1218"/>
                  </a:lnTo>
                  <a:lnTo>
                    <a:pt x="6087" y="1374"/>
                  </a:lnTo>
                  <a:lnTo>
                    <a:pt x="5879" y="1529"/>
                  </a:lnTo>
                  <a:lnTo>
                    <a:pt x="5672" y="1710"/>
                  </a:lnTo>
                  <a:lnTo>
                    <a:pt x="5465" y="1917"/>
                  </a:lnTo>
                  <a:lnTo>
                    <a:pt x="5284" y="2099"/>
                  </a:lnTo>
                  <a:lnTo>
                    <a:pt x="5128" y="2332"/>
                  </a:lnTo>
                  <a:lnTo>
                    <a:pt x="4973" y="2539"/>
                  </a:lnTo>
                  <a:lnTo>
                    <a:pt x="4843" y="2798"/>
                  </a:lnTo>
                  <a:lnTo>
                    <a:pt x="4714" y="3031"/>
                  </a:lnTo>
                  <a:lnTo>
                    <a:pt x="4610" y="3316"/>
                  </a:lnTo>
                  <a:lnTo>
                    <a:pt x="4533" y="3575"/>
                  </a:lnTo>
                  <a:lnTo>
                    <a:pt x="4326" y="4456"/>
                  </a:lnTo>
                  <a:lnTo>
                    <a:pt x="4144" y="5388"/>
                  </a:lnTo>
                  <a:lnTo>
                    <a:pt x="3937" y="6450"/>
                  </a:lnTo>
                  <a:lnTo>
                    <a:pt x="3730" y="7589"/>
                  </a:lnTo>
                  <a:lnTo>
                    <a:pt x="3341" y="10076"/>
                  </a:lnTo>
                  <a:lnTo>
                    <a:pt x="2953" y="12821"/>
                  </a:lnTo>
                  <a:lnTo>
                    <a:pt x="2564" y="15748"/>
                  </a:lnTo>
                  <a:lnTo>
                    <a:pt x="2202" y="18830"/>
                  </a:lnTo>
                  <a:lnTo>
                    <a:pt x="1865" y="21989"/>
                  </a:lnTo>
                  <a:lnTo>
                    <a:pt x="1554" y="25175"/>
                  </a:lnTo>
                  <a:lnTo>
                    <a:pt x="1244" y="28309"/>
                  </a:lnTo>
                  <a:lnTo>
                    <a:pt x="985" y="31391"/>
                  </a:lnTo>
                  <a:lnTo>
                    <a:pt x="518" y="37011"/>
                  </a:lnTo>
                  <a:lnTo>
                    <a:pt x="182" y="41621"/>
                  </a:lnTo>
                  <a:lnTo>
                    <a:pt x="78" y="43382"/>
                  </a:lnTo>
                  <a:lnTo>
                    <a:pt x="26" y="44729"/>
                  </a:lnTo>
                  <a:lnTo>
                    <a:pt x="26" y="44806"/>
                  </a:lnTo>
                  <a:lnTo>
                    <a:pt x="0" y="45558"/>
                  </a:lnTo>
                  <a:lnTo>
                    <a:pt x="26" y="46464"/>
                  </a:lnTo>
                  <a:lnTo>
                    <a:pt x="52" y="47474"/>
                  </a:lnTo>
                  <a:lnTo>
                    <a:pt x="182" y="49805"/>
                  </a:lnTo>
                  <a:lnTo>
                    <a:pt x="389" y="52499"/>
                  </a:lnTo>
                  <a:lnTo>
                    <a:pt x="674" y="55529"/>
                  </a:lnTo>
                  <a:lnTo>
                    <a:pt x="1010" y="58818"/>
                  </a:lnTo>
                  <a:lnTo>
                    <a:pt x="1373" y="62288"/>
                  </a:lnTo>
                  <a:lnTo>
                    <a:pt x="1787" y="65914"/>
                  </a:lnTo>
                  <a:lnTo>
                    <a:pt x="2228" y="69618"/>
                  </a:lnTo>
                  <a:lnTo>
                    <a:pt x="3134" y="76999"/>
                  </a:lnTo>
                  <a:lnTo>
                    <a:pt x="4015" y="83992"/>
                  </a:lnTo>
                  <a:lnTo>
                    <a:pt x="5413" y="94870"/>
                  </a:lnTo>
                  <a:lnTo>
                    <a:pt x="5491" y="95362"/>
                  </a:lnTo>
                  <a:lnTo>
                    <a:pt x="5672" y="96993"/>
                  </a:lnTo>
                  <a:lnTo>
                    <a:pt x="5750" y="97511"/>
                  </a:lnTo>
                  <a:lnTo>
                    <a:pt x="6061" y="100412"/>
                  </a:lnTo>
                  <a:lnTo>
                    <a:pt x="14841" y="99531"/>
                  </a:lnTo>
                  <a:lnTo>
                    <a:pt x="14841" y="96268"/>
                  </a:lnTo>
                  <a:lnTo>
                    <a:pt x="14841" y="95750"/>
                  </a:lnTo>
                  <a:lnTo>
                    <a:pt x="14841" y="94093"/>
                  </a:lnTo>
                  <a:lnTo>
                    <a:pt x="14841" y="93575"/>
                  </a:lnTo>
                  <a:lnTo>
                    <a:pt x="14841" y="91062"/>
                  </a:lnTo>
                  <a:lnTo>
                    <a:pt x="14841" y="88006"/>
                  </a:lnTo>
                  <a:lnTo>
                    <a:pt x="14892" y="84536"/>
                  </a:lnTo>
                  <a:lnTo>
                    <a:pt x="14970" y="80780"/>
                  </a:lnTo>
                  <a:lnTo>
                    <a:pt x="15099" y="76844"/>
                  </a:lnTo>
                  <a:lnTo>
                    <a:pt x="15255" y="72881"/>
                  </a:lnTo>
                  <a:lnTo>
                    <a:pt x="15358" y="70913"/>
                  </a:lnTo>
                  <a:lnTo>
                    <a:pt x="15488" y="68996"/>
                  </a:lnTo>
                  <a:lnTo>
                    <a:pt x="15617" y="67132"/>
                  </a:lnTo>
                  <a:lnTo>
                    <a:pt x="15773" y="65344"/>
                  </a:lnTo>
                  <a:lnTo>
                    <a:pt x="15876" y="64205"/>
                  </a:lnTo>
                  <a:lnTo>
                    <a:pt x="15954" y="63065"/>
                  </a:lnTo>
                  <a:lnTo>
                    <a:pt x="16058" y="60916"/>
                  </a:lnTo>
                  <a:lnTo>
                    <a:pt x="16084" y="58921"/>
                  </a:lnTo>
                  <a:lnTo>
                    <a:pt x="16084" y="57031"/>
                  </a:lnTo>
                  <a:lnTo>
                    <a:pt x="16032" y="55296"/>
                  </a:lnTo>
                  <a:lnTo>
                    <a:pt x="15928" y="53690"/>
                  </a:lnTo>
                  <a:lnTo>
                    <a:pt x="15799" y="52240"/>
                  </a:lnTo>
                  <a:lnTo>
                    <a:pt x="15669" y="50919"/>
                  </a:lnTo>
                  <a:lnTo>
                    <a:pt x="15514" y="49753"/>
                  </a:lnTo>
                  <a:lnTo>
                    <a:pt x="15333" y="48717"/>
                  </a:lnTo>
                  <a:lnTo>
                    <a:pt x="15177" y="47863"/>
                  </a:lnTo>
                  <a:lnTo>
                    <a:pt x="15022" y="47137"/>
                  </a:lnTo>
                  <a:lnTo>
                    <a:pt x="14789" y="46179"/>
                  </a:lnTo>
                  <a:lnTo>
                    <a:pt x="14711" y="45842"/>
                  </a:lnTo>
                  <a:lnTo>
                    <a:pt x="14659" y="45739"/>
                  </a:lnTo>
                  <a:lnTo>
                    <a:pt x="14607" y="45609"/>
                  </a:lnTo>
                  <a:lnTo>
                    <a:pt x="14556" y="45376"/>
                  </a:lnTo>
                  <a:lnTo>
                    <a:pt x="14478" y="45091"/>
                  </a:lnTo>
                  <a:lnTo>
                    <a:pt x="14426" y="44729"/>
                  </a:lnTo>
                  <a:lnTo>
                    <a:pt x="14374" y="44263"/>
                  </a:lnTo>
                  <a:lnTo>
                    <a:pt x="14348" y="43693"/>
                  </a:lnTo>
                  <a:lnTo>
                    <a:pt x="14348" y="42994"/>
                  </a:lnTo>
                  <a:lnTo>
                    <a:pt x="14374" y="42191"/>
                  </a:lnTo>
                  <a:lnTo>
                    <a:pt x="14452" y="41284"/>
                  </a:lnTo>
                  <a:lnTo>
                    <a:pt x="14582" y="40222"/>
                  </a:lnTo>
                  <a:lnTo>
                    <a:pt x="14737" y="39031"/>
                  </a:lnTo>
                  <a:lnTo>
                    <a:pt x="14970" y="37658"/>
                  </a:lnTo>
                  <a:lnTo>
                    <a:pt x="15255" y="36156"/>
                  </a:lnTo>
                  <a:lnTo>
                    <a:pt x="15617" y="34499"/>
                  </a:lnTo>
                  <a:lnTo>
                    <a:pt x="15954" y="32945"/>
                  </a:lnTo>
                  <a:lnTo>
                    <a:pt x="16291" y="31002"/>
                  </a:lnTo>
                  <a:lnTo>
                    <a:pt x="16653" y="28749"/>
                  </a:lnTo>
                  <a:lnTo>
                    <a:pt x="17042" y="26263"/>
                  </a:lnTo>
                  <a:lnTo>
                    <a:pt x="17430" y="23569"/>
                  </a:lnTo>
                  <a:lnTo>
                    <a:pt x="17819" y="20772"/>
                  </a:lnTo>
                  <a:lnTo>
                    <a:pt x="18570" y="15074"/>
                  </a:lnTo>
                  <a:lnTo>
                    <a:pt x="19243" y="9739"/>
                  </a:lnTo>
                  <a:lnTo>
                    <a:pt x="19787" y="5258"/>
                  </a:lnTo>
                  <a:lnTo>
                    <a:pt x="20279" y="1037"/>
                  </a:lnTo>
                  <a:lnTo>
                    <a:pt x="19684" y="881"/>
                  </a:lnTo>
                  <a:lnTo>
                    <a:pt x="18958" y="752"/>
                  </a:lnTo>
                  <a:lnTo>
                    <a:pt x="18052" y="571"/>
                  </a:lnTo>
                  <a:lnTo>
                    <a:pt x="16938" y="389"/>
                  </a:lnTo>
                  <a:lnTo>
                    <a:pt x="15721" y="234"/>
                  </a:lnTo>
                  <a:lnTo>
                    <a:pt x="14374" y="105"/>
                  </a:lnTo>
                  <a:lnTo>
                    <a:pt x="13701" y="53"/>
                  </a:lnTo>
                  <a:lnTo>
                    <a:pt x="13002" y="27"/>
                  </a:lnTo>
                  <a:lnTo>
                    <a:pt x="12302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67"/>
            <p:cNvSpPr/>
            <p:nvPr/>
          </p:nvSpPr>
          <p:spPr>
            <a:xfrm>
              <a:off x="7078290" y="3254031"/>
              <a:ext cx="108816" cy="16663"/>
            </a:xfrm>
            <a:custGeom>
              <a:avLst/>
              <a:gdLst/>
              <a:ahLst/>
              <a:cxnLst/>
              <a:rect l="l" t="t" r="r" b="b"/>
              <a:pathLst>
                <a:path w="6942" h="1063" extrusionOk="0">
                  <a:moveTo>
                    <a:pt x="6501" y="1"/>
                  </a:moveTo>
                  <a:lnTo>
                    <a:pt x="5854" y="79"/>
                  </a:lnTo>
                  <a:lnTo>
                    <a:pt x="5180" y="156"/>
                  </a:lnTo>
                  <a:lnTo>
                    <a:pt x="4300" y="234"/>
                  </a:lnTo>
                  <a:lnTo>
                    <a:pt x="3290" y="286"/>
                  </a:lnTo>
                  <a:lnTo>
                    <a:pt x="2202" y="312"/>
                  </a:lnTo>
                  <a:lnTo>
                    <a:pt x="1658" y="286"/>
                  </a:lnTo>
                  <a:lnTo>
                    <a:pt x="1088" y="260"/>
                  </a:lnTo>
                  <a:lnTo>
                    <a:pt x="544" y="208"/>
                  </a:lnTo>
                  <a:lnTo>
                    <a:pt x="26" y="130"/>
                  </a:lnTo>
                  <a:lnTo>
                    <a:pt x="0" y="882"/>
                  </a:lnTo>
                  <a:lnTo>
                    <a:pt x="648" y="985"/>
                  </a:lnTo>
                  <a:lnTo>
                    <a:pt x="1269" y="1037"/>
                  </a:lnTo>
                  <a:lnTo>
                    <a:pt x="1917" y="1063"/>
                  </a:lnTo>
                  <a:lnTo>
                    <a:pt x="3315" y="1063"/>
                  </a:lnTo>
                  <a:lnTo>
                    <a:pt x="4067" y="1037"/>
                  </a:lnTo>
                  <a:lnTo>
                    <a:pt x="4740" y="985"/>
                  </a:lnTo>
                  <a:lnTo>
                    <a:pt x="5336" y="907"/>
                  </a:lnTo>
                  <a:lnTo>
                    <a:pt x="6216" y="804"/>
                  </a:lnTo>
                  <a:lnTo>
                    <a:pt x="6631" y="752"/>
                  </a:lnTo>
                  <a:lnTo>
                    <a:pt x="6760" y="700"/>
                  </a:lnTo>
                  <a:lnTo>
                    <a:pt x="6864" y="597"/>
                  </a:lnTo>
                  <a:lnTo>
                    <a:pt x="6915" y="467"/>
                  </a:lnTo>
                  <a:lnTo>
                    <a:pt x="6941" y="389"/>
                  </a:lnTo>
                  <a:lnTo>
                    <a:pt x="6941" y="312"/>
                  </a:lnTo>
                  <a:lnTo>
                    <a:pt x="6890" y="182"/>
                  </a:lnTo>
                  <a:lnTo>
                    <a:pt x="6786" y="79"/>
                  </a:lnTo>
                  <a:lnTo>
                    <a:pt x="6656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67"/>
            <p:cNvSpPr/>
            <p:nvPr/>
          </p:nvSpPr>
          <p:spPr>
            <a:xfrm>
              <a:off x="7167198" y="4054616"/>
              <a:ext cx="143724" cy="27619"/>
            </a:xfrm>
            <a:custGeom>
              <a:avLst/>
              <a:gdLst/>
              <a:ahLst/>
              <a:cxnLst/>
              <a:rect l="l" t="t" r="r" b="b"/>
              <a:pathLst>
                <a:path w="9169" h="1762" extrusionOk="0">
                  <a:moveTo>
                    <a:pt x="9169" y="0"/>
                  </a:moveTo>
                  <a:lnTo>
                    <a:pt x="0" y="1243"/>
                  </a:lnTo>
                  <a:lnTo>
                    <a:pt x="78" y="1761"/>
                  </a:lnTo>
                  <a:lnTo>
                    <a:pt x="9169" y="518"/>
                  </a:lnTo>
                  <a:lnTo>
                    <a:pt x="9169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67"/>
            <p:cNvSpPr/>
            <p:nvPr/>
          </p:nvSpPr>
          <p:spPr>
            <a:xfrm>
              <a:off x="7262596" y="2697867"/>
              <a:ext cx="103126" cy="1362847"/>
            </a:xfrm>
            <a:custGeom>
              <a:avLst/>
              <a:gdLst/>
              <a:ahLst/>
              <a:cxnLst/>
              <a:rect l="l" t="t" r="r" b="b"/>
              <a:pathLst>
                <a:path w="6579" h="86944" extrusionOk="0">
                  <a:moveTo>
                    <a:pt x="6242" y="0"/>
                  </a:moveTo>
                  <a:lnTo>
                    <a:pt x="6139" y="52"/>
                  </a:lnTo>
                  <a:lnTo>
                    <a:pt x="6061" y="130"/>
                  </a:lnTo>
                  <a:lnTo>
                    <a:pt x="6035" y="233"/>
                  </a:lnTo>
                  <a:lnTo>
                    <a:pt x="5310" y="4558"/>
                  </a:lnTo>
                  <a:lnTo>
                    <a:pt x="4559" y="9013"/>
                  </a:lnTo>
                  <a:lnTo>
                    <a:pt x="3652" y="14296"/>
                  </a:lnTo>
                  <a:lnTo>
                    <a:pt x="2642" y="19839"/>
                  </a:lnTo>
                  <a:lnTo>
                    <a:pt x="1658" y="25174"/>
                  </a:lnTo>
                  <a:lnTo>
                    <a:pt x="1192" y="27583"/>
                  </a:lnTo>
                  <a:lnTo>
                    <a:pt x="752" y="29706"/>
                  </a:lnTo>
                  <a:lnTo>
                    <a:pt x="363" y="31545"/>
                  </a:lnTo>
                  <a:lnTo>
                    <a:pt x="1" y="32970"/>
                  </a:lnTo>
                  <a:lnTo>
                    <a:pt x="1" y="33073"/>
                  </a:lnTo>
                  <a:lnTo>
                    <a:pt x="260" y="34705"/>
                  </a:lnTo>
                  <a:lnTo>
                    <a:pt x="493" y="36466"/>
                  </a:lnTo>
                  <a:lnTo>
                    <a:pt x="777" y="38693"/>
                  </a:lnTo>
                  <a:lnTo>
                    <a:pt x="1036" y="41206"/>
                  </a:lnTo>
                  <a:lnTo>
                    <a:pt x="1166" y="42527"/>
                  </a:lnTo>
                  <a:lnTo>
                    <a:pt x="1244" y="43899"/>
                  </a:lnTo>
                  <a:lnTo>
                    <a:pt x="1321" y="45246"/>
                  </a:lnTo>
                  <a:lnTo>
                    <a:pt x="1373" y="46567"/>
                  </a:lnTo>
                  <a:lnTo>
                    <a:pt x="1399" y="47888"/>
                  </a:lnTo>
                  <a:lnTo>
                    <a:pt x="1373" y="49131"/>
                  </a:lnTo>
                  <a:lnTo>
                    <a:pt x="1295" y="52472"/>
                  </a:lnTo>
                  <a:lnTo>
                    <a:pt x="1218" y="57367"/>
                  </a:lnTo>
                  <a:lnTo>
                    <a:pt x="1114" y="69488"/>
                  </a:lnTo>
                  <a:lnTo>
                    <a:pt x="1062" y="80883"/>
                  </a:lnTo>
                  <a:lnTo>
                    <a:pt x="1036" y="86944"/>
                  </a:lnTo>
                  <a:lnTo>
                    <a:pt x="1554" y="86944"/>
                  </a:lnTo>
                  <a:lnTo>
                    <a:pt x="1580" y="80831"/>
                  </a:lnTo>
                  <a:lnTo>
                    <a:pt x="1658" y="69436"/>
                  </a:lnTo>
                  <a:lnTo>
                    <a:pt x="1788" y="57341"/>
                  </a:lnTo>
                  <a:lnTo>
                    <a:pt x="1839" y="52472"/>
                  </a:lnTo>
                  <a:lnTo>
                    <a:pt x="1917" y="49157"/>
                  </a:lnTo>
                  <a:lnTo>
                    <a:pt x="1943" y="47939"/>
                  </a:lnTo>
                  <a:lnTo>
                    <a:pt x="1943" y="46696"/>
                  </a:lnTo>
                  <a:lnTo>
                    <a:pt x="1891" y="45401"/>
                  </a:lnTo>
                  <a:lnTo>
                    <a:pt x="1813" y="44080"/>
                  </a:lnTo>
                  <a:lnTo>
                    <a:pt x="1736" y="42786"/>
                  </a:lnTo>
                  <a:lnTo>
                    <a:pt x="1632" y="41491"/>
                  </a:lnTo>
                  <a:lnTo>
                    <a:pt x="1373" y="39030"/>
                  </a:lnTo>
                  <a:lnTo>
                    <a:pt x="1114" y="36829"/>
                  </a:lnTo>
                  <a:lnTo>
                    <a:pt x="881" y="35016"/>
                  </a:lnTo>
                  <a:lnTo>
                    <a:pt x="570" y="33047"/>
                  </a:lnTo>
                  <a:lnTo>
                    <a:pt x="907" y="31597"/>
                  </a:lnTo>
                  <a:lnTo>
                    <a:pt x="1321" y="29758"/>
                  </a:lnTo>
                  <a:lnTo>
                    <a:pt x="1762" y="27609"/>
                  </a:lnTo>
                  <a:lnTo>
                    <a:pt x="2228" y="25200"/>
                  </a:lnTo>
                  <a:lnTo>
                    <a:pt x="3212" y="19891"/>
                  </a:lnTo>
                  <a:lnTo>
                    <a:pt x="4196" y="14322"/>
                  </a:lnTo>
                  <a:lnTo>
                    <a:pt x="5103" y="9065"/>
                  </a:lnTo>
                  <a:lnTo>
                    <a:pt x="5854" y="4636"/>
                  </a:lnTo>
                  <a:lnTo>
                    <a:pt x="6579" y="337"/>
                  </a:lnTo>
                  <a:lnTo>
                    <a:pt x="6579" y="207"/>
                  </a:lnTo>
                  <a:lnTo>
                    <a:pt x="6527" y="104"/>
                  </a:lnTo>
                  <a:lnTo>
                    <a:pt x="6449" y="52"/>
                  </a:lnTo>
                  <a:lnTo>
                    <a:pt x="6346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67"/>
            <p:cNvSpPr/>
            <p:nvPr/>
          </p:nvSpPr>
          <p:spPr>
            <a:xfrm>
              <a:off x="7133089" y="2520457"/>
              <a:ext cx="541179" cy="337373"/>
            </a:xfrm>
            <a:custGeom>
              <a:avLst/>
              <a:gdLst/>
              <a:ahLst/>
              <a:cxnLst/>
              <a:rect l="l" t="t" r="r" b="b"/>
              <a:pathLst>
                <a:path w="34525" h="21523" extrusionOk="0">
                  <a:moveTo>
                    <a:pt x="4740" y="0"/>
                  </a:moveTo>
                  <a:lnTo>
                    <a:pt x="4145" y="1166"/>
                  </a:lnTo>
                  <a:lnTo>
                    <a:pt x="3497" y="2435"/>
                  </a:lnTo>
                  <a:lnTo>
                    <a:pt x="2746" y="4015"/>
                  </a:lnTo>
                  <a:lnTo>
                    <a:pt x="2176" y="5284"/>
                  </a:lnTo>
                  <a:lnTo>
                    <a:pt x="1606" y="6630"/>
                  </a:lnTo>
                  <a:lnTo>
                    <a:pt x="1088" y="7977"/>
                  </a:lnTo>
                  <a:lnTo>
                    <a:pt x="830" y="8651"/>
                  </a:lnTo>
                  <a:lnTo>
                    <a:pt x="622" y="9324"/>
                  </a:lnTo>
                  <a:lnTo>
                    <a:pt x="389" y="10075"/>
                  </a:lnTo>
                  <a:lnTo>
                    <a:pt x="208" y="10800"/>
                  </a:lnTo>
                  <a:lnTo>
                    <a:pt x="78" y="11499"/>
                  </a:lnTo>
                  <a:lnTo>
                    <a:pt x="1" y="12147"/>
                  </a:lnTo>
                  <a:lnTo>
                    <a:pt x="1" y="12380"/>
                  </a:lnTo>
                  <a:lnTo>
                    <a:pt x="27" y="12639"/>
                  </a:lnTo>
                  <a:lnTo>
                    <a:pt x="104" y="12872"/>
                  </a:lnTo>
                  <a:lnTo>
                    <a:pt x="234" y="13131"/>
                  </a:lnTo>
                  <a:lnTo>
                    <a:pt x="363" y="13390"/>
                  </a:lnTo>
                  <a:lnTo>
                    <a:pt x="571" y="13649"/>
                  </a:lnTo>
                  <a:lnTo>
                    <a:pt x="778" y="13908"/>
                  </a:lnTo>
                  <a:lnTo>
                    <a:pt x="1037" y="14193"/>
                  </a:lnTo>
                  <a:lnTo>
                    <a:pt x="1322" y="14452"/>
                  </a:lnTo>
                  <a:lnTo>
                    <a:pt x="1632" y="14711"/>
                  </a:lnTo>
                  <a:lnTo>
                    <a:pt x="1995" y="14970"/>
                  </a:lnTo>
                  <a:lnTo>
                    <a:pt x="2358" y="15255"/>
                  </a:lnTo>
                  <a:lnTo>
                    <a:pt x="3186" y="15773"/>
                  </a:lnTo>
                  <a:lnTo>
                    <a:pt x="4119" y="16317"/>
                  </a:lnTo>
                  <a:lnTo>
                    <a:pt x="5155" y="16835"/>
                  </a:lnTo>
                  <a:lnTo>
                    <a:pt x="6268" y="17353"/>
                  </a:lnTo>
                  <a:lnTo>
                    <a:pt x="7434" y="17845"/>
                  </a:lnTo>
                  <a:lnTo>
                    <a:pt x="8677" y="18311"/>
                  </a:lnTo>
                  <a:lnTo>
                    <a:pt x="9998" y="18777"/>
                  </a:lnTo>
                  <a:lnTo>
                    <a:pt x="11345" y="19217"/>
                  </a:lnTo>
                  <a:lnTo>
                    <a:pt x="12743" y="19606"/>
                  </a:lnTo>
                  <a:lnTo>
                    <a:pt x="14168" y="19994"/>
                  </a:lnTo>
                  <a:lnTo>
                    <a:pt x="15385" y="20279"/>
                  </a:lnTo>
                  <a:lnTo>
                    <a:pt x="16369" y="20512"/>
                  </a:lnTo>
                  <a:lnTo>
                    <a:pt x="17353" y="20694"/>
                  </a:lnTo>
                  <a:lnTo>
                    <a:pt x="18363" y="20875"/>
                  </a:lnTo>
                  <a:lnTo>
                    <a:pt x="19347" y="21030"/>
                  </a:lnTo>
                  <a:lnTo>
                    <a:pt x="20331" y="21186"/>
                  </a:lnTo>
                  <a:lnTo>
                    <a:pt x="21290" y="21289"/>
                  </a:lnTo>
                  <a:lnTo>
                    <a:pt x="22274" y="21393"/>
                  </a:lnTo>
                  <a:lnTo>
                    <a:pt x="23206" y="21471"/>
                  </a:lnTo>
                  <a:lnTo>
                    <a:pt x="24139" y="21522"/>
                  </a:lnTo>
                  <a:lnTo>
                    <a:pt x="25952" y="21522"/>
                  </a:lnTo>
                  <a:lnTo>
                    <a:pt x="26832" y="21496"/>
                  </a:lnTo>
                  <a:lnTo>
                    <a:pt x="27661" y="21419"/>
                  </a:lnTo>
                  <a:lnTo>
                    <a:pt x="28490" y="21341"/>
                  </a:lnTo>
                  <a:lnTo>
                    <a:pt x="29267" y="21212"/>
                  </a:lnTo>
                  <a:lnTo>
                    <a:pt x="29992" y="21056"/>
                  </a:lnTo>
                  <a:lnTo>
                    <a:pt x="30354" y="20953"/>
                  </a:lnTo>
                  <a:lnTo>
                    <a:pt x="30691" y="20797"/>
                  </a:lnTo>
                  <a:lnTo>
                    <a:pt x="31002" y="20616"/>
                  </a:lnTo>
                  <a:lnTo>
                    <a:pt x="31313" y="20383"/>
                  </a:lnTo>
                  <a:lnTo>
                    <a:pt x="31598" y="20124"/>
                  </a:lnTo>
                  <a:lnTo>
                    <a:pt x="31857" y="19839"/>
                  </a:lnTo>
                  <a:lnTo>
                    <a:pt x="32116" y="19502"/>
                  </a:lnTo>
                  <a:lnTo>
                    <a:pt x="32375" y="19166"/>
                  </a:lnTo>
                  <a:lnTo>
                    <a:pt x="32608" y="18777"/>
                  </a:lnTo>
                  <a:lnTo>
                    <a:pt x="32815" y="18389"/>
                  </a:lnTo>
                  <a:lnTo>
                    <a:pt x="33022" y="17974"/>
                  </a:lnTo>
                  <a:lnTo>
                    <a:pt x="33229" y="17534"/>
                  </a:lnTo>
                  <a:lnTo>
                    <a:pt x="33410" y="17094"/>
                  </a:lnTo>
                  <a:lnTo>
                    <a:pt x="33592" y="16627"/>
                  </a:lnTo>
                  <a:lnTo>
                    <a:pt x="33903" y="15669"/>
                  </a:lnTo>
                  <a:lnTo>
                    <a:pt x="34239" y="14581"/>
                  </a:lnTo>
                  <a:lnTo>
                    <a:pt x="34369" y="14038"/>
                  </a:lnTo>
                  <a:lnTo>
                    <a:pt x="34421" y="13779"/>
                  </a:lnTo>
                  <a:lnTo>
                    <a:pt x="34446" y="13494"/>
                  </a:lnTo>
                  <a:lnTo>
                    <a:pt x="34498" y="12173"/>
                  </a:lnTo>
                  <a:lnTo>
                    <a:pt x="34524" y="10981"/>
                  </a:lnTo>
                  <a:lnTo>
                    <a:pt x="34498" y="9842"/>
                  </a:lnTo>
                  <a:lnTo>
                    <a:pt x="34421" y="8832"/>
                  </a:lnTo>
                  <a:lnTo>
                    <a:pt x="34343" y="7899"/>
                  </a:lnTo>
                  <a:lnTo>
                    <a:pt x="34239" y="7045"/>
                  </a:lnTo>
                  <a:lnTo>
                    <a:pt x="34110" y="6294"/>
                  </a:lnTo>
                  <a:lnTo>
                    <a:pt x="33954" y="5620"/>
                  </a:lnTo>
                  <a:lnTo>
                    <a:pt x="33825" y="5025"/>
                  </a:lnTo>
                  <a:lnTo>
                    <a:pt x="33669" y="4533"/>
                  </a:lnTo>
                  <a:lnTo>
                    <a:pt x="33514" y="4118"/>
                  </a:lnTo>
                  <a:lnTo>
                    <a:pt x="33410" y="3756"/>
                  </a:lnTo>
                  <a:lnTo>
                    <a:pt x="33203" y="3315"/>
                  </a:lnTo>
                  <a:lnTo>
                    <a:pt x="33126" y="3186"/>
                  </a:lnTo>
                  <a:lnTo>
                    <a:pt x="474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67"/>
            <p:cNvSpPr/>
            <p:nvPr/>
          </p:nvSpPr>
          <p:spPr>
            <a:xfrm>
              <a:off x="7703064" y="4164623"/>
              <a:ext cx="183930" cy="295568"/>
            </a:xfrm>
            <a:custGeom>
              <a:avLst/>
              <a:gdLst/>
              <a:ahLst/>
              <a:cxnLst/>
              <a:rect l="l" t="t" r="r" b="b"/>
              <a:pathLst>
                <a:path w="11734" h="18856" extrusionOk="0">
                  <a:moveTo>
                    <a:pt x="9428" y="1"/>
                  </a:moveTo>
                  <a:lnTo>
                    <a:pt x="4145" y="4507"/>
                  </a:lnTo>
                  <a:lnTo>
                    <a:pt x="3109" y="7486"/>
                  </a:lnTo>
                  <a:lnTo>
                    <a:pt x="2202" y="9998"/>
                  </a:lnTo>
                  <a:lnTo>
                    <a:pt x="1400" y="12147"/>
                  </a:lnTo>
                  <a:lnTo>
                    <a:pt x="1037" y="13054"/>
                  </a:lnTo>
                  <a:lnTo>
                    <a:pt x="674" y="14064"/>
                  </a:lnTo>
                  <a:lnTo>
                    <a:pt x="493" y="14608"/>
                  </a:lnTo>
                  <a:lnTo>
                    <a:pt x="338" y="15126"/>
                  </a:lnTo>
                  <a:lnTo>
                    <a:pt x="208" y="15644"/>
                  </a:lnTo>
                  <a:lnTo>
                    <a:pt x="105" y="16162"/>
                  </a:lnTo>
                  <a:lnTo>
                    <a:pt x="27" y="16628"/>
                  </a:lnTo>
                  <a:lnTo>
                    <a:pt x="1" y="17094"/>
                  </a:lnTo>
                  <a:lnTo>
                    <a:pt x="27" y="17509"/>
                  </a:lnTo>
                  <a:lnTo>
                    <a:pt x="53" y="17690"/>
                  </a:lnTo>
                  <a:lnTo>
                    <a:pt x="79" y="17871"/>
                  </a:lnTo>
                  <a:lnTo>
                    <a:pt x="156" y="18052"/>
                  </a:lnTo>
                  <a:lnTo>
                    <a:pt x="234" y="18182"/>
                  </a:lnTo>
                  <a:lnTo>
                    <a:pt x="312" y="18311"/>
                  </a:lnTo>
                  <a:lnTo>
                    <a:pt x="441" y="18441"/>
                  </a:lnTo>
                  <a:lnTo>
                    <a:pt x="571" y="18545"/>
                  </a:lnTo>
                  <a:lnTo>
                    <a:pt x="726" y="18622"/>
                  </a:lnTo>
                  <a:lnTo>
                    <a:pt x="882" y="18674"/>
                  </a:lnTo>
                  <a:lnTo>
                    <a:pt x="1089" y="18726"/>
                  </a:lnTo>
                  <a:lnTo>
                    <a:pt x="1943" y="18829"/>
                  </a:lnTo>
                  <a:lnTo>
                    <a:pt x="2410" y="18855"/>
                  </a:lnTo>
                  <a:lnTo>
                    <a:pt x="3342" y="18855"/>
                  </a:lnTo>
                  <a:lnTo>
                    <a:pt x="3834" y="18829"/>
                  </a:lnTo>
                  <a:lnTo>
                    <a:pt x="4326" y="18804"/>
                  </a:lnTo>
                  <a:lnTo>
                    <a:pt x="4818" y="18726"/>
                  </a:lnTo>
                  <a:lnTo>
                    <a:pt x="5284" y="18622"/>
                  </a:lnTo>
                  <a:lnTo>
                    <a:pt x="5751" y="18493"/>
                  </a:lnTo>
                  <a:lnTo>
                    <a:pt x="6217" y="18337"/>
                  </a:lnTo>
                  <a:lnTo>
                    <a:pt x="6631" y="18156"/>
                  </a:lnTo>
                  <a:lnTo>
                    <a:pt x="7045" y="17949"/>
                  </a:lnTo>
                  <a:lnTo>
                    <a:pt x="7408" y="17664"/>
                  </a:lnTo>
                  <a:lnTo>
                    <a:pt x="7771" y="17379"/>
                  </a:lnTo>
                  <a:lnTo>
                    <a:pt x="8081" y="17042"/>
                  </a:lnTo>
                  <a:lnTo>
                    <a:pt x="8340" y="16654"/>
                  </a:lnTo>
                  <a:lnTo>
                    <a:pt x="8599" y="16265"/>
                  </a:lnTo>
                  <a:lnTo>
                    <a:pt x="8807" y="15877"/>
                  </a:lnTo>
                  <a:lnTo>
                    <a:pt x="9014" y="15463"/>
                  </a:lnTo>
                  <a:lnTo>
                    <a:pt x="9195" y="15048"/>
                  </a:lnTo>
                  <a:lnTo>
                    <a:pt x="9351" y="14634"/>
                  </a:lnTo>
                  <a:lnTo>
                    <a:pt x="9584" y="13831"/>
                  </a:lnTo>
                  <a:lnTo>
                    <a:pt x="9765" y="13158"/>
                  </a:lnTo>
                  <a:lnTo>
                    <a:pt x="9894" y="12588"/>
                  </a:lnTo>
                  <a:lnTo>
                    <a:pt x="9972" y="12096"/>
                  </a:lnTo>
                  <a:lnTo>
                    <a:pt x="10853" y="16084"/>
                  </a:lnTo>
                  <a:lnTo>
                    <a:pt x="11733" y="16058"/>
                  </a:lnTo>
                  <a:lnTo>
                    <a:pt x="11733" y="11137"/>
                  </a:lnTo>
                  <a:lnTo>
                    <a:pt x="11733" y="7123"/>
                  </a:lnTo>
                  <a:lnTo>
                    <a:pt x="11681" y="3937"/>
                  </a:lnTo>
                  <a:lnTo>
                    <a:pt x="11656" y="3394"/>
                  </a:lnTo>
                  <a:lnTo>
                    <a:pt x="11552" y="2901"/>
                  </a:lnTo>
                  <a:lnTo>
                    <a:pt x="11448" y="2435"/>
                  </a:lnTo>
                  <a:lnTo>
                    <a:pt x="11293" y="2047"/>
                  </a:lnTo>
                  <a:lnTo>
                    <a:pt x="11138" y="1684"/>
                  </a:lnTo>
                  <a:lnTo>
                    <a:pt x="10930" y="1348"/>
                  </a:lnTo>
                  <a:lnTo>
                    <a:pt x="10723" y="1063"/>
                  </a:lnTo>
                  <a:lnTo>
                    <a:pt x="10542" y="830"/>
                  </a:lnTo>
                  <a:lnTo>
                    <a:pt x="10335" y="622"/>
                  </a:lnTo>
                  <a:lnTo>
                    <a:pt x="10127" y="441"/>
                  </a:lnTo>
                  <a:lnTo>
                    <a:pt x="9765" y="182"/>
                  </a:lnTo>
                  <a:lnTo>
                    <a:pt x="9532" y="53"/>
                  </a:lnTo>
                  <a:lnTo>
                    <a:pt x="9428" y="1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67"/>
            <p:cNvSpPr/>
            <p:nvPr/>
          </p:nvSpPr>
          <p:spPr>
            <a:xfrm>
              <a:off x="7734335" y="4060698"/>
              <a:ext cx="133567" cy="331291"/>
            </a:xfrm>
            <a:custGeom>
              <a:avLst/>
              <a:gdLst/>
              <a:ahLst/>
              <a:cxnLst/>
              <a:rect l="l" t="t" r="r" b="b"/>
              <a:pathLst>
                <a:path w="8521" h="21135" extrusionOk="0">
                  <a:moveTo>
                    <a:pt x="5750" y="1"/>
                  </a:moveTo>
                  <a:lnTo>
                    <a:pt x="777" y="1373"/>
                  </a:lnTo>
                  <a:lnTo>
                    <a:pt x="1010" y="2642"/>
                  </a:lnTo>
                  <a:lnTo>
                    <a:pt x="1243" y="4015"/>
                  </a:lnTo>
                  <a:lnTo>
                    <a:pt x="1476" y="5621"/>
                  </a:lnTo>
                  <a:lnTo>
                    <a:pt x="1735" y="7382"/>
                  </a:lnTo>
                  <a:lnTo>
                    <a:pt x="1943" y="9065"/>
                  </a:lnTo>
                  <a:lnTo>
                    <a:pt x="2020" y="9842"/>
                  </a:lnTo>
                  <a:lnTo>
                    <a:pt x="2072" y="10567"/>
                  </a:lnTo>
                  <a:lnTo>
                    <a:pt x="2124" y="11189"/>
                  </a:lnTo>
                  <a:lnTo>
                    <a:pt x="2098" y="11733"/>
                  </a:lnTo>
                  <a:lnTo>
                    <a:pt x="2072" y="12199"/>
                  </a:lnTo>
                  <a:lnTo>
                    <a:pt x="1969" y="12743"/>
                  </a:lnTo>
                  <a:lnTo>
                    <a:pt x="1839" y="13313"/>
                  </a:lnTo>
                  <a:lnTo>
                    <a:pt x="1684" y="13908"/>
                  </a:lnTo>
                  <a:lnTo>
                    <a:pt x="1321" y="15152"/>
                  </a:lnTo>
                  <a:lnTo>
                    <a:pt x="907" y="16421"/>
                  </a:lnTo>
                  <a:lnTo>
                    <a:pt x="518" y="17638"/>
                  </a:lnTo>
                  <a:lnTo>
                    <a:pt x="337" y="18182"/>
                  </a:lnTo>
                  <a:lnTo>
                    <a:pt x="207" y="18700"/>
                  </a:lnTo>
                  <a:lnTo>
                    <a:pt x="78" y="19192"/>
                  </a:lnTo>
                  <a:lnTo>
                    <a:pt x="26" y="19606"/>
                  </a:lnTo>
                  <a:lnTo>
                    <a:pt x="0" y="19969"/>
                  </a:lnTo>
                  <a:lnTo>
                    <a:pt x="0" y="20098"/>
                  </a:lnTo>
                  <a:lnTo>
                    <a:pt x="26" y="20228"/>
                  </a:lnTo>
                  <a:lnTo>
                    <a:pt x="52" y="20357"/>
                  </a:lnTo>
                  <a:lnTo>
                    <a:pt x="130" y="20461"/>
                  </a:lnTo>
                  <a:lnTo>
                    <a:pt x="207" y="20564"/>
                  </a:lnTo>
                  <a:lnTo>
                    <a:pt x="311" y="20668"/>
                  </a:lnTo>
                  <a:lnTo>
                    <a:pt x="544" y="20823"/>
                  </a:lnTo>
                  <a:lnTo>
                    <a:pt x="829" y="20953"/>
                  </a:lnTo>
                  <a:lnTo>
                    <a:pt x="1192" y="21057"/>
                  </a:lnTo>
                  <a:lnTo>
                    <a:pt x="1580" y="21108"/>
                  </a:lnTo>
                  <a:lnTo>
                    <a:pt x="1994" y="21134"/>
                  </a:lnTo>
                  <a:lnTo>
                    <a:pt x="2435" y="21134"/>
                  </a:lnTo>
                  <a:lnTo>
                    <a:pt x="2901" y="21108"/>
                  </a:lnTo>
                  <a:lnTo>
                    <a:pt x="3367" y="21031"/>
                  </a:lnTo>
                  <a:lnTo>
                    <a:pt x="3833" y="20927"/>
                  </a:lnTo>
                  <a:lnTo>
                    <a:pt x="4274" y="20772"/>
                  </a:lnTo>
                  <a:lnTo>
                    <a:pt x="4688" y="20616"/>
                  </a:lnTo>
                  <a:lnTo>
                    <a:pt x="5076" y="20383"/>
                  </a:lnTo>
                  <a:lnTo>
                    <a:pt x="5439" y="20150"/>
                  </a:lnTo>
                  <a:lnTo>
                    <a:pt x="5594" y="20021"/>
                  </a:lnTo>
                  <a:lnTo>
                    <a:pt x="5750" y="19865"/>
                  </a:lnTo>
                  <a:lnTo>
                    <a:pt x="6009" y="19529"/>
                  </a:lnTo>
                  <a:lnTo>
                    <a:pt x="6268" y="19166"/>
                  </a:lnTo>
                  <a:lnTo>
                    <a:pt x="6501" y="18752"/>
                  </a:lnTo>
                  <a:lnTo>
                    <a:pt x="6708" y="18311"/>
                  </a:lnTo>
                  <a:lnTo>
                    <a:pt x="6889" y="17819"/>
                  </a:lnTo>
                  <a:lnTo>
                    <a:pt x="7045" y="17327"/>
                  </a:lnTo>
                  <a:lnTo>
                    <a:pt x="7226" y="16809"/>
                  </a:lnTo>
                  <a:lnTo>
                    <a:pt x="7356" y="16265"/>
                  </a:lnTo>
                  <a:lnTo>
                    <a:pt x="7614" y="15152"/>
                  </a:lnTo>
                  <a:lnTo>
                    <a:pt x="7873" y="14038"/>
                  </a:lnTo>
                  <a:lnTo>
                    <a:pt x="8081" y="12950"/>
                  </a:lnTo>
                  <a:lnTo>
                    <a:pt x="8314" y="11940"/>
                  </a:lnTo>
                  <a:lnTo>
                    <a:pt x="8417" y="11474"/>
                  </a:lnTo>
                  <a:lnTo>
                    <a:pt x="8495" y="11008"/>
                  </a:lnTo>
                  <a:lnTo>
                    <a:pt x="8521" y="10567"/>
                  </a:lnTo>
                  <a:lnTo>
                    <a:pt x="8495" y="10153"/>
                  </a:lnTo>
                  <a:lnTo>
                    <a:pt x="8469" y="9739"/>
                  </a:lnTo>
                  <a:lnTo>
                    <a:pt x="8417" y="9350"/>
                  </a:lnTo>
                  <a:lnTo>
                    <a:pt x="8340" y="8988"/>
                  </a:lnTo>
                  <a:lnTo>
                    <a:pt x="8262" y="8625"/>
                  </a:lnTo>
                  <a:lnTo>
                    <a:pt x="8029" y="8003"/>
                  </a:lnTo>
                  <a:lnTo>
                    <a:pt x="7822" y="7460"/>
                  </a:lnTo>
                  <a:lnTo>
                    <a:pt x="7433" y="6631"/>
                  </a:lnTo>
                  <a:lnTo>
                    <a:pt x="7200" y="5957"/>
                  </a:lnTo>
                  <a:lnTo>
                    <a:pt x="6941" y="5025"/>
                  </a:lnTo>
                  <a:lnTo>
                    <a:pt x="6656" y="3937"/>
                  </a:lnTo>
                  <a:lnTo>
                    <a:pt x="6397" y="2824"/>
                  </a:lnTo>
                  <a:lnTo>
                    <a:pt x="5931" y="855"/>
                  </a:lnTo>
                  <a:lnTo>
                    <a:pt x="575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67"/>
            <p:cNvSpPr/>
            <p:nvPr/>
          </p:nvSpPr>
          <p:spPr>
            <a:xfrm>
              <a:off x="7404283" y="2639806"/>
              <a:ext cx="449825" cy="1483027"/>
            </a:xfrm>
            <a:custGeom>
              <a:avLst/>
              <a:gdLst/>
              <a:ahLst/>
              <a:cxnLst/>
              <a:rect l="l" t="t" r="r" b="b"/>
              <a:pathLst>
                <a:path w="28697" h="94611" extrusionOk="0">
                  <a:moveTo>
                    <a:pt x="11344" y="1"/>
                  </a:moveTo>
                  <a:lnTo>
                    <a:pt x="9946" y="52"/>
                  </a:lnTo>
                  <a:lnTo>
                    <a:pt x="9220" y="104"/>
                  </a:lnTo>
                  <a:lnTo>
                    <a:pt x="8495" y="156"/>
                  </a:lnTo>
                  <a:lnTo>
                    <a:pt x="7770" y="234"/>
                  </a:lnTo>
                  <a:lnTo>
                    <a:pt x="7045" y="337"/>
                  </a:lnTo>
                  <a:lnTo>
                    <a:pt x="6346" y="441"/>
                  </a:lnTo>
                  <a:lnTo>
                    <a:pt x="5646" y="570"/>
                  </a:lnTo>
                  <a:lnTo>
                    <a:pt x="4973" y="726"/>
                  </a:lnTo>
                  <a:lnTo>
                    <a:pt x="4325" y="907"/>
                  </a:lnTo>
                  <a:lnTo>
                    <a:pt x="3704" y="1140"/>
                  </a:lnTo>
                  <a:lnTo>
                    <a:pt x="3134" y="1373"/>
                  </a:lnTo>
                  <a:lnTo>
                    <a:pt x="2564" y="1632"/>
                  </a:lnTo>
                  <a:lnTo>
                    <a:pt x="2072" y="1917"/>
                  </a:lnTo>
                  <a:lnTo>
                    <a:pt x="1606" y="2254"/>
                  </a:lnTo>
                  <a:lnTo>
                    <a:pt x="1218" y="2590"/>
                  </a:lnTo>
                  <a:lnTo>
                    <a:pt x="1036" y="2798"/>
                  </a:lnTo>
                  <a:lnTo>
                    <a:pt x="855" y="3005"/>
                  </a:lnTo>
                  <a:lnTo>
                    <a:pt x="725" y="3212"/>
                  </a:lnTo>
                  <a:lnTo>
                    <a:pt x="570" y="3419"/>
                  </a:lnTo>
                  <a:lnTo>
                    <a:pt x="441" y="3704"/>
                  </a:lnTo>
                  <a:lnTo>
                    <a:pt x="311" y="4015"/>
                  </a:lnTo>
                  <a:lnTo>
                    <a:pt x="233" y="4326"/>
                  </a:lnTo>
                  <a:lnTo>
                    <a:pt x="182" y="4662"/>
                  </a:lnTo>
                  <a:lnTo>
                    <a:pt x="104" y="5103"/>
                  </a:lnTo>
                  <a:lnTo>
                    <a:pt x="78" y="5621"/>
                  </a:lnTo>
                  <a:lnTo>
                    <a:pt x="26" y="6786"/>
                  </a:lnTo>
                  <a:lnTo>
                    <a:pt x="0" y="8185"/>
                  </a:lnTo>
                  <a:lnTo>
                    <a:pt x="26" y="9739"/>
                  </a:lnTo>
                  <a:lnTo>
                    <a:pt x="78" y="11526"/>
                  </a:lnTo>
                  <a:lnTo>
                    <a:pt x="182" y="13468"/>
                  </a:lnTo>
                  <a:lnTo>
                    <a:pt x="337" y="15540"/>
                  </a:lnTo>
                  <a:lnTo>
                    <a:pt x="492" y="17716"/>
                  </a:lnTo>
                  <a:lnTo>
                    <a:pt x="700" y="19969"/>
                  </a:lnTo>
                  <a:lnTo>
                    <a:pt x="933" y="22274"/>
                  </a:lnTo>
                  <a:lnTo>
                    <a:pt x="1192" y="24605"/>
                  </a:lnTo>
                  <a:lnTo>
                    <a:pt x="1477" y="26962"/>
                  </a:lnTo>
                  <a:lnTo>
                    <a:pt x="1761" y="29318"/>
                  </a:lnTo>
                  <a:lnTo>
                    <a:pt x="2072" y="31649"/>
                  </a:lnTo>
                  <a:lnTo>
                    <a:pt x="2383" y="33903"/>
                  </a:lnTo>
                  <a:lnTo>
                    <a:pt x="2694" y="36078"/>
                  </a:lnTo>
                  <a:lnTo>
                    <a:pt x="3030" y="38176"/>
                  </a:lnTo>
                  <a:lnTo>
                    <a:pt x="3341" y="40144"/>
                  </a:lnTo>
                  <a:lnTo>
                    <a:pt x="3652" y="41957"/>
                  </a:lnTo>
                  <a:lnTo>
                    <a:pt x="3937" y="43589"/>
                  </a:lnTo>
                  <a:lnTo>
                    <a:pt x="4092" y="44366"/>
                  </a:lnTo>
                  <a:lnTo>
                    <a:pt x="4377" y="45687"/>
                  </a:lnTo>
                  <a:lnTo>
                    <a:pt x="4533" y="46464"/>
                  </a:lnTo>
                  <a:lnTo>
                    <a:pt x="4766" y="47344"/>
                  </a:lnTo>
                  <a:lnTo>
                    <a:pt x="5335" y="49416"/>
                  </a:lnTo>
                  <a:lnTo>
                    <a:pt x="6061" y="51851"/>
                  </a:lnTo>
                  <a:lnTo>
                    <a:pt x="6915" y="54622"/>
                  </a:lnTo>
                  <a:lnTo>
                    <a:pt x="7874" y="57626"/>
                  </a:lnTo>
                  <a:lnTo>
                    <a:pt x="8935" y="60838"/>
                  </a:lnTo>
                  <a:lnTo>
                    <a:pt x="11189" y="67597"/>
                  </a:lnTo>
                  <a:lnTo>
                    <a:pt x="13494" y="74409"/>
                  </a:lnTo>
                  <a:lnTo>
                    <a:pt x="15695" y="80780"/>
                  </a:lnTo>
                  <a:lnTo>
                    <a:pt x="17612" y="86271"/>
                  </a:lnTo>
                  <a:lnTo>
                    <a:pt x="19062" y="90337"/>
                  </a:lnTo>
                  <a:lnTo>
                    <a:pt x="19217" y="90829"/>
                  </a:lnTo>
                  <a:lnTo>
                    <a:pt x="19450" y="91450"/>
                  </a:lnTo>
                  <a:lnTo>
                    <a:pt x="19606" y="91917"/>
                  </a:lnTo>
                  <a:lnTo>
                    <a:pt x="20512" y="94610"/>
                  </a:lnTo>
                  <a:lnTo>
                    <a:pt x="28696" y="92512"/>
                  </a:lnTo>
                  <a:lnTo>
                    <a:pt x="28541" y="91658"/>
                  </a:lnTo>
                  <a:lnTo>
                    <a:pt x="28282" y="89845"/>
                  </a:lnTo>
                  <a:lnTo>
                    <a:pt x="28204" y="89353"/>
                  </a:lnTo>
                  <a:lnTo>
                    <a:pt x="28127" y="88705"/>
                  </a:lnTo>
                  <a:lnTo>
                    <a:pt x="28049" y="88187"/>
                  </a:lnTo>
                  <a:lnTo>
                    <a:pt x="27919" y="87229"/>
                  </a:lnTo>
                  <a:lnTo>
                    <a:pt x="27764" y="86115"/>
                  </a:lnTo>
                  <a:lnTo>
                    <a:pt x="27376" y="83629"/>
                  </a:lnTo>
                  <a:lnTo>
                    <a:pt x="26340" y="77568"/>
                  </a:lnTo>
                  <a:lnTo>
                    <a:pt x="25770" y="74176"/>
                  </a:lnTo>
                  <a:lnTo>
                    <a:pt x="25200" y="70679"/>
                  </a:lnTo>
                  <a:lnTo>
                    <a:pt x="24682" y="67131"/>
                  </a:lnTo>
                  <a:lnTo>
                    <a:pt x="24423" y="65370"/>
                  </a:lnTo>
                  <a:lnTo>
                    <a:pt x="24190" y="63609"/>
                  </a:lnTo>
                  <a:lnTo>
                    <a:pt x="23905" y="61356"/>
                  </a:lnTo>
                  <a:lnTo>
                    <a:pt x="23568" y="59206"/>
                  </a:lnTo>
                  <a:lnTo>
                    <a:pt x="23232" y="57212"/>
                  </a:lnTo>
                  <a:lnTo>
                    <a:pt x="22895" y="55347"/>
                  </a:lnTo>
                  <a:lnTo>
                    <a:pt x="22532" y="53638"/>
                  </a:lnTo>
                  <a:lnTo>
                    <a:pt x="22196" y="52032"/>
                  </a:lnTo>
                  <a:lnTo>
                    <a:pt x="21859" y="50582"/>
                  </a:lnTo>
                  <a:lnTo>
                    <a:pt x="21522" y="49287"/>
                  </a:lnTo>
                  <a:lnTo>
                    <a:pt x="21212" y="48147"/>
                  </a:lnTo>
                  <a:lnTo>
                    <a:pt x="20927" y="47137"/>
                  </a:lnTo>
                  <a:lnTo>
                    <a:pt x="20435" y="45557"/>
                  </a:lnTo>
                  <a:lnTo>
                    <a:pt x="20124" y="44599"/>
                  </a:lnTo>
                  <a:lnTo>
                    <a:pt x="20020" y="44288"/>
                  </a:lnTo>
                  <a:lnTo>
                    <a:pt x="19968" y="44159"/>
                  </a:lnTo>
                  <a:lnTo>
                    <a:pt x="19813" y="43770"/>
                  </a:lnTo>
                  <a:lnTo>
                    <a:pt x="19606" y="43045"/>
                  </a:lnTo>
                  <a:lnTo>
                    <a:pt x="19373" y="42035"/>
                  </a:lnTo>
                  <a:lnTo>
                    <a:pt x="19243" y="41387"/>
                  </a:lnTo>
                  <a:lnTo>
                    <a:pt x="19088" y="40662"/>
                  </a:lnTo>
                  <a:lnTo>
                    <a:pt x="18958" y="39859"/>
                  </a:lnTo>
                  <a:lnTo>
                    <a:pt x="18829" y="38927"/>
                  </a:lnTo>
                  <a:lnTo>
                    <a:pt x="18699" y="37917"/>
                  </a:lnTo>
                  <a:lnTo>
                    <a:pt x="18570" y="36803"/>
                  </a:lnTo>
                  <a:lnTo>
                    <a:pt x="18466" y="35586"/>
                  </a:lnTo>
                  <a:lnTo>
                    <a:pt x="18363" y="34265"/>
                  </a:lnTo>
                  <a:lnTo>
                    <a:pt x="18233" y="31416"/>
                  </a:lnTo>
                  <a:lnTo>
                    <a:pt x="18078" y="27635"/>
                  </a:lnTo>
                  <a:lnTo>
                    <a:pt x="17922" y="23206"/>
                  </a:lnTo>
                  <a:lnTo>
                    <a:pt x="17793" y="18467"/>
                  </a:lnTo>
                  <a:lnTo>
                    <a:pt x="17508" y="9221"/>
                  </a:lnTo>
                  <a:lnTo>
                    <a:pt x="17327" y="2357"/>
                  </a:lnTo>
                  <a:lnTo>
                    <a:pt x="17275" y="260"/>
                  </a:lnTo>
                  <a:lnTo>
                    <a:pt x="16653" y="208"/>
                  </a:lnTo>
                  <a:lnTo>
                    <a:pt x="15954" y="156"/>
                  </a:lnTo>
                  <a:lnTo>
                    <a:pt x="15048" y="78"/>
                  </a:lnTo>
                  <a:lnTo>
                    <a:pt x="13934" y="26"/>
                  </a:lnTo>
                  <a:lnTo>
                    <a:pt x="12691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67"/>
            <p:cNvSpPr/>
            <p:nvPr/>
          </p:nvSpPr>
          <p:spPr>
            <a:xfrm>
              <a:off x="7465979" y="3304787"/>
              <a:ext cx="107609" cy="30457"/>
            </a:xfrm>
            <a:custGeom>
              <a:avLst/>
              <a:gdLst/>
              <a:ahLst/>
              <a:cxnLst/>
              <a:rect l="l" t="t" r="r" b="b"/>
              <a:pathLst>
                <a:path w="6865" h="1943" extrusionOk="0">
                  <a:moveTo>
                    <a:pt x="6450" y="0"/>
                  </a:moveTo>
                  <a:lnTo>
                    <a:pt x="6372" y="26"/>
                  </a:lnTo>
                  <a:lnTo>
                    <a:pt x="5751" y="208"/>
                  </a:lnTo>
                  <a:lnTo>
                    <a:pt x="5103" y="389"/>
                  </a:lnTo>
                  <a:lnTo>
                    <a:pt x="4248" y="596"/>
                  </a:lnTo>
                  <a:lnTo>
                    <a:pt x="3264" y="829"/>
                  </a:lnTo>
                  <a:lnTo>
                    <a:pt x="2202" y="1010"/>
                  </a:lnTo>
                  <a:lnTo>
                    <a:pt x="1658" y="1062"/>
                  </a:lnTo>
                  <a:lnTo>
                    <a:pt x="1115" y="1114"/>
                  </a:lnTo>
                  <a:lnTo>
                    <a:pt x="545" y="1166"/>
                  </a:lnTo>
                  <a:lnTo>
                    <a:pt x="1" y="1166"/>
                  </a:lnTo>
                  <a:lnTo>
                    <a:pt x="156" y="1943"/>
                  </a:lnTo>
                  <a:lnTo>
                    <a:pt x="778" y="1917"/>
                  </a:lnTo>
                  <a:lnTo>
                    <a:pt x="1399" y="1865"/>
                  </a:lnTo>
                  <a:lnTo>
                    <a:pt x="2021" y="1787"/>
                  </a:lnTo>
                  <a:lnTo>
                    <a:pt x="2643" y="1710"/>
                  </a:lnTo>
                  <a:lnTo>
                    <a:pt x="3420" y="1580"/>
                  </a:lnTo>
                  <a:lnTo>
                    <a:pt x="4119" y="1425"/>
                  </a:lnTo>
                  <a:lnTo>
                    <a:pt x="4792" y="1269"/>
                  </a:lnTo>
                  <a:lnTo>
                    <a:pt x="5362" y="1114"/>
                  </a:lnTo>
                  <a:lnTo>
                    <a:pt x="6243" y="855"/>
                  </a:lnTo>
                  <a:lnTo>
                    <a:pt x="6605" y="751"/>
                  </a:lnTo>
                  <a:lnTo>
                    <a:pt x="6735" y="674"/>
                  </a:lnTo>
                  <a:lnTo>
                    <a:pt x="6838" y="544"/>
                  </a:lnTo>
                  <a:lnTo>
                    <a:pt x="6864" y="415"/>
                  </a:lnTo>
                  <a:lnTo>
                    <a:pt x="6864" y="337"/>
                  </a:lnTo>
                  <a:lnTo>
                    <a:pt x="6864" y="259"/>
                  </a:lnTo>
                  <a:lnTo>
                    <a:pt x="6812" y="182"/>
                  </a:lnTo>
                  <a:lnTo>
                    <a:pt x="6786" y="130"/>
                  </a:lnTo>
                  <a:lnTo>
                    <a:pt x="6657" y="26"/>
                  </a:lnTo>
                  <a:lnTo>
                    <a:pt x="6527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67"/>
            <p:cNvSpPr/>
            <p:nvPr/>
          </p:nvSpPr>
          <p:spPr>
            <a:xfrm>
              <a:off x="7709161" y="4040399"/>
              <a:ext cx="138442" cy="40206"/>
            </a:xfrm>
            <a:custGeom>
              <a:avLst/>
              <a:gdLst/>
              <a:ahLst/>
              <a:cxnLst/>
              <a:rect l="l" t="t" r="r" b="b"/>
              <a:pathLst>
                <a:path w="8832" h="2565" extrusionOk="0">
                  <a:moveTo>
                    <a:pt x="8754" y="1"/>
                  </a:moveTo>
                  <a:lnTo>
                    <a:pt x="8262" y="104"/>
                  </a:lnTo>
                  <a:lnTo>
                    <a:pt x="7692" y="260"/>
                  </a:lnTo>
                  <a:lnTo>
                    <a:pt x="0" y="2098"/>
                  </a:lnTo>
                  <a:lnTo>
                    <a:pt x="156" y="2565"/>
                  </a:lnTo>
                  <a:lnTo>
                    <a:pt x="7874" y="726"/>
                  </a:lnTo>
                  <a:lnTo>
                    <a:pt x="8340" y="622"/>
                  </a:lnTo>
                  <a:lnTo>
                    <a:pt x="8832" y="493"/>
                  </a:lnTo>
                  <a:lnTo>
                    <a:pt x="8754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67"/>
            <p:cNvSpPr/>
            <p:nvPr/>
          </p:nvSpPr>
          <p:spPr>
            <a:xfrm>
              <a:off x="7515105" y="2681220"/>
              <a:ext cx="116528" cy="155496"/>
            </a:xfrm>
            <a:custGeom>
              <a:avLst/>
              <a:gdLst/>
              <a:ahLst/>
              <a:cxnLst/>
              <a:rect l="l" t="t" r="r" b="b"/>
              <a:pathLst>
                <a:path w="7434" h="9920" extrusionOk="0">
                  <a:moveTo>
                    <a:pt x="260" y="0"/>
                  </a:moveTo>
                  <a:lnTo>
                    <a:pt x="156" y="26"/>
                  </a:lnTo>
                  <a:lnTo>
                    <a:pt x="78" y="78"/>
                  </a:lnTo>
                  <a:lnTo>
                    <a:pt x="27" y="182"/>
                  </a:lnTo>
                  <a:lnTo>
                    <a:pt x="1" y="285"/>
                  </a:lnTo>
                  <a:lnTo>
                    <a:pt x="78" y="1036"/>
                  </a:lnTo>
                  <a:lnTo>
                    <a:pt x="182" y="1761"/>
                  </a:lnTo>
                  <a:lnTo>
                    <a:pt x="312" y="2461"/>
                  </a:lnTo>
                  <a:lnTo>
                    <a:pt x="493" y="3082"/>
                  </a:lnTo>
                  <a:lnTo>
                    <a:pt x="674" y="3704"/>
                  </a:lnTo>
                  <a:lnTo>
                    <a:pt x="907" y="4274"/>
                  </a:lnTo>
                  <a:lnTo>
                    <a:pt x="1140" y="4792"/>
                  </a:lnTo>
                  <a:lnTo>
                    <a:pt x="1399" y="5310"/>
                  </a:lnTo>
                  <a:lnTo>
                    <a:pt x="1658" y="5750"/>
                  </a:lnTo>
                  <a:lnTo>
                    <a:pt x="1943" y="6190"/>
                  </a:lnTo>
                  <a:lnTo>
                    <a:pt x="2228" y="6579"/>
                  </a:lnTo>
                  <a:lnTo>
                    <a:pt x="2539" y="6967"/>
                  </a:lnTo>
                  <a:lnTo>
                    <a:pt x="2850" y="7304"/>
                  </a:lnTo>
                  <a:lnTo>
                    <a:pt x="3134" y="7589"/>
                  </a:lnTo>
                  <a:lnTo>
                    <a:pt x="3445" y="7874"/>
                  </a:lnTo>
                  <a:lnTo>
                    <a:pt x="3730" y="8133"/>
                  </a:lnTo>
                  <a:lnTo>
                    <a:pt x="4041" y="8392"/>
                  </a:lnTo>
                  <a:lnTo>
                    <a:pt x="4378" y="8599"/>
                  </a:lnTo>
                  <a:lnTo>
                    <a:pt x="4973" y="8987"/>
                  </a:lnTo>
                  <a:lnTo>
                    <a:pt x="5517" y="9298"/>
                  </a:lnTo>
                  <a:lnTo>
                    <a:pt x="6035" y="9531"/>
                  </a:lnTo>
                  <a:lnTo>
                    <a:pt x="6450" y="9712"/>
                  </a:lnTo>
                  <a:lnTo>
                    <a:pt x="6786" y="9816"/>
                  </a:lnTo>
                  <a:lnTo>
                    <a:pt x="7097" y="9920"/>
                  </a:lnTo>
                  <a:lnTo>
                    <a:pt x="7175" y="9920"/>
                  </a:lnTo>
                  <a:lnTo>
                    <a:pt x="7252" y="9894"/>
                  </a:lnTo>
                  <a:lnTo>
                    <a:pt x="7330" y="9868"/>
                  </a:lnTo>
                  <a:lnTo>
                    <a:pt x="7408" y="9790"/>
                  </a:lnTo>
                  <a:lnTo>
                    <a:pt x="7434" y="9712"/>
                  </a:lnTo>
                  <a:lnTo>
                    <a:pt x="7434" y="9609"/>
                  </a:lnTo>
                  <a:lnTo>
                    <a:pt x="7408" y="9505"/>
                  </a:lnTo>
                  <a:lnTo>
                    <a:pt x="7330" y="9428"/>
                  </a:lnTo>
                  <a:lnTo>
                    <a:pt x="7227" y="9376"/>
                  </a:lnTo>
                  <a:lnTo>
                    <a:pt x="6942" y="9298"/>
                  </a:lnTo>
                  <a:lnTo>
                    <a:pt x="6631" y="9194"/>
                  </a:lnTo>
                  <a:lnTo>
                    <a:pt x="6242" y="9013"/>
                  </a:lnTo>
                  <a:lnTo>
                    <a:pt x="5750" y="8806"/>
                  </a:lnTo>
                  <a:lnTo>
                    <a:pt x="5232" y="8495"/>
                  </a:lnTo>
                  <a:lnTo>
                    <a:pt x="4663" y="8133"/>
                  </a:lnTo>
                  <a:lnTo>
                    <a:pt x="4352" y="7925"/>
                  </a:lnTo>
                  <a:lnTo>
                    <a:pt x="4067" y="7692"/>
                  </a:lnTo>
                  <a:lnTo>
                    <a:pt x="3678" y="7356"/>
                  </a:lnTo>
                  <a:lnTo>
                    <a:pt x="3316" y="6993"/>
                  </a:lnTo>
                  <a:lnTo>
                    <a:pt x="2979" y="6630"/>
                  </a:lnTo>
                  <a:lnTo>
                    <a:pt x="2642" y="6242"/>
                  </a:lnTo>
                  <a:lnTo>
                    <a:pt x="2358" y="5828"/>
                  </a:lnTo>
                  <a:lnTo>
                    <a:pt x="2073" y="5413"/>
                  </a:lnTo>
                  <a:lnTo>
                    <a:pt x="1814" y="4973"/>
                  </a:lnTo>
                  <a:lnTo>
                    <a:pt x="1581" y="4507"/>
                  </a:lnTo>
                  <a:lnTo>
                    <a:pt x="1373" y="4041"/>
                  </a:lnTo>
                  <a:lnTo>
                    <a:pt x="1192" y="3548"/>
                  </a:lnTo>
                  <a:lnTo>
                    <a:pt x="1037" y="3030"/>
                  </a:lnTo>
                  <a:lnTo>
                    <a:pt x="881" y="2512"/>
                  </a:lnTo>
                  <a:lnTo>
                    <a:pt x="778" y="1969"/>
                  </a:lnTo>
                  <a:lnTo>
                    <a:pt x="674" y="1425"/>
                  </a:lnTo>
                  <a:lnTo>
                    <a:pt x="596" y="829"/>
                  </a:lnTo>
                  <a:lnTo>
                    <a:pt x="570" y="259"/>
                  </a:lnTo>
                  <a:lnTo>
                    <a:pt x="519" y="156"/>
                  </a:lnTo>
                  <a:lnTo>
                    <a:pt x="467" y="52"/>
                  </a:lnTo>
                  <a:lnTo>
                    <a:pt x="389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67"/>
            <p:cNvSpPr/>
            <p:nvPr/>
          </p:nvSpPr>
          <p:spPr>
            <a:xfrm>
              <a:off x="7630003" y="2669855"/>
              <a:ext cx="194464" cy="1381516"/>
            </a:xfrm>
            <a:custGeom>
              <a:avLst/>
              <a:gdLst/>
              <a:ahLst/>
              <a:cxnLst/>
              <a:rect l="l" t="t" r="r" b="b"/>
              <a:pathLst>
                <a:path w="12406" h="88135" extrusionOk="0">
                  <a:moveTo>
                    <a:pt x="259" y="0"/>
                  </a:moveTo>
                  <a:lnTo>
                    <a:pt x="156" y="26"/>
                  </a:lnTo>
                  <a:lnTo>
                    <a:pt x="78" y="104"/>
                  </a:lnTo>
                  <a:lnTo>
                    <a:pt x="26" y="181"/>
                  </a:lnTo>
                  <a:lnTo>
                    <a:pt x="0" y="311"/>
                  </a:lnTo>
                  <a:lnTo>
                    <a:pt x="1010" y="16109"/>
                  </a:lnTo>
                  <a:lnTo>
                    <a:pt x="1839" y="29188"/>
                  </a:lnTo>
                  <a:lnTo>
                    <a:pt x="2564" y="40040"/>
                  </a:lnTo>
                  <a:lnTo>
                    <a:pt x="2564" y="40092"/>
                  </a:lnTo>
                  <a:lnTo>
                    <a:pt x="3108" y="41983"/>
                  </a:lnTo>
                  <a:lnTo>
                    <a:pt x="3678" y="44003"/>
                  </a:lnTo>
                  <a:lnTo>
                    <a:pt x="4351" y="46489"/>
                  </a:lnTo>
                  <a:lnTo>
                    <a:pt x="5050" y="49260"/>
                  </a:lnTo>
                  <a:lnTo>
                    <a:pt x="5724" y="52083"/>
                  </a:lnTo>
                  <a:lnTo>
                    <a:pt x="6035" y="53456"/>
                  </a:lnTo>
                  <a:lnTo>
                    <a:pt x="6319" y="54803"/>
                  </a:lnTo>
                  <a:lnTo>
                    <a:pt x="6553" y="56046"/>
                  </a:lnTo>
                  <a:lnTo>
                    <a:pt x="6734" y="57211"/>
                  </a:lnTo>
                  <a:lnTo>
                    <a:pt x="7200" y="60164"/>
                  </a:lnTo>
                  <a:lnTo>
                    <a:pt x="7822" y="64049"/>
                  </a:lnTo>
                  <a:lnTo>
                    <a:pt x="9324" y="73113"/>
                  </a:lnTo>
                  <a:lnTo>
                    <a:pt x="10748" y="81531"/>
                  </a:lnTo>
                  <a:lnTo>
                    <a:pt x="11577" y="86426"/>
                  </a:lnTo>
                  <a:lnTo>
                    <a:pt x="11655" y="86762"/>
                  </a:lnTo>
                  <a:lnTo>
                    <a:pt x="11758" y="87462"/>
                  </a:lnTo>
                  <a:lnTo>
                    <a:pt x="11862" y="87902"/>
                  </a:lnTo>
                  <a:lnTo>
                    <a:pt x="11914" y="88135"/>
                  </a:lnTo>
                  <a:lnTo>
                    <a:pt x="12406" y="88005"/>
                  </a:lnTo>
                  <a:lnTo>
                    <a:pt x="12380" y="87772"/>
                  </a:lnTo>
                  <a:lnTo>
                    <a:pt x="12302" y="87332"/>
                  </a:lnTo>
                  <a:lnTo>
                    <a:pt x="12199" y="86685"/>
                  </a:lnTo>
                  <a:lnTo>
                    <a:pt x="12147" y="86348"/>
                  </a:lnTo>
                  <a:lnTo>
                    <a:pt x="11292" y="81453"/>
                  </a:lnTo>
                  <a:lnTo>
                    <a:pt x="9868" y="73036"/>
                  </a:lnTo>
                  <a:lnTo>
                    <a:pt x="8366" y="63971"/>
                  </a:lnTo>
                  <a:lnTo>
                    <a:pt x="7744" y="60086"/>
                  </a:lnTo>
                  <a:lnTo>
                    <a:pt x="7278" y="57134"/>
                  </a:lnTo>
                  <a:lnTo>
                    <a:pt x="7096" y="55994"/>
                  </a:lnTo>
                  <a:lnTo>
                    <a:pt x="6889" y="54777"/>
                  </a:lnTo>
                  <a:lnTo>
                    <a:pt x="6604" y="53456"/>
                  </a:lnTo>
                  <a:lnTo>
                    <a:pt x="6319" y="52109"/>
                  </a:lnTo>
                  <a:lnTo>
                    <a:pt x="5646" y="49338"/>
                  </a:lnTo>
                  <a:lnTo>
                    <a:pt x="4973" y="46619"/>
                  </a:lnTo>
                  <a:lnTo>
                    <a:pt x="4299" y="44158"/>
                  </a:lnTo>
                  <a:lnTo>
                    <a:pt x="3730" y="42112"/>
                  </a:lnTo>
                  <a:lnTo>
                    <a:pt x="3108" y="39962"/>
                  </a:lnTo>
                  <a:lnTo>
                    <a:pt x="2383" y="29111"/>
                  </a:lnTo>
                  <a:lnTo>
                    <a:pt x="1554" y="16058"/>
                  </a:lnTo>
                  <a:lnTo>
                    <a:pt x="570" y="259"/>
                  </a:lnTo>
                  <a:lnTo>
                    <a:pt x="544" y="155"/>
                  </a:lnTo>
                  <a:lnTo>
                    <a:pt x="466" y="78"/>
                  </a:lnTo>
                  <a:lnTo>
                    <a:pt x="389" y="26"/>
                  </a:lnTo>
                  <a:lnTo>
                    <a:pt x="259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67"/>
            <p:cNvSpPr/>
            <p:nvPr/>
          </p:nvSpPr>
          <p:spPr>
            <a:xfrm>
              <a:off x="7303195" y="2744547"/>
              <a:ext cx="67402" cy="92169"/>
            </a:xfrm>
            <a:custGeom>
              <a:avLst/>
              <a:gdLst/>
              <a:ahLst/>
              <a:cxnLst/>
              <a:rect l="l" t="t" r="r" b="b"/>
              <a:pathLst>
                <a:path w="4300" h="5880" extrusionOk="0">
                  <a:moveTo>
                    <a:pt x="234" y="1"/>
                  </a:moveTo>
                  <a:lnTo>
                    <a:pt x="130" y="52"/>
                  </a:lnTo>
                  <a:lnTo>
                    <a:pt x="52" y="104"/>
                  </a:lnTo>
                  <a:lnTo>
                    <a:pt x="0" y="208"/>
                  </a:lnTo>
                  <a:lnTo>
                    <a:pt x="0" y="311"/>
                  </a:lnTo>
                  <a:lnTo>
                    <a:pt x="78" y="674"/>
                  </a:lnTo>
                  <a:lnTo>
                    <a:pt x="156" y="1011"/>
                  </a:lnTo>
                  <a:lnTo>
                    <a:pt x="363" y="1632"/>
                  </a:lnTo>
                  <a:lnTo>
                    <a:pt x="596" y="2228"/>
                  </a:lnTo>
                  <a:lnTo>
                    <a:pt x="855" y="2772"/>
                  </a:lnTo>
                  <a:lnTo>
                    <a:pt x="1166" y="3264"/>
                  </a:lnTo>
                  <a:lnTo>
                    <a:pt x="1477" y="3704"/>
                  </a:lnTo>
                  <a:lnTo>
                    <a:pt x="1813" y="4118"/>
                  </a:lnTo>
                  <a:lnTo>
                    <a:pt x="2150" y="4481"/>
                  </a:lnTo>
                  <a:lnTo>
                    <a:pt x="2461" y="4792"/>
                  </a:lnTo>
                  <a:lnTo>
                    <a:pt x="2772" y="5051"/>
                  </a:lnTo>
                  <a:lnTo>
                    <a:pt x="3057" y="5284"/>
                  </a:lnTo>
                  <a:lnTo>
                    <a:pt x="3316" y="5465"/>
                  </a:lnTo>
                  <a:lnTo>
                    <a:pt x="3704" y="5724"/>
                  </a:lnTo>
                  <a:lnTo>
                    <a:pt x="3885" y="5828"/>
                  </a:lnTo>
                  <a:lnTo>
                    <a:pt x="3963" y="5854"/>
                  </a:lnTo>
                  <a:lnTo>
                    <a:pt x="4015" y="5880"/>
                  </a:lnTo>
                  <a:lnTo>
                    <a:pt x="4092" y="5854"/>
                  </a:lnTo>
                  <a:lnTo>
                    <a:pt x="4170" y="5828"/>
                  </a:lnTo>
                  <a:lnTo>
                    <a:pt x="4222" y="5776"/>
                  </a:lnTo>
                  <a:lnTo>
                    <a:pt x="4274" y="5724"/>
                  </a:lnTo>
                  <a:lnTo>
                    <a:pt x="4300" y="5621"/>
                  </a:lnTo>
                  <a:lnTo>
                    <a:pt x="4274" y="5517"/>
                  </a:lnTo>
                  <a:lnTo>
                    <a:pt x="4248" y="5413"/>
                  </a:lnTo>
                  <a:lnTo>
                    <a:pt x="4144" y="5336"/>
                  </a:lnTo>
                  <a:lnTo>
                    <a:pt x="4015" y="5258"/>
                  </a:lnTo>
                  <a:lnTo>
                    <a:pt x="3652" y="5025"/>
                  </a:lnTo>
                  <a:lnTo>
                    <a:pt x="3160" y="4636"/>
                  </a:lnTo>
                  <a:lnTo>
                    <a:pt x="2875" y="4377"/>
                  </a:lnTo>
                  <a:lnTo>
                    <a:pt x="2564" y="4093"/>
                  </a:lnTo>
                  <a:lnTo>
                    <a:pt x="2254" y="3756"/>
                  </a:lnTo>
                  <a:lnTo>
                    <a:pt x="1943" y="3367"/>
                  </a:lnTo>
                  <a:lnTo>
                    <a:pt x="1658" y="2953"/>
                  </a:lnTo>
                  <a:lnTo>
                    <a:pt x="1373" y="2487"/>
                  </a:lnTo>
                  <a:lnTo>
                    <a:pt x="1114" y="1995"/>
                  </a:lnTo>
                  <a:lnTo>
                    <a:pt x="881" y="1451"/>
                  </a:lnTo>
                  <a:lnTo>
                    <a:pt x="700" y="855"/>
                  </a:lnTo>
                  <a:lnTo>
                    <a:pt x="570" y="234"/>
                  </a:lnTo>
                  <a:lnTo>
                    <a:pt x="518" y="130"/>
                  </a:lnTo>
                  <a:lnTo>
                    <a:pt x="441" y="52"/>
                  </a:lnTo>
                  <a:lnTo>
                    <a:pt x="337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67"/>
            <p:cNvSpPr/>
            <p:nvPr/>
          </p:nvSpPr>
          <p:spPr>
            <a:xfrm>
              <a:off x="7119703" y="1675637"/>
              <a:ext cx="627235" cy="1104649"/>
            </a:xfrm>
            <a:custGeom>
              <a:avLst/>
              <a:gdLst/>
              <a:ahLst/>
              <a:cxnLst/>
              <a:rect l="l" t="t" r="r" b="b"/>
              <a:pathLst>
                <a:path w="40015" h="70472" extrusionOk="0">
                  <a:moveTo>
                    <a:pt x="26987" y="0"/>
                  </a:moveTo>
                  <a:lnTo>
                    <a:pt x="17119" y="881"/>
                  </a:lnTo>
                  <a:lnTo>
                    <a:pt x="16731" y="932"/>
                  </a:lnTo>
                  <a:lnTo>
                    <a:pt x="15151" y="1243"/>
                  </a:lnTo>
                  <a:lnTo>
                    <a:pt x="14452" y="1399"/>
                  </a:lnTo>
                  <a:lnTo>
                    <a:pt x="13778" y="1554"/>
                  </a:lnTo>
                  <a:lnTo>
                    <a:pt x="13157" y="1735"/>
                  </a:lnTo>
                  <a:lnTo>
                    <a:pt x="12587" y="1917"/>
                  </a:lnTo>
                  <a:lnTo>
                    <a:pt x="12069" y="2098"/>
                  </a:lnTo>
                  <a:lnTo>
                    <a:pt x="11577" y="2305"/>
                  </a:lnTo>
                  <a:lnTo>
                    <a:pt x="11111" y="2486"/>
                  </a:lnTo>
                  <a:lnTo>
                    <a:pt x="10696" y="2719"/>
                  </a:lnTo>
                  <a:lnTo>
                    <a:pt x="10334" y="2927"/>
                  </a:lnTo>
                  <a:lnTo>
                    <a:pt x="9971" y="3160"/>
                  </a:lnTo>
                  <a:lnTo>
                    <a:pt x="9660" y="3393"/>
                  </a:lnTo>
                  <a:lnTo>
                    <a:pt x="9376" y="3652"/>
                  </a:lnTo>
                  <a:lnTo>
                    <a:pt x="9117" y="3911"/>
                  </a:lnTo>
                  <a:lnTo>
                    <a:pt x="8883" y="4170"/>
                  </a:lnTo>
                  <a:lnTo>
                    <a:pt x="8650" y="4455"/>
                  </a:lnTo>
                  <a:lnTo>
                    <a:pt x="8469" y="4766"/>
                  </a:lnTo>
                  <a:lnTo>
                    <a:pt x="8288" y="5076"/>
                  </a:lnTo>
                  <a:lnTo>
                    <a:pt x="8132" y="5387"/>
                  </a:lnTo>
                  <a:lnTo>
                    <a:pt x="8003" y="5724"/>
                  </a:lnTo>
                  <a:lnTo>
                    <a:pt x="7873" y="6086"/>
                  </a:lnTo>
                  <a:lnTo>
                    <a:pt x="7666" y="6837"/>
                  </a:lnTo>
                  <a:lnTo>
                    <a:pt x="7485" y="7640"/>
                  </a:lnTo>
                  <a:lnTo>
                    <a:pt x="7304" y="8521"/>
                  </a:lnTo>
                  <a:lnTo>
                    <a:pt x="6941" y="10515"/>
                  </a:lnTo>
                  <a:lnTo>
                    <a:pt x="6786" y="11292"/>
                  </a:lnTo>
                  <a:lnTo>
                    <a:pt x="6604" y="12069"/>
                  </a:lnTo>
                  <a:lnTo>
                    <a:pt x="6397" y="12820"/>
                  </a:lnTo>
                  <a:lnTo>
                    <a:pt x="6190" y="13571"/>
                  </a:lnTo>
                  <a:lnTo>
                    <a:pt x="6035" y="14089"/>
                  </a:lnTo>
                  <a:lnTo>
                    <a:pt x="5517" y="15669"/>
                  </a:lnTo>
                  <a:lnTo>
                    <a:pt x="4973" y="17197"/>
                  </a:lnTo>
                  <a:lnTo>
                    <a:pt x="4481" y="18647"/>
                  </a:lnTo>
                  <a:lnTo>
                    <a:pt x="4040" y="19994"/>
                  </a:lnTo>
                  <a:lnTo>
                    <a:pt x="3833" y="20642"/>
                  </a:lnTo>
                  <a:lnTo>
                    <a:pt x="3678" y="21237"/>
                  </a:lnTo>
                  <a:lnTo>
                    <a:pt x="3548" y="21833"/>
                  </a:lnTo>
                  <a:lnTo>
                    <a:pt x="3445" y="22403"/>
                  </a:lnTo>
                  <a:lnTo>
                    <a:pt x="3393" y="22921"/>
                  </a:lnTo>
                  <a:lnTo>
                    <a:pt x="3367" y="23413"/>
                  </a:lnTo>
                  <a:lnTo>
                    <a:pt x="3419" y="23879"/>
                  </a:lnTo>
                  <a:lnTo>
                    <a:pt x="3496" y="24319"/>
                  </a:lnTo>
                  <a:lnTo>
                    <a:pt x="3626" y="24734"/>
                  </a:lnTo>
                  <a:lnTo>
                    <a:pt x="3781" y="25122"/>
                  </a:lnTo>
                  <a:lnTo>
                    <a:pt x="3937" y="25511"/>
                  </a:lnTo>
                  <a:lnTo>
                    <a:pt x="4118" y="25899"/>
                  </a:lnTo>
                  <a:lnTo>
                    <a:pt x="4532" y="26650"/>
                  </a:lnTo>
                  <a:lnTo>
                    <a:pt x="4947" y="27324"/>
                  </a:lnTo>
                  <a:lnTo>
                    <a:pt x="5387" y="27945"/>
                  </a:lnTo>
                  <a:lnTo>
                    <a:pt x="5801" y="28463"/>
                  </a:lnTo>
                  <a:lnTo>
                    <a:pt x="6164" y="28904"/>
                  </a:lnTo>
                  <a:lnTo>
                    <a:pt x="6475" y="29240"/>
                  </a:lnTo>
                  <a:lnTo>
                    <a:pt x="6527" y="29318"/>
                  </a:lnTo>
                  <a:lnTo>
                    <a:pt x="6760" y="29551"/>
                  </a:lnTo>
                  <a:lnTo>
                    <a:pt x="6760" y="29603"/>
                  </a:lnTo>
                  <a:lnTo>
                    <a:pt x="6734" y="29784"/>
                  </a:lnTo>
                  <a:lnTo>
                    <a:pt x="6734" y="29888"/>
                  </a:lnTo>
                  <a:lnTo>
                    <a:pt x="6527" y="31286"/>
                  </a:lnTo>
                  <a:lnTo>
                    <a:pt x="6268" y="32788"/>
                  </a:lnTo>
                  <a:lnTo>
                    <a:pt x="5931" y="34394"/>
                  </a:lnTo>
                  <a:lnTo>
                    <a:pt x="5465" y="36466"/>
                  </a:lnTo>
                  <a:lnTo>
                    <a:pt x="4973" y="38460"/>
                  </a:lnTo>
                  <a:lnTo>
                    <a:pt x="4584" y="39885"/>
                  </a:lnTo>
                  <a:lnTo>
                    <a:pt x="4118" y="41439"/>
                  </a:lnTo>
                  <a:lnTo>
                    <a:pt x="3704" y="42837"/>
                  </a:lnTo>
                  <a:lnTo>
                    <a:pt x="3341" y="44003"/>
                  </a:lnTo>
                  <a:lnTo>
                    <a:pt x="3030" y="44909"/>
                  </a:lnTo>
                  <a:lnTo>
                    <a:pt x="2875" y="45375"/>
                  </a:lnTo>
                  <a:lnTo>
                    <a:pt x="2668" y="46049"/>
                  </a:lnTo>
                  <a:lnTo>
                    <a:pt x="2512" y="46644"/>
                  </a:lnTo>
                  <a:lnTo>
                    <a:pt x="1865" y="49416"/>
                  </a:lnTo>
                  <a:lnTo>
                    <a:pt x="1295" y="52083"/>
                  </a:lnTo>
                  <a:lnTo>
                    <a:pt x="829" y="54570"/>
                  </a:lnTo>
                  <a:lnTo>
                    <a:pt x="622" y="55761"/>
                  </a:lnTo>
                  <a:lnTo>
                    <a:pt x="440" y="56875"/>
                  </a:lnTo>
                  <a:lnTo>
                    <a:pt x="285" y="57936"/>
                  </a:lnTo>
                  <a:lnTo>
                    <a:pt x="155" y="58947"/>
                  </a:lnTo>
                  <a:lnTo>
                    <a:pt x="78" y="59879"/>
                  </a:lnTo>
                  <a:lnTo>
                    <a:pt x="26" y="60734"/>
                  </a:lnTo>
                  <a:lnTo>
                    <a:pt x="0" y="61536"/>
                  </a:lnTo>
                  <a:lnTo>
                    <a:pt x="0" y="62262"/>
                  </a:lnTo>
                  <a:lnTo>
                    <a:pt x="52" y="62883"/>
                  </a:lnTo>
                  <a:lnTo>
                    <a:pt x="155" y="63453"/>
                  </a:lnTo>
                  <a:lnTo>
                    <a:pt x="233" y="63712"/>
                  </a:lnTo>
                  <a:lnTo>
                    <a:pt x="389" y="63997"/>
                  </a:lnTo>
                  <a:lnTo>
                    <a:pt x="570" y="64256"/>
                  </a:lnTo>
                  <a:lnTo>
                    <a:pt x="777" y="64541"/>
                  </a:lnTo>
                  <a:lnTo>
                    <a:pt x="1062" y="64826"/>
                  </a:lnTo>
                  <a:lnTo>
                    <a:pt x="1373" y="65085"/>
                  </a:lnTo>
                  <a:lnTo>
                    <a:pt x="1709" y="65370"/>
                  </a:lnTo>
                  <a:lnTo>
                    <a:pt x="2098" y="65629"/>
                  </a:lnTo>
                  <a:lnTo>
                    <a:pt x="2512" y="65888"/>
                  </a:lnTo>
                  <a:lnTo>
                    <a:pt x="2978" y="66146"/>
                  </a:lnTo>
                  <a:lnTo>
                    <a:pt x="3471" y="66431"/>
                  </a:lnTo>
                  <a:lnTo>
                    <a:pt x="3989" y="66664"/>
                  </a:lnTo>
                  <a:lnTo>
                    <a:pt x="4532" y="66923"/>
                  </a:lnTo>
                  <a:lnTo>
                    <a:pt x="5128" y="67182"/>
                  </a:lnTo>
                  <a:lnTo>
                    <a:pt x="6371" y="67649"/>
                  </a:lnTo>
                  <a:lnTo>
                    <a:pt x="6423" y="67675"/>
                  </a:lnTo>
                  <a:lnTo>
                    <a:pt x="6475" y="66535"/>
                  </a:lnTo>
                  <a:lnTo>
                    <a:pt x="6553" y="65421"/>
                  </a:lnTo>
                  <a:lnTo>
                    <a:pt x="6656" y="64334"/>
                  </a:lnTo>
                  <a:lnTo>
                    <a:pt x="6760" y="63349"/>
                  </a:lnTo>
                  <a:lnTo>
                    <a:pt x="6967" y="61821"/>
                  </a:lnTo>
                  <a:lnTo>
                    <a:pt x="7045" y="61226"/>
                  </a:lnTo>
                  <a:lnTo>
                    <a:pt x="22817" y="63867"/>
                  </a:lnTo>
                  <a:lnTo>
                    <a:pt x="23335" y="70446"/>
                  </a:lnTo>
                  <a:lnTo>
                    <a:pt x="25174" y="70472"/>
                  </a:lnTo>
                  <a:lnTo>
                    <a:pt x="26961" y="70446"/>
                  </a:lnTo>
                  <a:lnTo>
                    <a:pt x="28670" y="70368"/>
                  </a:lnTo>
                  <a:lnTo>
                    <a:pt x="30276" y="70239"/>
                  </a:lnTo>
                  <a:lnTo>
                    <a:pt x="31778" y="70083"/>
                  </a:lnTo>
                  <a:lnTo>
                    <a:pt x="33177" y="69902"/>
                  </a:lnTo>
                  <a:lnTo>
                    <a:pt x="34420" y="69695"/>
                  </a:lnTo>
                  <a:lnTo>
                    <a:pt x="35508" y="69436"/>
                  </a:lnTo>
                  <a:lnTo>
                    <a:pt x="35870" y="69332"/>
                  </a:lnTo>
                  <a:lnTo>
                    <a:pt x="36181" y="69203"/>
                  </a:lnTo>
                  <a:lnTo>
                    <a:pt x="36466" y="69021"/>
                  </a:lnTo>
                  <a:lnTo>
                    <a:pt x="36699" y="68814"/>
                  </a:lnTo>
                  <a:lnTo>
                    <a:pt x="36932" y="68607"/>
                  </a:lnTo>
                  <a:lnTo>
                    <a:pt x="37139" y="68348"/>
                  </a:lnTo>
                  <a:lnTo>
                    <a:pt x="37295" y="68063"/>
                  </a:lnTo>
                  <a:lnTo>
                    <a:pt x="37450" y="67752"/>
                  </a:lnTo>
                  <a:lnTo>
                    <a:pt x="37554" y="67441"/>
                  </a:lnTo>
                  <a:lnTo>
                    <a:pt x="37657" y="67079"/>
                  </a:lnTo>
                  <a:lnTo>
                    <a:pt x="37735" y="66716"/>
                  </a:lnTo>
                  <a:lnTo>
                    <a:pt x="37787" y="66328"/>
                  </a:lnTo>
                  <a:lnTo>
                    <a:pt x="37839" y="65913"/>
                  </a:lnTo>
                  <a:lnTo>
                    <a:pt x="37864" y="65499"/>
                  </a:lnTo>
                  <a:lnTo>
                    <a:pt x="37864" y="64618"/>
                  </a:lnTo>
                  <a:lnTo>
                    <a:pt x="37787" y="63686"/>
                  </a:lnTo>
                  <a:lnTo>
                    <a:pt x="37709" y="62702"/>
                  </a:lnTo>
                  <a:lnTo>
                    <a:pt x="37580" y="61718"/>
                  </a:lnTo>
                  <a:lnTo>
                    <a:pt x="37424" y="60708"/>
                  </a:lnTo>
                  <a:lnTo>
                    <a:pt x="37087" y="58662"/>
                  </a:lnTo>
                  <a:lnTo>
                    <a:pt x="36932" y="57652"/>
                  </a:lnTo>
                  <a:lnTo>
                    <a:pt x="36803" y="56667"/>
                  </a:lnTo>
                  <a:lnTo>
                    <a:pt x="36388" y="53430"/>
                  </a:lnTo>
                  <a:lnTo>
                    <a:pt x="36052" y="50814"/>
                  </a:lnTo>
                  <a:lnTo>
                    <a:pt x="35715" y="48431"/>
                  </a:lnTo>
                  <a:lnTo>
                    <a:pt x="34834" y="44573"/>
                  </a:lnTo>
                  <a:lnTo>
                    <a:pt x="34161" y="41672"/>
                  </a:lnTo>
                  <a:lnTo>
                    <a:pt x="33695" y="39470"/>
                  </a:lnTo>
                  <a:lnTo>
                    <a:pt x="33539" y="38590"/>
                  </a:lnTo>
                  <a:lnTo>
                    <a:pt x="33410" y="37787"/>
                  </a:lnTo>
                  <a:lnTo>
                    <a:pt x="33306" y="37062"/>
                  </a:lnTo>
                  <a:lnTo>
                    <a:pt x="33280" y="36362"/>
                  </a:lnTo>
                  <a:lnTo>
                    <a:pt x="33254" y="35689"/>
                  </a:lnTo>
                  <a:lnTo>
                    <a:pt x="33280" y="35016"/>
                  </a:lnTo>
                  <a:lnTo>
                    <a:pt x="33358" y="34265"/>
                  </a:lnTo>
                  <a:lnTo>
                    <a:pt x="33436" y="33462"/>
                  </a:lnTo>
                  <a:lnTo>
                    <a:pt x="33721" y="31519"/>
                  </a:lnTo>
                  <a:lnTo>
                    <a:pt x="33902" y="30380"/>
                  </a:lnTo>
                  <a:lnTo>
                    <a:pt x="34161" y="29137"/>
                  </a:lnTo>
                  <a:lnTo>
                    <a:pt x="34472" y="27790"/>
                  </a:lnTo>
                  <a:lnTo>
                    <a:pt x="34860" y="26365"/>
                  </a:lnTo>
                  <a:lnTo>
                    <a:pt x="35275" y="24863"/>
                  </a:lnTo>
                  <a:lnTo>
                    <a:pt x="35741" y="23309"/>
                  </a:lnTo>
                  <a:lnTo>
                    <a:pt x="36259" y="21729"/>
                  </a:lnTo>
                  <a:lnTo>
                    <a:pt x="36828" y="20124"/>
                  </a:lnTo>
                  <a:lnTo>
                    <a:pt x="37010" y="19632"/>
                  </a:lnTo>
                  <a:lnTo>
                    <a:pt x="37709" y="17767"/>
                  </a:lnTo>
                  <a:lnTo>
                    <a:pt x="38486" y="15928"/>
                  </a:lnTo>
                  <a:lnTo>
                    <a:pt x="38874" y="14944"/>
                  </a:lnTo>
                  <a:lnTo>
                    <a:pt x="39211" y="13934"/>
                  </a:lnTo>
                  <a:lnTo>
                    <a:pt x="39522" y="12950"/>
                  </a:lnTo>
                  <a:lnTo>
                    <a:pt x="39755" y="11940"/>
                  </a:lnTo>
                  <a:lnTo>
                    <a:pt x="39833" y="11447"/>
                  </a:lnTo>
                  <a:lnTo>
                    <a:pt x="39910" y="10955"/>
                  </a:lnTo>
                  <a:lnTo>
                    <a:pt x="39962" y="10489"/>
                  </a:lnTo>
                  <a:lnTo>
                    <a:pt x="40014" y="9997"/>
                  </a:lnTo>
                  <a:lnTo>
                    <a:pt x="40014" y="9531"/>
                  </a:lnTo>
                  <a:lnTo>
                    <a:pt x="40014" y="9065"/>
                  </a:lnTo>
                  <a:lnTo>
                    <a:pt x="39988" y="8624"/>
                  </a:lnTo>
                  <a:lnTo>
                    <a:pt x="39936" y="8158"/>
                  </a:lnTo>
                  <a:lnTo>
                    <a:pt x="39885" y="7718"/>
                  </a:lnTo>
                  <a:lnTo>
                    <a:pt x="39781" y="7304"/>
                  </a:lnTo>
                  <a:lnTo>
                    <a:pt x="39677" y="6889"/>
                  </a:lnTo>
                  <a:lnTo>
                    <a:pt x="39522" y="6475"/>
                  </a:lnTo>
                  <a:lnTo>
                    <a:pt x="39367" y="6086"/>
                  </a:lnTo>
                  <a:lnTo>
                    <a:pt x="39185" y="5724"/>
                  </a:lnTo>
                  <a:lnTo>
                    <a:pt x="38952" y="5361"/>
                  </a:lnTo>
                  <a:lnTo>
                    <a:pt x="38719" y="5025"/>
                  </a:lnTo>
                  <a:lnTo>
                    <a:pt x="38434" y="4714"/>
                  </a:lnTo>
                  <a:lnTo>
                    <a:pt x="38123" y="4403"/>
                  </a:lnTo>
                  <a:lnTo>
                    <a:pt x="37813" y="4118"/>
                  </a:lnTo>
                  <a:lnTo>
                    <a:pt x="37450" y="3833"/>
                  </a:lnTo>
                  <a:lnTo>
                    <a:pt x="37036" y="3600"/>
                  </a:lnTo>
                  <a:lnTo>
                    <a:pt x="36621" y="3367"/>
                  </a:lnTo>
                  <a:lnTo>
                    <a:pt x="36155" y="3160"/>
                  </a:lnTo>
                  <a:lnTo>
                    <a:pt x="35663" y="2978"/>
                  </a:lnTo>
                  <a:lnTo>
                    <a:pt x="31804" y="1658"/>
                  </a:lnTo>
                  <a:lnTo>
                    <a:pt x="28385" y="492"/>
                  </a:lnTo>
                  <a:lnTo>
                    <a:pt x="26987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67"/>
            <p:cNvSpPr/>
            <p:nvPr/>
          </p:nvSpPr>
          <p:spPr>
            <a:xfrm>
              <a:off x="7250009" y="1697958"/>
              <a:ext cx="100289" cy="242383"/>
            </a:xfrm>
            <a:custGeom>
              <a:avLst/>
              <a:gdLst/>
              <a:ahLst/>
              <a:cxnLst/>
              <a:rect l="l" t="t" r="r" b="b"/>
              <a:pathLst>
                <a:path w="6398" h="15463" extrusionOk="0">
                  <a:moveTo>
                    <a:pt x="6242" y="1"/>
                  </a:moveTo>
                  <a:lnTo>
                    <a:pt x="6191" y="26"/>
                  </a:lnTo>
                  <a:lnTo>
                    <a:pt x="6113" y="52"/>
                  </a:lnTo>
                  <a:lnTo>
                    <a:pt x="4896" y="1140"/>
                  </a:lnTo>
                  <a:lnTo>
                    <a:pt x="3678" y="2202"/>
                  </a:lnTo>
                  <a:lnTo>
                    <a:pt x="2461" y="3264"/>
                  </a:lnTo>
                  <a:lnTo>
                    <a:pt x="1244" y="4352"/>
                  </a:lnTo>
                  <a:lnTo>
                    <a:pt x="1192" y="4403"/>
                  </a:lnTo>
                  <a:lnTo>
                    <a:pt x="1192" y="4481"/>
                  </a:lnTo>
                  <a:lnTo>
                    <a:pt x="1218" y="4533"/>
                  </a:lnTo>
                  <a:lnTo>
                    <a:pt x="1270" y="4585"/>
                  </a:lnTo>
                  <a:lnTo>
                    <a:pt x="2306" y="5180"/>
                  </a:lnTo>
                  <a:lnTo>
                    <a:pt x="3316" y="5776"/>
                  </a:lnTo>
                  <a:lnTo>
                    <a:pt x="4326" y="6398"/>
                  </a:lnTo>
                  <a:lnTo>
                    <a:pt x="5160" y="6946"/>
                  </a:lnTo>
                  <a:lnTo>
                    <a:pt x="5160" y="6946"/>
                  </a:lnTo>
                  <a:lnTo>
                    <a:pt x="52" y="12458"/>
                  </a:lnTo>
                  <a:lnTo>
                    <a:pt x="1" y="12510"/>
                  </a:lnTo>
                  <a:lnTo>
                    <a:pt x="1" y="12562"/>
                  </a:lnTo>
                  <a:lnTo>
                    <a:pt x="1" y="12639"/>
                  </a:lnTo>
                  <a:lnTo>
                    <a:pt x="52" y="12691"/>
                  </a:lnTo>
                  <a:lnTo>
                    <a:pt x="1684" y="14038"/>
                  </a:lnTo>
                  <a:lnTo>
                    <a:pt x="2487" y="14711"/>
                  </a:lnTo>
                  <a:lnTo>
                    <a:pt x="3264" y="15411"/>
                  </a:lnTo>
                  <a:lnTo>
                    <a:pt x="3316" y="15462"/>
                  </a:lnTo>
                  <a:lnTo>
                    <a:pt x="3393" y="15462"/>
                  </a:lnTo>
                  <a:lnTo>
                    <a:pt x="3445" y="15436"/>
                  </a:lnTo>
                  <a:lnTo>
                    <a:pt x="3497" y="15411"/>
                  </a:lnTo>
                  <a:lnTo>
                    <a:pt x="3523" y="15359"/>
                  </a:lnTo>
                  <a:lnTo>
                    <a:pt x="3549" y="15307"/>
                  </a:lnTo>
                  <a:lnTo>
                    <a:pt x="3523" y="15255"/>
                  </a:lnTo>
                  <a:lnTo>
                    <a:pt x="3497" y="15203"/>
                  </a:lnTo>
                  <a:lnTo>
                    <a:pt x="2694" y="14478"/>
                  </a:lnTo>
                  <a:lnTo>
                    <a:pt x="1891" y="13805"/>
                  </a:lnTo>
                  <a:lnTo>
                    <a:pt x="382" y="12559"/>
                  </a:lnTo>
                  <a:lnTo>
                    <a:pt x="382" y="12559"/>
                  </a:lnTo>
                  <a:lnTo>
                    <a:pt x="5491" y="7019"/>
                  </a:lnTo>
                  <a:lnTo>
                    <a:pt x="5543" y="6967"/>
                  </a:lnTo>
                  <a:lnTo>
                    <a:pt x="5543" y="6890"/>
                  </a:lnTo>
                  <a:lnTo>
                    <a:pt x="5517" y="6838"/>
                  </a:lnTo>
                  <a:lnTo>
                    <a:pt x="5465" y="6786"/>
                  </a:lnTo>
                  <a:lnTo>
                    <a:pt x="4481" y="6139"/>
                  </a:lnTo>
                  <a:lnTo>
                    <a:pt x="3471" y="5517"/>
                  </a:lnTo>
                  <a:lnTo>
                    <a:pt x="2461" y="4895"/>
                  </a:lnTo>
                  <a:lnTo>
                    <a:pt x="1603" y="4423"/>
                  </a:lnTo>
                  <a:lnTo>
                    <a:pt x="1603" y="4423"/>
                  </a:lnTo>
                  <a:lnTo>
                    <a:pt x="2668" y="3471"/>
                  </a:lnTo>
                  <a:lnTo>
                    <a:pt x="3886" y="2409"/>
                  </a:lnTo>
                  <a:lnTo>
                    <a:pt x="5129" y="1347"/>
                  </a:lnTo>
                  <a:lnTo>
                    <a:pt x="6346" y="260"/>
                  </a:lnTo>
                  <a:lnTo>
                    <a:pt x="6372" y="208"/>
                  </a:lnTo>
                  <a:lnTo>
                    <a:pt x="6398" y="156"/>
                  </a:lnTo>
                  <a:lnTo>
                    <a:pt x="6372" y="104"/>
                  </a:lnTo>
                  <a:lnTo>
                    <a:pt x="6346" y="52"/>
                  </a:lnTo>
                  <a:lnTo>
                    <a:pt x="6294" y="26"/>
                  </a:lnTo>
                  <a:lnTo>
                    <a:pt x="6242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67"/>
            <p:cNvSpPr/>
            <p:nvPr/>
          </p:nvSpPr>
          <p:spPr>
            <a:xfrm>
              <a:off x="7196824" y="1934635"/>
              <a:ext cx="109223" cy="781916"/>
            </a:xfrm>
            <a:custGeom>
              <a:avLst/>
              <a:gdLst/>
              <a:ahLst/>
              <a:cxnLst/>
              <a:rect l="l" t="t" r="r" b="b"/>
              <a:pathLst>
                <a:path w="6968" h="49883" extrusionOk="0">
                  <a:moveTo>
                    <a:pt x="6735" y="1"/>
                  </a:moveTo>
                  <a:lnTo>
                    <a:pt x="6657" y="53"/>
                  </a:lnTo>
                  <a:lnTo>
                    <a:pt x="6605" y="104"/>
                  </a:lnTo>
                  <a:lnTo>
                    <a:pt x="6579" y="182"/>
                  </a:lnTo>
                  <a:lnTo>
                    <a:pt x="5699" y="5828"/>
                  </a:lnTo>
                  <a:lnTo>
                    <a:pt x="4818" y="11785"/>
                  </a:lnTo>
                  <a:lnTo>
                    <a:pt x="3756" y="19088"/>
                  </a:lnTo>
                  <a:lnTo>
                    <a:pt x="2643" y="27117"/>
                  </a:lnTo>
                  <a:lnTo>
                    <a:pt x="2099" y="31209"/>
                  </a:lnTo>
                  <a:lnTo>
                    <a:pt x="1581" y="35275"/>
                  </a:lnTo>
                  <a:lnTo>
                    <a:pt x="1089" y="39212"/>
                  </a:lnTo>
                  <a:lnTo>
                    <a:pt x="674" y="42993"/>
                  </a:lnTo>
                  <a:lnTo>
                    <a:pt x="286" y="46490"/>
                  </a:lnTo>
                  <a:lnTo>
                    <a:pt x="1" y="49649"/>
                  </a:lnTo>
                  <a:lnTo>
                    <a:pt x="27" y="49727"/>
                  </a:lnTo>
                  <a:lnTo>
                    <a:pt x="53" y="49805"/>
                  </a:lnTo>
                  <a:lnTo>
                    <a:pt x="104" y="49857"/>
                  </a:lnTo>
                  <a:lnTo>
                    <a:pt x="208" y="49882"/>
                  </a:lnTo>
                  <a:lnTo>
                    <a:pt x="286" y="49857"/>
                  </a:lnTo>
                  <a:lnTo>
                    <a:pt x="363" y="49831"/>
                  </a:lnTo>
                  <a:lnTo>
                    <a:pt x="389" y="49753"/>
                  </a:lnTo>
                  <a:lnTo>
                    <a:pt x="415" y="49675"/>
                  </a:lnTo>
                  <a:lnTo>
                    <a:pt x="700" y="46516"/>
                  </a:lnTo>
                  <a:lnTo>
                    <a:pt x="1089" y="43019"/>
                  </a:lnTo>
                  <a:lnTo>
                    <a:pt x="1503" y="39264"/>
                  </a:lnTo>
                  <a:lnTo>
                    <a:pt x="1995" y="35327"/>
                  </a:lnTo>
                  <a:lnTo>
                    <a:pt x="2513" y="31261"/>
                  </a:lnTo>
                  <a:lnTo>
                    <a:pt x="3057" y="27169"/>
                  </a:lnTo>
                  <a:lnTo>
                    <a:pt x="4171" y="19140"/>
                  </a:lnTo>
                  <a:lnTo>
                    <a:pt x="5232" y="11863"/>
                  </a:lnTo>
                  <a:lnTo>
                    <a:pt x="6113" y="5880"/>
                  </a:lnTo>
                  <a:lnTo>
                    <a:pt x="6968" y="234"/>
                  </a:lnTo>
                  <a:lnTo>
                    <a:pt x="6968" y="156"/>
                  </a:lnTo>
                  <a:lnTo>
                    <a:pt x="6942" y="78"/>
                  </a:lnTo>
                  <a:lnTo>
                    <a:pt x="6890" y="27"/>
                  </a:lnTo>
                  <a:lnTo>
                    <a:pt x="6812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67"/>
            <p:cNvSpPr/>
            <p:nvPr/>
          </p:nvSpPr>
          <p:spPr>
            <a:xfrm>
              <a:off x="7493599" y="1705263"/>
              <a:ext cx="126670" cy="255785"/>
            </a:xfrm>
            <a:custGeom>
              <a:avLst/>
              <a:gdLst/>
              <a:ahLst/>
              <a:cxnLst/>
              <a:rect l="l" t="t" r="r" b="b"/>
              <a:pathLst>
                <a:path w="8081" h="16318" extrusionOk="0">
                  <a:moveTo>
                    <a:pt x="3989" y="1"/>
                  </a:moveTo>
                  <a:lnTo>
                    <a:pt x="3911" y="53"/>
                  </a:lnTo>
                  <a:lnTo>
                    <a:pt x="3859" y="104"/>
                  </a:lnTo>
                  <a:lnTo>
                    <a:pt x="3833" y="182"/>
                  </a:lnTo>
                  <a:lnTo>
                    <a:pt x="3859" y="260"/>
                  </a:lnTo>
                  <a:lnTo>
                    <a:pt x="3885" y="337"/>
                  </a:lnTo>
                  <a:lnTo>
                    <a:pt x="7563" y="4922"/>
                  </a:lnTo>
                  <a:lnTo>
                    <a:pt x="2694" y="7978"/>
                  </a:lnTo>
                  <a:lnTo>
                    <a:pt x="2642" y="8029"/>
                  </a:lnTo>
                  <a:lnTo>
                    <a:pt x="2616" y="8107"/>
                  </a:lnTo>
                  <a:lnTo>
                    <a:pt x="2590" y="8159"/>
                  </a:lnTo>
                  <a:lnTo>
                    <a:pt x="2616" y="8237"/>
                  </a:lnTo>
                  <a:lnTo>
                    <a:pt x="5128" y="14427"/>
                  </a:lnTo>
                  <a:lnTo>
                    <a:pt x="155" y="15929"/>
                  </a:lnTo>
                  <a:lnTo>
                    <a:pt x="78" y="15955"/>
                  </a:lnTo>
                  <a:lnTo>
                    <a:pt x="26" y="16006"/>
                  </a:lnTo>
                  <a:lnTo>
                    <a:pt x="0" y="16084"/>
                  </a:lnTo>
                  <a:lnTo>
                    <a:pt x="26" y="16188"/>
                  </a:lnTo>
                  <a:lnTo>
                    <a:pt x="52" y="16239"/>
                  </a:lnTo>
                  <a:lnTo>
                    <a:pt x="104" y="16291"/>
                  </a:lnTo>
                  <a:lnTo>
                    <a:pt x="155" y="16317"/>
                  </a:lnTo>
                  <a:lnTo>
                    <a:pt x="285" y="16317"/>
                  </a:lnTo>
                  <a:lnTo>
                    <a:pt x="5465" y="14763"/>
                  </a:lnTo>
                  <a:lnTo>
                    <a:pt x="5542" y="14711"/>
                  </a:lnTo>
                  <a:lnTo>
                    <a:pt x="5594" y="14660"/>
                  </a:lnTo>
                  <a:lnTo>
                    <a:pt x="5620" y="14582"/>
                  </a:lnTo>
                  <a:lnTo>
                    <a:pt x="5620" y="14478"/>
                  </a:lnTo>
                  <a:lnTo>
                    <a:pt x="3056" y="8237"/>
                  </a:lnTo>
                  <a:lnTo>
                    <a:pt x="7977" y="5155"/>
                  </a:lnTo>
                  <a:lnTo>
                    <a:pt x="8055" y="5077"/>
                  </a:lnTo>
                  <a:lnTo>
                    <a:pt x="8081" y="4999"/>
                  </a:lnTo>
                  <a:lnTo>
                    <a:pt x="8081" y="4922"/>
                  </a:lnTo>
                  <a:lnTo>
                    <a:pt x="8029" y="4844"/>
                  </a:lnTo>
                  <a:lnTo>
                    <a:pt x="4222" y="78"/>
                  </a:lnTo>
                  <a:lnTo>
                    <a:pt x="4144" y="27"/>
                  </a:lnTo>
                  <a:lnTo>
                    <a:pt x="4066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67"/>
            <p:cNvSpPr/>
            <p:nvPr/>
          </p:nvSpPr>
          <p:spPr>
            <a:xfrm>
              <a:off x="7487501" y="1954527"/>
              <a:ext cx="22744" cy="795726"/>
            </a:xfrm>
            <a:custGeom>
              <a:avLst/>
              <a:gdLst/>
              <a:ahLst/>
              <a:cxnLst/>
              <a:rect l="l" t="t" r="r" b="b"/>
              <a:pathLst>
                <a:path w="1451" h="50764" extrusionOk="0">
                  <a:moveTo>
                    <a:pt x="570" y="1"/>
                  </a:moveTo>
                  <a:lnTo>
                    <a:pt x="493" y="27"/>
                  </a:lnTo>
                  <a:lnTo>
                    <a:pt x="441" y="104"/>
                  </a:lnTo>
                  <a:lnTo>
                    <a:pt x="415" y="182"/>
                  </a:lnTo>
                  <a:lnTo>
                    <a:pt x="311" y="726"/>
                  </a:lnTo>
                  <a:lnTo>
                    <a:pt x="260" y="1503"/>
                  </a:lnTo>
                  <a:lnTo>
                    <a:pt x="182" y="2539"/>
                  </a:lnTo>
                  <a:lnTo>
                    <a:pt x="130" y="3756"/>
                  </a:lnTo>
                  <a:lnTo>
                    <a:pt x="52" y="6735"/>
                  </a:lnTo>
                  <a:lnTo>
                    <a:pt x="26" y="10257"/>
                  </a:lnTo>
                  <a:lnTo>
                    <a:pt x="1" y="14219"/>
                  </a:lnTo>
                  <a:lnTo>
                    <a:pt x="26" y="18415"/>
                  </a:lnTo>
                  <a:lnTo>
                    <a:pt x="52" y="22663"/>
                  </a:lnTo>
                  <a:lnTo>
                    <a:pt x="104" y="26858"/>
                  </a:lnTo>
                  <a:lnTo>
                    <a:pt x="182" y="31339"/>
                  </a:lnTo>
                  <a:lnTo>
                    <a:pt x="285" y="35638"/>
                  </a:lnTo>
                  <a:lnTo>
                    <a:pt x="389" y="39626"/>
                  </a:lnTo>
                  <a:lnTo>
                    <a:pt x="493" y="43175"/>
                  </a:lnTo>
                  <a:lnTo>
                    <a:pt x="596" y="45609"/>
                  </a:lnTo>
                  <a:lnTo>
                    <a:pt x="674" y="47474"/>
                  </a:lnTo>
                  <a:lnTo>
                    <a:pt x="778" y="48795"/>
                  </a:lnTo>
                  <a:lnTo>
                    <a:pt x="855" y="49701"/>
                  </a:lnTo>
                  <a:lnTo>
                    <a:pt x="907" y="50271"/>
                  </a:lnTo>
                  <a:lnTo>
                    <a:pt x="985" y="50582"/>
                  </a:lnTo>
                  <a:lnTo>
                    <a:pt x="1011" y="50660"/>
                  </a:lnTo>
                  <a:lnTo>
                    <a:pt x="1062" y="50711"/>
                  </a:lnTo>
                  <a:lnTo>
                    <a:pt x="1114" y="50737"/>
                  </a:lnTo>
                  <a:lnTo>
                    <a:pt x="1218" y="50763"/>
                  </a:lnTo>
                  <a:lnTo>
                    <a:pt x="1321" y="50737"/>
                  </a:lnTo>
                  <a:lnTo>
                    <a:pt x="1399" y="50660"/>
                  </a:lnTo>
                  <a:lnTo>
                    <a:pt x="1425" y="50582"/>
                  </a:lnTo>
                  <a:lnTo>
                    <a:pt x="1451" y="50504"/>
                  </a:lnTo>
                  <a:lnTo>
                    <a:pt x="1425" y="50452"/>
                  </a:lnTo>
                  <a:lnTo>
                    <a:pt x="1347" y="50375"/>
                  </a:lnTo>
                  <a:lnTo>
                    <a:pt x="1296" y="50064"/>
                  </a:lnTo>
                  <a:lnTo>
                    <a:pt x="1244" y="49546"/>
                  </a:lnTo>
                  <a:lnTo>
                    <a:pt x="1114" y="47940"/>
                  </a:lnTo>
                  <a:lnTo>
                    <a:pt x="1011" y="45609"/>
                  </a:lnTo>
                  <a:lnTo>
                    <a:pt x="881" y="42683"/>
                  </a:lnTo>
                  <a:lnTo>
                    <a:pt x="778" y="39212"/>
                  </a:lnTo>
                  <a:lnTo>
                    <a:pt x="674" y="35275"/>
                  </a:lnTo>
                  <a:lnTo>
                    <a:pt x="596" y="30976"/>
                  </a:lnTo>
                  <a:lnTo>
                    <a:pt x="519" y="26392"/>
                  </a:lnTo>
                  <a:lnTo>
                    <a:pt x="467" y="22300"/>
                  </a:lnTo>
                  <a:lnTo>
                    <a:pt x="441" y="18104"/>
                  </a:lnTo>
                  <a:lnTo>
                    <a:pt x="415" y="13986"/>
                  </a:lnTo>
                  <a:lnTo>
                    <a:pt x="441" y="10127"/>
                  </a:lnTo>
                  <a:lnTo>
                    <a:pt x="467" y="6657"/>
                  </a:lnTo>
                  <a:lnTo>
                    <a:pt x="544" y="3756"/>
                  </a:lnTo>
                  <a:lnTo>
                    <a:pt x="596" y="2565"/>
                  </a:lnTo>
                  <a:lnTo>
                    <a:pt x="648" y="1555"/>
                  </a:lnTo>
                  <a:lnTo>
                    <a:pt x="726" y="804"/>
                  </a:lnTo>
                  <a:lnTo>
                    <a:pt x="803" y="260"/>
                  </a:lnTo>
                  <a:lnTo>
                    <a:pt x="803" y="182"/>
                  </a:lnTo>
                  <a:lnTo>
                    <a:pt x="778" y="104"/>
                  </a:lnTo>
                  <a:lnTo>
                    <a:pt x="726" y="53"/>
                  </a:lnTo>
                  <a:lnTo>
                    <a:pt x="648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67"/>
            <p:cNvSpPr/>
            <p:nvPr/>
          </p:nvSpPr>
          <p:spPr>
            <a:xfrm>
              <a:off x="7122133" y="2650356"/>
              <a:ext cx="97859" cy="72277"/>
            </a:xfrm>
            <a:custGeom>
              <a:avLst/>
              <a:gdLst/>
              <a:ahLst/>
              <a:cxnLst/>
              <a:rect l="l" t="t" r="r" b="b"/>
              <a:pathLst>
                <a:path w="6243" h="4611" extrusionOk="0">
                  <a:moveTo>
                    <a:pt x="156" y="1"/>
                  </a:moveTo>
                  <a:lnTo>
                    <a:pt x="104" y="53"/>
                  </a:lnTo>
                  <a:lnTo>
                    <a:pt x="26" y="105"/>
                  </a:lnTo>
                  <a:lnTo>
                    <a:pt x="0" y="182"/>
                  </a:lnTo>
                  <a:lnTo>
                    <a:pt x="26" y="260"/>
                  </a:lnTo>
                  <a:lnTo>
                    <a:pt x="52" y="338"/>
                  </a:lnTo>
                  <a:lnTo>
                    <a:pt x="208" y="545"/>
                  </a:lnTo>
                  <a:lnTo>
                    <a:pt x="622" y="1011"/>
                  </a:lnTo>
                  <a:lnTo>
                    <a:pt x="1192" y="1633"/>
                  </a:lnTo>
                  <a:lnTo>
                    <a:pt x="1554" y="1995"/>
                  </a:lnTo>
                  <a:lnTo>
                    <a:pt x="1943" y="2384"/>
                  </a:lnTo>
                  <a:lnTo>
                    <a:pt x="2383" y="2746"/>
                  </a:lnTo>
                  <a:lnTo>
                    <a:pt x="2849" y="3109"/>
                  </a:lnTo>
                  <a:lnTo>
                    <a:pt x="3316" y="3471"/>
                  </a:lnTo>
                  <a:lnTo>
                    <a:pt x="3834" y="3782"/>
                  </a:lnTo>
                  <a:lnTo>
                    <a:pt x="4352" y="4067"/>
                  </a:lnTo>
                  <a:lnTo>
                    <a:pt x="4895" y="4300"/>
                  </a:lnTo>
                  <a:lnTo>
                    <a:pt x="5180" y="4404"/>
                  </a:lnTo>
                  <a:lnTo>
                    <a:pt x="5439" y="4481"/>
                  </a:lnTo>
                  <a:lnTo>
                    <a:pt x="5724" y="4559"/>
                  </a:lnTo>
                  <a:lnTo>
                    <a:pt x="6009" y="4585"/>
                  </a:lnTo>
                  <a:lnTo>
                    <a:pt x="6035" y="4611"/>
                  </a:lnTo>
                  <a:lnTo>
                    <a:pt x="6113" y="4585"/>
                  </a:lnTo>
                  <a:lnTo>
                    <a:pt x="6164" y="4559"/>
                  </a:lnTo>
                  <a:lnTo>
                    <a:pt x="6216" y="4481"/>
                  </a:lnTo>
                  <a:lnTo>
                    <a:pt x="6242" y="4430"/>
                  </a:lnTo>
                  <a:lnTo>
                    <a:pt x="6242" y="4326"/>
                  </a:lnTo>
                  <a:lnTo>
                    <a:pt x="6216" y="4274"/>
                  </a:lnTo>
                  <a:lnTo>
                    <a:pt x="6139" y="4222"/>
                  </a:lnTo>
                  <a:lnTo>
                    <a:pt x="6061" y="4197"/>
                  </a:lnTo>
                  <a:lnTo>
                    <a:pt x="5802" y="4145"/>
                  </a:lnTo>
                  <a:lnTo>
                    <a:pt x="5543" y="4067"/>
                  </a:lnTo>
                  <a:lnTo>
                    <a:pt x="5284" y="3989"/>
                  </a:lnTo>
                  <a:lnTo>
                    <a:pt x="5025" y="3912"/>
                  </a:lnTo>
                  <a:lnTo>
                    <a:pt x="4507" y="3679"/>
                  </a:lnTo>
                  <a:lnTo>
                    <a:pt x="3989" y="3394"/>
                  </a:lnTo>
                  <a:lnTo>
                    <a:pt x="3497" y="3083"/>
                  </a:lnTo>
                  <a:lnTo>
                    <a:pt x="3031" y="2720"/>
                  </a:lnTo>
                  <a:lnTo>
                    <a:pt x="2590" y="2358"/>
                  </a:lnTo>
                  <a:lnTo>
                    <a:pt x="2176" y="1995"/>
                  </a:lnTo>
                  <a:lnTo>
                    <a:pt x="1787" y="1633"/>
                  </a:lnTo>
                  <a:lnTo>
                    <a:pt x="1451" y="1296"/>
                  </a:lnTo>
                  <a:lnTo>
                    <a:pt x="881" y="674"/>
                  </a:lnTo>
                  <a:lnTo>
                    <a:pt x="518" y="260"/>
                  </a:lnTo>
                  <a:lnTo>
                    <a:pt x="389" y="79"/>
                  </a:lnTo>
                  <a:lnTo>
                    <a:pt x="311" y="27"/>
                  </a:lnTo>
                  <a:lnTo>
                    <a:pt x="259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67"/>
            <p:cNvSpPr/>
            <p:nvPr/>
          </p:nvSpPr>
          <p:spPr>
            <a:xfrm>
              <a:off x="7488316" y="2716128"/>
              <a:ext cx="220453" cy="36962"/>
            </a:xfrm>
            <a:custGeom>
              <a:avLst/>
              <a:gdLst/>
              <a:ahLst/>
              <a:cxnLst/>
              <a:rect l="l" t="t" r="r" b="b"/>
              <a:pathLst>
                <a:path w="14064" h="2358" extrusionOk="0">
                  <a:moveTo>
                    <a:pt x="13779" y="1"/>
                  </a:moveTo>
                  <a:lnTo>
                    <a:pt x="13209" y="285"/>
                  </a:lnTo>
                  <a:lnTo>
                    <a:pt x="12665" y="519"/>
                  </a:lnTo>
                  <a:lnTo>
                    <a:pt x="12095" y="752"/>
                  </a:lnTo>
                  <a:lnTo>
                    <a:pt x="11525" y="959"/>
                  </a:lnTo>
                  <a:lnTo>
                    <a:pt x="10956" y="1140"/>
                  </a:lnTo>
                  <a:lnTo>
                    <a:pt x="10360" y="1296"/>
                  </a:lnTo>
                  <a:lnTo>
                    <a:pt x="9790" y="1425"/>
                  </a:lnTo>
                  <a:lnTo>
                    <a:pt x="9220" y="1529"/>
                  </a:lnTo>
                  <a:lnTo>
                    <a:pt x="8625" y="1632"/>
                  </a:lnTo>
                  <a:lnTo>
                    <a:pt x="8081" y="1736"/>
                  </a:lnTo>
                  <a:lnTo>
                    <a:pt x="6941" y="1839"/>
                  </a:lnTo>
                  <a:lnTo>
                    <a:pt x="5879" y="1917"/>
                  </a:lnTo>
                  <a:lnTo>
                    <a:pt x="4843" y="1943"/>
                  </a:lnTo>
                  <a:lnTo>
                    <a:pt x="3885" y="1943"/>
                  </a:lnTo>
                  <a:lnTo>
                    <a:pt x="3005" y="1917"/>
                  </a:lnTo>
                  <a:lnTo>
                    <a:pt x="2228" y="1865"/>
                  </a:lnTo>
                  <a:lnTo>
                    <a:pt x="1554" y="1788"/>
                  </a:lnTo>
                  <a:lnTo>
                    <a:pt x="596" y="1658"/>
                  </a:lnTo>
                  <a:lnTo>
                    <a:pt x="233" y="1606"/>
                  </a:lnTo>
                  <a:lnTo>
                    <a:pt x="156" y="1606"/>
                  </a:lnTo>
                  <a:lnTo>
                    <a:pt x="78" y="1632"/>
                  </a:lnTo>
                  <a:lnTo>
                    <a:pt x="26" y="1684"/>
                  </a:lnTo>
                  <a:lnTo>
                    <a:pt x="0" y="1762"/>
                  </a:lnTo>
                  <a:lnTo>
                    <a:pt x="0" y="1865"/>
                  </a:lnTo>
                  <a:lnTo>
                    <a:pt x="26" y="1917"/>
                  </a:lnTo>
                  <a:lnTo>
                    <a:pt x="78" y="1995"/>
                  </a:lnTo>
                  <a:lnTo>
                    <a:pt x="156" y="2021"/>
                  </a:lnTo>
                  <a:lnTo>
                    <a:pt x="492" y="2073"/>
                  </a:lnTo>
                  <a:lnTo>
                    <a:pt x="1425" y="2202"/>
                  </a:lnTo>
                  <a:lnTo>
                    <a:pt x="2072" y="2254"/>
                  </a:lnTo>
                  <a:lnTo>
                    <a:pt x="2823" y="2306"/>
                  </a:lnTo>
                  <a:lnTo>
                    <a:pt x="3678" y="2357"/>
                  </a:lnTo>
                  <a:lnTo>
                    <a:pt x="5672" y="2357"/>
                  </a:lnTo>
                  <a:lnTo>
                    <a:pt x="6786" y="2280"/>
                  </a:lnTo>
                  <a:lnTo>
                    <a:pt x="7951" y="2150"/>
                  </a:lnTo>
                  <a:lnTo>
                    <a:pt x="8573" y="2073"/>
                  </a:lnTo>
                  <a:lnTo>
                    <a:pt x="9169" y="1969"/>
                  </a:lnTo>
                  <a:lnTo>
                    <a:pt x="9764" y="1839"/>
                  </a:lnTo>
                  <a:lnTo>
                    <a:pt x="10386" y="1710"/>
                  </a:lnTo>
                  <a:lnTo>
                    <a:pt x="10982" y="1555"/>
                  </a:lnTo>
                  <a:lnTo>
                    <a:pt x="11603" y="1373"/>
                  </a:lnTo>
                  <a:lnTo>
                    <a:pt x="12199" y="1166"/>
                  </a:lnTo>
                  <a:lnTo>
                    <a:pt x="12794" y="933"/>
                  </a:lnTo>
                  <a:lnTo>
                    <a:pt x="13390" y="674"/>
                  </a:lnTo>
                  <a:lnTo>
                    <a:pt x="13960" y="389"/>
                  </a:lnTo>
                  <a:lnTo>
                    <a:pt x="14038" y="337"/>
                  </a:lnTo>
                  <a:lnTo>
                    <a:pt x="14064" y="260"/>
                  </a:lnTo>
                  <a:lnTo>
                    <a:pt x="14064" y="182"/>
                  </a:lnTo>
                  <a:lnTo>
                    <a:pt x="14064" y="104"/>
                  </a:lnTo>
                  <a:lnTo>
                    <a:pt x="14012" y="26"/>
                  </a:lnTo>
                  <a:lnTo>
                    <a:pt x="13934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67"/>
            <p:cNvSpPr/>
            <p:nvPr/>
          </p:nvSpPr>
          <p:spPr>
            <a:xfrm>
              <a:off x="7230118" y="1675637"/>
              <a:ext cx="334536" cy="1001131"/>
            </a:xfrm>
            <a:custGeom>
              <a:avLst/>
              <a:gdLst/>
              <a:ahLst/>
              <a:cxnLst/>
              <a:rect l="l" t="t" r="r" b="b"/>
              <a:pathLst>
                <a:path w="21342" h="63868" extrusionOk="0">
                  <a:moveTo>
                    <a:pt x="19943" y="0"/>
                  </a:moveTo>
                  <a:lnTo>
                    <a:pt x="10075" y="881"/>
                  </a:lnTo>
                  <a:lnTo>
                    <a:pt x="9635" y="2020"/>
                  </a:lnTo>
                  <a:lnTo>
                    <a:pt x="9143" y="3419"/>
                  </a:lnTo>
                  <a:lnTo>
                    <a:pt x="8573" y="5128"/>
                  </a:lnTo>
                  <a:lnTo>
                    <a:pt x="7978" y="7148"/>
                  </a:lnTo>
                  <a:lnTo>
                    <a:pt x="7900" y="7433"/>
                  </a:lnTo>
                  <a:lnTo>
                    <a:pt x="7460" y="9117"/>
                  </a:lnTo>
                  <a:lnTo>
                    <a:pt x="6993" y="10981"/>
                  </a:lnTo>
                  <a:lnTo>
                    <a:pt x="6527" y="13053"/>
                  </a:lnTo>
                  <a:lnTo>
                    <a:pt x="6035" y="15306"/>
                  </a:lnTo>
                  <a:lnTo>
                    <a:pt x="5983" y="15591"/>
                  </a:lnTo>
                  <a:lnTo>
                    <a:pt x="5439" y="18466"/>
                  </a:lnTo>
                  <a:lnTo>
                    <a:pt x="4896" y="21600"/>
                  </a:lnTo>
                  <a:lnTo>
                    <a:pt x="4844" y="21833"/>
                  </a:lnTo>
                  <a:lnTo>
                    <a:pt x="4792" y="22247"/>
                  </a:lnTo>
                  <a:lnTo>
                    <a:pt x="4300" y="25459"/>
                  </a:lnTo>
                  <a:lnTo>
                    <a:pt x="3782" y="29137"/>
                  </a:lnTo>
                  <a:lnTo>
                    <a:pt x="3730" y="29525"/>
                  </a:lnTo>
                  <a:lnTo>
                    <a:pt x="3316" y="32607"/>
                  </a:lnTo>
                  <a:lnTo>
                    <a:pt x="2901" y="35844"/>
                  </a:lnTo>
                  <a:lnTo>
                    <a:pt x="2875" y="36155"/>
                  </a:lnTo>
                  <a:lnTo>
                    <a:pt x="2073" y="42785"/>
                  </a:lnTo>
                  <a:lnTo>
                    <a:pt x="1995" y="43407"/>
                  </a:lnTo>
                  <a:lnTo>
                    <a:pt x="1192" y="50348"/>
                  </a:lnTo>
                  <a:lnTo>
                    <a:pt x="1140" y="50788"/>
                  </a:lnTo>
                  <a:lnTo>
                    <a:pt x="363" y="57911"/>
                  </a:lnTo>
                  <a:lnTo>
                    <a:pt x="311" y="58377"/>
                  </a:lnTo>
                  <a:lnTo>
                    <a:pt x="1" y="61226"/>
                  </a:lnTo>
                  <a:lnTo>
                    <a:pt x="1088" y="61562"/>
                  </a:lnTo>
                  <a:lnTo>
                    <a:pt x="2202" y="61873"/>
                  </a:lnTo>
                  <a:lnTo>
                    <a:pt x="3316" y="62184"/>
                  </a:lnTo>
                  <a:lnTo>
                    <a:pt x="4429" y="62443"/>
                  </a:lnTo>
                  <a:lnTo>
                    <a:pt x="5828" y="62754"/>
                  </a:lnTo>
                  <a:lnTo>
                    <a:pt x="7226" y="63013"/>
                  </a:lnTo>
                  <a:lnTo>
                    <a:pt x="8625" y="63246"/>
                  </a:lnTo>
                  <a:lnTo>
                    <a:pt x="10049" y="63453"/>
                  </a:lnTo>
                  <a:lnTo>
                    <a:pt x="11474" y="63608"/>
                  </a:lnTo>
                  <a:lnTo>
                    <a:pt x="12898" y="63738"/>
                  </a:lnTo>
                  <a:lnTo>
                    <a:pt x="14349" y="63816"/>
                  </a:lnTo>
                  <a:lnTo>
                    <a:pt x="15773" y="63867"/>
                  </a:lnTo>
                  <a:lnTo>
                    <a:pt x="15644" y="60034"/>
                  </a:lnTo>
                  <a:lnTo>
                    <a:pt x="15644" y="59698"/>
                  </a:lnTo>
                  <a:lnTo>
                    <a:pt x="15436" y="52705"/>
                  </a:lnTo>
                  <a:lnTo>
                    <a:pt x="15436" y="52368"/>
                  </a:lnTo>
                  <a:lnTo>
                    <a:pt x="15385" y="49752"/>
                  </a:lnTo>
                  <a:lnTo>
                    <a:pt x="15385" y="49442"/>
                  </a:lnTo>
                  <a:lnTo>
                    <a:pt x="15307" y="45453"/>
                  </a:lnTo>
                  <a:lnTo>
                    <a:pt x="15307" y="45168"/>
                  </a:lnTo>
                  <a:lnTo>
                    <a:pt x="15255" y="40998"/>
                  </a:lnTo>
                  <a:lnTo>
                    <a:pt x="15255" y="40662"/>
                  </a:lnTo>
                  <a:lnTo>
                    <a:pt x="15229" y="35352"/>
                  </a:lnTo>
                  <a:lnTo>
                    <a:pt x="15255" y="32762"/>
                  </a:lnTo>
                  <a:lnTo>
                    <a:pt x="15281" y="30302"/>
                  </a:lnTo>
                  <a:lnTo>
                    <a:pt x="15281" y="29939"/>
                  </a:lnTo>
                  <a:lnTo>
                    <a:pt x="15333" y="27790"/>
                  </a:lnTo>
                  <a:lnTo>
                    <a:pt x="15385" y="25744"/>
                  </a:lnTo>
                  <a:lnTo>
                    <a:pt x="15385" y="25433"/>
                  </a:lnTo>
                  <a:lnTo>
                    <a:pt x="15488" y="23180"/>
                  </a:lnTo>
                  <a:lnTo>
                    <a:pt x="15592" y="21134"/>
                  </a:lnTo>
                  <a:lnTo>
                    <a:pt x="15721" y="19321"/>
                  </a:lnTo>
                  <a:lnTo>
                    <a:pt x="15903" y="17767"/>
                  </a:lnTo>
                  <a:lnTo>
                    <a:pt x="15928" y="17456"/>
                  </a:lnTo>
                  <a:lnTo>
                    <a:pt x="16110" y="16368"/>
                  </a:lnTo>
                  <a:lnTo>
                    <a:pt x="16472" y="14607"/>
                  </a:lnTo>
                  <a:lnTo>
                    <a:pt x="16835" y="12950"/>
                  </a:lnTo>
                  <a:lnTo>
                    <a:pt x="16913" y="12587"/>
                  </a:lnTo>
                  <a:lnTo>
                    <a:pt x="17275" y="11137"/>
                  </a:lnTo>
                  <a:lnTo>
                    <a:pt x="17612" y="9764"/>
                  </a:lnTo>
                  <a:lnTo>
                    <a:pt x="17975" y="8521"/>
                  </a:lnTo>
                  <a:lnTo>
                    <a:pt x="18337" y="7355"/>
                  </a:lnTo>
                  <a:lnTo>
                    <a:pt x="18441" y="6941"/>
                  </a:lnTo>
                  <a:lnTo>
                    <a:pt x="18881" y="5672"/>
                  </a:lnTo>
                  <a:lnTo>
                    <a:pt x="19295" y="4558"/>
                  </a:lnTo>
                  <a:lnTo>
                    <a:pt x="19684" y="3548"/>
                  </a:lnTo>
                  <a:lnTo>
                    <a:pt x="20072" y="2694"/>
                  </a:lnTo>
                  <a:lnTo>
                    <a:pt x="20435" y="1968"/>
                  </a:lnTo>
                  <a:lnTo>
                    <a:pt x="20772" y="1347"/>
                  </a:lnTo>
                  <a:lnTo>
                    <a:pt x="21082" y="855"/>
                  </a:lnTo>
                  <a:lnTo>
                    <a:pt x="21341" y="492"/>
                  </a:lnTo>
                  <a:lnTo>
                    <a:pt x="199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67"/>
            <p:cNvSpPr/>
            <p:nvPr/>
          </p:nvSpPr>
          <p:spPr>
            <a:xfrm>
              <a:off x="7353934" y="1784437"/>
              <a:ext cx="165246" cy="25174"/>
            </a:xfrm>
            <a:custGeom>
              <a:avLst/>
              <a:gdLst/>
              <a:ahLst/>
              <a:cxnLst/>
              <a:rect l="l" t="t" r="r" b="b"/>
              <a:pathLst>
                <a:path w="10542" h="1606" extrusionOk="0">
                  <a:moveTo>
                    <a:pt x="10542" y="0"/>
                  </a:moveTo>
                  <a:lnTo>
                    <a:pt x="9739" y="337"/>
                  </a:lnTo>
                  <a:lnTo>
                    <a:pt x="8936" y="622"/>
                  </a:lnTo>
                  <a:lnTo>
                    <a:pt x="8392" y="777"/>
                  </a:lnTo>
                  <a:lnTo>
                    <a:pt x="7848" y="932"/>
                  </a:lnTo>
                  <a:lnTo>
                    <a:pt x="7304" y="1036"/>
                  </a:lnTo>
                  <a:lnTo>
                    <a:pt x="6735" y="1140"/>
                  </a:lnTo>
                  <a:lnTo>
                    <a:pt x="6165" y="1217"/>
                  </a:lnTo>
                  <a:lnTo>
                    <a:pt x="5595" y="1269"/>
                  </a:lnTo>
                  <a:lnTo>
                    <a:pt x="5025" y="1295"/>
                  </a:lnTo>
                  <a:lnTo>
                    <a:pt x="4430" y="1321"/>
                  </a:lnTo>
                  <a:lnTo>
                    <a:pt x="3860" y="1295"/>
                  </a:lnTo>
                  <a:lnTo>
                    <a:pt x="3290" y="1243"/>
                  </a:lnTo>
                  <a:lnTo>
                    <a:pt x="2746" y="1140"/>
                  </a:lnTo>
                  <a:lnTo>
                    <a:pt x="2176" y="1036"/>
                  </a:lnTo>
                  <a:lnTo>
                    <a:pt x="1632" y="881"/>
                  </a:lnTo>
                  <a:lnTo>
                    <a:pt x="1114" y="699"/>
                  </a:lnTo>
                  <a:lnTo>
                    <a:pt x="596" y="466"/>
                  </a:lnTo>
                  <a:lnTo>
                    <a:pt x="79" y="207"/>
                  </a:lnTo>
                  <a:lnTo>
                    <a:pt x="1" y="492"/>
                  </a:lnTo>
                  <a:lnTo>
                    <a:pt x="389" y="673"/>
                  </a:lnTo>
                  <a:lnTo>
                    <a:pt x="778" y="855"/>
                  </a:lnTo>
                  <a:lnTo>
                    <a:pt x="1166" y="1010"/>
                  </a:lnTo>
                  <a:lnTo>
                    <a:pt x="1555" y="1166"/>
                  </a:lnTo>
                  <a:lnTo>
                    <a:pt x="1969" y="1269"/>
                  </a:lnTo>
                  <a:lnTo>
                    <a:pt x="2384" y="1373"/>
                  </a:lnTo>
                  <a:lnTo>
                    <a:pt x="2798" y="1450"/>
                  </a:lnTo>
                  <a:lnTo>
                    <a:pt x="3238" y="1528"/>
                  </a:lnTo>
                  <a:lnTo>
                    <a:pt x="3678" y="1580"/>
                  </a:lnTo>
                  <a:lnTo>
                    <a:pt x="4145" y="1606"/>
                  </a:lnTo>
                  <a:lnTo>
                    <a:pt x="5051" y="1606"/>
                  </a:lnTo>
                  <a:lnTo>
                    <a:pt x="5517" y="1580"/>
                  </a:lnTo>
                  <a:lnTo>
                    <a:pt x="5983" y="1554"/>
                  </a:lnTo>
                  <a:lnTo>
                    <a:pt x="6890" y="1424"/>
                  </a:lnTo>
                  <a:lnTo>
                    <a:pt x="7796" y="1269"/>
                  </a:lnTo>
                  <a:lnTo>
                    <a:pt x="8703" y="1036"/>
                  </a:lnTo>
                  <a:lnTo>
                    <a:pt x="9558" y="751"/>
                  </a:lnTo>
                  <a:lnTo>
                    <a:pt x="10438" y="414"/>
                  </a:lnTo>
                  <a:lnTo>
                    <a:pt x="10542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67"/>
            <p:cNvSpPr/>
            <p:nvPr/>
          </p:nvSpPr>
          <p:spPr>
            <a:xfrm>
              <a:off x="7323901" y="1872938"/>
              <a:ext cx="171328" cy="47103"/>
            </a:xfrm>
            <a:custGeom>
              <a:avLst/>
              <a:gdLst/>
              <a:ahLst/>
              <a:cxnLst/>
              <a:rect l="l" t="t" r="r" b="b"/>
              <a:pathLst>
                <a:path w="10930" h="3005" extrusionOk="0">
                  <a:moveTo>
                    <a:pt x="10930" y="0"/>
                  </a:moveTo>
                  <a:lnTo>
                    <a:pt x="9479" y="570"/>
                  </a:lnTo>
                  <a:lnTo>
                    <a:pt x="8003" y="1062"/>
                  </a:lnTo>
                  <a:lnTo>
                    <a:pt x="6708" y="1450"/>
                  </a:lnTo>
                  <a:lnTo>
                    <a:pt x="5439" y="1813"/>
                  </a:lnTo>
                  <a:lnTo>
                    <a:pt x="4144" y="2124"/>
                  </a:lnTo>
                  <a:lnTo>
                    <a:pt x="2849" y="2383"/>
                  </a:lnTo>
                  <a:lnTo>
                    <a:pt x="2150" y="2486"/>
                  </a:lnTo>
                  <a:lnTo>
                    <a:pt x="1451" y="2590"/>
                  </a:lnTo>
                  <a:lnTo>
                    <a:pt x="751" y="2668"/>
                  </a:lnTo>
                  <a:lnTo>
                    <a:pt x="52" y="2719"/>
                  </a:lnTo>
                  <a:lnTo>
                    <a:pt x="0" y="3004"/>
                  </a:lnTo>
                  <a:lnTo>
                    <a:pt x="0" y="3004"/>
                  </a:lnTo>
                  <a:lnTo>
                    <a:pt x="596" y="2978"/>
                  </a:lnTo>
                  <a:lnTo>
                    <a:pt x="1166" y="2953"/>
                  </a:lnTo>
                  <a:lnTo>
                    <a:pt x="2409" y="2771"/>
                  </a:lnTo>
                  <a:lnTo>
                    <a:pt x="3626" y="2564"/>
                  </a:lnTo>
                  <a:lnTo>
                    <a:pt x="4869" y="2305"/>
                  </a:lnTo>
                  <a:lnTo>
                    <a:pt x="6087" y="1994"/>
                  </a:lnTo>
                  <a:lnTo>
                    <a:pt x="7304" y="1632"/>
                  </a:lnTo>
                  <a:lnTo>
                    <a:pt x="8495" y="1243"/>
                  </a:lnTo>
                  <a:lnTo>
                    <a:pt x="9687" y="829"/>
                  </a:lnTo>
                  <a:lnTo>
                    <a:pt x="10852" y="363"/>
                  </a:lnTo>
                  <a:lnTo>
                    <a:pt x="10930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67"/>
            <p:cNvSpPr/>
            <p:nvPr/>
          </p:nvSpPr>
          <p:spPr>
            <a:xfrm>
              <a:off x="7305217" y="1949260"/>
              <a:ext cx="174588" cy="75115"/>
            </a:xfrm>
            <a:custGeom>
              <a:avLst/>
              <a:gdLst/>
              <a:ahLst/>
              <a:cxnLst/>
              <a:rect l="l" t="t" r="r" b="b"/>
              <a:pathLst>
                <a:path w="11138" h="4792" extrusionOk="0">
                  <a:moveTo>
                    <a:pt x="11137" y="0"/>
                  </a:moveTo>
                  <a:lnTo>
                    <a:pt x="9687" y="363"/>
                  </a:lnTo>
                  <a:lnTo>
                    <a:pt x="8263" y="777"/>
                  </a:lnTo>
                  <a:lnTo>
                    <a:pt x="6838" y="1269"/>
                  </a:lnTo>
                  <a:lnTo>
                    <a:pt x="5440" y="1787"/>
                  </a:lnTo>
                  <a:lnTo>
                    <a:pt x="4067" y="2357"/>
                  </a:lnTo>
                  <a:lnTo>
                    <a:pt x="2694" y="2978"/>
                  </a:lnTo>
                  <a:lnTo>
                    <a:pt x="1374" y="3652"/>
                  </a:lnTo>
                  <a:lnTo>
                    <a:pt x="53" y="4377"/>
                  </a:lnTo>
                  <a:lnTo>
                    <a:pt x="1" y="4791"/>
                  </a:lnTo>
                  <a:lnTo>
                    <a:pt x="1296" y="4040"/>
                  </a:lnTo>
                  <a:lnTo>
                    <a:pt x="2643" y="3367"/>
                  </a:lnTo>
                  <a:lnTo>
                    <a:pt x="3989" y="2720"/>
                  </a:lnTo>
                  <a:lnTo>
                    <a:pt x="5388" y="2150"/>
                  </a:lnTo>
                  <a:lnTo>
                    <a:pt x="6786" y="1606"/>
                  </a:lnTo>
                  <a:lnTo>
                    <a:pt x="8211" y="1114"/>
                  </a:lnTo>
                  <a:lnTo>
                    <a:pt x="9635" y="699"/>
                  </a:lnTo>
                  <a:lnTo>
                    <a:pt x="11112" y="311"/>
                  </a:lnTo>
                  <a:lnTo>
                    <a:pt x="1113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67"/>
            <p:cNvSpPr/>
            <p:nvPr/>
          </p:nvSpPr>
          <p:spPr>
            <a:xfrm>
              <a:off x="7288585" y="2074299"/>
              <a:ext cx="182692" cy="64158"/>
            </a:xfrm>
            <a:custGeom>
              <a:avLst/>
              <a:gdLst/>
              <a:ahLst/>
              <a:cxnLst/>
              <a:rect l="l" t="t" r="r" b="b"/>
              <a:pathLst>
                <a:path w="11655" h="4093" extrusionOk="0">
                  <a:moveTo>
                    <a:pt x="11655" y="0"/>
                  </a:moveTo>
                  <a:lnTo>
                    <a:pt x="10152" y="285"/>
                  </a:lnTo>
                  <a:lnTo>
                    <a:pt x="8650" y="596"/>
                  </a:lnTo>
                  <a:lnTo>
                    <a:pt x="7174" y="984"/>
                  </a:lnTo>
                  <a:lnTo>
                    <a:pt x="5724" y="1424"/>
                  </a:lnTo>
                  <a:lnTo>
                    <a:pt x="4273" y="1917"/>
                  </a:lnTo>
                  <a:lnTo>
                    <a:pt x="2849" y="2460"/>
                  </a:lnTo>
                  <a:lnTo>
                    <a:pt x="1425" y="3056"/>
                  </a:lnTo>
                  <a:lnTo>
                    <a:pt x="52" y="3704"/>
                  </a:lnTo>
                  <a:lnTo>
                    <a:pt x="0" y="4092"/>
                  </a:lnTo>
                  <a:lnTo>
                    <a:pt x="1373" y="3419"/>
                  </a:lnTo>
                  <a:lnTo>
                    <a:pt x="2797" y="2823"/>
                  </a:lnTo>
                  <a:lnTo>
                    <a:pt x="4222" y="2253"/>
                  </a:lnTo>
                  <a:lnTo>
                    <a:pt x="5672" y="1761"/>
                  </a:lnTo>
                  <a:lnTo>
                    <a:pt x="7148" y="1321"/>
                  </a:lnTo>
                  <a:lnTo>
                    <a:pt x="8624" y="932"/>
                  </a:lnTo>
                  <a:lnTo>
                    <a:pt x="10127" y="596"/>
                  </a:lnTo>
                  <a:lnTo>
                    <a:pt x="11655" y="311"/>
                  </a:lnTo>
                  <a:lnTo>
                    <a:pt x="1165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67"/>
            <p:cNvSpPr/>
            <p:nvPr/>
          </p:nvSpPr>
          <p:spPr>
            <a:xfrm>
              <a:off x="7350282" y="2144931"/>
              <a:ext cx="119381" cy="187567"/>
            </a:xfrm>
            <a:custGeom>
              <a:avLst/>
              <a:gdLst/>
              <a:ahLst/>
              <a:cxnLst/>
              <a:rect l="l" t="t" r="r" b="b"/>
              <a:pathLst>
                <a:path w="7616" h="11966" extrusionOk="0">
                  <a:moveTo>
                    <a:pt x="7615" y="0"/>
                  </a:moveTo>
                  <a:lnTo>
                    <a:pt x="7149" y="259"/>
                  </a:lnTo>
                  <a:lnTo>
                    <a:pt x="6709" y="544"/>
                  </a:lnTo>
                  <a:lnTo>
                    <a:pt x="6268" y="855"/>
                  </a:lnTo>
                  <a:lnTo>
                    <a:pt x="5854" y="1166"/>
                  </a:lnTo>
                  <a:lnTo>
                    <a:pt x="5414" y="1503"/>
                  </a:lnTo>
                  <a:lnTo>
                    <a:pt x="5025" y="1839"/>
                  </a:lnTo>
                  <a:lnTo>
                    <a:pt x="4611" y="2202"/>
                  </a:lnTo>
                  <a:lnTo>
                    <a:pt x="4222" y="2565"/>
                  </a:lnTo>
                  <a:lnTo>
                    <a:pt x="3860" y="2927"/>
                  </a:lnTo>
                  <a:lnTo>
                    <a:pt x="3445" y="3393"/>
                  </a:lnTo>
                  <a:lnTo>
                    <a:pt x="2979" y="3963"/>
                  </a:lnTo>
                  <a:lnTo>
                    <a:pt x="2461" y="4585"/>
                  </a:lnTo>
                  <a:lnTo>
                    <a:pt x="1969" y="5258"/>
                  </a:lnTo>
                  <a:lnTo>
                    <a:pt x="1477" y="5983"/>
                  </a:lnTo>
                  <a:lnTo>
                    <a:pt x="1037" y="6734"/>
                  </a:lnTo>
                  <a:lnTo>
                    <a:pt x="648" y="7485"/>
                  </a:lnTo>
                  <a:lnTo>
                    <a:pt x="467" y="7848"/>
                  </a:lnTo>
                  <a:lnTo>
                    <a:pt x="312" y="8211"/>
                  </a:lnTo>
                  <a:lnTo>
                    <a:pt x="208" y="8573"/>
                  </a:lnTo>
                  <a:lnTo>
                    <a:pt x="104" y="8936"/>
                  </a:lnTo>
                  <a:lnTo>
                    <a:pt x="27" y="9272"/>
                  </a:lnTo>
                  <a:lnTo>
                    <a:pt x="1" y="9609"/>
                  </a:lnTo>
                  <a:lnTo>
                    <a:pt x="1" y="9920"/>
                  </a:lnTo>
                  <a:lnTo>
                    <a:pt x="27" y="10231"/>
                  </a:lnTo>
                  <a:lnTo>
                    <a:pt x="104" y="10516"/>
                  </a:lnTo>
                  <a:lnTo>
                    <a:pt x="234" y="10775"/>
                  </a:lnTo>
                  <a:lnTo>
                    <a:pt x="389" y="11034"/>
                  </a:lnTo>
                  <a:lnTo>
                    <a:pt x="622" y="11241"/>
                  </a:lnTo>
                  <a:lnTo>
                    <a:pt x="881" y="11422"/>
                  </a:lnTo>
                  <a:lnTo>
                    <a:pt x="1192" y="11603"/>
                  </a:lnTo>
                  <a:lnTo>
                    <a:pt x="1555" y="11733"/>
                  </a:lnTo>
                  <a:lnTo>
                    <a:pt x="1995" y="11836"/>
                  </a:lnTo>
                  <a:lnTo>
                    <a:pt x="2332" y="11888"/>
                  </a:lnTo>
                  <a:lnTo>
                    <a:pt x="2694" y="11914"/>
                  </a:lnTo>
                  <a:lnTo>
                    <a:pt x="3393" y="11966"/>
                  </a:lnTo>
                  <a:lnTo>
                    <a:pt x="4119" y="11940"/>
                  </a:lnTo>
                  <a:lnTo>
                    <a:pt x="4844" y="11862"/>
                  </a:lnTo>
                  <a:lnTo>
                    <a:pt x="5543" y="11733"/>
                  </a:lnTo>
                  <a:lnTo>
                    <a:pt x="6242" y="11552"/>
                  </a:lnTo>
                  <a:lnTo>
                    <a:pt x="6916" y="11318"/>
                  </a:lnTo>
                  <a:lnTo>
                    <a:pt x="7589" y="11059"/>
                  </a:lnTo>
                  <a:lnTo>
                    <a:pt x="7589" y="10723"/>
                  </a:lnTo>
                  <a:lnTo>
                    <a:pt x="7045" y="10956"/>
                  </a:lnTo>
                  <a:lnTo>
                    <a:pt x="6475" y="11137"/>
                  </a:lnTo>
                  <a:lnTo>
                    <a:pt x="5932" y="11318"/>
                  </a:lnTo>
                  <a:lnTo>
                    <a:pt x="5336" y="11448"/>
                  </a:lnTo>
                  <a:lnTo>
                    <a:pt x="4766" y="11552"/>
                  </a:lnTo>
                  <a:lnTo>
                    <a:pt x="4170" y="11603"/>
                  </a:lnTo>
                  <a:lnTo>
                    <a:pt x="3575" y="11629"/>
                  </a:lnTo>
                  <a:lnTo>
                    <a:pt x="2979" y="11629"/>
                  </a:lnTo>
                  <a:lnTo>
                    <a:pt x="2591" y="11603"/>
                  </a:lnTo>
                  <a:lnTo>
                    <a:pt x="2176" y="11552"/>
                  </a:lnTo>
                  <a:lnTo>
                    <a:pt x="1762" y="11448"/>
                  </a:lnTo>
                  <a:lnTo>
                    <a:pt x="1373" y="11344"/>
                  </a:lnTo>
                  <a:lnTo>
                    <a:pt x="1192" y="11241"/>
                  </a:lnTo>
                  <a:lnTo>
                    <a:pt x="1011" y="11163"/>
                  </a:lnTo>
                  <a:lnTo>
                    <a:pt x="855" y="11034"/>
                  </a:lnTo>
                  <a:lnTo>
                    <a:pt x="700" y="10904"/>
                  </a:lnTo>
                  <a:lnTo>
                    <a:pt x="570" y="10775"/>
                  </a:lnTo>
                  <a:lnTo>
                    <a:pt x="467" y="10593"/>
                  </a:lnTo>
                  <a:lnTo>
                    <a:pt x="389" y="10412"/>
                  </a:lnTo>
                  <a:lnTo>
                    <a:pt x="312" y="10205"/>
                  </a:lnTo>
                  <a:lnTo>
                    <a:pt x="286" y="9998"/>
                  </a:lnTo>
                  <a:lnTo>
                    <a:pt x="260" y="9816"/>
                  </a:lnTo>
                  <a:lnTo>
                    <a:pt x="260" y="9609"/>
                  </a:lnTo>
                  <a:lnTo>
                    <a:pt x="286" y="9402"/>
                  </a:lnTo>
                  <a:lnTo>
                    <a:pt x="363" y="9013"/>
                  </a:lnTo>
                  <a:lnTo>
                    <a:pt x="493" y="8599"/>
                  </a:lnTo>
                  <a:lnTo>
                    <a:pt x="648" y="8185"/>
                  </a:lnTo>
                  <a:lnTo>
                    <a:pt x="855" y="7796"/>
                  </a:lnTo>
                  <a:lnTo>
                    <a:pt x="1218" y="7097"/>
                  </a:lnTo>
                  <a:lnTo>
                    <a:pt x="1503" y="6579"/>
                  </a:lnTo>
                  <a:lnTo>
                    <a:pt x="1788" y="6061"/>
                  </a:lnTo>
                  <a:lnTo>
                    <a:pt x="2099" y="5569"/>
                  </a:lnTo>
                  <a:lnTo>
                    <a:pt x="2435" y="5103"/>
                  </a:lnTo>
                  <a:lnTo>
                    <a:pt x="2798" y="4611"/>
                  </a:lnTo>
                  <a:lnTo>
                    <a:pt x="3160" y="4170"/>
                  </a:lnTo>
                  <a:lnTo>
                    <a:pt x="3549" y="3730"/>
                  </a:lnTo>
                  <a:lnTo>
                    <a:pt x="3937" y="3290"/>
                  </a:lnTo>
                  <a:lnTo>
                    <a:pt x="4352" y="2875"/>
                  </a:lnTo>
                  <a:lnTo>
                    <a:pt x="4792" y="2461"/>
                  </a:lnTo>
                  <a:lnTo>
                    <a:pt x="5232" y="2072"/>
                  </a:lnTo>
                  <a:lnTo>
                    <a:pt x="5673" y="1710"/>
                  </a:lnTo>
                  <a:lnTo>
                    <a:pt x="6139" y="1347"/>
                  </a:lnTo>
                  <a:lnTo>
                    <a:pt x="6631" y="985"/>
                  </a:lnTo>
                  <a:lnTo>
                    <a:pt x="7123" y="674"/>
                  </a:lnTo>
                  <a:lnTo>
                    <a:pt x="7615" y="363"/>
                  </a:lnTo>
                  <a:lnTo>
                    <a:pt x="761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67"/>
            <p:cNvSpPr/>
            <p:nvPr/>
          </p:nvSpPr>
          <p:spPr>
            <a:xfrm>
              <a:off x="7261374" y="2237492"/>
              <a:ext cx="48326" cy="118566"/>
            </a:xfrm>
            <a:custGeom>
              <a:avLst/>
              <a:gdLst/>
              <a:ahLst/>
              <a:cxnLst/>
              <a:rect l="l" t="t" r="r" b="b"/>
              <a:pathLst>
                <a:path w="3083" h="7564" extrusionOk="0">
                  <a:moveTo>
                    <a:pt x="907" y="0"/>
                  </a:moveTo>
                  <a:lnTo>
                    <a:pt x="881" y="311"/>
                  </a:lnTo>
                  <a:lnTo>
                    <a:pt x="1114" y="337"/>
                  </a:lnTo>
                  <a:lnTo>
                    <a:pt x="1322" y="389"/>
                  </a:lnTo>
                  <a:lnTo>
                    <a:pt x="1555" y="441"/>
                  </a:lnTo>
                  <a:lnTo>
                    <a:pt x="1762" y="518"/>
                  </a:lnTo>
                  <a:lnTo>
                    <a:pt x="1969" y="648"/>
                  </a:lnTo>
                  <a:lnTo>
                    <a:pt x="2150" y="752"/>
                  </a:lnTo>
                  <a:lnTo>
                    <a:pt x="2306" y="907"/>
                  </a:lnTo>
                  <a:lnTo>
                    <a:pt x="2461" y="1088"/>
                  </a:lnTo>
                  <a:lnTo>
                    <a:pt x="2591" y="1270"/>
                  </a:lnTo>
                  <a:lnTo>
                    <a:pt x="2668" y="1477"/>
                  </a:lnTo>
                  <a:lnTo>
                    <a:pt x="2746" y="1684"/>
                  </a:lnTo>
                  <a:lnTo>
                    <a:pt x="2772" y="1891"/>
                  </a:lnTo>
                  <a:lnTo>
                    <a:pt x="2772" y="2098"/>
                  </a:lnTo>
                  <a:lnTo>
                    <a:pt x="2772" y="2306"/>
                  </a:lnTo>
                  <a:lnTo>
                    <a:pt x="2720" y="2513"/>
                  </a:lnTo>
                  <a:lnTo>
                    <a:pt x="2668" y="2720"/>
                  </a:lnTo>
                  <a:lnTo>
                    <a:pt x="2513" y="3134"/>
                  </a:lnTo>
                  <a:lnTo>
                    <a:pt x="2332" y="3523"/>
                  </a:lnTo>
                  <a:lnTo>
                    <a:pt x="2125" y="3911"/>
                  </a:lnTo>
                  <a:lnTo>
                    <a:pt x="1891" y="4248"/>
                  </a:lnTo>
                  <a:lnTo>
                    <a:pt x="985" y="5595"/>
                  </a:lnTo>
                  <a:lnTo>
                    <a:pt x="79" y="6941"/>
                  </a:lnTo>
                  <a:lnTo>
                    <a:pt x="1" y="7563"/>
                  </a:lnTo>
                  <a:lnTo>
                    <a:pt x="648" y="6631"/>
                  </a:lnTo>
                  <a:lnTo>
                    <a:pt x="1736" y="5129"/>
                  </a:lnTo>
                  <a:lnTo>
                    <a:pt x="2228" y="4352"/>
                  </a:lnTo>
                  <a:lnTo>
                    <a:pt x="2461" y="3937"/>
                  </a:lnTo>
                  <a:lnTo>
                    <a:pt x="2668" y="3549"/>
                  </a:lnTo>
                  <a:lnTo>
                    <a:pt x="2824" y="3238"/>
                  </a:lnTo>
                  <a:lnTo>
                    <a:pt x="2927" y="2927"/>
                  </a:lnTo>
                  <a:lnTo>
                    <a:pt x="3005" y="2616"/>
                  </a:lnTo>
                  <a:lnTo>
                    <a:pt x="3057" y="2280"/>
                  </a:lnTo>
                  <a:lnTo>
                    <a:pt x="3083" y="1969"/>
                  </a:lnTo>
                  <a:lnTo>
                    <a:pt x="3031" y="1658"/>
                  </a:lnTo>
                  <a:lnTo>
                    <a:pt x="2953" y="1321"/>
                  </a:lnTo>
                  <a:lnTo>
                    <a:pt x="2876" y="1192"/>
                  </a:lnTo>
                  <a:lnTo>
                    <a:pt x="2798" y="1036"/>
                  </a:lnTo>
                  <a:lnTo>
                    <a:pt x="2643" y="829"/>
                  </a:lnTo>
                  <a:lnTo>
                    <a:pt x="2461" y="648"/>
                  </a:lnTo>
                  <a:lnTo>
                    <a:pt x="2280" y="467"/>
                  </a:lnTo>
                  <a:lnTo>
                    <a:pt x="2073" y="337"/>
                  </a:lnTo>
                  <a:lnTo>
                    <a:pt x="1840" y="234"/>
                  </a:lnTo>
                  <a:lnTo>
                    <a:pt x="1607" y="130"/>
                  </a:lnTo>
                  <a:lnTo>
                    <a:pt x="1348" y="78"/>
                  </a:lnTo>
                  <a:lnTo>
                    <a:pt x="1114" y="26"/>
                  </a:lnTo>
                  <a:lnTo>
                    <a:pt x="90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67"/>
            <p:cNvSpPr/>
            <p:nvPr/>
          </p:nvSpPr>
          <p:spPr>
            <a:xfrm>
              <a:off x="7247987" y="2383646"/>
              <a:ext cx="222068" cy="88109"/>
            </a:xfrm>
            <a:custGeom>
              <a:avLst/>
              <a:gdLst/>
              <a:ahLst/>
              <a:cxnLst/>
              <a:rect l="l" t="t" r="r" b="b"/>
              <a:pathLst>
                <a:path w="14167" h="5621" extrusionOk="0">
                  <a:moveTo>
                    <a:pt x="14167" y="0"/>
                  </a:moveTo>
                  <a:lnTo>
                    <a:pt x="13209" y="130"/>
                  </a:lnTo>
                  <a:lnTo>
                    <a:pt x="12276" y="311"/>
                  </a:lnTo>
                  <a:lnTo>
                    <a:pt x="11344" y="492"/>
                  </a:lnTo>
                  <a:lnTo>
                    <a:pt x="10412" y="699"/>
                  </a:lnTo>
                  <a:lnTo>
                    <a:pt x="9505" y="933"/>
                  </a:lnTo>
                  <a:lnTo>
                    <a:pt x="8573" y="1166"/>
                  </a:lnTo>
                  <a:lnTo>
                    <a:pt x="7666" y="1451"/>
                  </a:lnTo>
                  <a:lnTo>
                    <a:pt x="6786" y="1761"/>
                  </a:lnTo>
                  <a:lnTo>
                    <a:pt x="5905" y="2098"/>
                  </a:lnTo>
                  <a:lnTo>
                    <a:pt x="5025" y="2435"/>
                  </a:lnTo>
                  <a:lnTo>
                    <a:pt x="4144" y="2823"/>
                  </a:lnTo>
                  <a:lnTo>
                    <a:pt x="3315" y="3238"/>
                  </a:lnTo>
                  <a:lnTo>
                    <a:pt x="2461" y="3678"/>
                  </a:lnTo>
                  <a:lnTo>
                    <a:pt x="1658" y="4144"/>
                  </a:lnTo>
                  <a:lnTo>
                    <a:pt x="855" y="4662"/>
                  </a:lnTo>
                  <a:lnTo>
                    <a:pt x="52" y="5180"/>
                  </a:lnTo>
                  <a:lnTo>
                    <a:pt x="0" y="5620"/>
                  </a:lnTo>
                  <a:lnTo>
                    <a:pt x="958" y="4947"/>
                  </a:lnTo>
                  <a:lnTo>
                    <a:pt x="1968" y="4325"/>
                  </a:lnTo>
                  <a:lnTo>
                    <a:pt x="2668" y="3937"/>
                  </a:lnTo>
                  <a:lnTo>
                    <a:pt x="3393" y="3548"/>
                  </a:lnTo>
                  <a:lnTo>
                    <a:pt x="4118" y="3186"/>
                  </a:lnTo>
                  <a:lnTo>
                    <a:pt x="4843" y="2849"/>
                  </a:lnTo>
                  <a:lnTo>
                    <a:pt x="5594" y="2538"/>
                  </a:lnTo>
                  <a:lnTo>
                    <a:pt x="6345" y="2228"/>
                  </a:lnTo>
                  <a:lnTo>
                    <a:pt x="7096" y="1943"/>
                  </a:lnTo>
                  <a:lnTo>
                    <a:pt x="7848" y="1710"/>
                  </a:lnTo>
                  <a:lnTo>
                    <a:pt x="8625" y="1451"/>
                  </a:lnTo>
                  <a:lnTo>
                    <a:pt x="9402" y="1243"/>
                  </a:lnTo>
                  <a:lnTo>
                    <a:pt x="10204" y="1036"/>
                  </a:lnTo>
                  <a:lnTo>
                    <a:pt x="10981" y="855"/>
                  </a:lnTo>
                  <a:lnTo>
                    <a:pt x="11784" y="674"/>
                  </a:lnTo>
                  <a:lnTo>
                    <a:pt x="12561" y="544"/>
                  </a:lnTo>
                  <a:lnTo>
                    <a:pt x="13364" y="389"/>
                  </a:lnTo>
                  <a:lnTo>
                    <a:pt x="14167" y="285"/>
                  </a:lnTo>
                  <a:lnTo>
                    <a:pt x="1416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67"/>
            <p:cNvSpPr/>
            <p:nvPr/>
          </p:nvSpPr>
          <p:spPr>
            <a:xfrm>
              <a:off x="7234993" y="2450625"/>
              <a:ext cx="236285" cy="140072"/>
            </a:xfrm>
            <a:custGeom>
              <a:avLst/>
              <a:gdLst/>
              <a:ahLst/>
              <a:cxnLst/>
              <a:rect l="l" t="t" r="r" b="b"/>
              <a:pathLst>
                <a:path w="15074" h="8936" extrusionOk="0">
                  <a:moveTo>
                    <a:pt x="15074" y="1"/>
                  </a:moveTo>
                  <a:lnTo>
                    <a:pt x="14064" y="363"/>
                  </a:lnTo>
                  <a:lnTo>
                    <a:pt x="13053" y="778"/>
                  </a:lnTo>
                  <a:lnTo>
                    <a:pt x="12043" y="1192"/>
                  </a:lnTo>
                  <a:lnTo>
                    <a:pt x="11059" y="1632"/>
                  </a:lnTo>
                  <a:lnTo>
                    <a:pt x="10075" y="2098"/>
                  </a:lnTo>
                  <a:lnTo>
                    <a:pt x="9117" y="2565"/>
                  </a:lnTo>
                  <a:lnTo>
                    <a:pt x="8159" y="3083"/>
                  </a:lnTo>
                  <a:lnTo>
                    <a:pt x="7200" y="3601"/>
                  </a:lnTo>
                  <a:lnTo>
                    <a:pt x="6268" y="4144"/>
                  </a:lnTo>
                  <a:lnTo>
                    <a:pt x="5336" y="4714"/>
                  </a:lnTo>
                  <a:lnTo>
                    <a:pt x="4429" y="5284"/>
                  </a:lnTo>
                  <a:lnTo>
                    <a:pt x="3523" y="5880"/>
                  </a:lnTo>
                  <a:lnTo>
                    <a:pt x="2642" y="6501"/>
                  </a:lnTo>
                  <a:lnTo>
                    <a:pt x="1762" y="7149"/>
                  </a:lnTo>
                  <a:lnTo>
                    <a:pt x="907" y="7796"/>
                  </a:lnTo>
                  <a:lnTo>
                    <a:pt x="52" y="8470"/>
                  </a:lnTo>
                  <a:lnTo>
                    <a:pt x="0" y="8936"/>
                  </a:lnTo>
                  <a:lnTo>
                    <a:pt x="803" y="8262"/>
                  </a:lnTo>
                  <a:lnTo>
                    <a:pt x="1632" y="7615"/>
                  </a:lnTo>
                  <a:lnTo>
                    <a:pt x="2487" y="6993"/>
                  </a:lnTo>
                  <a:lnTo>
                    <a:pt x="3341" y="6398"/>
                  </a:lnTo>
                  <a:lnTo>
                    <a:pt x="4196" y="5802"/>
                  </a:lnTo>
                  <a:lnTo>
                    <a:pt x="5077" y="5232"/>
                  </a:lnTo>
                  <a:lnTo>
                    <a:pt x="5983" y="4662"/>
                  </a:lnTo>
                  <a:lnTo>
                    <a:pt x="6864" y="4144"/>
                  </a:lnTo>
                  <a:lnTo>
                    <a:pt x="7796" y="3626"/>
                  </a:lnTo>
                  <a:lnTo>
                    <a:pt x="8702" y="3134"/>
                  </a:lnTo>
                  <a:lnTo>
                    <a:pt x="9635" y="2642"/>
                  </a:lnTo>
                  <a:lnTo>
                    <a:pt x="10593" y="2176"/>
                  </a:lnTo>
                  <a:lnTo>
                    <a:pt x="11525" y="1736"/>
                  </a:lnTo>
                  <a:lnTo>
                    <a:pt x="12510" y="1321"/>
                  </a:lnTo>
                  <a:lnTo>
                    <a:pt x="13468" y="933"/>
                  </a:lnTo>
                  <a:lnTo>
                    <a:pt x="14452" y="544"/>
                  </a:lnTo>
                  <a:lnTo>
                    <a:pt x="15074" y="311"/>
                  </a:lnTo>
                  <a:lnTo>
                    <a:pt x="15074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67"/>
            <p:cNvSpPr/>
            <p:nvPr/>
          </p:nvSpPr>
          <p:spPr>
            <a:xfrm>
              <a:off x="7353135" y="2496506"/>
              <a:ext cx="122202" cy="142909"/>
            </a:xfrm>
            <a:custGeom>
              <a:avLst/>
              <a:gdLst/>
              <a:ahLst/>
              <a:cxnLst/>
              <a:rect l="l" t="t" r="r" b="b"/>
              <a:pathLst>
                <a:path w="7796" h="9117" extrusionOk="0">
                  <a:moveTo>
                    <a:pt x="7588" y="0"/>
                  </a:moveTo>
                  <a:lnTo>
                    <a:pt x="7070" y="259"/>
                  </a:lnTo>
                  <a:lnTo>
                    <a:pt x="6552" y="544"/>
                  </a:lnTo>
                  <a:lnTo>
                    <a:pt x="6060" y="855"/>
                  </a:lnTo>
                  <a:lnTo>
                    <a:pt x="5568" y="1166"/>
                  </a:lnTo>
                  <a:lnTo>
                    <a:pt x="5076" y="1502"/>
                  </a:lnTo>
                  <a:lnTo>
                    <a:pt x="4610" y="1839"/>
                  </a:lnTo>
                  <a:lnTo>
                    <a:pt x="4144" y="2202"/>
                  </a:lnTo>
                  <a:lnTo>
                    <a:pt x="3704" y="2564"/>
                  </a:lnTo>
                  <a:lnTo>
                    <a:pt x="3263" y="2953"/>
                  </a:lnTo>
                  <a:lnTo>
                    <a:pt x="2849" y="3367"/>
                  </a:lnTo>
                  <a:lnTo>
                    <a:pt x="2435" y="3781"/>
                  </a:lnTo>
                  <a:lnTo>
                    <a:pt x="2046" y="4196"/>
                  </a:lnTo>
                  <a:lnTo>
                    <a:pt x="1658" y="4636"/>
                  </a:lnTo>
                  <a:lnTo>
                    <a:pt x="1295" y="5102"/>
                  </a:lnTo>
                  <a:lnTo>
                    <a:pt x="932" y="5543"/>
                  </a:lnTo>
                  <a:lnTo>
                    <a:pt x="596" y="6035"/>
                  </a:lnTo>
                  <a:lnTo>
                    <a:pt x="440" y="6294"/>
                  </a:lnTo>
                  <a:lnTo>
                    <a:pt x="285" y="6579"/>
                  </a:lnTo>
                  <a:lnTo>
                    <a:pt x="155" y="6863"/>
                  </a:lnTo>
                  <a:lnTo>
                    <a:pt x="52" y="7174"/>
                  </a:lnTo>
                  <a:lnTo>
                    <a:pt x="26" y="7459"/>
                  </a:lnTo>
                  <a:lnTo>
                    <a:pt x="0" y="7614"/>
                  </a:lnTo>
                  <a:lnTo>
                    <a:pt x="26" y="7770"/>
                  </a:lnTo>
                  <a:lnTo>
                    <a:pt x="52" y="7925"/>
                  </a:lnTo>
                  <a:lnTo>
                    <a:pt x="104" y="8081"/>
                  </a:lnTo>
                  <a:lnTo>
                    <a:pt x="155" y="8236"/>
                  </a:lnTo>
                  <a:lnTo>
                    <a:pt x="259" y="8366"/>
                  </a:lnTo>
                  <a:lnTo>
                    <a:pt x="414" y="8573"/>
                  </a:lnTo>
                  <a:lnTo>
                    <a:pt x="596" y="8728"/>
                  </a:lnTo>
                  <a:lnTo>
                    <a:pt x="829" y="8858"/>
                  </a:lnTo>
                  <a:lnTo>
                    <a:pt x="1062" y="8961"/>
                  </a:lnTo>
                  <a:lnTo>
                    <a:pt x="1295" y="9013"/>
                  </a:lnTo>
                  <a:lnTo>
                    <a:pt x="1554" y="9065"/>
                  </a:lnTo>
                  <a:lnTo>
                    <a:pt x="1787" y="9091"/>
                  </a:lnTo>
                  <a:lnTo>
                    <a:pt x="2046" y="9117"/>
                  </a:lnTo>
                  <a:lnTo>
                    <a:pt x="2383" y="9117"/>
                  </a:lnTo>
                  <a:lnTo>
                    <a:pt x="2745" y="9091"/>
                  </a:lnTo>
                  <a:lnTo>
                    <a:pt x="3082" y="9039"/>
                  </a:lnTo>
                  <a:lnTo>
                    <a:pt x="3445" y="8961"/>
                  </a:lnTo>
                  <a:lnTo>
                    <a:pt x="4118" y="8806"/>
                  </a:lnTo>
                  <a:lnTo>
                    <a:pt x="4817" y="8650"/>
                  </a:lnTo>
                  <a:lnTo>
                    <a:pt x="5568" y="8443"/>
                  </a:lnTo>
                  <a:lnTo>
                    <a:pt x="6319" y="8210"/>
                  </a:lnTo>
                  <a:lnTo>
                    <a:pt x="7070" y="7951"/>
                  </a:lnTo>
                  <a:lnTo>
                    <a:pt x="7796" y="7666"/>
                  </a:lnTo>
                  <a:lnTo>
                    <a:pt x="7796" y="7330"/>
                  </a:lnTo>
                  <a:lnTo>
                    <a:pt x="6734" y="7718"/>
                  </a:lnTo>
                  <a:lnTo>
                    <a:pt x="5672" y="8081"/>
                  </a:lnTo>
                  <a:lnTo>
                    <a:pt x="4610" y="8366"/>
                  </a:lnTo>
                  <a:lnTo>
                    <a:pt x="3522" y="8625"/>
                  </a:lnTo>
                  <a:lnTo>
                    <a:pt x="2927" y="8728"/>
                  </a:lnTo>
                  <a:lnTo>
                    <a:pt x="2616" y="8780"/>
                  </a:lnTo>
                  <a:lnTo>
                    <a:pt x="2305" y="8806"/>
                  </a:lnTo>
                  <a:lnTo>
                    <a:pt x="2020" y="8806"/>
                  </a:lnTo>
                  <a:lnTo>
                    <a:pt x="1709" y="8780"/>
                  </a:lnTo>
                  <a:lnTo>
                    <a:pt x="1424" y="8728"/>
                  </a:lnTo>
                  <a:lnTo>
                    <a:pt x="1140" y="8650"/>
                  </a:lnTo>
                  <a:lnTo>
                    <a:pt x="906" y="8547"/>
                  </a:lnTo>
                  <a:lnTo>
                    <a:pt x="751" y="8443"/>
                  </a:lnTo>
                  <a:lnTo>
                    <a:pt x="596" y="8314"/>
                  </a:lnTo>
                  <a:lnTo>
                    <a:pt x="492" y="8158"/>
                  </a:lnTo>
                  <a:lnTo>
                    <a:pt x="414" y="8003"/>
                  </a:lnTo>
                  <a:lnTo>
                    <a:pt x="388" y="7822"/>
                  </a:lnTo>
                  <a:lnTo>
                    <a:pt x="363" y="7666"/>
                  </a:lnTo>
                  <a:lnTo>
                    <a:pt x="363" y="7485"/>
                  </a:lnTo>
                  <a:lnTo>
                    <a:pt x="388" y="7278"/>
                  </a:lnTo>
                  <a:lnTo>
                    <a:pt x="440" y="7097"/>
                  </a:lnTo>
                  <a:lnTo>
                    <a:pt x="570" y="6734"/>
                  </a:lnTo>
                  <a:lnTo>
                    <a:pt x="751" y="6371"/>
                  </a:lnTo>
                  <a:lnTo>
                    <a:pt x="958" y="6035"/>
                  </a:lnTo>
                  <a:lnTo>
                    <a:pt x="1373" y="5491"/>
                  </a:lnTo>
                  <a:lnTo>
                    <a:pt x="1813" y="4947"/>
                  </a:lnTo>
                  <a:lnTo>
                    <a:pt x="2279" y="4403"/>
                  </a:lnTo>
                  <a:lnTo>
                    <a:pt x="2771" y="3911"/>
                  </a:lnTo>
                  <a:lnTo>
                    <a:pt x="3263" y="3419"/>
                  </a:lnTo>
                  <a:lnTo>
                    <a:pt x="3781" y="2927"/>
                  </a:lnTo>
                  <a:lnTo>
                    <a:pt x="4325" y="2486"/>
                  </a:lnTo>
                  <a:lnTo>
                    <a:pt x="4869" y="2046"/>
                  </a:lnTo>
                  <a:lnTo>
                    <a:pt x="5542" y="1580"/>
                  </a:lnTo>
                  <a:lnTo>
                    <a:pt x="6190" y="1140"/>
                  </a:lnTo>
                  <a:lnTo>
                    <a:pt x="6889" y="725"/>
                  </a:lnTo>
                  <a:lnTo>
                    <a:pt x="7588" y="337"/>
                  </a:lnTo>
                  <a:lnTo>
                    <a:pt x="7588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67"/>
            <p:cNvSpPr/>
            <p:nvPr/>
          </p:nvSpPr>
          <p:spPr>
            <a:xfrm>
              <a:off x="7165568" y="1826650"/>
              <a:ext cx="69440" cy="231018"/>
            </a:xfrm>
            <a:custGeom>
              <a:avLst/>
              <a:gdLst/>
              <a:ahLst/>
              <a:cxnLst/>
              <a:rect l="l" t="t" r="r" b="b"/>
              <a:pathLst>
                <a:path w="4430" h="14738" extrusionOk="0">
                  <a:moveTo>
                    <a:pt x="4041" y="1"/>
                  </a:moveTo>
                  <a:lnTo>
                    <a:pt x="3937" y="52"/>
                  </a:lnTo>
                  <a:lnTo>
                    <a:pt x="3860" y="156"/>
                  </a:lnTo>
                  <a:lnTo>
                    <a:pt x="3834" y="260"/>
                  </a:lnTo>
                  <a:lnTo>
                    <a:pt x="3704" y="933"/>
                  </a:lnTo>
                  <a:lnTo>
                    <a:pt x="3549" y="1710"/>
                  </a:lnTo>
                  <a:lnTo>
                    <a:pt x="3316" y="2746"/>
                  </a:lnTo>
                  <a:lnTo>
                    <a:pt x="3005" y="3963"/>
                  </a:lnTo>
                  <a:lnTo>
                    <a:pt x="2591" y="5362"/>
                  </a:lnTo>
                  <a:lnTo>
                    <a:pt x="2332" y="6113"/>
                  </a:lnTo>
                  <a:lnTo>
                    <a:pt x="2073" y="6916"/>
                  </a:lnTo>
                  <a:lnTo>
                    <a:pt x="1762" y="7718"/>
                  </a:lnTo>
                  <a:lnTo>
                    <a:pt x="1425" y="8547"/>
                  </a:lnTo>
                  <a:lnTo>
                    <a:pt x="933" y="9790"/>
                  </a:lnTo>
                  <a:lnTo>
                    <a:pt x="545" y="10800"/>
                  </a:lnTo>
                  <a:lnTo>
                    <a:pt x="260" y="11629"/>
                  </a:lnTo>
                  <a:lnTo>
                    <a:pt x="156" y="11992"/>
                  </a:lnTo>
                  <a:lnTo>
                    <a:pt x="78" y="12329"/>
                  </a:lnTo>
                  <a:lnTo>
                    <a:pt x="27" y="12639"/>
                  </a:lnTo>
                  <a:lnTo>
                    <a:pt x="1" y="12924"/>
                  </a:lnTo>
                  <a:lnTo>
                    <a:pt x="1" y="13183"/>
                  </a:lnTo>
                  <a:lnTo>
                    <a:pt x="1" y="13468"/>
                  </a:lnTo>
                  <a:lnTo>
                    <a:pt x="27" y="13727"/>
                  </a:lnTo>
                  <a:lnTo>
                    <a:pt x="78" y="13986"/>
                  </a:lnTo>
                  <a:lnTo>
                    <a:pt x="234" y="14530"/>
                  </a:lnTo>
                  <a:lnTo>
                    <a:pt x="260" y="14634"/>
                  </a:lnTo>
                  <a:lnTo>
                    <a:pt x="337" y="14685"/>
                  </a:lnTo>
                  <a:lnTo>
                    <a:pt x="415" y="14737"/>
                  </a:lnTo>
                  <a:lnTo>
                    <a:pt x="596" y="14737"/>
                  </a:lnTo>
                  <a:lnTo>
                    <a:pt x="700" y="14685"/>
                  </a:lnTo>
                  <a:lnTo>
                    <a:pt x="778" y="14582"/>
                  </a:lnTo>
                  <a:lnTo>
                    <a:pt x="804" y="14478"/>
                  </a:lnTo>
                  <a:lnTo>
                    <a:pt x="804" y="14349"/>
                  </a:lnTo>
                  <a:lnTo>
                    <a:pt x="674" y="13908"/>
                  </a:lnTo>
                  <a:lnTo>
                    <a:pt x="622" y="13675"/>
                  </a:lnTo>
                  <a:lnTo>
                    <a:pt x="596" y="13442"/>
                  </a:lnTo>
                  <a:lnTo>
                    <a:pt x="596" y="13235"/>
                  </a:lnTo>
                  <a:lnTo>
                    <a:pt x="596" y="12976"/>
                  </a:lnTo>
                  <a:lnTo>
                    <a:pt x="622" y="12743"/>
                  </a:lnTo>
                  <a:lnTo>
                    <a:pt x="674" y="12458"/>
                  </a:lnTo>
                  <a:lnTo>
                    <a:pt x="829" y="11811"/>
                  </a:lnTo>
                  <a:lnTo>
                    <a:pt x="1088" y="11008"/>
                  </a:lnTo>
                  <a:lnTo>
                    <a:pt x="1477" y="10024"/>
                  </a:lnTo>
                  <a:lnTo>
                    <a:pt x="1969" y="8780"/>
                  </a:lnTo>
                  <a:lnTo>
                    <a:pt x="2306" y="7926"/>
                  </a:lnTo>
                  <a:lnTo>
                    <a:pt x="2616" y="7123"/>
                  </a:lnTo>
                  <a:lnTo>
                    <a:pt x="2901" y="6320"/>
                  </a:lnTo>
                  <a:lnTo>
                    <a:pt x="3160" y="5543"/>
                  </a:lnTo>
                  <a:lnTo>
                    <a:pt x="3575" y="4119"/>
                  </a:lnTo>
                  <a:lnTo>
                    <a:pt x="3911" y="2849"/>
                  </a:lnTo>
                  <a:lnTo>
                    <a:pt x="4145" y="1813"/>
                  </a:lnTo>
                  <a:lnTo>
                    <a:pt x="4300" y="1037"/>
                  </a:lnTo>
                  <a:lnTo>
                    <a:pt x="4429" y="337"/>
                  </a:lnTo>
                  <a:lnTo>
                    <a:pt x="4403" y="208"/>
                  </a:lnTo>
                  <a:lnTo>
                    <a:pt x="4352" y="130"/>
                  </a:lnTo>
                  <a:lnTo>
                    <a:pt x="4274" y="52"/>
                  </a:lnTo>
                  <a:lnTo>
                    <a:pt x="4170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67"/>
            <p:cNvSpPr/>
            <p:nvPr/>
          </p:nvSpPr>
          <p:spPr>
            <a:xfrm>
              <a:off x="7248395" y="1243681"/>
              <a:ext cx="468494" cy="471755"/>
            </a:xfrm>
            <a:custGeom>
              <a:avLst/>
              <a:gdLst/>
              <a:ahLst/>
              <a:cxnLst/>
              <a:rect l="l" t="t" r="r" b="b"/>
              <a:pathLst>
                <a:path w="29888" h="30096" extrusionOk="0">
                  <a:moveTo>
                    <a:pt x="7796" y="0"/>
                  </a:moveTo>
                  <a:lnTo>
                    <a:pt x="7433" y="26"/>
                  </a:lnTo>
                  <a:lnTo>
                    <a:pt x="7070" y="78"/>
                  </a:lnTo>
                  <a:lnTo>
                    <a:pt x="6734" y="156"/>
                  </a:lnTo>
                  <a:lnTo>
                    <a:pt x="6397" y="259"/>
                  </a:lnTo>
                  <a:lnTo>
                    <a:pt x="6086" y="389"/>
                  </a:lnTo>
                  <a:lnTo>
                    <a:pt x="5776" y="570"/>
                  </a:lnTo>
                  <a:lnTo>
                    <a:pt x="5465" y="777"/>
                  </a:lnTo>
                  <a:lnTo>
                    <a:pt x="5180" y="985"/>
                  </a:lnTo>
                  <a:lnTo>
                    <a:pt x="4947" y="1192"/>
                  </a:lnTo>
                  <a:lnTo>
                    <a:pt x="4740" y="1425"/>
                  </a:lnTo>
                  <a:lnTo>
                    <a:pt x="4584" y="1632"/>
                  </a:lnTo>
                  <a:lnTo>
                    <a:pt x="4429" y="1865"/>
                  </a:lnTo>
                  <a:lnTo>
                    <a:pt x="4299" y="2072"/>
                  </a:lnTo>
                  <a:lnTo>
                    <a:pt x="4222" y="2305"/>
                  </a:lnTo>
                  <a:lnTo>
                    <a:pt x="4144" y="2513"/>
                  </a:lnTo>
                  <a:lnTo>
                    <a:pt x="4118" y="2746"/>
                  </a:lnTo>
                  <a:lnTo>
                    <a:pt x="4092" y="2953"/>
                  </a:lnTo>
                  <a:lnTo>
                    <a:pt x="4092" y="3186"/>
                  </a:lnTo>
                  <a:lnTo>
                    <a:pt x="4092" y="3393"/>
                  </a:lnTo>
                  <a:lnTo>
                    <a:pt x="4118" y="3600"/>
                  </a:lnTo>
                  <a:lnTo>
                    <a:pt x="4222" y="3989"/>
                  </a:lnTo>
                  <a:lnTo>
                    <a:pt x="4377" y="4377"/>
                  </a:lnTo>
                  <a:lnTo>
                    <a:pt x="4532" y="4714"/>
                  </a:lnTo>
                  <a:lnTo>
                    <a:pt x="4714" y="5025"/>
                  </a:lnTo>
                  <a:lnTo>
                    <a:pt x="4895" y="5284"/>
                  </a:lnTo>
                  <a:lnTo>
                    <a:pt x="5072" y="5525"/>
                  </a:lnTo>
                  <a:lnTo>
                    <a:pt x="4895" y="5387"/>
                  </a:lnTo>
                  <a:lnTo>
                    <a:pt x="4688" y="5206"/>
                  </a:lnTo>
                  <a:lnTo>
                    <a:pt x="4455" y="5077"/>
                  </a:lnTo>
                  <a:lnTo>
                    <a:pt x="4196" y="4973"/>
                  </a:lnTo>
                  <a:lnTo>
                    <a:pt x="3963" y="4895"/>
                  </a:lnTo>
                  <a:lnTo>
                    <a:pt x="3704" y="4844"/>
                  </a:lnTo>
                  <a:lnTo>
                    <a:pt x="3445" y="4818"/>
                  </a:lnTo>
                  <a:lnTo>
                    <a:pt x="2927" y="4818"/>
                  </a:lnTo>
                  <a:lnTo>
                    <a:pt x="2694" y="4869"/>
                  </a:lnTo>
                  <a:lnTo>
                    <a:pt x="2435" y="4947"/>
                  </a:lnTo>
                  <a:lnTo>
                    <a:pt x="2201" y="5025"/>
                  </a:lnTo>
                  <a:lnTo>
                    <a:pt x="1942" y="5128"/>
                  </a:lnTo>
                  <a:lnTo>
                    <a:pt x="1735" y="5258"/>
                  </a:lnTo>
                  <a:lnTo>
                    <a:pt x="1502" y="5413"/>
                  </a:lnTo>
                  <a:lnTo>
                    <a:pt x="1321" y="5569"/>
                  </a:lnTo>
                  <a:lnTo>
                    <a:pt x="1114" y="5776"/>
                  </a:lnTo>
                  <a:lnTo>
                    <a:pt x="958" y="5957"/>
                  </a:lnTo>
                  <a:lnTo>
                    <a:pt x="803" y="6164"/>
                  </a:lnTo>
                  <a:lnTo>
                    <a:pt x="673" y="6397"/>
                  </a:lnTo>
                  <a:lnTo>
                    <a:pt x="570" y="6656"/>
                  </a:lnTo>
                  <a:lnTo>
                    <a:pt x="466" y="6890"/>
                  </a:lnTo>
                  <a:lnTo>
                    <a:pt x="414" y="7174"/>
                  </a:lnTo>
                  <a:lnTo>
                    <a:pt x="389" y="7433"/>
                  </a:lnTo>
                  <a:lnTo>
                    <a:pt x="389" y="7718"/>
                  </a:lnTo>
                  <a:lnTo>
                    <a:pt x="414" y="8029"/>
                  </a:lnTo>
                  <a:lnTo>
                    <a:pt x="466" y="8314"/>
                  </a:lnTo>
                  <a:lnTo>
                    <a:pt x="570" y="8625"/>
                  </a:lnTo>
                  <a:lnTo>
                    <a:pt x="699" y="8961"/>
                  </a:lnTo>
                  <a:lnTo>
                    <a:pt x="855" y="9272"/>
                  </a:lnTo>
                  <a:lnTo>
                    <a:pt x="1062" y="9609"/>
                  </a:lnTo>
                  <a:lnTo>
                    <a:pt x="1450" y="10101"/>
                  </a:lnTo>
                  <a:lnTo>
                    <a:pt x="1813" y="10515"/>
                  </a:lnTo>
                  <a:lnTo>
                    <a:pt x="2176" y="10852"/>
                  </a:lnTo>
                  <a:lnTo>
                    <a:pt x="2538" y="11163"/>
                  </a:lnTo>
                  <a:lnTo>
                    <a:pt x="3160" y="11681"/>
                  </a:lnTo>
                  <a:lnTo>
                    <a:pt x="3419" y="11940"/>
                  </a:lnTo>
                  <a:lnTo>
                    <a:pt x="3652" y="12199"/>
                  </a:lnTo>
                  <a:lnTo>
                    <a:pt x="3859" y="12484"/>
                  </a:lnTo>
                  <a:lnTo>
                    <a:pt x="3937" y="12639"/>
                  </a:lnTo>
                  <a:lnTo>
                    <a:pt x="4014" y="12820"/>
                  </a:lnTo>
                  <a:lnTo>
                    <a:pt x="4066" y="13002"/>
                  </a:lnTo>
                  <a:lnTo>
                    <a:pt x="4092" y="13209"/>
                  </a:lnTo>
                  <a:lnTo>
                    <a:pt x="4118" y="13442"/>
                  </a:lnTo>
                  <a:lnTo>
                    <a:pt x="4144" y="13675"/>
                  </a:lnTo>
                  <a:lnTo>
                    <a:pt x="4118" y="14219"/>
                  </a:lnTo>
                  <a:lnTo>
                    <a:pt x="4040" y="14866"/>
                  </a:lnTo>
                  <a:lnTo>
                    <a:pt x="3885" y="15643"/>
                  </a:lnTo>
                  <a:lnTo>
                    <a:pt x="3652" y="16550"/>
                  </a:lnTo>
                  <a:lnTo>
                    <a:pt x="3600" y="16679"/>
                  </a:lnTo>
                  <a:lnTo>
                    <a:pt x="3522" y="16809"/>
                  </a:lnTo>
                  <a:lnTo>
                    <a:pt x="3341" y="17094"/>
                  </a:lnTo>
                  <a:lnTo>
                    <a:pt x="3056" y="17405"/>
                  </a:lnTo>
                  <a:lnTo>
                    <a:pt x="2745" y="17741"/>
                  </a:lnTo>
                  <a:lnTo>
                    <a:pt x="1994" y="18415"/>
                  </a:lnTo>
                  <a:lnTo>
                    <a:pt x="1606" y="18803"/>
                  </a:lnTo>
                  <a:lnTo>
                    <a:pt x="1217" y="19192"/>
                  </a:lnTo>
                  <a:lnTo>
                    <a:pt x="881" y="19580"/>
                  </a:lnTo>
                  <a:lnTo>
                    <a:pt x="544" y="19995"/>
                  </a:lnTo>
                  <a:lnTo>
                    <a:pt x="414" y="20228"/>
                  </a:lnTo>
                  <a:lnTo>
                    <a:pt x="285" y="20435"/>
                  </a:lnTo>
                  <a:lnTo>
                    <a:pt x="181" y="20668"/>
                  </a:lnTo>
                  <a:lnTo>
                    <a:pt x="104" y="20875"/>
                  </a:lnTo>
                  <a:lnTo>
                    <a:pt x="52" y="21108"/>
                  </a:lnTo>
                  <a:lnTo>
                    <a:pt x="0" y="21341"/>
                  </a:lnTo>
                  <a:lnTo>
                    <a:pt x="0" y="21600"/>
                  </a:lnTo>
                  <a:lnTo>
                    <a:pt x="0" y="21833"/>
                  </a:lnTo>
                  <a:lnTo>
                    <a:pt x="52" y="22092"/>
                  </a:lnTo>
                  <a:lnTo>
                    <a:pt x="130" y="22325"/>
                  </a:lnTo>
                  <a:lnTo>
                    <a:pt x="233" y="22584"/>
                  </a:lnTo>
                  <a:lnTo>
                    <a:pt x="389" y="22843"/>
                  </a:lnTo>
                  <a:lnTo>
                    <a:pt x="544" y="23077"/>
                  </a:lnTo>
                  <a:lnTo>
                    <a:pt x="699" y="23310"/>
                  </a:lnTo>
                  <a:lnTo>
                    <a:pt x="855" y="23491"/>
                  </a:lnTo>
                  <a:lnTo>
                    <a:pt x="1036" y="23672"/>
                  </a:lnTo>
                  <a:lnTo>
                    <a:pt x="1217" y="23828"/>
                  </a:lnTo>
                  <a:lnTo>
                    <a:pt x="1373" y="23957"/>
                  </a:lnTo>
                  <a:lnTo>
                    <a:pt x="1735" y="24190"/>
                  </a:lnTo>
                  <a:lnTo>
                    <a:pt x="2098" y="24346"/>
                  </a:lnTo>
                  <a:lnTo>
                    <a:pt x="2460" y="24449"/>
                  </a:lnTo>
                  <a:lnTo>
                    <a:pt x="2823" y="24527"/>
                  </a:lnTo>
                  <a:lnTo>
                    <a:pt x="3496" y="24527"/>
                  </a:lnTo>
                  <a:lnTo>
                    <a:pt x="3781" y="24501"/>
                  </a:lnTo>
                  <a:lnTo>
                    <a:pt x="4066" y="24449"/>
                  </a:lnTo>
                  <a:lnTo>
                    <a:pt x="4299" y="24397"/>
                  </a:lnTo>
                  <a:lnTo>
                    <a:pt x="4636" y="24294"/>
                  </a:lnTo>
                  <a:lnTo>
                    <a:pt x="4740" y="24242"/>
                  </a:lnTo>
                  <a:lnTo>
                    <a:pt x="4662" y="24346"/>
                  </a:lnTo>
                  <a:lnTo>
                    <a:pt x="4506" y="24579"/>
                  </a:lnTo>
                  <a:lnTo>
                    <a:pt x="4403" y="24760"/>
                  </a:lnTo>
                  <a:lnTo>
                    <a:pt x="4299" y="24967"/>
                  </a:lnTo>
                  <a:lnTo>
                    <a:pt x="4196" y="25174"/>
                  </a:lnTo>
                  <a:lnTo>
                    <a:pt x="4144" y="25433"/>
                  </a:lnTo>
                  <a:lnTo>
                    <a:pt x="4118" y="25692"/>
                  </a:lnTo>
                  <a:lnTo>
                    <a:pt x="4118" y="25951"/>
                  </a:lnTo>
                  <a:lnTo>
                    <a:pt x="4170" y="26236"/>
                  </a:lnTo>
                  <a:lnTo>
                    <a:pt x="4273" y="26521"/>
                  </a:lnTo>
                  <a:lnTo>
                    <a:pt x="4377" y="26651"/>
                  </a:lnTo>
                  <a:lnTo>
                    <a:pt x="4481" y="26806"/>
                  </a:lnTo>
                  <a:lnTo>
                    <a:pt x="4584" y="26935"/>
                  </a:lnTo>
                  <a:lnTo>
                    <a:pt x="4740" y="27065"/>
                  </a:lnTo>
                  <a:lnTo>
                    <a:pt x="4895" y="27220"/>
                  </a:lnTo>
                  <a:lnTo>
                    <a:pt x="5076" y="27350"/>
                  </a:lnTo>
                  <a:lnTo>
                    <a:pt x="5283" y="27479"/>
                  </a:lnTo>
                  <a:lnTo>
                    <a:pt x="5517" y="27609"/>
                  </a:lnTo>
                  <a:lnTo>
                    <a:pt x="5776" y="27712"/>
                  </a:lnTo>
                  <a:lnTo>
                    <a:pt x="6009" y="27816"/>
                  </a:lnTo>
                  <a:lnTo>
                    <a:pt x="6501" y="27946"/>
                  </a:lnTo>
                  <a:lnTo>
                    <a:pt x="6967" y="28023"/>
                  </a:lnTo>
                  <a:lnTo>
                    <a:pt x="7407" y="28075"/>
                  </a:lnTo>
                  <a:lnTo>
                    <a:pt x="7847" y="28049"/>
                  </a:lnTo>
                  <a:lnTo>
                    <a:pt x="8262" y="27997"/>
                  </a:lnTo>
                  <a:lnTo>
                    <a:pt x="8624" y="27894"/>
                  </a:lnTo>
                  <a:lnTo>
                    <a:pt x="8987" y="27790"/>
                  </a:lnTo>
                  <a:lnTo>
                    <a:pt x="9298" y="27661"/>
                  </a:lnTo>
                  <a:lnTo>
                    <a:pt x="9609" y="27531"/>
                  </a:lnTo>
                  <a:lnTo>
                    <a:pt x="10049" y="27272"/>
                  </a:lnTo>
                  <a:lnTo>
                    <a:pt x="10360" y="27065"/>
                  </a:lnTo>
                  <a:lnTo>
                    <a:pt x="10463" y="26987"/>
                  </a:lnTo>
                  <a:lnTo>
                    <a:pt x="10722" y="26935"/>
                  </a:lnTo>
                  <a:lnTo>
                    <a:pt x="11473" y="26884"/>
                  </a:lnTo>
                  <a:lnTo>
                    <a:pt x="11991" y="26884"/>
                  </a:lnTo>
                  <a:lnTo>
                    <a:pt x="12613" y="26858"/>
                  </a:lnTo>
                  <a:lnTo>
                    <a:pt x="13286" y="26884"/>
                  </a:lnTo>
                  <a:lnTo>
                    <a:pt x="14037" y="26935"/>
                  </a:lnTo>
                  <a:lnTo>
                    <a:pt x="14814" y="27013"/>
                  </a:lnTo>
                  <a:lnTo>
                    <a:pt x="15643" y="27143"/>
                  </a:lnTo>
                  <a:lnTo>
                    <a:pt x="16472" y="27298"/>
                  </a:lnTo>
                  <a:lnTo>
                    <a:pt x="17327" y="27531"/>
                  </a:lnTo>
                  <a:lnTo>
                    <a:pt x="17767" y="27687"/>
                  </a:lnTo>
                  <a:lnTo>
                    <a:pt x="18181" y="27842"/>
                  </a:lnTo>
                  <a:lnTo>
                    <a:pt x="18621" y="27997"/>
                  </a:lnTo>
                  <a:lnTo>
                    <a:pt x="19036" y="28205"/>
                  </a:lnTo>
                  <a:lnTo>
                    <a:pt x="19450" y="28412"/>
                  </a:lnTo>
                  <a:lnTo>
                    <a:pt x="19865" y="28645"/>
                  </a:lnTo>
                  <a:lnTo>
                    <a:pt x="20253" y="28878"/>
                  </a:lnTo>
                  <a:lnTo>
                    <a:pt x="20642" y="29163"/>
                  </a:lnTo>
                  <a:lnTo>
                    <a:pt x="21004" y="29422"/>
                  </a:lnTo>
                  <a:lnTo>
                    <a:pt x="21367" y="29629"/>
                  </a:lnTo>
                  <a:lnTo>
                    <a:pt x="21703" y="29810"/>
                  </a:lnTo>
                  <a:lnTo>
                    <a:pt x="22040" y="29940"/>
                  </a:lnTo>
                  <a:lnTo>
                    <a:pt x="22351" y="30017"/>
                  </a:lnTo>
                  <a:lnTo>
                    <a:pt x="22636" y="30069"/>
                  </a:lnTo>
                  <a:lnTo>
                    <a:pt x="22921" y="30095"/>
                  </a:lnTo>
                  <a:lnTo>
                    <a:pt x="23180" y="30069"/>
                  </a:lnTo>
                  <a:lnTo>
                    <a:pt x="23439" y="30043"/>
                  </a:lnTo>
                  <a:lnTo>
                    <a:pt x="23672" y="29966"/>
                  </a:lnTo>
                  <a:lnTo>
                    <a:pt x="23905" y="29862"/>
                  </a:lnTo>
                  <a:lnTo>
                    <a:pt x="24112" y="29758"/>
                  </a:lnTo>
                  <a:lnTo>
                    <a:pt x="24319" y="29629"/>
                  </a:lnTo>
                  <a:lnTo>
                    <a:pt x="24526" y="29474"/>
                  </a:lnTo>
                  <a:lnTo>
                    <a:pt x="24682" y="29292"/>
                  </a:lnTo>
                  <a:lnTo>
                    <a:pt x="24863" y="29137"/>
                  </a:lnTo>
                  <a:lnTo>
                    <a:pt x="25148" y="28748"/>
                  </a:lnTo>
                  <a:lnTo>
                    <a:pt x="25381" y="28360"/>
                  </a:lnTo>
                  <a:lnTo>
                    <a:pt x="25588" y="27971"/>
                  </a:lnTo>
                  <a:lnTo>
                    <a:pt x="25770" y="27609"/>
                  </a:lnTo>
                  <a:lnTo>
                    <a:pt x="25873" y="27298"/>
                  </a:lnTo>
                  <a:lnTo>
                    <a:pt x="25977" y="27039"/>
                  </a:lnTo>
                  <a:lnTo>
                    <a:pt x="26029" y="26806"/>
                  </a:lnTo>
                  <a:lnTo>
                    <a:pt x="26391" y="26858"/>
                  </a:lnTo>
                  <a:lnTo>
                    <a:pt x="26728" y="26884"/>
                  </a:lnTo>
                  <a:lnTo>
                    <a:pt x="27039" y="26884"/>
                  </a:lnTo>
                  <a:lnTo>
                    <a:pt x="27349" y="26832"/>
                  </a:lnTo>
                  <a:lnTo>
                    <a:pt x="27634" y="26754"/>
                  </a:lnTo>
                  <a:lnTo>
                    <a:pt x="27919" y="26651"/>
                  </a:lnTo>
                  <a:lnTo>
                    <a:pt x="28178" y="26495"/>
                  </a:lnTo>
                  <a:lnTo>
                    <a:pt x="28437" y="26340"/>
                  </a:lnTo>
                  <a:lnTo>
                    <a:pt x="28644" y="26159"/>
                  </a:lnTo>
                  <a:lnTo>
                    <a:pt x="28877" y="25951"/>
                  </a:lnTo>
                  <a:lnTo>
                    <a:pt x="29059" y="25744"/>
                  </a:lnTo>
                  <a:lnTo>
                    <a:pt x="29240" y="25485"/>
                  </a:lnTo>
                  <a:lnTo>
                    <a:pt x="29395" y="25252"/>
                  </a:lnTo>
                  <a:lnTo>
                    <a:pt x="29525" y="24967"/>
                  </a:lnTo>
                  <a:lnTo>
                    <a:pt x="29629" y="24708"/>
                  </a:lnTo>
                  <a:lnTo>
                    <a:pt x="29732" y="24423"/>
                  </a:lnTo>
                  <a:lnTo>
                    <a:pt x="29810" y="24112"/>
                  </a:lnTo>
                  <a:lnTo>
                    <a:pt x="29862" y="23828"/>
                  </a:lnTo>
                  <a:lnTo>
                    <a:pt x="29888" y="23517"/>
                  </a:lnTo>
                  <a:lnTo>
                    <a:pt x="29888" y="23206"/>
                  </a:lnTo>
                  <a:lnTo>
                    <a:pt x="29862" y="22921"/>
                  </a:lnTo>
                  <a:lnTo>
                    <a:pt x="29810" y="22610"/>
                  </a:lnTo>
                  <a:lnTo>
                    <a:pt x="29732" y="22325"/>
                  </a:lnTo>
                  <a:lnTo>
                    <a:pt x="29654" y="22041"/>
                  </a:lnTo>
                  <a:lnTo>
                    <a:pt x="29525" y="21782"/>
                  </a:lnTo>
                  <a:lnTo>
                    <a:pt x="29370" y="21497"/>
                  </a:lnTo>
                  <a:lnTo>
                    <a:pt x="29188" y="21264"/>
                  </a:lnTo>
                  <a:lnTo>
                    <a:pt x="28981" y="21030"/>
                  </a:lnTo>
                  <a:lnTo>
                    <a:pt x="28748" y="20797"/>
                  </a:lnTo>
                  <a:lnTo>
                    <a:pt x="28463" y="20616"/>
                  </a:lnTo>
                  <a:lnTo>
                    <a:pt x="28178" y="20435"/>
                  </a:lnTo>
                  <a:lnTo>
                    <a:pt x="27842" y="20279"/>
                  </a:lnTo>
                  <a:lnTo>
                    <a:pt x="27194" y="19995"/>
                  </a:lnTo>
                  <a:lnTo>
                    <a:pt x="26624" y="19710"/>
                  </a:lnTo>
                  <a:lnTo>
                    <a:pt x="26132" y="19425"/>
                  </a:lnTo>
                  <a:lnTo>
                    <a:pt x="25692" y="19140"/>
                  </a:lnTo>
                  <a:lnTo>
                    <a:pt x="25329" y="18855"/>
                  </a:lnTo>
                  <a:lnTo>
                    <a:pt x="24993" y="18596"/>
                  </a:lnTo>
                  <a:lnTo>
                    <a:pt x="24734" y="18337"/>
                  </a:lnTo>
                  <a:lnTo>
                    <a:pt x="24526" y="18078"/>
                  </a:lnTo>
                  <a:lnTo>
                    <a:pt x="24345" y="17845"/>
                  </a:lnTo>
                  <a:lnTo>
                    <a:pt x="24216" y="17638"/>
                  </a:lnTo>
                  <a:lnTo>
                    <a:pt x="24112" y="17456"/>
                  </a:lnTo>
                  <a:lnTo>
                    <a:pt x="24034" y="17301"/>
                  </a:lnTo>
                  <a:lnTo>
                    <a:pt x="23957" y="17068"/>
                  </a:lnTo>
                  <a:lnTo>
                    <a:pt x="23931" y="16990"/>
                  </a:lnTo>
                  <a:lnTo>
                    <a:pt x="24060" y="16679"/>
                  </a:lnTo>
                  <a:lnTo>
                    <a:pt x="24397" y="15825"/>
                  </a:lnTo>
                  <a:lnTo>
                    <a:pt x="24578" y="15229"/>
                  </a:lnTo>
                  <a:lnTo>
                    <a:pt x="24785" y="14530"/>
                  </a:lnTo>
                  <a:lnTo>
                    <a:pt x="24993" y="13753"/>
                  </a:lnTo>
                  <a:lnTo>
                    <a:pt x="25174" y="12924"/>
                  </a:lnTo>
                  <a:lnTo>
                    <a:pt x="25329" y="12043"/>
                  </a:lnTo>
                  <a:lnTo>
                    <a:pt x="25433" y="11111"/>
                  </a:lnTo>
                  <a:lnTo>
                    <a:pt x="25485" y="10619"/>
                  </a:lnTo>
                  <a:lnTo>
                    <a:pt x="25485" y="10153"/>
                  </a:lnTo>
                  <a:lnTo>
                    <a:pt x="25485" y="9661"/>
                  </a:lnTo>
                  <a:lnTo>
                    <a:pt x="25459" y="9195"/>
                  </a:lnTo>
                  <a:lnTo>
                    <a:pt x="25433" y="8702"/>
                  </a:lnTo>
                  <a:lnTo>
                    <a:pt x="25355" y="8236"/>
                  </a:lnTo>
                  <a:lnTo>
                    <a:pt x="25277" y="7744"/>
                  </a:lnTo>
                  <a:lnTo>
                    <a:pt x="25148" y="7278"/>
                  </a:lnTo>
                  <a:lnTo>
                    <a:pt x="24993" y="6812"/>
                  </a:lnTo>
                  <a:lnTo>
                    <a:pt x="24837" y="6372"/>
                  </a:lnTo>
                  <a:lnTo>
                    <a:pt x="24630" y="5931"/>
                  </a:lnTo>
                  <a:lnTo>
                    <a:pt x="24397" y="5491"/>
                  </a:lnTo>
                  <a:lnTo>
                    <a:pt x="24112" y="5103"/>
                  </a:lnTo>
                  <a:lnTo>
                    <a:pt x="23827" y="4740"/>
                  </a:lnTo>
                  <a:lnTo>
                    <a:pt x="23516" y="4403"/>
                  </a:lnTo>
                  <a:lnTo>
                    <a:pt x="23180" y="4092"/>
                  </a:lnTo>
                  <a:lnTo>
                    <a:pt x="22843" y="3808"/>
                  </a:lnTo>
                  <a:lnTo>
                    <a:pt x="22480" y="3574"/>
                  </a:lnTo>
                  <a:lnTo>
                    <a:pt x="22092" y="3367"/>
                  </a:lnTo>
                  <a:lnTo>
                    <a:pt x="21703" y="3160"/>
                  </a:lnTo>
                  <a:lnTo>
                    <a:pt x="21315" y="3005"/>
                  </a:lnTo>
                  <a:lnTo>
                    <a:pt x="20926" y="2849"/>
                  </a:lnTo>
                  <a:lnTo>
                    <a:pt x="20512" y="2720"/>
                  </a:lnTo>
                  <a:lnTo>
                    <a:pt x="20098" y="2616"/>
                  </a:lnTo>
                  <a:lnTo>
                    <a:pt x="19709" y="2538"/>
                  </a:lnTo>
                  <a:lnTo>
                    <a:pt x="19295" y="2461"/>
                  </a:lnTo>
                  <a:lnTo>
                    <a:pt x="18492" y="2383"/>
                  </a:lnTo>
                  <a:lnTo>
                    <a:pt x="17715" y="2331"/>
                  </a:lnTo>
                  <a:lnTo>
                    <a:pt x="17016" y="2331"/>
                  </a:lnTo>
                  <a:lnTo>
                    <a:pt x="16342" y="2383"/>
                  </a:lnTo>
                  <a:lnTo>
                    <a:pt x="15773" y="2435"/>
                  </a:lnTo>
                  <a:lnTo>
                    <a:pt x="15306" y="2487"/>
                  </a:lnTo>
                  <a:lnTo>
                    <a:pt x="14944" y="2538"/>
                  </a:lnTo>
                  <a:lnTo>
                    <a:pt x="14633" y="2616"/>
                  </a:lnTo>
                  <a:lnTo>
                    <a:pt x="14400" y="2435"/>
                  </a:lnTo>
                  <a:lnTo>
                    <a:pt x="13701" y="1995"/>
                  </a:lnTo>
                  <a:lnTo>
                    <a:pt x="13234" y="1736"/>
                  </a:lnTo>
                  <a:lnTo>
                    <a:pt x="12691" y="1425"/>
                  </a:lnTo>
                  <a:lnTo>
                    <a:pt x="12069" y="1140"/>
                  </a:lnTo>
                  <a:lnTo>
                    <a:pt x="11422" y="829"/>
                  </a:lnTo>
                  <a:lnTo>
                    <a:pt x="10722" y="570"/>
                  </a:lnTo>
                  <a:lnTo>
                    <a:pt x="9997" y="337"/>
                  </a:lnTo>
                  <a:lnTo>
                    <a:pt x="9634" y="233"/>
                  </a:lnTo>
                  <a:lnTo>
                    <a:pt x="9246" y="156"/>
                  </a:lnTo>
                  <a:lnTo>
                    <a:pt x="8883" y="78"/>
                  </a:lnTo>
                  <a:lnTo>
                    <a:pt x="8521" y="26"/>
                  </a:lnTo>
                  <a:lnTo>
                    <a:pt x="81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67"/>
            <p:cNvSpPr/>
            <p:nvPr/>
          </p:nvSpPr>
          <p:spPr>
            <a:xfrm>
              <a:off x="7248395" y="1243681"/>
              <a:ext cx="468494" cy="471755"/>
            </a:xfrm>
            <a:custGeom>
              <a:avLst/>
              <a:gdLst/>
              <a:ahLst/>
              <a:cxnLst/>
              <a:rect l="l" t="t" r="r" b="b"/>
              <a:pathLst>
                <a:path w="29888" h="30096" fill="none" extrusionOk="0">
                  <a:moveTo>
                    <a:pt x="14633" y="2616"/>
                  </a:moveTo>
                  <a:lnTo>
                    <a:pt x="14633" y="2616"/>
                  </a:lnTo>
                  <a:lnTo>
                    <a:pt x="14944" y="2538"/>
                  </a:lnTo>
                  <a:lnTo>
                    <a:pt x="15306" y="2487"/>
                  </a:lnTo>
                  <a:lnTo>
                    <a:pt x="15773" y="2435"/>
                  </a:lnTo>
                  <a:lnTo>
                    <a:pt x="16342" y="2383"/>
                  </a:lnTo>
                  <a:lnTo>
                    <a:pt x="17016" y="2331"/>
                  </a:lnTo>
                  <a:lnTo>
                    <a:pt x="17715" y="2331"/>
                  </a:lnTo>
                  <a:lnTo>
                    <a:pt x="18492" y="2383"/>
                  </a:lnTo>
                  <a:lnTo>
                    <a:pt x="19295" y="2461"/>
                  </a:lnTo>
                  <a:lnTo>
                    <a:pt x="19709" y="2538"/>
                  </a:lnTo>
                  <a:lnTo>
                    <a:pt x="20098" y="2616"/>
                  </a:lnTo>
                  <a:lnTo>
                    <a:pt x="20512" y="2720"/>
                  </a:lnTo>
                  <a:lnTo>
                    <a:pt x="20926" y="2849"/>
                  </a:lnTo>
                  <a:lnTo>
                    <a:pt x="21315" y="3005"/>
                  </a:lnTo>
                  <a:lnTo>
                    <a:pt x="21703" y="3160"/>
                  </a:lnTo>
                  <a:lnTo>
                    <a:pt x="22092" y="3367"/>
                  </a:lnTo>
                  <a:lnTo>
                    <a:pt x="22480" y="3574"/>
                  </a:lnTo>
                  <a:lnTo>
                    <a:pt x="22843" y="3808"/>
                  </a:lnTo>
                  <a:lnTo>
                    <a:pt x="23180" y="4092"/>
                  </a:lnTo>
                  <a:lnTo>
                    <a:pt x="23516" y="4403"/>
                  </a:lnTo>
                  <a:lnTo>
                    <a:pt x="23827" y="4740"/>
                  </a:lnTo>
                  <a:lnTo>
                    <a:pt x="24112" y="5103"/>
                  </a:lnTo>
                  <a:lnTo>
                    <a:pt x="24397" y="5491"/>
                  </a:lnTo>
                  <a:lnTo>
                    <a:pt x="24397" y="5491"/>
                  </a:lnTo>
                  <a:lnTo>
                    <a:pt x="24630" y="5931"/>
                  </a:lnTo>
                  <a:lnTo>
                    <a:pt x="24837" y="6372"/>
                  </a:lnTo>
                  <a:lnTo>
                    <a:pt x="24993" y="6812"/>
                  </a:lnTo>
                  <a:lnTo>
                    <a:pt x="25148" y="7278"/>
                  </a:lnTo>
                  <a:lnTo>
                    <a:pt x="25277" y="7744"/>
                  </a:lnTo>
                  <a:lnTo>
                    <a:pt x="25355" y="8236"/>
                  </a:lnTo>
                  <a:lnTo>
                    <a:pt x="25433" y="8702"/>
                  </a:lnTo>
                  <a:lnTo>
                    <a:pt x="25459" y="9195"/>
                  </a:lnTo>
                  <a:lnTo>
                    <a:pt x="25485" y="9661"/>
                  </a:lnTo>
                  <a:lnTo>
                    <a:pt x="25485" y="10153"/>
                  </a:lnTo>
                  <a:lnTo>
                    <a:pt x="25485" y="10619"/>
                  </a:lnTo>
                  <a:lnTo>
                    <a:pt x="25433" y="11111"/>
                  </a:lnTo>
                  <a:lnTo>
                    <a:pt x="25329" y="12043"/>
                  </a:lnTo>
                  <a:lnTo>
                    <a:pt x="25174" y="12924"/>
                  </a:lnTo>
                  <a:lnTo>
                    <a:pt x="24993" y="13753"/>
                  </a:lnTo>
                  <a:lnTo>
                    <a:pt x="24785" y="14530"/>
                  </a:lnTo>
                  <a:lnTo>
                    <a:pt x="24578" y="15229"/>
                  </a:lnTo>
                  <a:lnTo>
                    <a:pt x="24397" y="15825"/>
                  </a:lnTo>
                  <a:lnTo>
                    <a:pt x="24060" y="16679"/>
                  </a:lnTo>
                  <a:lnTo>
                    <a:pt x="23931" y="16990"/>
                  </a:lnTo>
                  <a:lnTo>
                    <a:pt x="23931" y="16990"/>
                  </a:lnTo>
                  <a:lnTo>
                    <a:pt x="23957" y="17068"/>
                  </a:lnTo>
                  <a:lnTo>
                    <a:pt x="24034" y="17301"/>
                  </a:lnTo>
                  <a:lnTo>
                    <a:pt x="24112" y="17456"/>
                  </a:lnTo>
                  <a:lnTo>
                    <a:pt x="24216" y="17638"/>
                  </a:lnTo>
                  <a:lnTo>
                    <a:pt x="24345" y="17845"/>
                  </a:lnTo>
                  <a:lnTo>
                    <a:pt x="24526" y="18078"/>
                  </a:lnTo>
                  <a:lnTo>
                    <a:pt x="24734" y="18337"/>
                  </a:lnTo>
                  <a:lnTo>
                    <a:pt x="24993" y="18596"/>
                  </a:lnTo>
                  <a:lnTo>
                    <a:pt x="25329" y="18855"/>
                  </a:lnTo>
                  <a:lnTo>
                    <a:pt x="25692" y="19140"/>
                  </a:lnTo>
                  <a:lnTo>
                    <a:pt x="26132" y="19425"/>
                  </a:lnTo>
                  <a:lnTo>
                    <a:pt x="26624" y="19710"/>
                  </a:lnTo>
                  <a:lnTo>
                    <a:pt x="27194" y="19995"/>
                  </a:lnTo>
                  <a:lnTo>
                    <a:pt x="27842" y="20279"/>
                  </a:lnTo>
                  <a:lnTo>
                    <a:pt x="27842" y="20279"/>
                  </a:lnTo>
                  <a:lnTo>
                    <a:pt x="28178" y="20435"/>
                  </a:lnTo>
                  <a:lnTo>
                    <a:pt x="28463" y="20616"/>
                  </a:lnTo>
                  <a:lnTo>
                    <a:pt x="28748" y="20797"/>
                  </a:lnTo>
                  <a:lnTo>
                    <a:pt x="28981" y="21030"/>
                  </a:lnTo>
                  <a:lnTo>
                    <a:pt x="29188" y="21264"/>
                  </a:lnTo>
                  <a:lnTo>
                    <a:pt x="29370" y="21497"/>
                  </a:lnTo>
                  <a:lnTo>
                    <a:pt x="29525" y="21782"/>
                  </a:lnTo>
                  <a:lnTo>
                    <a:pt x="29654" y="22041"/>
                  </a:lnTo>
                  <a:lnTo>
                    <a:pt x="29732" y="22325"/>
                  </a:lnTo>
                  <a:lnTo>
                    <a:pt x="29810" y="22610"/>
                  </a:lnTo>
                  <a:lnTo>
                    <a:pt x="29862" y="22921"/>
                  </a:lnTo>
                  <a:lnTo>
                    <a:pt x="29888" y="23206"/>
                  </a:lnTo>
                  <a:lnTo>
                    <a:pt x="29888" y="23517"/>
                  </a:lnTo>
                  <a:lnTo>
                    <a:pt x="29862" y="23828"/>
                  </a:lnTo>
                  <a:lnTo>
                    <a:pt x="29810" y="24112"/>
                  </a:lnTo>
                  <a:lnTo>
                    <a:pt x="29732" y="24423"/>
                  </a:lnTo>
                  <a:lnTo>
                    <a:pt x="29629" y="24708"/>
                  </a:lnTo>
                  <a:lnTo>
                    <a:pt x="29525" y="24967"/>
                  </a:lnTo>
                  <a:lnTo>
                    <a:pt x="29395" y="25252"/>
                  </a:lnTo>
                  <a:lnTo>
                    <a:pt x="29240" y="25485"/>
                  </a:lnTo>
                  <a:lnTo>
                    <a:pt x="29059" y="25744"/>
                  </a:lnTo>
                  <a:lnTo>
                    <a:pt x="28877" y="25951"/>
                  </a:lnTo>
                  <a:lnTo>
                    <a:pt x="28644" y="26159"/>
                  </a:lnTo>
                  <a:lnTo>
                    <a:pt x="28437" y="26340"/>
                  </a:lnTo>
                  <a:lnTo>
                    <a:pt x="28178" y="26495"/>
                  </a:lnTo>
                  <a:lnTo>
                    <a:pt x="27919" y="26651"/>
                  </a:lnTo>
                  <a:lnTo>
                    <a:pt x="27634" y="26754"/>
                  </a:lnTo>
                  <a:lnTo>
                    <a:pt x="27349" y="26832"/>
                  </a:lnTo>
                  <a:lnTo>
                    <a:pt x="27039" y="26884"/>
                  </a:lnTo>
                  <a:lnTo>
                    <a:pt x="26728" y="26884"/>
                  </a:lnTo>
                  <a:lnTo>
                    <a:pt x="26391" y="26858"/>
                  </a:lnTo>
                  <a:lnTo>
                    <a:pt x="26029" y="26806"/>
                  </a:lnTo>
                  <a:lnTo>
                    <a:pt x="26029" y="26806"/>
                  </a:lnTo>
                  <a:lnTo>
                    <a:pt x="25977" y="27039"/>
                  </a:lnTo>
                  <a:lnTo>
                    <a:pt x="25873" y="27298"/>
                  </a:lnTo>
                  <a:lnTo>
                    <a:pt x="25770" y="27609"/>
                  </a:lnTo>
                  <a:lnTo>
                    <a:pt x="25588" y="27971"/>
                  </a:lnTo>
                  <a:lnTo>
                    <a:pt x="25381" y="28360"/>
                  </a:lnTo>
                  <a:lnTo>
                    <a:pt x="25148" y="28748"/>
                  </a:lnTo>
                  <a:lnTo>
                    <a:pt x="24863" y="29137"/>
                  </a:lnTo>
                  <a:lnTo>
                    <a:pt x="24682" y="29292"/>
                  </a:lnTo>
                  <a:lnTo>
                    <a:pt x="24526" y="29474"/>
                  </a:lnTo>
                  <a:lnTo>
                    <a:pt x="24319" y="29629"/>
                  </a:lnTo>
                  <a:lnTo>
                    <a:pt x="24112" y="29758"/>
                  </a:lnTo>
                  <a:lnTo>
                    <a:pt x="23905" y="29862"/>
                  </a:lnTo>
                  <a:lnTo>
                    <a:pt x="23672" y="29966"/>
                  </a:lnTo>
                  <a:lnTo>
                    <a:pt x="23439" y="30043"/>
                  </a:lnTo>
                  <a:lnTo>
                    <a:pt x="23180" y="30069"/>
                  </a:lnTo>
                  <a:lnTo>
                    <a:pt x="22921" y="30095"/>
                  </a:lnTo>
                  <a:lnTo>
                    <a:pt x="22636" y="30069"/>
                  </a:lnTo>
                  <a:lnTo>
                    <a:pt x="22351" y="30017"/>
                  </a:lnTo>
                  <a:lnTo>
                    <a:pt x="22040" y="29940"/>
                  </a:lnTo>
                  <a:lnTo>
                    <a:pt x="21703" y="29810"/>
                  </a:lnTo>
                  <a:lnTo>
                    <a:pt x="21367" y="29629"/>
                  </a:lnTo>
                  <a:lnTo>
                    <a:pt x="21004" y="29422"/>
                  </a:lnTo>
                  <a:lnTo>
                    <a:pt x="20642" y="29163"/>
                  </a:lnTo>
                  <a:lnTo>
                    <a:pt x="20642" y="29163"/>
                  </a:lnTo>
                  <a:lnTo>
                    <a:pt x="20253" y="28878"/>
                  </a:lnTo>
                  <a:lnTo>
                    <a:pt x="19865" y="28645"/>
                  </a:lnTo>
                  <a:lnTo>
                    <a:pt x="19450" y="28412"/>
                  </a:lnTo>
                  <a:lnTo>
                    <a:pt x="19036" y="28205"/>
                  </a:lnTo>
                  <a:lnTo>
                    <a:pt x="18621" y="27997"/>
                  </a:lnTo>
                  <a:lnTo>
                    <a:pt x="18181" y="27842"/>
                  </a:lnTo>
                  <a:lnTo>
                    <a:pt x="17767" y="27687"/>
                  </a:lnTo>
                  <a:lnTo>
                    <a:pt x="17327" y="27531"/>
                  </a:lnTo>
                  <a:lnTo>
                    <a:pt x="16472" y="27298"/>
                  </a:lnTo>
                  <a:lnTo>
                    <a:pt x="15643" y="27143"/>
                  </a:lnTo>
                  <a:lnTo>
                    <a:pt x="14814" y="27013"/>
                  </a:lnTo>
                  <a:lnTo>
                    <a:pt x="14037" y="26935"/>
                  </a:lnTo>
                  <a:lnTo>
                    <a:pt x="13286" y="26884"/>
                  </a:lnTo>
                  <a:lnTo>
                    <a:pt x="12613" y="26858"/>
                  </a:lnTo>
                  <a:lnTo>
                    <a:pt x="11991" y="26884"/>
                  </a:lnTo>
                  <a:lnTo>
                    <a:pt x="11473" y="26884"/>
                  </a:lnTo>
                  <a:lnTo>
                    <a:pt x="10722" y="26935"/>
                  </a:lnTo>
                  <a:lnTo>
                    <a:pt x="10463" y="26987"/>
                  </a:lnTo>
                  <a:lnTo>
                    <a:pt x="10463" y="26987"/>
                  </a:lnTo>
                  <a:lnTo>
                    <a:pt x="10360" y="27065"/>
                  </a:lnTo>
                  <a:lnTo>
                    <a:pt x="10049" y="27272"/>
                  </a:lnTo>
                  <a:lnTo>
                    <a:pt x="9609" y="27531"/>
                  </a:lnTo>
                  <a:lnTo>
                    <a:pt x="9298" y="27661"/>
                  </a:lnTo>
                  <a:lnTo>
                    <a:pt x="8987" y="27790"/>
                  </a:lnTo>
                  <a:lnTo>
                    <a:pt x="8624" y="27894"/>
                  </a:lnTo>
                  <a:lnTo>
                    <a:pt x="8262" y="27997"/>
                  </a:lnTo>
                  <a:lnTo>
                    <a:pt x="7847" y="28049"/>
                  </a:lnTo>
                  <a:lnTo>
                    <a:pt x="7407" y="28075"/>
                  </a:lnTo>
                  <a:lnTo>
                    <a:pt x="6967" y="28023"/>
                  </a:lnTo>
                  <a:lnTo>
                    <a:pt x="6501" y="27946"/>
                  </a:lnTo>
                  <a:lnTo>
                    <a:pt x="6009" y="27816"/>
                  </a:lnTo>
                  <a:lnTo>
                    <a:pt x="5776" y="27712"/>
                  </a:lnTo>
                  <a:lnTo>
                    <a:pt x="5517" y="27609"/>
                  </a:lnTo>
                  <a:lnTo>
                    <a:pt x="5517" y="27609"/>
                  </a:lnTo>
                  <a:lnTo>
                    <a:pt x="5283" y="27479"/>
                  </a:lnTo>
                  <a:lnTo>
                    <a:pt x="5076" y="27350"/>
                  </a:lnTo>
                  <a:lnTo>
                    <a:pt x="4895" y="27220"/>
                  </a:lnTo>
                  <a:lnTo>
                    <a:pt x="4740" y="27065"/>
                  </a:lnTo>
                  <a:lnTo>
                    <a:pt x="4584" y="26935"/>
                  </a:lnTo>
                  <a:lnTo>
                    <a:pt x="4481" y="26806"/>
                  </a:lnTo>
                  <a:lnTo>
                    <a:pt x="4377" y="26651"/>
                  </a:lnTo>
                  <a:lnTo>
                    <a:pt x="4273" y="26521"/>
                  </a:lnTo>
                  <a:lnTo>
                    <a:pt x="4170" y="26236"/>
                  </a:lnTo>
                  <a:lnTo>
                    <a:pt x="4118" y="25951"/>
                  </a:lnTo>
                  <a:lnTo>
                    <a:pt x="4118" y="25692"/>
                  </a:lnTo>
                  <a:lnTo>
                    <a:pt x="4144" y="25433"/>
                  </a:lnTo>
                  <a:lnTo>
                    <a:pt x="4196" y="25174"/>
                  </a:lnTo>
                  <a:lnTo>
                    <a:pt x="4299" y="24967"/>
                  </a:lnTo>
                  <a:lnTo>
                    <a:pt x="4403" y="24760"/>
                  </a:lnTo>
                  <a:lnTo>
                    <a:pt x="4506" y="24579"/>
                  </a:lnTo>
                  <a:lnTo>
                    <a:pt x="4662" y="24346"/>
                  </a:lnTo>
                  <a:lnTo>
                    <a:pt x="4740" y="24242"/>
                  </a:lnTo>
                  <a:lnTo>
                    <a:pt x="4740" y="24242"/>
                  </a:lnTo>
                  <a:lnTo>
                    <a:pt x="4636" y="24294"/>
                  </a:lnTo>
                  <a:lnTo>
                    <a:pt x="4299" y="24397"/>
                  </a:lnTo>
                  <a:lnTo>
                    <a:pt x="4066" y="24449"/>
                  </a:lnTo>
                  <a:lnTo>
                    <a:pt x="3781" y="24501"/>
                  </a:lnTo>
                  <a:lnTo>
                    <a:pt x="3496" y="24527"/>
                  </a:lnTo>
                  <a:lnTo>
                    <a:pt x="3160" y="24527"/>
                  </a:lnTo>
                  <a:lnTo>
                    <a:pt x="2823" y="24527"/>
                  </a:lnTo>
                  <a:lnTo>
                    <a:pt x="2460" y="24449"/>
                  </a:lnTo>
                  <a:lnTo>
                    <a:pt x="2098" y="24346"/>
                  </a:lnTo>
                  <a:lnTo>
                    <a:pt x="1735" y="24190"/>
                  </a:lnTo>
                  <a:lnTo>
                    <a:pt x="1373" y="23957"/>
                  </a:lnTo>
                  <a:lnTo>
                    <a:pt x="1217" y="23828"/>
                  </a:lnTo>
                  <a:lnTo>
                    <a:pt x="1036" y="23672"/>
                  </a:lnTo>
                  <a:lnTo>
                    <a:pt x="855" y="23491"/>
                  </a:lnTo>
                  <a:lnTo>
                    <a:pt x="699" y="23310"/>
                  </a:lnTo>
                  <a:lnTo>
                    <a:pt x="544" y="23077"/>
                  </a:lnTo>
                  <a:lnTo>
                    <a:pt x="389" y="22843"/>
                  </a:lnTo>
                  <a:lnTo>
                    <a:pt x="389" y="22843"/>
                  </a:lnTo>
                  <a:lnTo>
                    <a:pt x="233" y="22584"/>
                  </a:lnTo>
                  <a:lnTo>
                    <a:pt x="130" y="22325"/>
                  </a:lnTo>
                  <a:lnTo>
                    <a:pt x="52" y="22092"/>
                  </a:lnTo>
                  <a:lnTo>
                    <a:pt x="0" y="21833"/>
                  </a:lnTo>
                  <a:lnTo>
                    <a:pt x="0" y="21600"/>
                  </a:lnTo>
                  <a:lnTo>
                    <a:pt x="0" y="21341"/>
                  </a:lnTo>
                  <a:lnTo>
                    <a:pt x="52" y="21108"/>
                  </a:lnTo>
                  <a:lnTo>
                    <a:pt x="104" y="20875"/>
                  </a:lnTo>
                  <a:lnTo>
                    <a:pt x="181" y="20668"/>
                  </a:lnTo>
                  <a:lnTo>
                    <a:pt x="285" y="20435"/>
                  </a:lnTo>
                  <a:lnTo>
                    <a:pt x="414" y="20228"/>
                  </a:lnTo>
                  <a:lnTo>
                    <a:pt x="544" y="19995"/>
                  </a:lnTo>
                  <a:lnTo>
                    <a:pt x="881" y="19580"/>
                  </a:lnTo>
                  <a:lnTo>
                    <a:pt x="1217" y="19192"/>
                  </a:lnTo>
                  <a:lnTo>
                    <a:pt x="1606" y="18803"/>
                  </a:lnTo>
                  <a:lnTo>
                    <a:pt x="1994" y="18415"/>
                  </a:lnTo>
                  <a:lnTo>
                    <a:pt x="2745" y="17741"/>
                  </a:lnTo>
                  <a:lnTo>
                    <a:pt x="3056" y="17405"/>
                  </a:lnTo>
                  <a:lnTo>
                    <a:pt x="3341" y="17094"/>
                  </a:lnTo>
                  <a:lnTo>
                    <a:pt x="3522" y="16809"/>
                  </a:lnTo>
                  <a:lnTo>
                    <a:pt x="3600" y="16679"/>
                  </a:lnTo>
                  <a:lnTo>
                    <a:pt x="3652" y="16550"/>
                  </a:lnTo>
                  <a:lnTo>
                    <a:pt x="3652" y="16550"/>
                  </a:lnTo>
                  <a:lnTo>
                    <a:pt x="3885" y="15643"/>
                  </a:lnTo>
                  <a:lnTo>
                    <a:pt x="4040" y="14866"/>
                  </a:lnTo>
                  <a:lnTo>
                    <a:pt x="4118" y="14219"/>
                  </a:lnTo>
                  <a:lnTo>
                    <a:pt x="4144" y="13675"/>
                  </a:lnTo>
                  <a:lnTo>
                    <a:pt x="4118" y="13442"/>
                  </a:lnTo>
                  <a:lnTo>
                    <a:pt x="4092" y="13209"/>
                  </a:lnTo>
                  <a:lnTo>
                    <a:pt x="4066" y="13002"/>
                  </a:lnTo>
                  <a:lnTo>
                    <a:pt x="4014" y="12820"/>
                  </a:lnTo>
                  <a:lnTo>
                    <a:pt x="3937" y="12639"/>
                  </a:lnTo>
                  <a:lnTo>
                    <a:pt x="3859" y="12484"/>
                  </a:lnTo>
                  <a:lnTo>
                    <a:pt x="3652" y="12199"/>
                  </a:lnTo>
                  <a:lnTo>
                    <a:pt x="3419" y="11940"/>
                  </a:lnTo>
                  <a:lnTo>
                    <a:pt x="3160" y="11681"/>
                  </a:lnTo>
                  <a:lnTo>
                    <a:pt x="2538" y="11163"/>
                  </a:lnTo>
                  <a:lnTo>
                    <a:pt x="2176" y="10852"/>
                  </a:lnTo>
                  <a:lnTo>
                    <a:pt x="1813" y="10515"/>
                  </a:lnTo>
                  <a:lnTo>
                    <a:pt x="1450" y="10101"/>
                  </a:lnTo>
                  <a:lnTo>
                    <a:pt x="1062" y="9609"/>
                  </a:lnTo>
                  <a:lnTo>
                    <a:pt x="1062" y="9609"/>
                  </a:lnTo>
                  <a:lnTo>
                    <a:pt x="855" y="9272"/>
                  </a:lnTo>
                  <a:lnTo>
                    <a:pt x="699" y="8961"/>
                  </a:lnTo>
                  <a:lnTo>
                    <a:pt x="570" y="8625"/>
                  </a:lnTo>
                  <a:lnTo>
                    <a:pt x="466" y="8314"/>
                  </a:lnTo>
                  <a:lnTo>
                    <a:pt x="414" y="8029"/>
                  </a:lnTo>
                  <a:lnTo>
                    <a:pt x="389" y="7718"/>
                  </a:lnTo>
                  <a:lnTo>
                    <a:pt x="389" y="7433"/>
                  </a:lnTo>
                  <a:lnTo>
                    <a:pt x="414" y="7174"/>
                  </a:lnTo>
                  <a:lnTo>
                    <a:pt x="466" y="6890"/>
                  </a:lnTo>
                  <a:lnTo>
                    <a:pt x="570" y="6656"/>
                  </a:lnTo>
                  <a:lnTo>
                    <a:pt x="673" y="6397"/>
                  </a:lnTo>
                  <a:lnTo>
                    <a:pt x="803" y="6164"/>
                  </a:lnTo>
                  <a:lnTo>
                    <a:pt x="958" y="5957"/>
                  </a:lnTo>
                  <a:lnTo>
                    <a:pt x="1114" y="5776"/>
                  </a:lnTo>
                  <a:lnTo>
                    <a:pt x="1321" y="5569"/>
                  </a:lnTo>
                  <a:lnTo>
                    <a:pt x="1502" y="5413"/>
                  </a:lnTo>
                  <a:lnTo>
                    <a:pt x="1735" y="5258"/>
                  </a:lnTo>
                  <a:lnTo>
                    <a:pt x="1942" y="5128"/>
                  </a:lnTo>
                  <a:lnTo>
                    <a:pt x="2201" y="5025"/>
                  </a:lnTo>
                  <a:lnTo>
                    <a:pt x="2435" y="4947"/>
                  </a:lnTo>
                  <a:lnTo>
                    <a:pt x="2694" y="4869"/>
                  </a:lnTo>
                  <a:lnTo>
                    <a:pt x="2927" y="4818"/>
                  </a:lnTo>
                  <a:lnTo>
                    <a:pt x="3186" y="4818"/>
                  </a:lnTo>
                  <a:lnTo>
                    <a:pt x="3445" y="4818"/>
                  </a:lnTo>
                  <a:lnTo>
                    <a:pt x="3704" y="4844"/>
                  </a:lnTo>
                  <a:lnTo>
                    <a:pt x="3963" y="4895"/>
                  </a:lnTo>
                  <a:lnTo>
                    <a:pt x="4196" y="4973"/>
                  </a:lnTo>
                  <a:lnTo>
                    <a:pt x="4455" y="5077"/>
                  </a:lnTo>
                  <a:lnTo>
                    <a:pt x="4688" y="5206"/>
                  </a:lnTo>
                  <a:lnTo>
                    <a:pt x="4895" y="5387"/>
                  </a:lnTo>
                  <a:lnTo>
                    <a:pt x="5128" y="5569"/>
                  </a:lnTo>
                  <a:lnTo>
                    <a:pt x="5309" y="5802"/>
                  </a:lnTo>
                  <a:lnTo>
                    <a:pt x="5309" y="5802"/>
                  </a:lnTo>
                  <a:lnTo>
                    <a:pt x="5180" y="5672"/>
                  </a:lnTo>
                  <a:lnTo>
                    <a:pt x="4895" y="5284"/>
                  </a:lnTo>
                  <a:lnTo>
                    <a:pt x="4714" y="5025"/>
                  </a:lnTo>
                  <a:lnTo>
                    <a:pt x="4532" y="4714"/>
                  </a:lnTo>
                  <a:lnTo>
                    <a:pt x="4377" y="4377"/>
                  </a:lnTo>
                  <a:lnTo>
                    <a:pt x="4222" y="3989"/>
                  </a:lnTo>
                  <a:lnTo>
                    <a:pt x="4118" y="3600"/>
                  </a:lnTo>
                  <a:lnTo>
                    <a:pt x="4092" y="3393"/>
                  </a:lnTo>
                  <a:lnTo>
                    <a:pt x="4092" y="3186"/>
                  </a:lnTo>
                  <a:lnTo>
                    <a:pt x="4092" y="2953"/>
                  </a:lnTo>
                  <a:lnTo>
                    <a:pt x="4118" y="2746"/>
                  </a:lnTo>
                  <a:lnTo>
                    <a:pt x="4144" y="2513"/>
                  </a:lnTo>
                  <a:lnTo>
                    <a:pt x="4222" y="2305"/>
                  </a:lnTo>
                  <a:lnTo>
                    <a:pt x="4299" y="2072"/>
                  </a:lnTo>
                  <a:lnTo>
                    <a:pt x="4429" y="1865"/>
                  </a:lnTo>
                  <a:lnTo>
                    <a:pt x="4584" y="1632"/>
                  </a:lnTo>
                  <a:lnTo>
                    <a:pt x="4740" y="1425"/>
                  </a:lnTo>
                  <a:lnTo>
                    <a:pt x="4947" y="1192"/>
                  </a:lnTo>
                  <a:lnTo>
                    <a:pt x="5180" y="985"/>
                  </a:lnTo>
                  <a:lnTo>
                    <a:pt x="5465" y="777"/>
                  </a:lnTo>
                  <a:lnTo>
                    <a:pt x="5776" y="570"/>
                  </a:lnTo>
                  <a:lnTo>
                    <a:pt x="5776" y="570"/>
                  </a:lnTo>
                  <a:lnTo>
                    <a:pt x="6086" y="389"/>
                  </a:lnTo>
                  <a:lnTo>
                    <a:pt x="6397" y="259"/>
                  </a:lnTo>
                  <a:lnTo>
                    <a:pt x="6734" y="156"/>
                  </a:lnTo>
                  <a:lnTo>
                    <a:pt x="7070" y="78"/>
                  </a:lnTo>
                  <a:lnTo>
                    <a:pt x="7433" y="26"/>
                  </a:lnTo>
                  <a:lnTo>
                    <a:pt x="7796" y="0"/>
                  </a:lnTo>
                  <a:lnTo>
                    <a:pt x="8158" y="0"/>
                  </a:lnTo>
                  <a:lnTo>
                    <a:pt x="8521" y="26"/>
                  </a:lnTo>
                  <a:lnTo>
                    <a:pt x="8883" y="78"/>
                  </a:lnTo>
                  <a:lnTo>
                    <a:pt x="9246" y="156"/>
                  </a:lnTo>
                  <a:lnTo>
                    <a:pt x="9634" y="233"/>
                  </a:lnTo>
                  <a:lnTo>
                    <a:pt x="9997" y="337"/>
                  </a:lnTo>
                  <a:lnTo>
                    <a:pt x="10722" y="570"/>
                  </a:lnTo>
                  <a:lnTo>
                    <a:pt x="11422" y="829"/>
                  </a:lnTo>
                  <a:lnTo>
                    <a:pt x="12069" y="1140"/>
                  </a:lnTo>
                  <a:lnTo>
                    <a:pt x="12691" y="1425"/>
                  </a:lnTo>
                  <a:lnTo>
                    <a:pt x="13234" y="1736"/>
                  </a:lnTo>
                  <a:lnTo>
                    <a:pt x="13701" y="1995"/>
                  </a:lnTo>
                  <a:lnTo>
                    <a:pt x="14400" y="2435"/>
                  </a:lnTo>
                  <a:lnTo>
                    <a:pt x="14633" y="261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67"/>
            <p:cNvSpPr/>
            <p:nvPr/>
          </p:nvSpPr>
          <p:spPr>
            <a:xfrm>
              <a:off x="7328369" y="1454384"/>
              <a:ext cx="32087" cy="70240"/>
            </a:xfrm>
            <a:custGeom>
              <a:avLst/>
              <a:gdLst/>
              <a:ahLst/>
              <a:cxnLst/>
              <a:rect l="l" t="t" r="r" b="b"/>
              <a:pathLst>
                <a:path w="2047" h="4481" extrusionOk="0">
                  <a:moveTo>
                    <a:pt x="1425" y="0"/>
                  </a:moveTo>
                  <a:lnTo>
                    <a:pt x="1243" y="26"/>
                  </a:lnTo>
                  <a:lnTo>
                    <a:pt x="1088" y="52"/>
                  </a:lnTo>
                  <a:lnTo>
                    <a:pt x="881" y="155"/>
                  </a:lnTo>
                  <a:lnTo>
                    <a:pt x="648" y="285"/>
                  </a:lnTo>
                  <a:lnTo>
                    <a:pt x="544" y="389"/>
                  </a:lnTo>
                  <a:lnTo>
                    <a:pt x="440" y="518"/>
                  </a:lnTo>
                  <a:lnTo>
                    <a:pt x="337" y="648"/>
                  </a:lnTo>
                  <a:lnTo>
                    <a:pt x="259" y="803"/>
                  </a:lnTo>
                  <a:lnTo>
                    <a:pt x="181" y="1010"/>
                  </a:lnTo>
                  <a:lnTo>
                    <a:pt x="104" y="1217"/>
                  </a:lnTo>
                  <a:lnTo>
                    <a:pt x="52" y="1476"/>
                  </a:lnTo>
                  <a:lnTo>
                    <a:pt x="26" y="1709"/>
                  </a:lnTo>
                  <a:lnTo>
                    <a:pt x="0" y="1994"/>
                  </a:lnTo>
                  <a:lnTo>
                    <a:pt x="0" y="2279"/>
                  </a:lnTo>
                  <a:lnTo>
                    <a:pt x="26" y="2564"/>
                  </a:lnTo>
                  <a:lnTo>
                    <a:pt x="52" y="2823"/>
                  </a:lnTo>
                  <a:lnTo>
                    <a:pt x="130" y="3108"/>
                  </a:lnTo>
                  <a:lnTo>
                    <a:pt x="207" y="3367"/>
                  </a:lnTo>
                  <a:lnTo>
                    <a:pt x="285" y="3600"/>
                  </a:lnTo>
                  <a:lnTo>
                    <a:pt x="415" y="3833"/>
                  </a:lnTo>
                  <a:lnTo>
                    <a:pt x="544" y="4040"/>
                  </a:lnTo>
                  <a:lnTo>
                    <a:pt x="699" y="4196"/>
                  </a:lnTo>
                  <a:lnTo>
                    <a:pt x="855" y="4351"/>
                  </a:lnTo>
                  <a:lnTo>
                    <a:pt x="1062" y="4429"/>
                  </a:lnTo>
                  <a:lnTo>
                    <a:pt x="1269" y="4481"/>
                  </a:lnTo>
                  <a:lnTo>
                    <a:pt x="1502" y="4481"/>
                  </a:lnTo>
                  <a:lnTo>
                    <a:pt x="1606" y="4455"/>
                  </a:lnTo>
                  <a:lnTo>
                    <a:pt x="1710" y="4429"/>
                  </a:lnTo>
                  <a:lnTo>
                    <a:pt x="1787" y="4351"/>
                  </a:lnTo>
                  <a:lnTo>
                    <a:pt x="1865" y="4247"/>
                  </a:lnTo>
                  <a:lnTo>
                    <a:pt x="1917" y="4144"/>
                  </a:lnTo>
                  <a:lnTo>
                    <a:pt x="1968" y="4040"/>
                  </a:lnTo>
                  <a:lnTo>
                    <a:pt x="2020" y="3730"/>
                  </a:lnTo>
                  <a:lnTo>
                    <a:pt x="2046" y="3393"/>
                  </a:lnTo>
                  <a:lnTo>
                    <a:pt x="2046" y="3004"/>
                  </a:lnTo>
                  <a:lnTo>
                    <a:pt x="1994" y="2616"/>
                  </a:lnTo>
                  <a:lnTo>
                    <a:pt x="1943" y="2201"/>
                  </a:lnTo>
                  <a:lnTo>
                    <a:pt x="1787" y="1399"/>
                  </a:lnTo>
                  <a:lnTo>
                    <a:pt x="1606" y="673"/>
                  </a:lnTo>
                  <a:lnTo>
                    <a:pt x="142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67"/>
            <p:cNvSpPr/>
            <p:nvPr/>
          </p:nvSpPr>
          <p:spPr>
            <a:xfrm>
              <a:off x="7328369" y="1454384"/>
              <a:ext cx="32087" cy="70240"/>
            </a:xfrm>
            <a:custGeom>
              <a:avLst/>
              <a:gdLst/>
              <a:ahLst/>
              <a:cxnLst/>
              <a:rect l="l" t="t" r="r" b="b"/>
              <a:pathLst>
                <a:path w="2047" h="4481" fill="none" extrusionOk="0">
                  <a:moveTo>
                    <a:pt x="1425" y="0"/>
                  </a:moveTo>
                  <a:lnTo>
                    <a:pt x="1425" y="0"/>
                  </a:lnTo>
                  <a:lnTo>
                    <a:pt x="1243" y="26"/>
                  </a:lnTo>
                  <a:lnTo>
                    <a:pt x="1088" y="52"/>
                  </a:lnTo>
                  <a:lnTo>
                    <a:pt x="881" y="155"/>
                  </a:lnTo>
                  <a:lnTo>
                    <a:pt x="648" y="285"/>
                  </a:lnTo>
                  <a:lnTo>
                    <a:pt x="544" y="389"/>
                  </a:lnTo>
                  <a:lnTo>
                    <a:pt x="440" y="518"/>
                  </a:lnTo>
                  <a:lnTo>
                    <a:pt x="337" y="648"/>
                  </a:lnTo>
                  <a:lnTo>
                    <a:pt x="259" y="803"/>
                  </a:lnTo>
                  <a:lnTo>
                    <a:pt x="181" y="1010"/>
                  </a:lnTo>
                  <a:lnTo>
                    <a:pt x="104" y="1217"/>
                  </a:lnTo>
                  <a:lnTo>
                    <a:pt x="104" y="1217"/>
                  </a:lnTo>
                  <a:lnTo>
                    <a:pt x="52" y="1476"/>
                  </a:lnTo>
                  <a:lnTo>
                    <a:pt x="26" y="1709"/>
                  </a:lnTo>
                  <a:lnTo>
                    <a:pt x="0" y="1994"/>
                  </a:lnTo>
                  <a:lnTo>
                    <a:pt x="0" y="2279"/>
                  </a:lnTo>
                  <a:lnTo>
                    <a:pt x="26" y="2564"/>
                  </a:lnTo>
                  <a:lnTo>
                    <a:pt x="52" y="2823"/>
                  </a:lnTo>
                  <a:lnTo>
                    <a:pt x="130" y="3108"/>
                  </a:lnTo>
                  <a:lnTo>
                    <a:pt x="207" y="3367"/>
                  </a:lnTo>
                  <a:lnTo>
                    <a:pt x="285" y="3600"/>
                  </a:lnTo>
                  <a:lnTo>
                    <a:pt x="415" y="3833"/>
                  </a:lnTo>
                  <a:lnTo>
                    <a:pt x="544" y="4040"/>
                  </a:lnTo>
                  <a:lnTo>
                    <a:pt x="699" y="4196"/>
                  </a:lnTo>
                  <a:lnTo>
                    <a:pt x="855" y="4351"/>
                  </a:lnTo>
                  <a:lnTo>
                    <a:pt x="1062" y="4429"/>
                  </a:lnTo>
                  <a:lnTo>
                    <a:pt x="1269" y="4481"/>
                  </a:lnTo>
                  <a:lnTo>
                    <a:pt x="1502" y="4481"/>
                  </a:lnTo>
                  <a:lnTo>
                    <a:pt x="1502" y="4481"/>
                  </a:lnTo>
                  <a:lnTo>
                    <a:pt x="1606" y="4455"/>
                  </a:lnTo>
                  <a:lnTo>
                    <a:pt x="1710" y="4429"/>
                  </a:lnTo>
                  <a:lnTo>
                    <a:pt x="1787" y="4351"/>
                  </a:lnTo>
                  <a:lnTo>
                    <a:pt x="1865" y="4247"/>
                  </a:lnTo>
                  <a:lnTo>
                    <a:pt x="1917" y="4144"/>
                  </a:lnTo>
                  <a:lnTo>
                    <a:pt x="1968" y="4040"/>
                  </a:lnTo>
                  <a:lnTo>
                    <a:pt x="2020" y="3730"/>
                  </a:lnTo>
                  <a:lnTo>
                    <a:pt x="2046" y="3393"/>
                  </a:lnTo>
                  <a:lnTo>
                    <a:pt x="2046" y="3004"/>
                  </a:lnTo>
                  <a:lnTo>
                    <a:pt x="1994" y="2616"/>
                  </a:lnTo>
                  <a:lnTo>
                    <a:pt x="1943" y="2201"/>
                  </a:lnTo>
                  <a:lnTo>
                    <a:pt x="1787" y="1399"/>
                  </a:lnTo>
                  <a:lnTo>
                    <a:pt x="1606" y="673"/>
                  </a:lnTo>
                  <a:lnTo>
                    <a:pt x="14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67"/>
            <p:cNvSpPr/>
            <p:nvPr/>
          </p:nvSpPr>
          <p:spPr>
            <a:xfrm>
              <a:off x="7306847" y="1509184"/>
              <a:ext cx="86479" cy="86479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979" y="493"/>
                  </a:moveTo>
                  <a:lnTo>
                    <a:pt x="3212" y="544"/>
                  </a:lnTo>
                  <a:lnTo>
                    <a:pt x="3419" y="596"/>
                  </a:lnTo>
                  <a:lnTo>
                    <a:pt x="3626" y="674"/>
                  </a:lnTo>
                  <a:lnTo>
                    <a:pt x="3834" y="751"/>
                  </a:lnTo>
                  <a:lnTo>
                    <a:pt x="4015" y="881"/>
                  </a:lnTo>
                  <a:lnTo>
                    <a:pt x="4196" y="1010"/>
                  </a:lnTo>
                  <a:lnTo>
                    <a:pt x="4352" y="1140"/>
                  </a:lnTo>
                  <a:lnTo>
                    <a:pt x="4481" y="1321"/>
                  </a:lnTo>
                  <a:lnTo>
                    <a:pt x="4611" y="1477"/>
                  </a:lnTo>
                  <a:lnTo>
                    <a:pt x="4740" y="1684"/>
                  </a:lnTo>
                  <a:lnTo>
                    <a:pt x="4818" y="1865"/>
                  </a:lnTo>
                  <a:lnTo>
                    <a:pt x="4895" y="2072"/>
                  </a:lnTo>
                  <a:lnTo>
                    <a:pt x="4973" y="2305"/>
                  </a:lnTo>
                  <a:lnTo>
                    <a:pt x="4999" y="2513"/>
                  </a:lnTo>
                  <a:lnTo>
                    <a:pt x="4999" y="2746"/>
                  </a:lnTo>
                  <a:lnTo>
                    <a:pt x="4999" y="2979"/>
                  </a:lnTo>
                  <a:lnTo>
                    <a:pt x="4973" y="3212"/>
                  </a:lnTo>
                  <a:lnTo>
                    <a:pt x="4895" y="3419"/>
                  </a:lnTo>
                  <a:lnTo>
                    <a:pt x="4818" y="3626"/>
                  </a:lnTo>
                  <a:lnTo>
                    <a:pt x="4740" y="3833"/>
                  </a:lnTo>
                  <a:lnTo>
                    <a:pt x="4611" y="4015"/>
                  </a:lnTo>
                  <a:lnTo>
                    <a:pt x="4481" y="4170"/>
                  </a:lnTo>
                  <a:lnTo>
                    <a:pt x="4352" y="4351"/>
                  </a:lnTo>
                  <a:lnTo>
                    <a:pt x="4196" y="4481"/>
                  </a:lnTo>
                  <a:lnTo>
                    <a:pt x="4015" y="4610"/>
                  </a:lnTo>
                  <a:lnTo>
                    <a:pt x="3834" y="4740"/>
                  </a:lnTo>
                  <a:lnTo>
                    <a:pt x="3626" y="4818"/>
                  </a:lnTo>
                  <a:lnTo>
                    <a:pt x="3419" y="4895"/>
                  </a:lnTo>
                  <a:lnTo>
                    <a:pt x="3212" y="4947"/>
                  </a:lnTo>
                  <a:lnTo>
                    <a:pt x="2979" y="4999"/>
                  </a:lnTo>
                  <a:lnTo>
                    <a:pt x="2513" y="4999"/>
                  </a:lnTo>
                  <a:lnTo>
                    <a:pt x="2306" y="4947"/>
                  </a:lnTo>
                  <a:lnTo>
                    <a:pt x="2072" y="4895"/>
                  </a:lnTo>
                  <a:lnTo>
                    <a:pt x="1865" y="4818"/>
                  </a:lnTo>
                  <a:lnTo>
                    <a:pt x="1684" y="4740"/>
                  </a:lnTo>
                  <a:lnTo>
                    <a:pt x="1477" y="4610"/>
                  </a:lnTo>
                  <a:lnTo>
                    <a:pt x="1321" y="4481"/>
                  </a:lnTo>
                  <a:lnTo>
                    <a:pt x="1140" y="4351"/>
                  </a:lnTo>
                  <a:lnTo>
                    <a:pt x="1011" y="4170"/>
                  </a:lnTo>
                  <a:lnTo>
                    <a:pt x="881" y="4015"/>
                  </a:lnTo>
                  <a:lnTo>
                    <a:pt x="752" y="3833"/>
                  </a:lnTo>
                  <a:lnTo>
                    <a:pt x="674" y="3626"/>
                  </a:lnTo>
                  <a:lnTo>
                    <a:pt x="596" y="3419"/>
                  </a:lnTo>
                  <a:lnTo>
                    <a:pt x="544" y="3212"/>
                  </a:lnTo>
                  <a:lnTo>
                    <a:pt x="493" y="2979"/>
                  </a:lnTo>
                  <a:lnTo>
                    <a:pt x="493" y="2746"/>
                  </a:lnTo>
                  <a:lnTo>
                    <a:pt x="493" y="2513"/>
                  </a:lnTo>
                  <a:lnTo>
                    <a:pt x="544" y="2305"/>
                  </a:lnTo>
                  <a:lnTo>
                    <a:pt x="596" y="2072"/>
                  </a:lnTo>
                  <a:lnTo>
                    <a:pt x="674" y="1865"/>
                  </a:lnTo>
                  <a:lnTo>
                    <a:pt x="752" y="1684"/>
                  </a:lnTo>
                  <a:lnTo>
                    <a:pt x="881" y="1477"/>
                  </a:lnTo>
                  <a:lnTo>
                    <a:pt x="1011" y="1321"/>
                  </a:lnTo>
                  <a:lnTo>
                    <a:pt x="1140" y="1140"/>
                  </a:lnTo>
                  <a:lnTo>
                    <a:pt x="1321" y="1010"/>
                  </a:lnTo>
                  <a:lnTo>
                    <a:pt x="1477" y="881"/>
                  </a:lnTo>
                  <a:lnTo>
                    <a:pt x="1684" y="751"/>
                  </a:lnTo>
                  <a:lnTo>
                    <a:pt x="1865" y="674"/>
                  </a:lnTo>
                  <a:lnTo>
                    <a:pt x="2072" y="596"/>
                  </a:lnTo>
                  <a:lnTo>
                    <a:pt x="2306" y="544"/>
                  </a:lnTo>
                  <a:lnTo>
                    <a:pt x="2513" y="493"/>
                  </a:lnTo>
                  <a:close/>
                  <a:moveTo>
                    <a:pt x="2461" y="0"/>
                  </a:moveTo>
                  <a:lnTo>
                    <a:pt x="2202" y="52"/>
                  </a:lnTo>
                  <a:lnTo>
                    <a:pt x="1917" y="104"/>
                  </a:lnTo>
                  <a:lnTo>
                    <a:pt x="1684" y="208"/>
                  </a:lnTo>
                  <a:lnTo>
                    <a:pt x="1425" y="311"/>
                  </a:lnTo>
                  <a:lnTo>
                    <a:pt x="1218" y="467"/>
                  </a:lnTo>
                  <a:lnTo>
                    <a:pt x="985" y="622"/>
                  </a:lnTo>
                  <a:lnTo>
                    <a:pt x="803" y="803"/>
                  </a:lnTo>
                  <a:lnTo>
                    <a:pt x="622" y="985"/>
                  </a:lnTo>
                  <a:lnTo>
                    <a:pt x="467" y="1218"/>
                  </a:lnTo>
                  <a:lnTo>
                    <a:pt x="337" y="1425"/>
                  </a:lnTo>
                  <a:lnTo>
                    <a:pt x="208" y="1684"/>
                  </a:lnTo>
                  <a:lnTo>
                    <a:pt x="104" y="1917"/>
                  </a:lnTo>
                  <a:lnTo>
                    <a:pt x="52" y="2202"/>
                  </a:lnTo>
                  <a:lnTo>
                    <a:pt x="1" y="2461"/>
                  </a:lnTo>
                  <a:lnTo>
                    <a:pt x="1" y="2746"/>
                  </a:lnTo>
                  <a:lnTo>
                    <a:pt x="1" y="3031"/>
                  </a:lnTo>
                  <a:lnTo>
                    <a:pt x="52" y="3290"/>
                  </a:lnTo>
                  <a:lnTo>
                    <a:pt x="104" y="3575"/>
                  </a:lnTo>
                  <a:lnTo>
                    <a:pt x="208" y="3808"/>
                  </a:lnTo>
                  <a:lnTo>
                    <a:pt x="337" y="4067"/>
                  </a:lnTo>
                  <a:lnTo>
                    <a:pt x="467" y="4300"/>
                  </a:lnTo>
                  <a:lnTo>
                    <a:pt x="622" y="4507"/>
                  </a:lnTo>
                  <a:lnTo>
                    <a:pt x="803" y="4688"/>
                  </a:lnTo>
                  <a:lnTo>
                    <a:pt x="985" y="4869"/>
                  </a:lnTo>
                  <a:lnTo>
                    <a:pt x="1218" y="5025"/>
                  </a:lnTo>
                  <a:lnTo>
                    <a:pt x="1425" y="5180"/>
                  </a:lnTo>
                  <a:lnTo>
                    <a:pt x="1684" y="5284"/>
                  </a:lnTo>
                  <a:lnTo>
                    <a:pt x="1917" y="5387"/>
                  </a:lnTo>
                  <a:lnTo>
                    <a:pt x="2202" y="5439"/>
                  </a:lnTo>
                  <a:lnTo>
                    <a:pt x="2461" y="5491"/>
                  </a:lnTo>
                  <a:lnTo>
                    <a:pt x="2746" y="5517"/>
                  </a:lnTo>
                  <a:lnTo>
                    <a:pt x="3031" y="5491"/>
                  </a:lnTo>
                  <a:lnTo>
                    <a:pt x="3316" y="5439"/>
                  </a:lnTo>
                  <a:lnTo>
                    <a:pt x="3575" y="5387"/>
                  </a:lnTo>
                  <a:lnTo>
                    <a:pt x="3808" y="5284"/>
                  </a:lnTo>
                  <a:lnTo>
                    <a:pt x="4067" y="5180"/>
                  </a:lnTo>
                  <a:lnTo>
                    <a:pt x="4300" y="5025"/>
                  </a:lnTo>
                  <a:lnTo>
                    <a:pt x="4507" y="4869"/>
                  </a:lnTo>
                  <a:lnTo>
                    <a:pt x="4688" y="4688"/>
                  </a:lnTo>
                  <a:lnTo>
                    <a:pt x="4870" y="4507"/>
                  </a:lnTo>
                  <a:lnTo>
                    <a:pt x="5025" y="4300"/>
                  </a:lnTo>
                  <a:lnTo>
                    <a:pt x="5180" y="4067"/>
                  </a:lnTo>
                  <a:lnTo>
                    <a:pt x="5284" y="3808"/>
                  </a:lnTo>
                  <a:lnTo>
                    <a:pt x="5388" y="3575"/>
                  </a:lnTo>
                  <a:lnTo>
                    <a:pt x="5439" y="3290"/>
                  </a:lnTo>
                  <a:lnTo>
                    <a:pt x="5491" y="3031"/>
                  </a:lnTo>
                  <a:lnTo>
                    <a:pt x="5517" y="2746"/>
                  </a:lnTo>
                  <a:lnTo>
                    <a:pt x="5491" y="2461"/>
                  </a:lnTo>
                  <a:lnTo>
                    <a:pt x="5439" y="2202"/>
                  </a:lnTo>
                  <a:lnTo>
                    <a:pt x="5388" y="1917"/>
                  </a:lnTo>
                  <a:lnTo>
                    <a:pt x="5284" y="1684"/>
                  </a:lnTo>
                  <a:lnTo>
                    <a:pt x="5180" y="1425"/>
                  </a:lnTo>
                  <a:lnTo>
                    <a:pt x="5025" y="1218"/>
                  </a:lnTo>
                  <a:lnTo>
                    <a:pt x="4870" y="985"/>
                  </a:lnTo>
                  <a:lnTo>
                    <a:pt x="4688" y="803"/>
                  </a:lnTo>
                  <a:lnTo>
                    <a:pt x="4507" y="622"/>
                  </a:lnTo>
                  <a:lnTo>
                    <a:pt x="4300" y="467"/>
                  </a:lnTo>
                  <a:lnTo>
                    <a:pt x="4067" y="311"/>
                  </a:lnTo>
                  <a:lnTo>
                    <a:pt x="3808" y="208"/>
                  </a:lnTo>
                  <a:lnTo>
                    <a:pt x="3575" y="104"/>
                  </a:lnTo>
                  <a:lnTo>
                    <a:pt x="3316" y="52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67"/>
            <p:cNvSpPr/>
            <p:nvPr/>
          </p:nvSpPr>
          <p:spPr>
            <a:xfrm>
              <a:off x="7306847" y="1509184"/>
              <a:ext cx="86479" cy="86479"/>
            </a:xfrm>
            <a:custGeom>
              <a:avLst/>
              <a:gdLst/>
              <a:ahLst/>
              <a:cxnLst/>
              <a:rect l="l" t="t" r="r" b="b"/>
              <a:pathLst>
                <a:path w="5517" h="5517" fill="none" extrusionOk="0">
                  <a:moveTo>
                    <a:pt x="2746" y="5517"/>
                  </a:moveTo>
                  <a:lnTo>
                    <a:pt x="2746" y="5517"/>
                  </a:lnTo>
                  <a:lnTo>
                    <a:pt x="2461" y="5491"/>
                  </a:lnTo>
                  <a:lnTo>
                    <a:pt x="2202" y="5439"/>
                  </a:lnTo>
                  <a:lnTo>
                    <a:pt x="1917" y="5387"/>
                  </a:lnTo>
                  <a:lnTo>
                    <a:pt x="1684" y="5284"/>
                  </a:lnTo>
                  <a:lnTo>
                    <a:pt x="1425" y="5180"/>
                  </a:lnTo>
                  <a:lnTo>
                    <a:pt x="1218" y="5025"/>
                  </a:lnTo>
                  <a:lnTo>
                    <a:pt x="985" y="4869"/>
                  </a:lnTo>
                  <a:lnTo>
                    <a:pt x="803" y="4688"/>
                  </a:lnTo>
                  <a:lnTo>
                    <a:pt x="622" y="4507"/>
                  </a:lnTo>
                  <a:lnTo>
                    <a:pt x="467" y="4300"/>
                  </a:lnTo>
                  <a:lnTo>
                    <a:pt x="337" y="4067"/>
                  </a:lnTo>
                  <a:lnTo>
                    <a:pt x="208" y="3808"/>
                  </a:lnTo>
                  <a:lnTo>
                    <a:pt x="104" y="3575"/>
                  </a:lnTo>
                  <a:lnTo>
                    <a:pt x="52" y="3290"/>
                  </a:lnTo>
                  <a:lnTo>
                    <a:pt x="1" y="3031"/>
                  </a:lnTo>
                  <a:lnTo>
                    <a:pt x="1" y="2746"/>
                  </a:lnTo>
                  <a:lnTo>
                    <a:pt x="1" y="2746"/>
                  </a:lnTo>
                  <a:lnTo>
                    <a:pt x="1" y="2461"/>
                  </a:lnTo>
                  <a:lnTo>
                    <a:pt x="52" y="2202"/>
                  </a:lnTo>
                  <a:lnTo>
                    <a:pt x="104" y="1917"/>
                  </a:lnTo>
                  <a:lnTo>
                    <a:pt x="208" y="1684"/>
                  </a:lnTo>
                  <a:lnTo>
                    <a:pt x="337" y="1425"/>
                  </a:lnTo>
                  <a:lnTo>
                    <a:pt x="467" y="1218"/>
                  </a:lnTo>
                  <a:lnTo>
                    <a:pt x="622" y="985"/>
                  </a:lnTo>
                  <a:lnTo>
                    <a:pt x="803" y="803"/>
                  </a:lnTo>
                  <a:lnTo>
                    <a:pt x="985" y="622"/>
                  </a:lnTo>
                  <a:lnTo>
                    <a:pt x="1218" y="467"/>
                  </a:lnTo>
                  <a:lnTo>
                    <a:pt x="1425" y="311"/>
                  </a:lnTo>
                  <a:lnTo>
                    <a:pt x="1684" y="208"/>
                  </a:lnTo>
                  <a:lnTo>
                    <a:pt x="1917" y="104"/>
                  </a:lnTo>
                  <a:lnTo>
                    <a:pt x="2202" y="52"/>
                  </a:lnTo>
                  <a:lnTo>
                    <a:pt x="2461" y="0"/>
                  </a:lnTo>
                  <a:lnTo>
                    <a:pt x="2746" y="0"/>
                  </a:lnTo>
                  <a:lnTo>
                    <a:pt x="2746" y="0"/>
                  </a:lnTo>
                  <a:lnTo>
                    <a:pt x="3031" y="0"/>
                  </a:lnTo>
                  <a:lnTo>
                    <a:pt x="3316" y="52"/>
                  </a:lnTo>
                  <a:lnTo>
                    <a:pt x="3575" y="104"/>
                  </a:lnTo>
                  <a:lnTo>
                    <a:pt x="3808" y="208"/>
                  </a:lnTo>
                  <a:lnTo>
                    <a:pt x="4067" y="311"/>
                  </a:lnTo>
                  <a:lnTo>
                    <a:pt x="4300" y="467"/>
                  </a:lnTo>
                  <a:lnTo>
                    <a:pt x="4507" y="622"/>
                  </a:lnTo>
                  <a:lnTo>
                    <a:pt x="4688" y="803"/>
                  </a:lnTo>
                  <a:lnTo>
                    <a:pt x="4870" y="985"/>
                  </a:lnTo>
                  <a:lnTo>
                    <a:pt x="5025" y="1218"/>
                  </a:lnTo>
                  <a:lnTo>
                    <a:pt x="5180" y="1425"/>
                  </a:lnTo>
                  <a:lnTo>
                    <a:pt x="5284" y="1684"/>
                  </a:lnTo>
                  <a:lnTo>
                    <a:pt x="5388" y="1917"/>
                  </a:lnTo>
                  <a:lnTo>
                    <a:pt x="5439" y="2202"/>
                  </a:lnTo>
                  <a:lnTo>
                    <a:pt x="5491" y="2461"/>
                  </a:lnTo>
                  <a:lnTo>
                    <a:pt x="5517" y="2746"/>
                  </a:lnTo>
                  <a:lnTo>
                    <a:pt x="5517" y="2746"/>
                  </a:lnTo>
                  <a:lnTo>
                    <a:pt x="5491" y="3031"/>
                  </a:lnTo>
                  <a:lnTo>
                    <a:pt x="5439" y="3290"/>
                  </a:lnTo>
                  <a:lnTo>
                    <a:pt x="5388" y="3575"/>
                  </a:lnTo>
                  <a:lnTo>
                    <a:pt x="5284" y="3808"/>
                  </a:lnTo>
                  <a:lnTo>
                    <a:pt x="5180" y="4067"/>
                  </a:lnTo>
                  <a:lnTo>
                    <a:pt x="5025" y="4300"/>
                  </a:lnTo>
                  <a:lnTo>
                    <a:pt x="4870" y="4507"/>
                  </a:lnTo>
                  <a:lnTo>
                    <a:pt x="4688" y="4688"/>
                  </a:lnTo>
                  <a:lnTo>
                    <a:pt x="4507" y="4869"/>
                  </a:lnTo>
                  <a:lnTo>
                    <a:pt x="4300" y="5025"/>
                  </a:lnTo>
                  <a:lnTo>
                    <a:pt x="4067" y="5180"/>
                  </a:lnTo>
                  <a:lnTo>
                    <a:pt x="3808" y="5284"/>
                  </a:lnTo>
                  <a:lnTo>
                    <a:pt x="3575" y="5387"/>
                  </a:lnTo>
                  <a:lnTo>
                    <a:pt x="3316" y="5439"/>
                  </a:lnTo>
                  <a:lnTo>
                    <a:pt x="3031" y="5491"/>
                  </a:lnTo>
                  <a:lnTo>
                    <a:pt x="274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67"/>
            <p:cNvSpPr/>
            <p:nvPr/>
          </p:nvSpPr>
          <p:spPr>
            <a:xfrm>
              <a:off x="7314559" y="1516896"/>
              <a:ext cx="70663" cy="70647"/>
            </a:xfrm>
            <a:custGeom>
              <a:avLst/>
              <a:gdLst/>
              <a:ahLst/>
              <a:cxnLst/>
              <a:rect l="l" t="t" r="r" b="b"/>
              <a:pathLst>
                <a:path w="4508" h="4507" fill="none" extrusionOk="0">
                  <a:moveTo>
                    <a:pt x="2254" y="1"/>
                  </a:moveTo>
                  <a:lnTo>
                    <a:pt x="2254" y="1"/>
                  </a:lnTo>
                  <a:lnTo>
                    <a:pt x="2021" y="1"/>
                  </a:lnTo>
                  <a:lnTo>
                    <a:pt x="1814" y="52"/>
                  </a:lnTo>
                  <a:lnTo>
                    <a:pt x="1580" y="104"/>
                  </a:lnTo>
                  <a:lnTo>
                    <a:pt x="1373" y="182"/>
                  </a:lnTo>
                  <a:lnTo>
                    <a:pt x="1192" y="259"/>
                  </a:lnTo>
                  <a:lnTo>
                    <a:pt x="985" y="389"/>
                  </a:lnTo>
                  <a:lnTo>
                    <a:pt x="829" y="518"/>
                  </a:lnTo>
                  <a:lnTo>
                    <a:pt x="648" y="648"/>
                  </a:lnTo>
                  <a:lnTo>
                    <a:pt x="519" y="829"/>
                  </a:lnTo>
                  <a:lnTo>
                    <a:pt x="389" y="985"/>
                  </a:lnTo>
                  <a:lnTo>
                    <a:pt x="260" y="1192"/>
                  </a:lnTo>
                  <a:lnTo>
                    <a:pt x="182" y="1373"/>
                  </a:lnTo>
                  <a:lnTo>
                    <a:pt x="104" y="1580"/>
                  </a:lnTo>
                  <a:lnTo>
                    <a:pt x="52" y="1813"/>
                  </a:lnTo>
                  <a:lnTo>
                    <a:pt x="1" y="2021"/>
                  </a:lnTo>
                  <a:lnTo>
                    <a:pt x="1" y="2254"/>
                  </a:lnTo>
                  <a:lnTo>
                    <a:pt x="1" y="2254"/>
                  </a:lnTo>
                  <a:lnTo>
                    <a:pt x="1" y="2487"/>
                  </a:lnTo>
                  <a:lnTo>
                    <a:pt x="52" y="2720"/>
                  </a:lnTo>
                  <a:lnTo>
                    <a:pt x="104" y="2927"/>
                  </a:lnTo>
                  <a:lnTo>
                    <a:pt x="182" y="3134"/>
                  </a:lnTo>
                  <a:lnTo>
                    <a:pt x="260" y="3341"/>
                  </a:lnTo>
                  <a:lnTo>
                    <a:pt x="389" y="3523"/>
                  </a:lnTo>
                  <a:lnTo>
                    <a:pt x="519" y="3678"/>
                  </a:lnTo>
                  <a:lnTo>
                    <a:pt x="648" y="3859"/>
                  </a:lnTo>
                  <a:lnTo>
                    <a:pt x="829" y="3989"/>
                  </a:lnTo>
                  <a:lnTo>
                    <a:pt x="985" y="4118"/>
                  </a:lnTo>
                  <a:lnTo>
                    <a:pt x="1192" y="4248"/>
                  </a:lnTo>
                  <a:lnTo>
                    <a:pt x="1373" y="4326"/>
                  </a:lnTo>
                  <a:lnTo>
                    <a:pt x="1580" y="4403"/>
                  </a:lnTo>
                  <a:lnTo>
                    <a:pt x="1814" y="4455"/>
                  </a:lnTo>
                  <a:lnTo>
                    <a:pt x="2021" y="4507"/>
                  </a:lnTo>
                  <a:lnTo>
                    <a:pt x="2254" y="4507"/>
                  </a:lnTo>
                  <a:lnTo>
                    <a:pt x="2254" y="4507"/>
                  </a:lnTo>
                  <a:lnTo>
                    <a:pt x="2487" y="4507"/>
                  </a:lnTo>
                  <a:lnTo>
                    <a:pt x="2720" y="4455"/>
                  </a:lnTo>
                  <a:lnTo>
                    <a:pt x="2927" y="4403"/>
                  </a:lnTo>
                  <a:lnTo>
                    <a:pt x="3134" y="4326"/>
                  </a:lnTo>
                  <a:lnTo>
                    <a:pt x="3342" y="4248"/>
                  </a:lnTo>
                  <a:lnTo>
                    <a:pt x="3523" y="4118"/>
                  </a:lnTo>
                  <a:lnTo>
                    <a:pt x="3704" y="3989"/>
                  </a:lnTo>
                  <a:lnTo>
                    <a:pt x="3860" y="3859"/>
                  </a:lnTo>
                  <a:lnTo>
                    <a:pt x="3989" y="3678"/>
                  </a:lnTo>
                  <a:lnTo>
                    <a:pt x="4119" y="3523"/>
                  </a:lnTo>
                  <a:lnTo>
                    <a:pt x="4248" y="3341"/>
                  </a:lnTo>
                  <a:lnTo>
                    <a:pt x="4326" y="3134"/>
                  </a:lnTo>
                  <a:lnTo>
                    <a:pt x="4403" y="2927"/>
                  </a:lnTo>
                  <a:lnTo>
                    <a:pt x="4481" y="2720"/>
                  </a:lnTo>
                  <a:lnTo>
                    <a:pt x="4507" y="2487"/>
                  </a:lnTo>
                  <a:lnTo>
                    <a:pt x="4507" y="2254"/>
                  </a:lnTo>
                  <a:lnTo>
                    <a:pt x="4507" y="2254"/>
                  </a:lnTo>
                  <a:lnTo>
                    <a:pt x="4507" y="2021"/>
                  </a:lnTo>
                  <a:lnTo>
                    <a:pt x="4481" y="1813"/>
                  </a:lnTo>
                  <a:lnTo>
                    <a:pt x="4403" y="1580"/>
                  </a:lnTo>
                  <a:lnTo>
                    <a:pt x="4326" y="1373"/>
                  </a:lnTo>
                  <a:lnTo>
                    <a:pt x="4248" y="1192"/>
                  </a:lnTo>
                  <a:lnTo>
                    <a:pt x="4119" y="985"/>
                  </a:lnTo>
                  <a:lnTo>
                    <a:pt x="3989" y="829"/>
                  </a:lnTo>
                  <a:lnTo>
                    <a:pt x="3860" y="648"/>
                  </a:lnTo>
                  <a:lnTo>
                    <a:pt x="3704" y="518"/>
                  </a:lnTo>
                  <a:lnTo>
                    <a:pt x="3523" y="389"/>
                  </a:lnTo>
                  <a:lnTo>
                    <a:pt x="3342" y="259"/>
                  </a:lnTo>
                  <a:lnTo>
                    <a:pt x="3134" y="182"/>
                  </a:lnTo>
                  <a:lnTo>
                    <a:pt x="2927" y="104"/>
                  </a:lnTo>
                  <a:lnTo>
                    <a:pt x="2720" y="52"/>
                  </a:lnTo>
                  <a:lnTo>
                    <a:pt x="2487" y="1"/>
                  </a:lnTo>
                  <a:lnTo>
                    <a:pt x="22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67"/>
            <p:cNvSpPr/>
            <p:nvPr/>
          </p:nvSpPr>
          <p:spPr>
            <a:xfrm>
              <a:off x="7389266" y="16127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67"/>
            <p:cNvSpPr/>
            <p:nvPr/>
          </p:nvSpPr>
          <p:spPr>
            <a:xfrm>
              <a:off x="7389266" y="161270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67"/>
            <p:cNvSpPr/>
            <p:nvPr/>
          </p:nvSpPr>
          <p:spPr>
            <a:xfrm>
              <a:off x="7376679" y="1546945"/>
              <a:ext cx="169698" cy="187567"/>
            </a:xfrm>
            <a:custGeom>
              <a:avLst/>
              <a:gdLst/>
              <a:ahLst/>
              <a:cxnLst/>
              <a:rect l="l" t="t" r="r" b="b"/>
              <a:pathLst>
                <a:path w="10826" h="11966" extrusionOk="0">
                  <a:moveTo>
                    <a:pt x="9816" y="0"/>
                  </a:moveTo>
                  <a:lnTo>
                    <a:pt x="9453" y="155"/>
                  </a:lnTo>
                  <a:lnTo>
                    <a:pt x="8961" y="389"/>
                  </a:lnTo>
                  <a:lnTo>
                    <a:pt x="8547" y="803"/>
                  </a:lnTo>
                  <a:lnTo>
                    <a:pt x="8158" y="1166"/>
                  </a:lnTo>
                  <a:lnTo>
                    <a:pt x="7718" y="1528"/>
                  </a:lnTo>
                  <a:lnTo>
                    <a:pt x="7278" y="1865"/>
                  </a:lnTo>
                  <a:lnTo>
                    <a:pt x="6812" y="2176"/>
                  </a:lnTo>
                  <a:lnTo>
                    <a:pt x="6345" y="2460"/>
                  </a:lnTo>
                  <a:lnTo>
                    <a:pt x="5853" y="2719"/>
                  </a:lnTo>
                  <a:lnTo>
                    <a:pt x="5335" y="2953"/>
                  </a:lnTo>
                  <a:lnTo>
                    <a:pt x="4817" y="3186"/>
                  </a:lnTo>
                  <a:lnTo>
                    <a:pt x="4299" y="3393"/>
                  </a:lnTo>
                  <a:lnTo>
                    <a:pt x="3756" y="3574"/>
                  </a:lnTo>
                  <a:lnTo>
                    <a:pt x="3186" y="3730"/>
                  </a:lnTo>
                  <a:lnTo>
                    <a:pt x="2616" y="3859"/>
                  </a:lnTo>
                  <a:lnTo>
                    <a:pt x="2020" y="3989"/>
                  </a:lnTo>
                  <a:lnTo>
                    <a:pt x="1425" y="4092"/>
                  </a:lnTo>
                  <a:lnTo>
                    <a:pt x="803" y="4196"/>
                  </a:lnTo>
                  <a:lnTo>
                    <a:pt x="803" y="4222"/>
                  </a:lnTo>
                  <a:lnTo>
                    <a:pt x="803" y="4921"/>
                  </a:lnTo>
                  <a:lnTo>
                    <a:pt x="803" y="5594"/>
                  </a:lnTo>
                  <a:lnTo>
                    <a:pt x="777" y="6242"/>
                  </a:lnTo>
                  <a:lnTo>
                    <a:pt x="751" y="6837"/>
                  </a:lnTo>
                  <a:lnTo>
                    <a:pt x="699" y="7407"/>
                  </a:lnTo>
                  <a:lnTo>
                    <a:pt x="570" y="8184"/>
                  </a:lnTo>
                  <a:lnTo>
                    <a:pt x="466" y="8676"/>
                  </a:lnTo>
                  <a:lnTo>
                    <a:pt x="337" y="9142"/>
                  </a:lnTo>
                  <a:lnTo>
                    <a:pt x="181" y="9609"/>
                  </a:lnTo>
                  <a:lnTo>
                    <a:pt x="0" y="10075"/>
                  </a:lnTo>
                  <a:lnTo>
                    <a:pt x="26" y="10178"/>
                  </a:lnTo>
                  <a:lnTo>
                    <a:pt x="130" y="10411"/>
                  </a:lnTo>
                  <a:lnTo>
                    <a:pt x="233" y="10567"/>
                  </a:lnTo>
                  <a:lnTo>
                    <a:pt x="363" y="10722"/>
                  </a:lnTo>
                  <a:lnTo>
                    <a:pt x="544" y="10904"/>
                  </a:lnTo>
                  <a:lnTo>
                    <a:pt x="751" y="11085"/>
                  </a:lnTo>
                  <a:lnTo>
                    <a:pt x="1036" y="11266"/>
                  </a:lnTo>
                  <a:lnTo>
                    <a:pt x="1373" y="11447"/>
                  </a:lnTo>
                  <a:lnTo>
                    <a:pt x="1787" y="11603"/>
                  </a:lnTo>
                  <a:lnTo>
                    <a:pt x="2279" y="11732"/>
                  </a:lnTo>
                  <a:lnTo>
                    <a:pt x="2849" y="11862"/>
                  </a:lnTo>
                  <a:lnTo>
                    <a:pt x="3497" y="11914"/>
                  </a:lnTo>
                  <a:lnTo>
                    <a:pt x="4222" y="11965"/>
                  </a:lnTo>
                  <a:lnTo>
                    <a:pt x="5076" y="11940"/>
                  </a:lnTo>
                  <a:lnTo>
                    <a:pt x="5413" y="11914"/>
                  </a:lnTo>
                  <a:lnTo>
                    <a:pt x="5750" y="11888"/>
                  </a:lnTo>
                  <a:lnTo>
                    <a:pt x="6061" y="11836"/>
                  </a:lnTo>
                  <a:lnTo>
                    <a:pt x="6371" y="11758"/>
                  </a:lnTo>
                  <a:lnTo>
                    <a:pt x="6993" y="11603"/>
                  </a:lnTo>
                  <a:lnTo>
                    <a:pt x="7537" y="11370"/>
                  </a:lnTo>
                  <a:lnTo>
                    <a:pt x="8055" y="11137"/>
                  </a:lnTo>
                  <a:lnTo>
                    <a:pt x="8521" y="10852"/>
                  </a:lnTo>
                  <a:lnTo>
                    <a:pt x="8961" y="10567"/>
                  </a:lnTo>
                  <a:lnTo>
                    <a:pt x="9350" y="10282"/>
                  </a:lnTo>
                  <a:lnTo>
                    <a:pt x="9686" y="9997"/>
                  </a:lnTo>
                  <a:lnTo>
                    <a:pt x="9997" y="9712"/>
                  </a:lnTo>
                  <a:lnTo>
                    <a:pt x="10256" y="9453"/>
                  </a:lnTo>
                  <a:lnTo>
                    <a:pt x="10463" y="9220"/>
                  </a:lnTo>
                  <a:lnTo>
                    <a:pt x="10748" y="8858"/>
                  </a:lnTo>
                  <a:lnTo>
                    <a:pt x="10826" y="8728"/>
                  </a:lnTo>
                  <a:lnTo>
                    <a:pt x="10593" y="8236"/>
                  </a:lnTo>
                  <a:lnTo>
                    <a:pt x="10386" y="7718"/>
                  </a:lnTo>
                  <a:lnTo>
                    <a:pt x="10204" y="7226"/>
                  </a:lnTo>
                  <a:lnTo>
                    <a:pt x="10023" y="6734"/>
                  </a:lnTo>
                  <a:lnTo>
                    <a:pt x="9894" y="6242"/>
                  </a:lnTo>
                  <a:lnTo>
                    <a:pt x="9764" y="5750"/>
                  </a:lnTo>
                  <a:lnTo>
                    <a:pt x="9660" y="5258"/>
                  </a:lnTo>
                  <a:lnTo>
                    <a:pt x="9583" y="4765"/>
                  </a:lnTo>
                  <a:lnTo>
                    <a:pt x="9505" y="4273"/>
                  </a:lnTo>
                  <a:lnTo>
                    <a:pt x="9479" y="3807"/>
                  </a:lnTo>
                  <a:lnTo>
                    <a:pt x="9453" y="3315"/>
                  </a:lnTo>
                  <a:lnTo>
                    <a:pt x="9479" y="2823"/>
                  </a:lnTo>
                  <a:lnTo>
                    <a:pt x="9505" y="2305"/>
                  </a:lnTo>
                  <a:lnTo>
                    <a:pt x="9557" y="1813"/>
                  </a:lnTo>
                  <a:lnTo>
                    <a:pt x="9635" y="1295"/>
                  </a:lnTo>
                  <a:lnTo>
                    <a:pt x="9738" y="777"/>
                  </a:lnTo>
                  <a:lnTo>
                    <a:pt x="9842" y="181"/>
                  </a:lnTo>
                  <a:lnTo>
                    <a:pt x="9816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67"/>
            <p:cNvSpPr/>
            <p:nvPr/>
          </p:nvSpPr>
          <p:spPr>
            <a:xfrm>
              <a:off x="7387636" y="1588343"/>
              <a:ext cx="90131" cy="74723"/>
            </a:xfrm>
            <a:custGeom>
              <a:avLst/>
              <a:gdLst/>
              <a:ahLst/>
              <a:cxnLst/>
              <a:rect l="l" t="t" r="r" b="b"/>
              <a:pathLst>
                <a:path w="5750" h="4767" extrusionOk="0">
                  <a:moveTo>
                    <a:pt x="5750" y="1"/>
                  </a:moveTo>
                  <a:lnTo>
                    <a:pt x="5103" y="441"/>
                  </a:lnTo>
                  <a:lnTo>
                    <a:pt x="4429" y="804"/>
                  </a:lnTo>
                  <a:lnTo>
                    <a:pt x="3730" y="1114"/>
                  </a:lnTo>
                  <a:lnTo>
                    <a:pt x="3393" y="1244"/>
                  </a:lnTo>
                  <a:lnTo>
                    <a:pt x="3031" y="1373"/>
                  </a:lnTo>
                  <a:lnTo>
                    <a:pt x="2694" y="1477"/>
                  </a:lnTo>
                  <a:lnTo>
                    <a:pt x="2331" y="1555"/>
                  </a:lnTo>
                  <a:lnTo>
                    <a:pt x="1995" y="1607"/>
                  </a:lnTo>
                  <a:lnTo>
                    <a:pt x="1632" y="1658"/>
                  </a:lnTo>
                  <a:lnTo>
                    <a:pt x="1295" y="1684"/>
                  </a:lnTo>
                  <a:lnTo>
                    <a:pt x="959" y="1684"/>
                  </a:lnTo>
                  <a:lnTo>
                    <a:pt x="622" y="1658"/>
                  </a:lnTo>
                  <a:lnTo>
                    <a:pt x="285" y="1607"/>
                  </a:lnTo>
                  <a:lnTo>
                    <a:pt x="104" y="1581"/>
                  </a:lnTo>
                  <a:lnTo>
                    <a:pt x="104" y="2280"/>
                  </a:lnTo>
                  <a:lnTo>
                    <a:pt x="104" y="2953"/>
                  </a:lnTo>
                  <a:lnTo>
                    <a:pt x="78" y="3601"/>
                  </a:lnTo>
                  <a:lnTo>
                    <a:pt x="52" y="4196"/>
                  </a:lnTo>
                  <a:lnTo>
                    <a:pt x="0" y="4766"/>
                  </a:lnTo>
                  <a:lnTo>
                    <a:pt x="544" y="4611"/>
                  </a:lnTo>
                  <a:lnTo>
                    <a:pt x="1088" y="4404"/>
                  </a:lnTo>
                  <a:lnTo>
                    <a:pt x="1580" y="4196"/>
                  </a:lnTo>
                  <a:lnTo>
                    <a:pt x="2072" y="3937"/>
                  </a:lnTo>
                  <a:lnTo>
                    <a:pt x="2513" y="3653"/>
                  </a:lnTo>
                  <a:lnTo>
                    <a:pt x="2953" y="3342"/>
                  </a:lnTo>
                  <a:lnTo>
                    <a:pt x="3341" y="3005"/>
                  </a:lnTo>
                  <a:lnTo>
                    <a:pt x="3704" y="2668"/>
                  </a:lnTo>
                  <a:lnTo>
                    <a:pt x="4067" y="2332"/>
                  </a:lnTo>
                  <a:lnTo>
                    <a:pt x="4377" y="1969"/>
                  </a:lnTo>
                  <a:lnTo>
                    <a:pt x="4662" y="1632"/>
                  </a:lnTo>
                  <a:lnTo>
                    <a:pt x="4947" y="1270"/>
                  </a:lnTo>
                  <a:lnTo>
                    <a:pt x="5387" y="596"/>
                  </a:lnTo>
                  <a:lnTo>
                    <a:pt x="5750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67"/>
            <p:cNvSpPr/>
            <p:nvPr/>
          </p:nvSpPr>
          <p:spPr>
            <a:xfrm>
              <a:off x="7336081" y="1315943"/>
              <a:ext cx="263481" cy="302057"/>
            </a:xfrm>
            <a:custGeom>
              <a:avLst/>
              <a:gdLst/>
              <a:ahLst/>
              <a:cxnLst/>
              <a:rect l="l" t="t" r="r" b="b"/>
              <a:pathLst>
                <a:path w="16809" h="19270" extrusionOk="0">
                  <a:moveTo>
                    <a:pt x="8780" y="0"/>
                  </a:moveTo>
                  <a:lnTo>
                    <a:pt x="8184" y="26"/>
                  </a:lnTo>
                  <a:lnTo>
                    <a:pt x="7563" y="52"/>
                  </a:lnTo>
                  <a:lnTo>
                    <a:pt x="6993" y="104"/>
                  </a:lnTo>
                  <a:lnTo>
                    <a:pt x="6449" y="182"/>
                  </a:lnTo>
                  <a:lnTo>
                    <a:pt x="5931" y="259"/>
                  </a:lnTo>
                  <a:lnTo>
                    <a:pt x="5439" y="363"/>
                  </a:lnTo>
                  <a:lnTo>
                    <a:pt x="4973" y="467"/>
                  </a:lnTo>
                  <a:lnTo>
                    <a:pt x="4507" y="596"/>
                  </a:lnTo>
                  <a:lnTo>
                    <a:pt x="4092" y="726"/>
                  </a:lnTo>
                  <a:lnTo>
                    <a:pt x="3704" y="881"/>
                  </a:lnTo>
                  <a:lnTo>
                    <a:pt x="3315" y="1036"/>
                  </a:lnTo>
                  <a:lnTo>
                    <a:pt x="2979" y="1192"/>
                  </a:lnTo>
                  <a:lnTo>
                    <a:pt x="2642" y="1373"/>
                  </a:lnTo>
                  <a:lnTo>
                    <a:pt x="2331" y="1554"/>
                  </a:lnTo>
                  <a:lnTo>
                    <a:pt x="2046" y="1762"/>
                  </a:lnTo>
                  <a:lnTo>
                    <a:pt x="1787" y="1969"/>
                  </a:lnTo>
                  <a:lnTo>
                    <a:pt x="1554" y="2176"/>
                  </a:lnTo>
                  <a:lnTo>
                    <a:pt x="1321" y="2409"/>
                  </a:lnTo>
                  <a:lnTo>
                    <a:pt x="1114" y="2642"/>
                  </a:lnTo>
                  <a:lnTo>
                    <a:pt x="933" y="2875"/>
                  </a:lnTo>
                  <a:lnTo>
                    <a:pt x="751" y="3108"/>
                  </a:lnTo>
                  <a:lnTo>
                    <a:pt x="622" y="3367"/>
                  </a:lnTo>
                  <a:lnTo>
                    <a:pt x="492" y="3600"/>
                  </a:lnTo>
                  <a:lnTo>
                    <a:pt x="363" y="3859"/>
                  </a:lnTo>
                  <a:lnTo>
                    <a:pt x="259" y="4118"/>
                  </a:lnTo>
                  <a:lnTo>
                    <a:pt x="182" y="4403"/>
                  </a:lnTo>
                  <a:lnTo>
                    <a:pt x="130" y="4662"/>
                  </a:lnTo>
                  <a:lnTo>
                    <a:pt x="26" y="5206"/>
                  </a:lnTo>
                  <a:lnTo>
                    <a:pt x="0" y="5776"/>
                  </a:lnTo>
                  <a:lnTo>
                    <a:pt x="26" y="6346"/>
                  </a:lnTo>
                  <a:lnTo>
                    <a:pt x="104" y="6993"/>
                  </a:lnTo>
                  <a:lnTo>
                    <a:pt x="207" y="7796"/>
                  </a:lnTo>
                  <a:lnTo>
                    <a:pt x="492" y="9480"/>
                  </a:lnTo>
                  <a:lnTo>
                    <a:pt x="855" y="11448"/>
                  </a:lnTo>
                  <a:lnTo>
                    <a:pt x="829" y="11526"/>
                  </a:lnTo>
                  <a:lnTo>
                    <a:pt x="674" y="12018"/>
                  </a:lnTo>
                  <a:lnTo>
                    <a:pt x="570" y="12536"/>
                  </a:lnTo>
                  <a:lnTo>
                    <a:pt x="492" y="13028"/>
                  </a:lnTo>
                  <a:lnTo>
                    <a:pt x="441" y="13520"/>
                  </a:lnTo>
                  <a:lnTo>
                    <a:pt x="389" y="14012"/>
                  </a:lnTo>
                  <a:lnTo>
                    <a:pt x="389" y="14530"/>
                  </a:lnTo>
                  <a:lnTo>
                    <a:pt x="389" y="15022"/>
                  </a:lnTo>
                  <a:lnTo>
                    <a:pt x="441" y="15514"/>
                  </a:lnTo>
                  <a:lnTo>
                    <a:pt x="518" y="16006"/>
                  </a:lnTo>
                  <a:lnTo>
                    <a:pt x="622" y="16472"/>
                  </a:lnTo>
                  <a:lnTo>
                    <a:pt x="751" y="16938"/>
                  </a:lnTo>
                  <a:lnTo>
                    <a:pt x="933" y="17353"/>
                  </a:lnTo>
                  <a:lnTo>
                    <a:pt x="1140" y="17741"/>
                  </a:lnTo>
                  <a:lnTo>
                    <a:pt x="1399" y="18078"/>
                  </a:lnTo>
                  <a:lnTo>
                    <a:pt x="1528" y="18233"/>
                  </a:lnTo>
                  <a:lnTo>
                    <a:pt x="1684" y="18389"/>
                  </a:lnTo>
                  <a:lnTo>
                    <a:pt x="1865" y="18518"/>
                  </a:lnTo>
                  <a:lnTo>
                    <a:pt x="2020" y="18648"/>
                  </a:lnTo>
                  <a:lnTo>
                    <a:pt x="2228" y="18751"/>
                  </a:lnTo>
                  <a:lnTo>
                    <a:pt x="2409" y="18855"/>
                  </a:lnTo>
                  <a:lnTo>
                    <a:pt x="2616" y="18933"/>
                  </a:lnTo>
                  <a:lnTo>
                    <a:pt x="2849" y="19010"/>
                  </a:lnTo>
                  <a:lnTo>
                    <a:pt x="3030" y="19062"/>
                  </a:lnTo>
                  <a:lnTo>
                    <a:pt x="3367" y="19140"/>
                  </a:lnTo>
                  <a:lnTo>
                    <a:pt x="3833" y="19218"/>
                  </a:lnTo>
                  <a:lnTo>
                    <a:pt x="4092" y="19243"/>
                  </a:lnTo>
                  <a:lnTo>
                    <a:pt x="4403" y="19269"/>
                  </a:lnTo>
                  <a:lnTo>
                    <a:pt x="4843" y="19243"/>
                  </a:lnTo>
                  <a:lnTo>
                    <a:pt x="5335" y="19192"/>
                  </a:lnTo>
                  <a:lnTo>
                    <a:pt x="5879" y="19114"/>
                  </a:lnTo>
                  <a:lnTo>
                    <a:pt x="6423" y="18985"/>
                  </a:lnTo>
                  <a:lnTo>
                    <a:pt x="6993" y="18829"/>
                  </a:lnTo>
                  <a:lnTo>
                    <a:pt x="7589" y="18622"/>
                  </a:lnTo>
                  <a:lnTo>
                    <a:pt x="8184" y="18389"/>
                  </a:lnTo>
                  <a:lnTo>
                    <a:pt x="8780" y="18130"/>
                  </a:lnTo>
                  <a:lnTo>
                    <a:pt x="9350" y="17819"/>
                  </a:lnTo>
                  <a:lnTo>
                    <a:pt x="9920" y="17482"/>
                  </a:lnTo>
                  <a:lnTo>
                    <a:pt x="10463" y="17094"/>
                  </a:lnTo>
                  <a:lnTo>
                    <a:pt x="10981" y="16705"/>
                  </a:lnTo>
                  <a:lnTo>
                    <a:pt x="11448" y="16265"/>
                  </a:lnTo>
                  <a:lnTo>
                    <a:pt x="11888" y="15799"/>
                  </a:lnTo>
                  <a:lnTo>
                    <a:pt x="12069" y="15540"/>
                  </a:lnTo>
                  <a:lnTo>
                    <a:pt x="12250" y="15281"/>
                  </a:lnTo>
                  <a:lnTo>
                    <a:pt x="12432" y="15022"/>
                  </a:lnTo>
                  <a:lnTo>
                    <a:pt x="12587" y="14763"/>
                  </a:lnTo>
                  <a:lnTo>
                    <a:pt x="12587" y="14737"/>
                  </a:lnTo>
                  <a:lnTo>
                    <a:pt x="12665" y="14608"/>
                  </a:lnTo>
                  <a:lnTo>
                    <a:pt x="12794" y="14323"/>
                  </a:lnTo>
                  <a:lnTo>
                    <a:pt x="12846" y="14323"/>
                  </a:lnTo>
                  <a:lnTo>
                    <a:pt x="13286" y="14297"/>
                  </a:lnTo>
                  <a:lnTo>
                    <a:pt x="13675" y="14219"/>
                  </a:lnTo>
                  <a:lnTo>
                    <a:pt x="14063" y="14115"/>
                  </a:lnTo>
                  <a:lnTo>
                    <a:pt x="14426" y="13960"/>
                  </a:lnTo>
                  <a:lnTo>
                    <a:pt x="14789" y="13779"/>
                  </a:lnTo>
                  <a:lnTo>
                    <a:pt x="15099" y="13572"/>
                  </a:lnTo>
                  <a:lnTo>
                    <a:pt x="15384" y="13338"/>
                  </a:lnTo>
                  <a:lnTo>
                    <a:pt x="15669" y="13054"/>
                  </a:lnTo>
                  <a:lnTo>
                    <a:pt x="15902" y="12769"/>
                  </a:lnTo>
                  <a:lnTo>
                    <a:pt x="16135" y="12484"/>
                  </a:lnTo>
                  <a:lnTo>
                    <a:pt x="16317" y="12147"/>
                  </a:lnTo>
                  <a:lnTo>
                    <a:pt x="16472" y="11810"/>
                  </a:lnTo>
                  <a:lnTo>
                    <a:pt x="16602" y="11474"/>
                  </a:lnTo>
                  <a:lnTo>
                    <a:pt x="16705" y="11137"/>
                  </a:lnTo>
                  <a:lnTo>
                    <a:pt x="16783" y="10800"/>
                  </a:lnTo>
                  <a:lnTo>
                    <a:pt x="16809" y="10464"/>
                  </a:lnTo>
                  <a:lnTo>
                    <a:pt x="16809" y="10256"/>
                  </a:lnTo>
                  <a:lnTo>
                    <a:pt x="16783" y="10023"/>
                  </a:lnTo>
                  <a:lnTo>
                    <a:pt x="16757" y="9790"/>
                  </a:lnTo>
                  <a:lnTo>
                    <a:pt x="16679" y="9557"/>
                  </a:lnTo>
                  <a:lnTo>
                    <a:pt x="16576" y="9324"/>
                  </a:lnTo>
                  <a:lnTo>
                    <a:pt x="16446" y="9117"/>
                  </a:lnTo>
                  <a:lnTo>
                    <a:pt x="16291" y="8962"/>
                  </a:lnTo>
                  <a:lnTo>
                    <a:pt x="16084" y="8806"/>
                  </a:lnTo>
                  <a:lnTo>
                    <a:pt x="16135" y="8728"/>
                  </a:lnTo>
                  <a:lnTo>
                    <a:pt x="16213" y="8599"/>
                  </a:lnTo>
                  <a:lnTo>
                    <a:pt x="16317" y="8288"/>
                  </a:lnTo>
                  <a:lnTo>
                    <a:pt x="16394" y="7848"/>
                  </a:lnTo>
                  <a:lnTo>
                    <a:pt x="16472" y="7408"/>
                  </a:lnTo>
                  <a:lnTo>
                    <a:pt x="16524" y="6941"/>
                  </a:lnTo>
                  <a:lnTo>
                    <a:pt x="16550" y="6527"/>
                  </a:lnTo>
                  <a:lnTo>
                    <a:pt x="16550" y="6190"/>
                  </a:lnTo>
                  <a:lnTo>
                    <a:pt x="16550" y="5983"/>
                  </a:lnTo>
                  <a:lnTo>
                    <a:pt x="16446" y="5543"/>
                  </a:lnTo>
                  <a:lnTo>
                    <a:pt x="16343" y="5077"/>
                  </a:lnTo>
                  <a:lnTo>
                    <a:pt x="16187" y="4585"/>
                  </a:lnTo>
                  <a:lnTo>
                    <a:pt x="16006" y="4067"/>
                  </a:lnTo>
                  <a:lnTo>
                    <a:pt x="15747" y="3549"/>
                  </a:lnTo>
                  <a:lnTo>
                    <a:pt x="15462" y="3031"/>
                  </a:lnTo>
                  <a:lnTo>
                    <a:pt x="15281" y="2798"/>
                  </a:lnTo>
                  <a:lnTo>
                    <a:pt x="15099" y="2539"/>
                  </a:lnTo>
                  <a:lnTo>
                    <a:pt x="14892" y="2280"/>
                  </a:lnTo>
                  <a:lnTo>
                    <a:pt x="14685" y="2046"/>
                  </a:lnTo>
                  <a:lnTo>
                    <a:pt x="14452" y="1813"/>
                  </a:lnTo>
                  <a:lnTo>
                    <a:pt x="14193" y="1606"/>
                  </a:lnTo>
                  <a:lnTo>
                    <a:pt x="13908" y="1373"/>
                  </a:lnTo>
                  <a:lnTo>
                    <a:pt x="13623" y="1166"/>
                  </a:lnTo>
                  <a:lnTo>
                    <a:pt x="13286" y="985"/>
                  </a:lnTo>
                  <a:lnTo>
                    <a:pt x="12950" y="803"/>
                  </a:lnTo>
                  <a:lnTo>
                    <a:pt x="12587" y="648"/>
                  </a:lnTo>
                  <a:lnTo>
                    <a:pt x="12199" y="493"/>
                  </a:lnTo>
                  <a:lnTo>
                    <a:pt x="11784" y="363"/>
                  </a:lnTo>
                  <a:lnTo>
                    <a:pt x="11370" y="259"/>
                  </a:lnTo>
                  <a:lnTo>
                    <a:pt x="10904" y="156"/>
                  </a:lnTo>
                  <a:lnTo>
                    <a:pt x="10412" y="78"/>
                  </a:lnTo>
                  <a:lnTo>
                    <a:pt x="9894" y="26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67"/>
            <p:cNvSpPr/>
            <p:nvPr/>
          </p:nvSpPr>
          <p:spPr>
            <a:xfrm>
              <a:off x="7336081" y="1315943"/>
              <a:ext cx="263481" cy="302057"/>
            </a:xfrm>
            <a:custGeom>
              <a:avLst/>
              <a:gdLst/>
              <a:ahLst/>
              <a:cxnLst/>
              <a:rect l="l" t="t" r="r" b="b"/>
              <a:pathLst>
                <a:path w="16809" h="19270" fill="none" extrusionOk="0">
                  <a:moveTo>
                    <a:pt x="16809" y="10464"/>
                  </a:moveTo>
                  <a:lnTo>
                    <a:pt x="16809" y="10464"/>
                  </a:lnTo>
                  <a:lnTo>
                    <a:pt x="16783" y="10800"/>
                  </a:lnTo>
                  <a:lnTo>
                    <a:pt x="16705" y="11137"/>
                  </a:lnTo>
                  <a:lnTo>
                    <a:pt x="16602" y="11474"/>
                  </a:lnTo>
                  <a:lnTo>
                    <a:pt x="16472" y="11810"/>
                  </a:lnTo>
                  <a:lnTo>
                    <a:pt x="16317" y="12147"/>
                  </a:lnTo>
                  <a:lnTo>
                    <a:pt x="16135" y="12484"/>
                  </a:lnTo>
                  <a:lnTo>
                    <a:pt x="15902" y="12769"/>
                  </a:lnTo>
                  <a:lnTo>
                    <a:pt x="15669" y="13054"/>
                  </a:lnTo>
                  <a:lnTo>
                    <a:pt x="15384" y="13338"/>
                  </a:lnTo>
                  <a:lnTo>
                    <a:pt x="15099" y="13572"/>
                  </a:lnTo>
                  <a:lnTo>
                    <a:pt x="14789" y="13779"/>
                  </a:lnTo>
                  <a:lnTo>
                    <a:pt x="14426" y="13960"/>
                  </a:lnTo>
                  <a:lnTo>
                    <a:pt x="14063" y="14115"/>
                  </a:lnTo>
                  <a:lnTo>
                    <a:pt x="13675" y="14219"/>
                  </a:lnTo>
                  <a:lnTo>
                    <a:pt x="13286" y="14297"/>
                  </a:lnTo>
                  <a:lnTo>
                    <a:pt x="12846" y="14323"/>
                  </a:lnTo>
                  <a:lnTo>
                    <a:pt x="12846" y="14323"/>
                  </a:lnTo>
                  <a:lnTo>
                    <a:pt x="12846" y="14323"/>
                  </a:lnTo>
                  <a:lnTo>
                    <a:pt x="12794" y="14323"/>
                  </a:lnTo>
                  <a:lnTo>
                    <a:pt x="12794" y="14323"/>
                  </a:lnTo>
                  <a:lnTo>
                    <a:pt x="12665" y="14608"/>
                  </a:lnTo>
                  <a:lnTo>
                    <a:pt x="12665" y="14608"/>
                  </a:lnTo>
                  <a:lnTo>
                    <a:pt x="12587" y="14737"/>
                  </a:lnTo>
                  <a:lnTo>
                    <a:pt x="12587" y="14763"/>
                  </a:lnTo>
                  <a:lnTo>
                    <a:pt x="12587" y="14763"/>
                  </a:lnTo>
                  <a:lnTo>
                    <a:pt x="12432" y="15022"/>
                  </a:lnTo>
                  <a:lnTo>
                    <a:pt x="12250" y="15281"/>
                  </a:lnTo>
                  <a:lnTo>
                    <a:pt x="12069" y="15540"/>
                  </a:lnTo>
                  <a:lnTo>
                    <a:pt x="11888" y="15799"/>
                  </a:lnTo>
                  <a:lnTo>
                    <a:pt x="11448" y="16265"/>
                  </a:lnTo>
                  <a:lnTo>
                    <a:pt x="10981" y="16705"/>
                  </a:lnTo>
                  <a:lnTo>
                    <a:pt x="10463" y="17094"/>
                  </a:lnTo>
                  <a:lnTo>
                    <a:pt x="9920" y="17482"/>
                  </a:lnTo>
                  <a:lnTo>
                    <a:pt x="9350" y="17819"/>
                  </a:lnTo>
                  <a:lnTo>
                    <a:pt x="8780" y="18130"/>
                  </a:lnTo>
                  <a:lnTo>
                    <a:pt x="8184" y="18389"/>
                  </a:lnTo>
                  <a:lnTo>
                    <a:pt x="7589" y="18622"/>
                  </a:lnTo>
                  <a:lnTo>
                    <a:pt x="6993" y="18829"/>
                  </a:lnTo>
                  <a:lnTo>
                    <a:pt x="6423" y="18985"/>
                  </a:lnTo>
                  <a:lnTo>
                    <a:pt x="5879" y="19114"/>
                  </a:lnTo>
                  <a:lnTo>
                    <a:pt x="5335" y="19192"/>
                  </a:lnTo>
                  <a:lnTo>
                    <a:pt x="4843" y="19243"/>
                  </a:lnTo>
                  <a:lnTo>
                    <a:pt x="4403" y="19269"/>
                  </a:lnTo>
                  <a:lnTo>
                    <a:pt x="4403" y="19269"/>
                  </a:lnTo>
                  <a:lnTo>
                    <a:pt x="4092" y="19243"/>
                  </a:lnTo>
                  <a:lnTo>
                    <a:pt x="3833" y="19218"/>
                  </a:lnTo>
                  <a:lnTo>
                    <a:pt x="3367" y="19140"/>
                  </a:lnTo>
                  <a:lnTo>
                    <a:pt x="3030" y="19062"/>
                  </a:lnTo>
                  <a:lnTo>
                    <a:pt x="2849" y="19010"/>
                  </a:lnTo>
                  <a:lnTo>
                    <a:pt x="2849" y="19010"/>
                  </a:lnTo>
                  <a:lnTo>
                    <a:pt x="2616" y="18933"/>
                  </a:lnTo>
                  <a:lnTo>
                    <a:pt x="2409" y="18855"/>
                  </a:lnTo>
                  <a:lnTo>
                    <a:pt x="2228" y="18751"/>
                  </a:lnTo>
                  <a:lnTo>
                    <a:pt x="2020" y="18648"/>
                  </a:lnTo>
                  <a:lnTo>
                    <a:pt x="1865" y="18518"/>
                  </a:lnTo>
                  <a:lnTo>
                    <a:pt x="1684" y="18389"/>
                  </a:lnTo>
                  <a:lnTo>
                    <a:pt x="1528" y="18233"/>
                  </a:lnTo>
                  <a:lnTo>
                    <a:pt x="1399" y="18078"/>
                  </a:lnTo>
                  <a:lnTo>
                    <a:pt x="1140" y="17741"/>
                  </a:lnTo>
                  <a:lnTo>
                    <a:pt x="933" y="17353"/>
                  </a:lnTo>
                  <a:lnTo>
                    <a:pt x="751" y="16938"/>
                  </a:lnTo>
                  <a:lnTo>
                    <a:pt x="622" y="16472"/>
                  </a:lnTo>
                  <a:lnTo>
                    <a:pt x="518" y="16006"/>
                  </a:lnTo>
                  <a:lnTo>
                    <a:pt x="441" y="15514"/>
                  </a:lnTo>
                  <a:lnTo>
                    <a:pt x="389" y="15022"/>
                  </a:lnTo>
                  <a:lnTo>
                    <a:pt x="389" y="14530"/>
                  </a:lnTo>
                  <a:lnTo>
                    <a:pt x="389" y="14012"/>
                  </a:lnTo>
                  <a:lnTo>
                    <a:pt x="441" y="13520"/>
                  </a:lnTo>
                  <a:lnTo>
                    <a:pt x="492" y="13028"/>
                  </a:lnTo>
                  <a:lnTo>
                    <a:pt x="570" y="12536"/>
                  </a:lnTo>
                  <a:lnTo>
                    <a:pt x="570" y="12536"/>
                  </a:lnTo>
                  <a:lnTo>
                    <a:pt x="674" y="12018"/>
                  </a:lnTo>
                  <a:lnTo>
                    <a:pt x="829" y="11526"/>
                  </a:lnTo>
                  <a:lnTo>
                    <a:pt x="829" y="11526"/>
                  </a:lnTo>
                  <a:lnTo>
                    <a:pt x="855" y="11448"/>
                  </a:lnTo>
                  <a:lnTo>
                    <a:pt x="855" y="11448"/>
                  </a:lnTo>
                  <a:lnTo>
                    <a:pt x="492" y="9480"/>
                  </a:lnTo>
                  <a:lnTo>
                    <a:pt x="207" y="7796"/>
                  </a:lnTo>
                  <a:lnTo>
                    <a:pt x="104" y="6993"/>
                  </a:lnTo>
                  <a:lnTo>
                    <a:pt x="26" y="6346"/>
                  </a:lnTo>
                  <a:lnTo>
                    <a:pt x="26" y="6346"/>
                  </a:lnTo>
                  <a:lnTo>
                    <a:pt x="0" y="5776"/>
                  </a:lnTo>
                  <a:lnTo>
                    <a:pt x="26" y="5206"/>
                  </a:lnTo>
                  <a:lnTo>
                    <a:pt x="130" y="4662"/>
                  </a:lnTo>
                  <a:lnTo>
                    <a:pt x="182" y="4403"/>
                  </a:lnTo>
                  <a:lnTo>
                    <a:pt x="259" y="4118"/>
                  </a:lnTo>
                  <a:lnTo>
                    <a:pt x="363" y="3859"/>
                  </a:lnTo>
                  <a:lnTo>
                    <a:pt x="492" y="3600"/>
                  </a:lnTo>
                  <a:lnTo>
                    <a:pt x="622" y="3367"/>
                  </a:lnTo>
                  <a:lnTo>
                    <a:pt x="751" y="3108"/>
                  </a:lnTo>
                  <a:lnTo>
                    <a:pt x="933" y="2875"/>
                  </a:lnTo>
                  <a:lnTo>
                    <a:pt x="1114" y="2642"/>
                  </a:lnTo>
                  <a:lnTo>
                    <a:pt x="1321" y="2409"/>
                  </a:lnTo>
                  <a:lnTo>
                    <a:pt x="1554" y="2176"/>
                  </a:lnTo>
                  <a:lnTo>
                    <a:pt x="1787" y="1969"/>
                  </a:lnTo>
                  <a:lnTo>
                    <a:pt x="2046" y="1762"/>
                  </a:lnTo>
                  <a:lnTo>
                    <a:pt x="2331" y="1554"/>
                  </a:lnTo>
                  <a:lnTo>
                    <a:pt x="2642" y="1373"/>
                  </a:lnTo>
                  <a:lnTo>
                    <a:pt x="2979" y="1192"/>
                  </a:lnTo>
                  <a:lnTo>
                    <a:pt x="3315" y="1036"/>
                  </a:lnTo>
                  <a:lnTo>
                    <a:pt x="3704" y="881"/>
                  </a:lnTo>
                  <a:lnTo>
                    <a:pt x="4092" y="726"/>
                  </a:lnTo>
                  <a:lnTo>
                    <a:pt x="4507" y="596"/>
                  </a:lnTo>
                  <a:lnTo>
                    <a:pt x="4973" y="467"/>
                  </a:lnTo>
                  <a:lnTo>
                    <a:pt x="5439" y="363"/>
                  </a:lnTo>
                  <a:lnTo>
                    <a:pt x="5931" y="259"/>
                  </a:lnTo>
                  <a:lnTo>
                    <a:pt x="6449" y="182"/>
                  </a:lnTo>
                  <a:lnTo>
                    <a:pt x="6993" y="104"/>
                  </a:lnTo>
                  <a:lnTo>
                    <a:pt x="7563" y="52"/>
                  </a:lnTo>
                  <a:lnTo>
                    <a:pt x="8184" y="26"/>
                  </a:lnTo>
                  <a:lnTo>
                    <a:pt x="8184" y="26"/>
                  </a:lnTo>
                  <a:lnTo>
                    <a:pt x="8780" y="0"/>
                  </a:lnTo>
                  <a:lnTo>
                    <a:pt x="9350" y="0"/>
                  </a:lnTo>
                  <a:lnTo>
                    <a:pt x="9894" y="26"/>
                  </a:lnTo>
                  <a:lnTo>
                    <a:pt x="10412" y="78"/>
                  </a:lnTo>
                  <a:lnTo>
                    <a:pt x="10904" y="156"/>
                  </a:lnTo>
                  <a:lnTo>
                    <a:pt x="11370" y="259"/>
                  </a:lnTo>
                  <a:lnTo>
                    <a:pt x="11784" y="363"/>
                  </a:lnTo>
                  <a:lnTo>
                    <a:pt x="12199" y="493"/>
                  </a:lnTo>
                  <a:lnTo>
                    <a:pt x="12587" y="648"/>
                  </a:lnTo>
                  <a:lnTo>
                    <a:pt x="12950" y="803"/>
                  </a:lnTo>
                  <a:lnTo>
                    <a:pt x="13286" y="985"/>
                  </a:lnTo>
                  <a:lnTo>
                    <a:pt x="13623" y="1166"/>
                  </a:lnTo>
                  <a:lnTo>
                    <a:pt x="13908" y="1373"/>
                  </a:lnTo>
                  <a:lnTo>
                    <a:pt x="14193" y="1606"/>
                  </a:lnTo>
                  <a:lnTo>
                    <a:pt x="14452" y="1813"/>
                  </a:lnTo>
                  <a:lnTo>
                    <a:pt x="14685" y="2046"/>
                  </a:lnTo>
                  <a:lnTo>
                    <a:pt x="14892" y="2280"/>
                  </a:lnTo>
                  <a:lnTo>
                    <a:pt x="15099" y="2539"/>
                  </a:lnTo>
                  <a:lnTo>
                    <a:pt x="15281" y="2798"/>
                  </a:lnTo>
                  <a:lnTo>
                    <a:pt x="15462" y="3031"/>
                  </a:lnTo>
                  <a:lnTo>
                    <a:pt x="15747" y="3549"/>
                  </a:lnTo>
                  <a:lnTo>
                    <a:pt x="16006" y="4067"/>
                  </a:lnTo>
                  <a:lnTo>
                    <a:pt x="16187" y="4585"/>
                  </a:lnTo>
                  <a:lnTo>
                    <a:pt x="16343" y="5077"/>
                  </a:lnTo>
                  <a:lnTo>
                    <a:pt x="16446" y="5543"/>
                  </a:lnTo>
                  <a:lnTo>
                    <a:pt x="16550" y="5983"/>
                  </a:lnTo>
                  <a:lnTo>
                    <a:pt x="16550" y="5983"/>
                  </a:lnTo>
                  <a:lnTo>
                    <a:pt x="16550" y="6190"/>
                  </a:lnTo>
                  <a:lnTo>
                    <a:pt x="16550" y="6527"/>
                  </a:lnTo>
                  <a:lnTo>
                    <a:pt x="16524" y="6941"/>
                  </a:lnTo>
                  <a:lnTo>
                    <a:pt x="16472" y="7408"/>
                  </a:lnTo>
                  <a:lnTo>
                    <a:pt x="16394" y="7848"/>
                  </a:lnTo>
                  <a:lnTo>
                    <a:pt x="16317" y="8288"/>
                  </a:lnTo>
                  <a:lnTo>
                    <a:pt x="16213" y="8599"/>
                  </a:lnTo>
                  <a:lnTo>
                    <a:pt x="16135" y="8728"/>
                  </a:lnTo>
                  <a:lnTo>
                    <a:pt x="16084" y="8806"/>
                  </a:lnTo>
                  <a:lnTo>
                    <a:pt x="16084" y="8806"/>
                  </a:lnTo>
                  <a:lnTo>
                    <a:pt x="16291" y="8962"/>
                  </a:lnTo>
                  <a:lnTo>
                    <a:pt x="16446" y="9117"/>
                  </a:lnTo>
                  <a:lnTo>
                    <a:pt x="16576" y="9324"/>
                  </a:lnTo>
                  <a:lnTo>
                    <a:pt x="16679" y="9557"/>
                  </a:lnTo>
                  <a:lnTo>
                    <a:pt x="16757" y="9790"/>
                  </a:lnTo>
                  <a:lnTo>
                    <a:pt x="16783" y="10023"/>
                  </a:lnTo>
                  <a:lnTo>
                    <a:pt x="16809" y="10256"/>
                  </a:lnTo>
                  <a:lnTo>
                    <a:pt x="16809" y="1046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67"/>
            <p:cNvSpPr/>
            <p:nvPr/>
          </p:nvSpPr>
          <p:spPr>
            <a:xfrm>
              <a:off x="7365299" y="1464526"/>
              <a:ext cx="13418" cy="25597"/>
            </a:xfrm>
            <a:custGeom>
              <a:avLst/>
              <a:gdLst/>
              <a:ahLst/>
              <a:cxnLst/>
              <a:rect l="l" t="t" r="r" b="b"/>
              <a:pathLst>
                <a:path w="856" h="1633" extrusionOk="0">
                  <a:moveTo>
                    <a:pt x="338" y="1"/>
                  </a:moveTo>
                  <a:lnTo>
                    <a:pt x="260" y="26"/>
                  </a:lnTo>
                  <a:lnTo>
                    <a:pt x="182" y="78"/>
                  </a:lnTo>
                  <a:lnTo>
                    <a:pt x="105" y="156"/>
                  </a:lnTo>
                  <a:lnTo>
                    <a:pt x="53" y="260"/>
                  </a:lnTo>
                  <a:lnTo>
                    <a:pt x="27" y="389"/>
                  </a:lnTo>
                  <a:lnTo>
                    <a:pt x="1" y="544"/>
                  </a:lnTo>
                  <a:lnTo>
                    <a:pt x="1" y="700"/>
                  </a:lnTo>
                  <a:lnTo>
                    <a:pt x="1" y="855"/>
                  </a:lnTo>
                  <a:lnTo>
                    <a:pt x="27" y="1036"/>
                  </a:lnTo>
                  <a:lnTo>
                    <a:pt x="53" y="1166"/>
                  </a:lnTo>
                  <a:lnTo>
                    <a:pt x="105" y="1321"/>
                  </a:lnTo>
                  <a:lnTo>
                    <a:pt x="182" y="1425"/>
                  </a:lnTo>
                  <a:lnTo>
                    <a:pt x="260" y="1529"/>
                  </a:lnTo>
                  <a:lnTo>
                    <a:pt x="338" y="1606"/>
                  </a:lnTo>
                  <a:lnTo>
                    <a:pt x="415" y="1632"/>
                  </a:lnTo>
                  <a:lnTo>
                    <a:pt x="519" y="1632"/>
                  </a:lnTo>
                  <a:lnTo>
                    <a:pt x="597" y="1606"/>
                  </a:lnTo>
                  <a:lnTo>
                    <a:pt x="674" y="1554"/>
                  </a:lnTo>
                  <a:lnTo>
                    <a:pt x="726" y="1477"/>
                  </a:lnTo>
                  <a:lnTo>
                    <a:pt x="778" y="1373"/>
                  </a:lnTo>
                  <a:lnTo>
                    <a:pt x="830" y="1244"/>
                  </a:lnTo>
                  <a:lnTo>
                    <a:pt x="856" y="1088"/>
                  </a:lnTo>
                  <a:lnTo>
                    <a:pt x="856" y="933"/>
                  </a:lnTo>
                  <a:lnTo>
                    <a:pt x="856" y="777"/>
                  </a:lnTo>
                  <a:lnTo>
                    <a:pt x="830" y="596"/>
                  </a:lnTo>
                  <a:lnTo>
                    <a:pt x="778" y="467"/>
                  </a:lnTo>
                  <a:lnTo>
                    <a:pt x="726" y="311"/>
                  </a:lnTo>
                  <a:lnTo>
                    <a:pt x="674" y="208"/>
                  </a:lnTo>
                  <a:lnTo>
                    <a:pt x="597" y="104"/>
                  </a:lnTo>
                  <a:lnTo>
                    <a:pt x="519" y="52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67"/>
            <p:cNvSpPr/>
            <p:nvPr/>
          </p:nvSpPr>
          <p:spPr>
            <a:xfrm>
              <a:off x="7349875" y="1462097"/>
              <a:ext cx="34532" cy="8935"/>
            </a:xfrm>
            <a:custGeom>
              <a:avLst/>
              <a:gdLst/>
              <a:ahLst/>
              <a:cxnLst/>
              <a:rect l="l" t="t" r="r" b="b"/>
              <a:pathLst>
                <a:path w="2203" h="570" extrusionOk="0">
                  <a:moveTo>
                    <a:pt x="959" y="0"/>
                  </a:moveTo>
                  <a:lnTo>
                    <a:pt x="778" y="26"/>
                  </a:lnTo>
                  <a:lnTo>
                    <a:pt x="596" y="52"/>
                  </a:lnTo>
                  <a:lnTo>
                    <a:pt x="415" y="104"/>
                  </a:lnTo>
                  <a:lnTo>
                    <a:pt x="234" y="207"/>
                  </a:lnTo>
                  <a:lnTo>
                    <a:pt x="53" y="311"/>
                  </a:lnTo>
                  <a:lnTo>
                    <a:pt x="27" y="337"/>
                  </a:lnTo>
                  <a:lnTo>
                    <a:pt x="1" y="389"/>
                  </a:lnTo>
                  <a:lnTo>
                    <a:pt x="1" y="440"/>
                  </a:lnTo>
                  <a:lnTo>
                    <a:pt x="27" y="492"/>
                  </a:lnTo>
                  <a:lnTo>
                    <a:pt x="53" y="518"/>
                  </a:lnTo>
                  <a:lnTo>
                    <a:pt x="208" y="518"/>
                  </a:lnTo>
                  <a:lnTo>
                    <a:pt x="363" y="415"/>
                  </a:lnTo>
                  <a:lnTo>
                    <a:pt x="519" y="337"/>
                  </a:lnTo>
                  <a:lnTo>
                    <a:pt x="674" y="285"/>
                  </a:lnTo>
                  <a:lnTo>
                    <a:pt x="830" y="259"/>
                  </a:lnTo>
                  <a:lnTo>
                    <a:pt x="1140" y="259"/>
                  </a:lnTo>
                  <a:lnTo>
                    <a:pt x="1425" y="311"/>
                  </a:lnTo>
                  <a:lnTo>
                    <a:pt x="1658" y="389"/>
                  </a:lnTo>
                  <a:lnTo>
                    <a:pt x="1866" y="466"/>
                  </a:lnTo>
                  <a:lnTo>
                    <a:pt x="2021" y="570"/>
                  </a:lnTo>
                  <a:lnTo>
                    <a:pt x="2150" y="570"/>
                  </a:lnTo>
                  <a:lnTo>
                    <a:pt x="2202" y="518"/>
                  </a:lnTo>
                  <a:lnTo>
                    <a:pt x="2202" y="492"/>
                  </a:lnTo>
                  <a:lnTo>
                    <a:pt x="2202" y="440"/>
                  </a:lnTo>
                  <a:lnTo>
                    <a:pt x="2202" y="389"/>
                  </a:lnTo>
                  <a:lnTo>
                    <a:pt x="2150" y="363"/>
                  </a:lnTo>
                  <a:lnTo>
                    <a:pt x="1943" y="233"/>
                  </a:lnTo>
                  <a:lnTo>
                    <a:pt x="1736" y="156"/>
                  </a:lnTo>
                  <a:lnTo>
                    <a:pt x="1451" y="52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67"/>
            <p:cNvSpPr/>
            <p:nvPr/>
          </p:nvSpPr>
          <p:spPr>
            <a:xfrm>
              <a:off x="7427419" y="1459244"/>
              <a:ext cx="13825" cy="26005"/>
            </a:xfrm>
            <a:custGeom>
              <a:avLst/>
              <a:gdLst/>
              <a:ahLst/>
              <a:cxnLst/>
              <a:rect l="l" t="t" r="r" b="b"/>
              <a:pathLst>
                <a:path w="882" h="1659" extrusionOk="0">
                  <a:moveTo>
                    <a:pt x="363" y="1"/>
                  </a:moveTo>
                  <a:lnTo>
                    <a:pt x="285" y="27"/>
                  </a:lnTo>
                  <a:lnTo>
                    <a:pt x="208" y="79"/>
                  </a:lnTo>
                  <a:lnTo>
                    <a:pt x="130" y="156"/>
                  </a:lnTo>
                  <a:lnTo>
                    <a:pt x="78" y="260"/>
                  </a:lnTo>
                  <a:lnTo>
                    <a:pt x="52" y="389"/>
                  </a:lnTo>
                  <a:lnTo>
                    <a:pt x="26" y="545"/>
                  </a:lnTo>
                  <a:lnTo>
                    <a:pt x="1" y="700"/>
                  </a:lnTo>
                  <a:lnTo>
                    <a:pt x="1" y="855"/>
                  </a:lnTo>
                  <a:lnTo>
                    <a:pt x="26" y="1037"/>
                  </a:lnTo>
                  <a:lnTo>
                    <a:pt x="78" y="1192"/>
                  </a:lnTo>
                  <a:lnTo>
                    <a:pt x="130" y="1322"/>
                  </a:lnTo>
                  <a:lnTo>
                    <a:pt x="208" y="1425"/>
                  </a:lnTo>
                  <a:lnTo>
                    <a:pt x="260" y="1529"/>
                  </a:lnTo>
                  <a:lnTo>
                    <a:pt x="363" y="1607"/>
                  </a:lnTo>
                  <a:lnTo>
                    <a:pt x="441" y="1632"/>
                  </a:lnTo>
                  <a:lnTo>
                    <a:pt x="519" y="1658"/>
                  </a:lnTo>
                  <a:lnTo>
                    <a:pt x="622" y="1632"/>
                  </a:lnTo>
                  <a:lnTo>
                    <a:pt x="674" y="1555"/>
                  </a:lnTo>
                  <a:lnTo>
                    <a:pt x="752" y="1477"/>
                  </a:lnTo>
                  <a:lnTo>
                    <a:pt x="803" y="1373"/>
                  </a:lnTo>
                  <a:lnTo>
                    <a:pt x="855" y="1244"/>
                  </a:lnTo>
                  <a:lnTo>
                    <a:pt x="881" y="1114"/>
                  </a:lnTo>
                  <a:lnTo>
                    <a:pt x="881" y="933"/>
                  </a:lnTo>
                  <a:lnTo>
                    <a:pt x="881" y="778"/>
                  </a:lnTo>
                  <a:lnTo>
                    <a:pt x="855" y="622"/>
                  </a:lnTo>
                  <a:lnTo>
                    <a:pt x="803" y="467"/>
                  </a:lnTo>
                  <a:lnTo>
                    <a:pt x="752" y="312"/>
                  </a:lnTo>
                  <a:lnTo>
                    <a:pt x="674" y="208"/>
                  </a:lnTo>
                  <a:lnTo>
                    <a:pt x="622" y="104"/>
                  </a:lnTo>
                  <a:lnTo>
                    <a:pt x="544" y="53"/>
                  </a:lnTo>
                  <a:lnTo>
                    <a:pt x="44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67"/>
            <p:cNvSpPr/>
            <p:nvPr/>
          </p:nvSpPr>
          <p:spPr>
            <a:xfrm>
              <a:off x="7416055" y="1456814"/>
              <a:ext cx="34109" cy="11380"/>
            </a:xfrm>
            <a:custGeom>
              <a:avLst/>
              <a:gdLst/>
              <a:ahLst/>
              <a:cxnLst/>
              <a:rect l="l" t="t" r="r" b="b"/>
              <a:pathLst>
                <a:path w="2176" h="726" extrusionOk="0">
                  <a:moveTo>
                    <a:pt x="803" y="0"/>
                  </a:moveTo>
                  <a:lnTo>
                    <a:pt x="622" y="26"/>
                  </a:lnTo>
                  <a:lnTo>
                    <a:pt x="441" y="52"/>
                  </a:lnTo>
                  <a:lnTo>
                    <a:pt x="259" y="104"/>
                  </a:lnTo>
                  <a:lnTo>
                    <a:pt x="52" y="208"/>
                  </a:lnTo>
                  <a:lnTo>
                    <a:pt x="26" y="234"/>
                  </a:lnTo>
                  <a:lnTo>
                    <a:pt x="0" y="285"/>
                  </a:lnTo>
                  <a:lnTo>
                    <a:pt x="0" y="311"/>
                  </a:lnTo>
                  <a:lnTo>
                    <a:pt x="0" y="363"/>
                  </a:lnTo>
                  <a:lnTo>
                    <a:pt x="52" y="415"/>
                  </a:lnTo>
                  <a:lnTo>
                    <a:pt x="78" y="415"/>
                  </a:lnTo>
                  <a:lnTo>
                    <a:pt x="130" y="441"/>
                  </a:lnTo>
                  <a:lnTo>
                    <a:pt x="182" y="415"/>
                  </a:lnTo>
                  <a:lnTo>
                    <a:pt x="337" y="337"/>
                  </a:lnTo>
                  <a:lnTo>
                    <a:pt x="518" y="285"/>
                  </a:lnTo>
                  <a:lnTo>
                    <a:pt x="674" y="259"/>
                  </a:lnTo>
                  <a:lnTo>
                    <a:pt x="985" y="259"/>
                  </a:lnTo>
                  <a:lnTo>
                    <a:pt x="1140" y="285"/>
                  </a:lnTo>
                  <a:lnTo>
                    <a:pt x="1399" y="363"/>
                  </a:lnTo>
                  <a:lnTo>
                    <a:pt x="1632" y="467"/>
                  </a:lnTo>
                  <a:lnTo>
                    <a:pt x="1813" y="596"/>
                  </a:lnTo>
                  <a:lnTo>
                    <a:pt x="1995" y="700"/>
                  </a:lnTo>
                  <a:lnTo>
                    <a:pt x="2046" y="726"/>
                  </a:lnTo>
                  <a:lnTo>
                    <a:pt x="2098" y="726"/>
                  </a:lnTo>
                  <a:lnTo>
                    <a:pt x="2150" y="700"/>
                  </a:lnTo>
                  <a:lnTo>
                    <a:pt x="2176" y="648"/>
                  </a:lnTo>
                  <a:lnTo>
                    <a:pt x="2176" y="596"/>
                  </a:lnTo>
                  <a:lnTo>
                    <a:pt x="2176" y="544"/>
                  </a:lnTo>
                  <a:lnTo>
                    <a:pt x="2150" y="518"/>
                  </a:lnTo>
                  <a:lnTo>
                    <a:pt x="1943" y="363"/>
                  </a:lnTo>
                  <a:lnTo>
                    <a:pt x="1736" y="259"/>
                  </a:lnTo>
                  <a:lnTo>
                    <a:pt x="1477" y="130"/>
                  </a:lnTo>
                  <a:lnTo>
                    <a:pt x="1166" y="52"/>
                  </a:lnTo>
                  <a:lnTo>
                    <a:pt x="985" y="26"/>
                  </a:lnTo>
                  <a:lnTo>
                    <a:pt x="80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7511860" y="1527446"/>
              <a:ext cx="25597" cy="19907"/>
            </a:xfrm>
            <a:custGeom>
              <a:avLst/>
              <a:gdLst/>
              <a:ahLst/>
              <a:cxnLst/>
              <a:rect l="l" t="t" r="r" b="b"/>
              <a:pathLst>
                <a:path w="1633" h="1270" extrusionOk="0">
                  <a:moveTo>
                    <a:pt x="234" y="1"/>
                  </a:moveTo>
                  <a:lnTo>
                    <a:pt x="130" y="27"/>
                  </a:lnTo>
                  <a:lnTo>
                    <a:pt x="52" y="79"/>
                  </a:lnTo>
                  <a:lnTo>
                    <a:pt x="26" y="156"/>
                  </a:lnTo>
                  <a:lnTo>
                    <a:pt x="1" y="260"/>
                  </a:lnTo>
                  <a:lnTo>
                    <a:pt x="52" y="338"/>
                  </a:lnTo>
                  <a:lnTo>
                    <a:pt x="130" y="493"/>
                  </a:lnTo>
                  <a:lnTo>
                    <a:pt x="260" y="648"/>
                  </a:lnTo>
                  <a:lnTo>
                    <a:pt x="363" y="778"/>
                  </a:lnTo>
                  <a:lnTo>
                    <a:pt x="493" y="881"/>
                  </a:lnTo>
                  <a:lnTo>
                    <a:pt x="726" y="1011"/>
                  </a:lnTo>
                  <a:lnTo>
                    <a:pt x="933" y="1140"/>
                  </a:lnTo>
                  <a:lnTo>
                    <a:pt x="1166" y="1218"/>
                  </a:lnTo>
                  <a:lnTo>
                    <a:pt x="1373" y="1270"/>
                  </a:lnTo>
                  <a:lnTo>
                    <a:pt x="1373" y="1244"/>
                  </a:lnTo>
                  <a:lnTo>
                    <a:pt x="1451" y="1115"/>
                  </a:lnTo>
                  <a:lnTo>
                    <a:pt x="1580" y="830"/>
                  </a:lnTo>
                  <a:lnTo>
                    <a:pt x="1632" y="830"/>
                  </a:lnTo>
                  <a:lnTo>
                    <a:pt x="1425" y="778"/>
                  </a:lnTo>
                  <a:lnTo>
                    <a:pt x="1218" y="726"/>
                  </a:lnTo>
                  <a:lnTo>
                    <a:pt x="1011" y="622"/>
                  </a:lnTo>
                  <a:lnTo>
                    <a:pt x="855" y="545"/>
                  </a:lnTo>
                  <a:lnTo>
                    <a:pt x="700" y="441"/>
                  </a:lnTo>
                  <a:lnTo>
                    <a:pt x="570" y="286"/>
                  </a:lnTo>
                  <a:lnTo>
                    <a:pt x="467" y="104"/>
                  </a:lnTo>
                  <a:lnTo>
                    <a:pt x="389" y="53"/>
                  </a:lnTo>
                  <a:lnTo>
                    <a:pt x="311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7345015" y="1496597"/>
              <a:ext cx="21114" cy="15847"/>
            </a:xfrm>
            <a:custGeom>
              <a:avLst/>
              <a:gdLst/>
              <a:ahLst/>
              <a:cxnLst/>
              <a:rect l="l" t="t" r="r" b="b"/>
              <a:pathLst>
                <a:path w="1347" h="1011" extrusionOk="0">
                  <a:moveTo>
                    <a:pt x="259" y="1"/>
                  </a:moveTo>
                  <a:lnTo>
                    <a:pt x="104" y="493"/>
                  </a:lnTo>
                  <a:lnTo>
                    <a:pt x="0" y="1011"/>
                  </a:lnTo>
                  <a:lnTo>
                    <a:pt x="285" y="1011"/>
                  </a:lnTo>
                  <a:lnTo>
                    <a:pt x="518" y="985"/>
                  </a:lnTo>
                  <a:lnTo>
                    <a:pt x="751" y="933"/>
                  </a:lnTo>
                  <a:lnTo>
                    <a:pt x="958" y="881"/>
                  </a:lnTo>
                  <a:lnTo>
                    <a:pt x="1114" y="829"/>
                  </a:lnTo>
                  <a:lnTo>
                    <a:pt x="1243" y="752"/>
                  </a:lnTo>
                  <a:lnTo>
                    <a:pt x="1321" y="648"/>
                  </a:lnTo>
                  <a:lnTo>
                    <a:pt x="1347" y="570"/>
                  </a:lnTo>
                  <a:lnTo>
                    <a:pt x="1347" y="467"/>
                  </a:lnTo>
                  <a:lnTo>
                    <a:pt x="1295" y="389"/>
                  </a:lnTo>
                  <a:lnTo>
                    <a:pt x="1191" y="311"/>
                  </a:lnTo>
                  <a:lnTo>
                    <a:pt x="1062" y="234"/>
                  </a:lnTo>
                  <a:lnTo>
                    <a:pt x="906" y="156"/>
                  </a:lnTo>
                  <a:lnTo>
                    <a:pt x="699" y="78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F08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7345015" y="1496597"/>
              <a:ext cx="21114" cy="15847"/>
            </a:xfrm>
            <a:custGeom>
              <a:avLst/>
              <a:gdLst/>
              <a:ahLst/>
              <a:cxnLst/>
              <a:rect l="l" t="t" r="r" b="b"/>
              <a:pathLst>
                <a:path w="1347" h="1011" fill="none" extrusionOk="0">
                  <a:moveTo>
                    <a:pt x="259" y="1"/>
                  </a:moveTo>
                  <a:lnTo>
                    <a:pt x="259" y="1"/>
                  </a:lnTo>
                  <a:lnTo>
                    <a:pt x="259" y="1"/>
                  </a:lnTo>
                  <a:lnTo>
                    <a:pt x="104" y="493"/>
                  </a:lnTo>
                  <a:lnTo>
                    <a:pt x="0" y="1011"/>
                  </a:lnTo>
                  <a:lnTo>
                    <a:pt x="0" y="1011"/>
                  </a:lnTo>
                  <a:lnTo>
                    <a:pt x="285" y="1011"/>
                  </a:lnTo>
                  <a:lnTo>
                    <a:pt x="518" y="985"/>
                  </a:lnTo>
                  <a:lnTo>
                    <a:pt x="751" y="933"/>
                  </a:lnTo>
                  <a:lnTo>
                    <a:pt x="958" y="881"/>
                  </a:lnTo>
                  <a:lnTo>
                    <a:pt x="1114" y="829"/>
                  </a:lnTo>
                  <a:lnTo>
                    <a:pt x="1243" y="752"/>
                  </a:lnTo>
                  <a:lnTo>
                    <a:pt x="1321" y="648"/>
                  </a:lnTo>
                  <a:lnTo>
                    <a:pt x="1347" y="570"/>
                  </a:lnTo>
                  <a:lnTo>
                    <a:pt x="1347" y="570"/>
                  </a:lnTo>
                  <a:lnTo>
                    <a:pt x="1347" y="467"/>
                  </a:lnTo>
                  <a:lnTo>
                    <a:pt x="1295" y="389"/>
                  </a:lnTo>
                  <a:lnTo>
                    <a:pt x="1191" y="311"/>
                  </a:lnTo>
                  <a:lnTo>
                    <a:pt x="1062" y="234"/>
                  </a:lnTo>
                  <a:lnTo>
                    <a:pt x="906" y="156"/>
                  </a:lnTo>
                  <a:lnTo>
                    <a:pt x="699" y="78"/>
                  </a:lnTo>
                  <a:lnTo>
                    <a:pt x="2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7509838" y="1518527"/>
              <a:ext cx="86479" cy="86479"/>
            </a:xfrm>
            <a:custGeom>
              <a:avLst/>
              <a:gdLst/>
              <a:ahLst/>
              <a:cxnLst/>
              <a:rect l="l" t="t" r="r" b="b"/>
              <a:pathLst>
                <a:path w="5517" h="5517" extrusionOk="0">
                  <a:moveTo>
                    <a:pt x="2460" y="0"/>
                  </a:moveTo>
                  <a:lnTo>
                    <a:pt x="2201" y="52"/>
                  </a:lnTo>
                  <a:lnTo>
                    <a:pt x="1917" y="130"/>
                  </a:lnTo>
                  <a:lnTo>
                    <a:pt x="1683" y="207"/>
                  </a:lnTo>
                  <a:lnTo>
                    <a:pt x="1424" y="337"/>
                  </a:lnTo>
                  <a:lnTo>
                    <a:pt x="1217" y="466"/>
                  </a:lnTo>
                  <a:lnTo>
                    <a:pt x="984" y="622"/>
                  </a:lnTo>
                  <a:lnTo>
                    <a:pt x="803" y="803"/>
                  </a:lnTo>
                  <a:lnTo>
                    <a:pt x="622" y="1010"/>
                  </a:lnTo>
                  <a:lnTo>
                    <a:pt x="466" y="1217"/>
                  </a:lnTo>
                  <a:lnTo>
                    <a:pt x="311" y="1450"/>
                  </a:lnTo>
                  <a:lnTo>
                    <a:pt x="207" y="1684"/>
                  </a:lnTo>
                  <a:lnTo>
                    <a:pt x="104" y="1943"/>
                  </a:lnTo>
                  <a:lnTo>
                    <a:pt x="52" y="2202"/>
                  </a:lnTo>
                  <a:lnTo>
                    <a:pt x="0" y="2461"/>
                  </a:lnTo>
                  <a:lnTo>
                    <a:pt x="0" y="2745"/>
                  </a:lnTo>
                  <a:lnTo>
                    <a:pt x="0" y="3030"/>
                  </a:lnTo>
                  <a:lnTo>
                    <a:pt x="52" y="3315"/>
                  </a:lnTo>
                  <a:lnTo>
                    <a:pt x="104" y="3574"/>
                  </a:lnTo>
                  <a:lnTo>
                    <a:pt x="207" y="3833"/>
                  </a:lnTo>
                  <a:lnTo>
                    <a:pt x="311" y="4066"/>
                  </a:lnTo>
                  <a:lnTo>
                    <a:pt x="466" y="4299"/>
                  </a:lnTo>
                  <a:lnTo>
                    <a:pt x="622" y="4507"/>
                  </a:lnTo>
                  <a:lnTo>
                    <a:pt x="803" y="4688"/>
                  </a:lnTo>
                  <a:lnTo>
                    <a:pt x="984" y="4869"/>
                  </a:lnTo>
                  <a:lnTo>
                    <a:pt x="1217" y="5025"/>
                  </a:lnTo>
                  <a:lnTo>
                    <a:pt x="1424" y="5180"/>
                  </a:lnTo>
                  <a:lnTo>
                    <a:pt x="1683" y="5284"/>
                  </a:lnTo>
                  <a:lnTo>
                    <a:pt x="1917" y="5387"/>
                  </a:lnTo>
                  <a:lnTo>
                    <a:pt x="2201" y="5439"/>
                  </a:lnTo>
                  <a:lnTo>
                    <a:pt x="2460" y="5491"/>
                  </a:lnTo>
                  <a:lnTo>
                    <a:pt x="2745" y="5517"/>
                  </a:lnTo>
                  <a:lnTo>
                    <a:pt x="3030" y="5491"/>
                  </a:lnTo>
                  <a:lnTo>
                    <a:pt x="3315" y="5439"/>
                  </a:lnTo>
                  <a:lnTo>
                    <a:pt x="3574" y="5387"/>
                  </a:lnTo>
                  <a:lnTo>
                    <a:pt x="3807" y="5284"/>
                  </a:lnTo>
                  <a:lnTo>
                    <a:pt x="4066" y="5180"/>
                  </a:lnTo>
                  <a:lnTo>
                    <a:pt x="4299" y="5025"/>
                  </a:lnTo>
                  <a:lnTo>
                    <a:pt x="4506" y="4869"/>
                  </a:lnTo>
                  <a:lnTo>
                    <a:pt x="4688" y="4688"/>
                  </a:lnTo>
                  <a:lnTo>
                    <a:pt x="4869" y="4507"/>
                  </a:lnTo>
                  <a:lnTo>
                    <a:pt x="5024" y="4299"/>
                  </a:lnTo>
                  <a:lnTo>
                    <a:pt x="5180" y="4066"/>
                  </a:lnTo>
                  <a:lnTo>
                    <a:pt x="5283" y="3833"/>
                  </a:lnTo>
                  <a:lnTo>
                    <a:pt x="5387" y="3574"/>
                  </a:lnTo>
                  <a:lnTo>
                    <a:pt x="5439" y="3315"/>
                  </a:lnTo>
                  <a:lnTo>
                    <a:pt x="5491" y="3030"/>
                  </a:lnTo>
                  <a:lnTo>
                    <a:pt x="5517" y="2745"/>
                  </a:lnTo>
                  <a:lnTo>
                    <a:pt x="5491" y="2409"/>
                  </a:lnTo>
                  <a:lnTo>
                    <a:pt x="5413" y="2046"/>
                  </a:lnTo>
                  <a:lnTo>
                    <a:pt x="5309" y="1735"/>
                  </a:lnTo>
                  <a:lnTo>
                    <a:pt x="5154" y="1425"/>
                  </a:lnTo>
                  <a:lnTo>
                    <a:pt x="4973" y="1140"/>
                  </a:lnTo>
                  <a:lnTo>
                    <a:pt x="4765" y="881"/>
                  </a:lnTo>
                  <a:lnTo>
                    <a:pt x="4532" y="648"/>
                  </a:lnTo>
                  <a:lnTo>
                    <a:pt x="4273" y="466"/>
                  </a:lnTo>
                  <a:lnTo>
                    <a:pt x="3807" y="751"/>
                  </a:lnTo>
                  <a:lnTo>
                    <a:pt x="4066" y="932"/>
                  </a:lnTo>
                  <a:lnTo>
                    <a:pt x="4299" y="1114"/>
                  </a:lnTo>
                  <a:lnTo>
                    <a:pt x="4506" y="1347"/>
                  </a:lnTo>
                  <a:lnTo>
                    <a:pt x="4688" y="1580"/>
                  </a:lnTo>
                  <a:lnTo>
                    <a:pt x="4817" y="1839"/>
                  </a:lnTo>
                  <a:lnTo>
                    <a:pt x="4921" y="2124"/>
                  </a:lnTo>
                  <a:lnTo>
                    <a:pt x="4973" y="2435"/>
                  </a:lnTo>
                  <a:lnTo>
                    <a:pt x="4999" y="2745"/>
                  </a:lnTo>
                  <a:lnTo>
                    <a:pt x="4999" y="2979"/>
                  </a:lnTo>
                  <a:lnTo>
                    <a:pt x="4947" y="3212"/>
                  </a:lnTo>
                  <a:lnTo>
                    <a:pt x="4895" y="3419"/>
                  </a:lnTo>
                  <a:lnTo>
                    <a:pt x="4817" y="3626"/>
                  </a:lnTo>
                  <a:lnTo>
                    <a:pt x="4740" y="3833"/>
                  </a:lnTo>
                  <a:lnTo>
                    <a:pt x="4610" y="4014"/>
                  </a:lnTo>
                  <a:lnTo>
                    <a:pt x="4481" y="4196"/>
                  </a:lnTo>
                  <a:lnTo>
                    <a:pt x="4351" y="4351"/>
                  </a:lnTo>
                  <a:lnTo>
                    <a:pt x="4170" y="4481"/>
                  </a:lnTo>
                  <a:lnTo>
                    <a:pt x="4014" y="4610"/>
                  </a:lnTo>
                  <a:lnTo>
                    <a:pt x="3833" y="4740"/>
                  </a:lnTo>
                  <a:lnTo>
                    <a:pt x="3626" y="4843"/>
                  </a:lnTo>
                  <a:lnTo>
                    <a:pt x="3419" y="4895"/>
                  </a:lnTo>
                  <a:lnTo>
                    <a:pt x="3212" y="4973"/>
                  </a:lnTo>
                  <a:lnTo>
                    <a:pt x="2978" y="4999"/>
                  </a:lnTo>
                  <a:lnTo>
                    <a:pt x="2512" y="4999"/>
                  </a:lnTo>
                  <a:lnTo>
                    <a:pt x="2305" y="4973"/>
                  </a:lnTo>
                  <a:lnTo>
                    <a:pt x="2072" y="4895"/>
                  </a:lnTo>
                  <a:lnTo>
                    <a:pt x="1865" y="4843"/>
                  </a:lnTo>
                  <a:lnTo>
                    <a:pt x="1683" y="4740"/>
                  </a:lnTo>
                  <a:lnTo>
                    <a:pt x="1476" y="4610"/>
                  </a:lnTo>
                  <a:lnTo>
                    <a:pt x="1321" y="4481"/>
                  </a:lnTo>
                  <a:lnTo>
                    <a:pt x="1140" y="4351"/>
                  </a:lnTo>
                  <a:lnTo>
                    <a:pt x="1010" y="4196"/>
                  </a:lnTo>
                  <a:lnTo>
                    <a:pt x="881" y="4014"/>
                  </a:lnTo>
                  <a:lnTo>
                    <a:pt x="751" y="3833"/>
                  </a:lnTo>
                  <a:lnTo>
                    <a:pt x="673" y="3626"/>
                  </a:lnTo>
                  <a:lnTo>
                    <a:pt x="596" y="3419"/>
                  </a:lnTo>
                  <a:lnTo>
                    <a:pt x="544" y="3212"/>
                  </a:lnTo>
                  <a:lnTo>
                    <a:pt x="492" y="2979"/>
                  </a:lnTo>
                  <a:lnTo>
                    <a:pt x="492" y="2745"/>
                  </a:lnTo>
                  <a:lnTo>
                    <a:pt x="492" y="2538"/>
                  </a:lnTo>
                  <a:lnTo>
                    <a:pt x="518" y="2331"/>
                  </a:lnTo>
                  <a:lnTo>
                    <a:pt x="570" y="2124"/>
                  </a:lnTo>
                  <a:lnTo>
                    <a:pt x="648" y="1917"/>
                  </a:lnTo>
                  <a:lnTo>
                    <a:pt x="725" y="1735"/>
                  </a:lnTo>
                  <a:lnTo>
                    <a:pt x="829" y="1554"/>
                  </a:lnTo>
                  <a:lnTo>
                    <a:pt x="958" y="1373"/>
                  </a:lnTo>
                  <a:lnTo>
                    <a:pt x="1088" y="1217"/>
                  </a:lnTo>
                  <a:lnTo>
                    <a:pt x="1243" y="1088"/>
                  </a:lnTo>
                  <a:lnTo>
                    <a:pt x="1399" y="958"/>
                  </a:lnTo>
                  <a:lnTo>
                    <a:pt x="1554" y="829"/>
                  </a:lnTo>
                  <a:lnTo>
                    <a:pt x="1735" y="725"/>
                  </a:lnTo>
                  <a:lnTo>
                    <a:pt x="1942" y="648"/>
                  </a:lnTo>
                  <a:lnTo>
                    <a:pt x="2124" y="570"/>
                  </a:lnTo>
                  <a:lnTo>
                    <a:pt x="2331" y="544"/>
                  </a:lnTo>
                  <a:lnTo>
                    <a:pt x="2538" y="492"/>
                  </a:lnTo>
                  <a:lnTo>
                    <a:pt x="2668" y="440"/>
                  </a:lnTo>
                  <a:lnTo>
                    <a:pt x="2771" y="337"/>
                  </a:lnTo>
                  <a:lnTo>
                    <a:pt x="2849" y="181"/>
                  </a:lnTo>
                  <a:lnTo>
                    <a:pt x="28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7391696" y="1557087"/>
              <a:ext cx="16255" cy="7320"/>
            </a:xfrm>
            <a:custGeom>
              <a:avLst/>
              <a:gdLst/>
              <a:ahLst/>
              <a:cxnLst/>
              <a:rect l="l" t="t" r="r" b="b"/>
              <a:pathLst>
                <a:path w="1037" h="467" extrusionOk="0">
                  <a:moveTo>
                    <a:pt x="855" y="1"/>
                  </a:moveTo>
                  <a:lnTo>
                    <a:pt x="803" y="52"/>
                  </a:lnTo>
                  <a:lnTo>
                    <a:pt x="751" y="78"/>
                  </a:lnTo>
                  <a:lnTo>
                    <a:pt x="622" y="156"/>
                  </a:lnTo>
                  <a:lnTo>
                    <a:pt x="544" y="182"/>
                  </a:lnTo>
                  <a:lnTo>
                    <a:pt x="441" y="182"/>
                  </a:lnTo>
                  <a:lnTo>
                    <a:pt x="311" y="156"/>
                  </a:lnTo>
                  <a:lnTo>
                    <a:pt x="182" y="130"/>
                  </a:lnTo>
                  <a:lnTo>
                    <a:pt x="130" y="104"/>
                  </a:lnTo>
                  <a:lnTo>
                    <a:pt x="78" y="130"/>
                  </a:lnTo>
                  <a:lnTo>
                    <a:pt x="26" y="156"/>
                  </a:lnTo>
                  <a:lnTo>
                    <a:pt x="0" y="182"/>
                  </a:lnTo>
                  <a:lnTo>
                    <a:pt x="0" y="260"/>
                  </a:lnTo>
                  <a:lnTo>
                    <a:pt x="0" y="311"/>
                  </a:lnTo>
                  <a:lnTo>
                    <a:pt x="26" y="337"/>
                  </a:lnTo>
                  <a:lnTo>
                    <a:pt x="78" y="389"/>
                  </a:lnTo>
                  <a:lnTo>
                    <a:pt x="311" y="441"/>
                  </a:lnTo>
                  <a:lnTo>
                    <a:pt x="492" y="467"/>
                  </a:lnTo>
                  <a:lnTo>
                    <a:pt x="700" y="415"/>
                  </a:lnTo>
                  <a:lnTo>
                    <a:pt x="855" y="337"/>
                  </a:lnTo>
                  <a:lnTo>
                    <a:pt x="959" y="260"/>
                  </a:lnTo>
                  <a:lnTo>
                    <a:pt x="1010" y="234"/>
                  </a:lnTo>
                  <a:lnTo>
                    <a:pt x="1036" y="182"/>
                  </a:lnTo>
                  <a:lnTo>
                    <a:pt x="1036" y="130"/>
                  </a:lnTo>
                  <a:lnTo>
                    <a:pt x="1036" y="78"/>
                  </a:lnTo>
                  <a:lnTo>
                    <a:pt x="1010" y="26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7373027" y="1530706"/>
              <a:ext cx="46696" cy="18685"/>
            </a:xfrm>
            <a:custGeom>
              <a:avLst/>
              <a:gdLst/>
              <a:ahLst/>
              <a:cxnLst/>
              <a:rect l="l" t="t" r="r" b="b"/>
              <a:pathLst>
                <a:path w="2979" h="1192" extrusionOk="0">
                  <a:moveTo>
                    <a:pt x="2771" y="0"/>
                  </a:moveTo>
                  <a:lnTo>
                    <a:pt x="2694" y="26"/>
                  </a:lnTo>
                  <a:lnTo>
                    <a:pt x="2616" y="52"/>
                  </a:lnTo>
                  <a:lnTo>
                    <a:pt x="2564" y="130"/>
                  </a:lnTo>
                  <a:lnTo>
                    <a:pt x="2512" y="233"/>
                  </a:lnTo>
                  <a:lnTo>
                    <a:pt x="2435" y="311"/>
                  </a:lnTo>
                  <a:lnTo>
                    <a:pt x="2305" y="440"/>
                  </a:lnTo>
                  <a:lnTo>
                    <a:pt x="2176" y="544"/>
                  </a:lnTo>
                  <a:lnTo>
                    <a:pt x="1994" y="648"/>
                  </a:lnTo>
                  <a:lnTo>
                    <a:pt x="1761" y="725"/>
                  </a:lnTo>
                  <a:lnTo>
                    <a:pt x="1502" y="777"/>
                  </a:lnTo>
                  <a:lnTo>
                    <a:pt x="1217" y="777"/>
                  </a:lnTo>
                  <a:lnTo>
                    <a:pt x="984" y="725"/>
                  </a:lnTo>
                  <a:lnTo>
                    <a:pt x="803" y="673"/>
                  </a:lnTo>
                  <a:lnTo>
                    <a:pt x="648" y="622"/>
                  </a:lnTo>
                  <a:lnTo>
                    <a:pt x="544" y="544"/>
                  </a:lnTo>
                  <a:lnTo>
                    <a:pt x="440" y="466"/>
                  </a:lnTo>
                  <a:lnTo>
                    <a:pt x="389" y="414"/>
                  </a:lnTo>
                  <a:lnTo>
                    <a:pt x="311" y="363"/>
                  </a:lnTo>
                  <a:lnTo>
                    <a:pt x="233" y="337"/>
                  </a:lnTo>
                  <a:lnTo>
                    <a:pt x="155" y="337"/>
                  </a:lnTo>
                  <a:lnTo>
                    <a:pt x="78" y="389"/>
                  </a:lnTo>
                  <a:lnTo>
                    <a:pt x="26" y="440"/>
                  </a:lnTo>
                  <a:lnTo>
                    <a:pt x="0" y="518"/>
                  </a:lnTo>
                  <a:lnTo>
                    <a:pt x="0" y="596"/>
                  </a:lnTo>
                  <a:lnTo>
                    <a:pt x="52" y="673"/>
                  </a:lnTo>
                  <a:lnTo>
                    <a:pt x="155" y="777"/>
                  </a:lnTo>
                  <a:lnTo>
                    <a:pt x="259" y="881"/>
                  </a:lnTo>
                  <a:lnTo>
                    <a:pt x="414" y="984"/>
                  </a:lnTo>
                  <a:lnTo>
                    <a:pt x="622" y="1062"/>
                  </a:lnTo>
                  <a:lnTo>
                    <a:pt x="881" y="1140"/>
                  </a:lnTo>
                  <a:lnTo>
                    <a:pt x="1166" y="1191"/>
                  </a:lnTo>
                  <a:lnTo>
                    <a:pt x="1528" y="1191"/>
                  </a:lnTo>
                  <a:lnTo>
                    <a:pt x="1709" y="1166"/>
                  </a:lnTo>
                  <a:lnTo>
                    <a:pt x="1891" y="1140"/>
                  </a:lnTo>
                  <a:lnTo>
                    <a:pt x="2176" y="1010"/>
                  </a:lnTo>
                  <a:lnTo>
                    <a:pt x="2435" y="881"/>
                  </a:lnTo>
                  <a:lnTo>
                    <a:pt x="2616" y="725"/>
                  </a:lnTo>
                  <a:lnTo>
                    <a:pt x="2771" y="570"/>
                  </a:lnTo>
                  <a:lnTo>
                    <a:pt x="2875" y="440"/>
                  </a:lnTo>
                  <a:lnTo>
                    <a:pt x="2953" y="311"/>
                  </a:lnTo>
                  <a:lnTo>
                    <a:pt x="2978" y="233"/>
                  </a:lnTo>
                  <a:lnTo>
                    <a:pt x="2953" y="155"/>
                  </a:lnTo>
                  <a:lnTo>
                    <a:pt x="2927" y="78"/>
                  </a:lnTo>
                  <a:lnTo>
                    <a:pt x="2849" y="26"/>
                  </a:lnTo>
                  <a:lnTo>
                    <a:pt x="277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7373027" y="1471423"/>
              <a:ext cx="30049" cy="47918"/>
            </a:xfrm>
            <a:custGeom>
              <a:avLst/>
              <a:gdLst/>
              <a:ahLst/>
              <a:cxnLst/>
              <a:rect l="l" t="t" r="r" b="b"/>
              <a:pathLst>
                <a:path w="1917" h="3057" extrusionOk="0">
                  <a:moveTo>
                    <a:pt x="1683" y="1"/>
                  </a:moveTo>
                  <a:lnTo>
                    <a:pt x="1632" y="27"/>
                  </a:lnTo>
                  <a:lnTo>
                    <a:pt x="1554" y="78"/>
                  </a:lnTo>
                  <a:lnTo>
                    <a:pt x="1528" y="156"/>
                  </a:lnTo>
                  <a:lnTo>
                    <a:pt x="1425" y="493"/>
                  </a:lnTo>
                  <a:lnTo>
                    <a:pt x="1295" y="804"/>
                  </a:lnTo>
                  <a:lnTo>
                    <a:pt x="1166" y="1089"/>
                  </a:lnTo>
                  <a:lnTo>
                    <a:pt x="984" y="1348"/>
                  </a:lnTo>
                  <a:lnTo>
                    <a:pt x="803" y="1581"/>
                  </a:lnTo>
                  <a:lnTo>
                    <a:pt x="596" y="1788"/>
                  </a:lnTo>
                  <a:lnTo>
                    <a:pt x="363" y="1969"/>
                  </a:lnTo>
                  <a:lnTo>
                    <a:pt x="104" y="2125"/>
                  </a:lnTo>
                  <a:lnTo>
                    <a:pt x="26" y="2202"/>
                  </a:lnTo>
                  <a:lnTo>
                    <a:pt x="0" y="2280"/>
                  </a:lnTo>
                  <a:lnTo>
                    <a:pt x="26" y="2384"/>
                  </a:lnTo>
                  <a:lnTo>
                    <a:pt x="104" y="2461"/>
                  </a:lnTo>
                  <a:lnTo>
                    <a:pt x="984" y="3031"/>
                  </a:lnTo>
                  <a:lnTo>
                    <a:pt x="1036" y="3057"/>
                  </a:lnTo>
                  <a:lnTo>
                    <a:pt x="1088" y="3057"/>
                  </a:lnTo>
                  <a:lnTo>
                    <a:pt x="1166" y="3031"/>
                  </a:lnTo>
                  <a:lnTo>
                    <a:pt x="1243" y="2953"/>
                  </a:lnTo>
                  <a:lnTo>
                    <a:pt x="1269" y="2902"/>
                  </a:lnTo>
                  <a:lnTo>
                    <a:pt x="1269" y="2824"/>
                  </a:lnTo>
                  <a:lnTo>
                    <a:pt x="1243" y="2746"/>
                  </a:lnTo>
                  <a:lnTo>
                    <a:pt x="1191" y="2694"/>
                  </a:lnTo>
                  <a:lnTo>
                    <a:pt x="570" y="2306"/>
                  </a:lnTo>
                  <a:lnTo>
                    <a:pt x="829" y="2125"/>
                  </a:lnTo>
                  <a:lnTo>
                    <a:pt x="1036" y="1917"/>
                  </a:lnTo>
                  <a:lnTo>
                    <a:pt x="1243" y="1710"/>
                  </a:lnTo>
                  <a:lnTo>
                    <a:pt x="1399" y="1451"/>
                  </a:lnTo>
                  <a:lnTo>
                    <a:pt x="1554" y="1192"/>
                  </a:lnTo>
                  <a:lnTo>
                    <a:pt x="1709" y="907"/>
                  </a:lnTo>
                  <a:lnTo>
                    <a:pt x="1813" y="596"/>
                  </a:lnTo>
                  <a:lnTo>
                    <a:pt x="1917" y="260"/>
                  </a:lnTo>
                  <a:lnTo>
                    <a:pt x="1917" y="182"/>
                  </a:lnTo>
                  <a:lnTo>
                    <a:pt x="1891" y="104"/>
                  </a:lnTo>
                  <a:lnTo>
                    <a:pt x="1839" y="53"/>
                  </a:lnTo>
                  <a:lnTo>
                    <a:pt x="1761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7414832" y="1419053"/>
              <a:ext cx="61728" cy="23967"/>
            </a:xfrm>
            <a:custGeom>
              <a:avLst/>
              <a:gdLst/>
              <a:ahLst/>
              <a:cxnLst/>
              <a:rect l="l" t="t" r="r" b="b"/>
              <a:pathLst>
                <a:path w="3938" h="1529" extrusionOk="0">
                  <a:moveTo>
                    <a:pt x="1762" y="1"/>
                  </a:moveTo>
                  <a:lnTo>
                    <a:pt x="1477" y="27"/>
                  </a:lnTo>
                  <a:lnTo>
                    <a:pt x="1166" y="104"/>
                  </a:lnTo>
                  <a:lnTo>
                    <a:pt x="855" y="182"/>
                  </a:lnTo>
                  <a:lnTo>
                    <a:pt x="570" y="312"/>
                  </a:lnTo>
                  <a:lnTo>
                    <a:pt x="363" y="441"/>
                  </a:lnTo>
                  <a:lnTo>
                    <a:pt x="182" y="622"/>
                  </a:lnTo>
                  <a:lnTo>
                    <a:pt x="78" y="804"/>
                  </a:lnTo>
                  <a:lnTo>
                    <a:pt x="27" y="881"/>
                  </a:lnTo>
                  <a:lnTo>
                    <a:pt x="1" y="959"/>
                  </a:lnTo>
                  <a:lnTo>
                    <a:pt x="1" y="1063"/>
                  </a:lnTo>
                  <a:lnTo>
                    <a:pt x="1" y="1140"/>
                  </a:lnTo>
                  <a:lnTo>
                    <a:pt x="78" y="1270"/>
                  </a:lnTo>
                  <a:lnTo>
                    <a:pt x="182" y="1399"/>
                  </a:lnTo>
                  <a:lnTo>
                    <a:pt x="311" y="1477"/>
                  </a:lnTo>
                  <a:lnTo>
                    <a:pt x="467" y="1529"/>
                  </a:lnTo>
                  <a:lnTo>
                    <a:pt x="545" y="1529"/>
                  </a:lnTo>
                  <a:lnTo>
                    <a:pt x="622" y="1503"/>
                  </a:lnTo>
                  <a:lnTo>
                    <a:pt x="700" y="1477"/>
                  </a:lnTo>
                  <a:lnTo>
                    <a:pt x="778" y="1425"/>
                  </a:lnTo>
                  <a:lnTo>
                    <a:pt x="985" y="1270"/>
                  </a:lnTo>
                  <a:lnTo>
                    <a:pt x="1244" y="1114"/>
                  </a:lnTo>
                  <a:lnTo>
                    <a:pt x="1606" y="985"/>
                  </a:lnTo>
                  <a:lnTo>
                    <a:pt x="2021" y="855"/>
                  </a:lnTo>
                  <a:lnTo>
                    <a:pt x="2461" y="778"/>
                  </a:lnTo>
                  <a:lnTo>
                    <a:pt x="2901" y="700"/>
                  </a:lnTo>
                  <a:lnTo>
                    <a:pt x="3652" y="622"/>
                  </a:lnTo>
                  <a:lnTo>
                    <a:pt x="3937" y="622"/>
                  </a:lnTo>
                  <a:lnTo>
                    <a:pt x="3704" y="467"/>
                  </a:lnTo>
                  <a:lnTo>
                    <a:pt x="3419" y="312"/>
                  </a:lnTo>
                  <a:lnTo>
                    <a:pt x="3057" y="182"/>
                  </a:lnTo>
                  <a:lnTo>
                    <a:pt x="2824" y="104"/>
                  </a:lnTo>
                  <a:lnTo>
                    <a:pt x="2591" y="53"/>
                  </a:lnTo>
                  <a:lnTo>
                    <a:pt x="2332" y="27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rgbClr val="DE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7336081" y="1420276"/>
              <a:ext cx="52793" cy="21130"/>
            </a:xfrm>
            <a:custGeom>
              <a:avLst/>
              <a:gdLst/>
              <a:ahLst/>
              <a:cxnLst/>
              <a:rect l="l" t="t" r="r" b="b"/>
              <a:pathLst>
                <a:path w="3368" h="1348" extrusionOk="0">
                  <a:moveTo>
                    <a:pt x="1787" y="1"/>
                  </a:moveTo>
                  <a:lnTo>
                    <a:pt x="1502" y="26"/>
                  </a:lnTo>
                  <a:lnTo>
                    <a:pt x="1269" y="52"/>
                  </a:lnTo>
                  <a:lnTo>
                    <a:pt x="1062" y="104"/>
                  </a:lnTo>
                  <a:lnTo>
                    <a:pt x="855" y="182"/>
                  </a:lnTo>
                  <a:lnTo>
                    <a:pt x="674" y="259"/>
                  </a:lnTo>
                  <a:lnTo>
                    <a:pt x="518" y="337"/>
                  </a:lnTo>
                  <a:lnTo>
                    <a:pt x="285" y="518"/>
                  </a:lnTo>
                  <a:lnTo>
                    <a:pt x="130" y="700"/>
                  </a:lnTo>
                  <a:lnTo>
                    <a:pt x="26" y="829"/>
                  </a:lnTo>
                  <a:lnTo>
                    <a:pt x="0" y="881"/>
                  </a:lnTo>
                  <a:lnTo>
                    <a:pt x="207" y="855"/>
                  </a:lnTo>
                  <a:lnTo>
                    <a:pt x="751" y="855"/>
                  </a:lnTo>
                  <a:lnTo>
                    <a:pt x="1088" y="881"/>
                  </a:lnTo>
                  <a:lnTo>
                    <a:pt x="1425" y="907"/>
                  </a:lnTo>
                  <a:lnTo>
                    <a:pt x="1787" y="959"/>
                  </a:lnTo>
                  <a:lnTo>
                    <a:pt x="2150" y="1062"/>
                  </a:lnTo>
                  <a:lnTo>
                    <a:pt x="2409" y="1166"/>
                  </a:lnTo>
                  <a:lnTo>
                    <a:pt x="2642" y="1270"/>
                  </a:lnTo>
                  <a:lnTo>
                    <a:pt x="2720" y="1321"/>
                  </a:lnTo>
                  <a:lnTo>
                    <a:pt x="2823" y="1347"/>
                  </a:lnTo>
                  <a:lnTo>
                    <a:pt x="2979" y="1347"/>
                  </a:lnTo>
                  <a:lnTo>
                    <a:pt x="3134" y="1270"/>
                  </a:lnTo>
                  <a:lnTo>
                    <a:pt x="3264" y="1166"/>
                  </a:lnTo>
                  <a:lnTo>
                    <a:pt x="3341" y="1036"/>
                  </a:lnTo>
                  <a:lnTo>
                    <a:pt x="3367" y="881"/>
                  </a:lnTo>
                  <a:lnTo>
                    <a:pt x="3367" y="803"/>
                  </a:lnTo>
                  <a:lnTo>
                    <a:pt x="3341" y="726"/>
                  </a:lnTo>
                  <a:lnTo>
                    <a:pt x="3315" y="648"/>
                  </a:lnTo>
                  <a:lnTo>
                    <a:pt x="3264" y="570"/>
                  </a:lnTo>
                  <a:lnTo>
                    <a:pt x="3108" y="415"/>
                  </a:lnTo>
                  <a:lnTo>
                    <a:pt x="2927" y="259"/>
                  </a:lnTo>
                  <a:lnTo>
                    <a:pt x="2694" y="156"/>
                  </a:lnTo>
                  <a:lnTo>
                    <a:pt x="2409" y="78"/>
                  </a:lnTo>
                  <a:lnTo>
                    <a:pt x="2072" y="26"/>
                  </a:lnTo>
                  <a:lnTo>
                    <a:pt x="1787" y="1"/>
                  </a:lnTo>
                  <a:close/>
                </a:path>
              </a:pathLst>
            </a:custGeom>
            <a:solidFill>
              <a:srgbClr val="DE4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7430256" y="1501472"/>
              <a:ext cx="51978" cy="17070"/>
            </a:xfrm>
            <a:custGeom>
              <a:avLst/>
              <a:gdLst/>
              <a:ahLst/>
              <a:cxnLst/>
              <a:rect l="l" t="t" r="r" b="b"/>
              <a:pathLst>
                <a:path w="3316" h="1089" extrusionOk="0">
                  <a:moveTo>
                    <a:pt x="1114" y="0"/>
                  </a:moveTo>
                  <a:lnTo>
                    <a:pt x="855" y="26"/>
                  </a:lnTo>
                  <a:lnTo>
                    <a:pt x="596" y="52"/>
                  </a:lnTo>
                  <a:lnTo>
                    <a:pt x="415" y="104"/>
                  </a:lnTo>
                  <a:lnTo>
                    <a:pt x="234" y="182"/>
                  </a:lnTo>
                  <a:lnTo>
                    <a:pt x="104" y="259"/>
                  </a:lnTo>
                  <a:lnTo>
                    <a:pt x="27" y="337"/>
                  </a:lnTo>
                  <a:lnTo>
                    <a:pt x="1" y="441"/>
                  </a:lnTo>
                  <a:lnTo>
                    <a:pt x="1" y="492"/>
                  </a:lnTo>
                  <a:lnTo>
                    <a:pt x="27" y="544"/>
                  </a:lnTo>
                  <a:lnTo>
                    <a:pt x="104" y="674"/>
                  </a:lnTo>
                  <a:lnTo>
                    <a:pt x="260" y="751"/>
                  </a:lnTo>
                  <a:lnTo>
                    <a:pt x="441" y="855"/>
                  </a:lnTo>
                  <a:lnTo>
                    <a:pt x="700" y="933"/>
                  </a:lnTo>
                  <a:lnTo>
                    <a:pt x="985" y="1010"/>
                  </a:lnTo>
                  <a:lnTo>
                    <a:pt x="1296" y="1036"/>
                  </a:lnTo>
                  <a:lnTo>
                    <a:pt x="1607" y="1088"/>
                  </a:lnTo>
                  <a:lnTo>
                    <a:pt x="2176" y="1088"/>
                  </a:lnTo>
                  <a:lnTo>
                    <a:pt x="2461" y="1062"/>
                  </a:lnTo>
                  <a:lnTo>
                    <a:pt x="2694" y="1010"/>
                  </a:lnTo>
                  <a:lnTo>
                    <a:pt x="2902" y="959"/>
                  </a:lnTo>
                  <a:lnTo>
                    <a:pt x="3057" y="881"/>
                  </a:lnTo>
                  <a:lnTo>
                    <a:pt x="3186" y="803"/>
                  </a:lnTo>
                  <a:lnTo>
                    <a:pt x="3264" y="726"/>
                  </a:lnTo>
                  <a:lnTo>
                    <a:pt x="3316" y="622"/>
                  </a:lnTo>
                  <a:lnTo>
                    <a:pt x="3290" y="570"/>
                  </a:lnTo>
                  <a:lnTo>
                    <a:pt x="3290" y="518"/>
                  </a:lnTo>
                  <a:lnTo>
                    <a:pt x="3186" y="415"/>
                  </a:lnTo>
                  <a:lnTo>
                    <a:pt x="3031" y="311"/>
                  </a:lnTo>
                  <a:lnTo>
                    <a:pt x="2850" y="233"/>
                  </a:lnTo>
                  <a:lnTo>
                    <a:pt x="2591" y="130"/>
                  </a:lnTo>
                  <a:lnTo>
                    <a:pt x="2332" y="78"/>
                  </a:lnTo>
                  <a:lnTo>
                    <a:pt x="2021" y="26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F08C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7430256" y="1501472"/>
              <a:ext cx="51978" cy="17070"/>
            </a:xfrm>
            <a:custGeom>
              <a:avLst/>
              <a:gdLst/>
              <a:ahLst/>
              <a:cxnLst/>
              <a:rect l="l" t="t" r="r" b="b"/>
              <a:pathLst>
                <a:path w="3316" h="1089" fill="none" extrusionOk="0">
                  <a:moveTo>
                    <a:pt x="1399" y="0"/>
                  </a:moveTo>
                  <a:lnTo>
                    <a:pt x="1399" y="0"/>
                  </a:lnTo>
                  <a:lnTo>
                    <a:pt x="1114" y="0"/>
                  </a:lnTo>
                  <a:lnTo>
                    <a:pt x="855" y="26"/>
                  </a:lnTo>
                  <a:lnTo>
                    <a:pt x="596" y="52"/>
                  </a:lnTo>
                  <a:lnTo>
                    <a:pt x="415" y="104"/>
                  </a:lnTo>
                  <a:lnTo>
                    <a:pt x="234" y="182"/>
                  </a:lnTo>
                  <a:lnTo>
                    <a:pt x="104" y="259"/>
                  </a:lnTo>
                  <a:lnTo>
                    <a:pt x="27" y="337"/>
                  </a:lnTo>
                  <a:lnTo>
                    <a:pt x="1" y="441"/>
                  </a:lnTo>
                  <a:lnTo>
                    <a:pt x="1" y="441"/>
                  </a:lnTo>
                  <a:lnTo>
                    <a:pt x="1" y="492"/>
                  </a:lnTo>
                  <a:lnTo>
                    <a:pt x="27" y="544"/>
                  </a:lnTo>
                  <a:lnTo>
                    <a:pt x="104" y="674"/>
                  </a:lnTo>
                  <a:lnTo>
                    <a:pt x="260" y="751"/>
                  </a:lnTo>
                  <a:lnTo>
                    <a:pt x="441" y="855"/>
                  </a:lnTo>
                  <a:lnTo>
                    <a:pt x="700" y="933"/>
                  </a:lnTo>
                  <a:lnTo>
                    <a:pt x="985" y="1010"/>
                  </a:lnTo>
                  <a:lnTo>
                    <a:pt x="1296" y="1036"/>
                  </a:lnTo>
                  <a:lnTo>
                    <a:pt x="1607" y="1088"/>
                  </a:lnTo>
                  <a:lnTo>
                    <a:pt x="1607" y="1088"/>
                  </a:lnTo>
                  <a:lnTo>
                    <a:pt x="1891" y="1088"/>
                  </a:lnTo>
                  <a:lnTo>
                    <a:pt x="1891" y="1088"/>
                  </a:lnTo>
                  <a:lnTo>
                    <a:pt x="2176" y="1088"/>
                  </a:lnTo>
                  <a:lnTo>
                    <a:pt x="2461" y="1062"/>
                  </a:lnTo>
                  <a:lnTo>
                    <a:pt x="2694" y="1010"/>
                  </a:lnTo>
                  <a:lnTo>
                    <a:pt x="2902" y="959"/>
                  </a:lnTo>
                  <a:lnTo>
                    <a:pt x="3057" y="881"/>
                  </a:lnTo>
                  <a:lnTo>
                    <a:pt x="3186" y="803"/>
                  </a:lnTo>
                  <a:lnTo>
                    <a:pt x="3264" y="726"/>
                  </a:lnTo>
                  <a:lnTo>
                    <a:pt x="3316" y="622"/>
                  </a:lnTo>
                  <a:lnTo>
                    <a:pt x="3316" y="622"/>
                  </a:lnTo>
                  <a:lnTo>
                    <a:pt x="3290" y="570"/>
                  </a:lnTo>
                  <a:lnTo>
                    <a:pt x="3290" y="518"/>
                  </a:lnTo>
                  <a:lnTo>
                    <a:pt x="3186" y="415"/>
                  </a:lnTo>
                  <a:lnTo>
                    <a:pt x="3031" y="311"/>
                  </a:lnTo>
                  <a:lnTo>
                    <a:pt x="2850" y="233"/>
                  </a:lnTo>
                  <a:lnTo>
                    <a:pt x="2591" y="130"/>
                  </a:lnTo>
                  <a:lnTo>
                    <a:pt x="2332" y="78"/>
                  </a:lnTo>
                  <a:lnTo>
                    <a:pt x="2021" y="26"/>
                  </a:lnTo>
                  <a:lnTo>
                    <a:pt x="1684" y="0"/>
                  </a:lnTo>
                  <a:lnTo>
                    <a:pt x="1684" y="0"/>
                  </a:lnTo>
                  <a:lnTo>
                    <a:pt x="13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7530937" y="1472646"/>
              <a:ext cx="47511" cy="45896"/>
            </a:xfrm>
            <a:custGeom>
              <a:avLst/>
              <a:gdLst/>
              <a:ahLst/>
              <a:cxnLst/>
              <a:rect l="l" t="t" r="r" b="b"/>
              <a:pathLst>
                <a:path w="3031" h="2928" extrusionOk="0">
                  <a:moveTo>
                    <a:pt x="2720" y="0"/>
                  </a:moveTo>
                  <a:lnTo>
                    <a:pt x="2591" y="52"/>
                  </a:lnTo>
                  <a:lnTo>
                    <a:pt x="2332" y="156"/>
                  </a:lnTo>
                  <a:lnTo>
                    <a:pt x="1943" y="337"/>
                  </a:lnTo>
                  <a:lnTo>
                    <a:pt x="1503" y="622"/>
                  </a:lnTo>
                  <a:lnTo>
                    <a:pt x="1270" y="777"/>
                  </a:lnTo>
                  <a:lnTo>
                    <a:pt x="1037" y="985"/>
                  </a:lnTo>
                  <a:lnTo>
                    <a:pt x="804" y="1192"/>
                  </a:lnTo>
                  <a:lnTo>
                    <a:pt x="596" y="1425"/>
                  </a:lnTo>
                  <a:lnTo>
                    <a:pt x="415" y="1684"/>
                  </a:lnTo>
                  <a:lnTo>
                    <a:pt x="234" y="1969"/>
                  </a:lnTo>
                  <a:lnTo>
                    <a:pt x="104" y="2306"/>
                  </a:lnTo>
                  <a:lnTo>
                    <a:pt x="1" y="2642"/>
                  </a:lnTo>
                  <a:lnTo>
                    <a:pt x="1" y="2746"/>
                  </a:lnTo>
                  <a:lnTo>
                    <a:pt x="27" y="2824"/>
                  </a:lnTo>
                  <a:lnTo>
                    <a:pt x="78" y="2901"/>
                  </a:lnTo>
                  <a:lnTo>
                    <a:pt x="182" y="2927"/>
                  </a:lnTo>
                  <a:lnTo>
                    <a:pt x="260" y="2927"/>
                  </a:lnTo>
                  <a:lnTo>
                    <a:pt x="337" y="2901"/>
                  </a:lnTo>
                  <a:lnTo>
                    <a:pt x="389" y="2875"/>
                  </a:lnTo>
                  <a:lnTo>
                    <a:pt x="441" y="2824"/>
                  </a:lnTo>
                  <a:lnTo>
                    <a:pt x="467" y="2746"/>
                  </a:lnTo>
                  <a:lnTo>
                    <a:pt x="545" y="2461"/>
                  </a:lnTo>
                  <a:lnTo>
                    <a:pt x="674" y="2176"/>
                  </a:lnTo>
                  <a:lnTo>
                    <a:pt x="830" y="1917"/>
                  </a:lnTo>
                  <a:lnTo>
                    <a:pt x="985" y="1710"/>
                  </a:lnTo>
                  <a:lnTo>
                    <a:pt x="1192" y="1503"/>
                  </a:lnTo>
                  <a:lnTo>
                    <a:pt x="1373" y="1295"/>
                  </a:lnTo>
                  <a:lnTo>
                    <a:pt x="1581" y="1140"/>
                  </a:lnTo>
                  <a:lnTo>
                    <a:pt x="1788" y="985"/>
                  </a:lnTo>
                  <a:lnTo>
                    <a:pt x="2202" y="752"/>
                  </a:lnTo>
                  <a:lnTo>
                    <a:pt x="2539" y="596"/>
                  </a:lnTo>
                  <a:lnTo>
                    <a:pt x="2876" y="467"/>
                  </a:lnTo>
                  <a:lnTo>
                    <a:pt x="2953" y="415"/>
                  </a:lnTo>
                  <a:lnTo>
                    <a:pt x="3005" y="337"/>
                  </a:lnTo>
                  <a:lnTo>
                    <a:pt x="3031" y="259"/>
                  </a:lnTo>
                  <a:lnTo>
                    <a:pt x="3031" y="156"/>
                  </a:lnTo>
                  <a:lnTo>
                    <a:pt x="2979" y="78"/>
                  </a:lnTo>
                  <a:lnTo>
                    <a:pt x="2901" y="26"/>
                  </a:lnTo>
                  <a:lnTo>
                    <a:pt x="282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7544746" y="1487663"/>
              <a:ext cx="26397" cy="17885"/>
            </a:xfrm>
            <a:custGeom>
              <a:avLst/>
              <a:gdLst/>
              <a:ahLst/>
              <a:cxnLst/>
              <a:rect l="l" t="t" r="r" b="b"/>
              <a:pathLst>
                <a:path w="1684" h="1141" extrusionOk="0">
                  <a:moveTo>
                    <a:pt x="259" y="1"/>
                  </a:moveTo>
                  <a:lnTo>
                    <a:pt x="156" y="27"/>
                  </a:lnTo>
                  <a:lnTo>
                    <a:pt x="78" y="78"/>
                  </a:lnTo>
                  <a:lnTo>
                    <a:pt x="26" y="156"/>
                  </a:lnTo>
                  <a:lnTo>
                    <a:pt x="0" y="260"/>
                  </a:lnTo>
                  <a:lnTo>
                    <a:pt x="26" y="337"/>
                  </a:lnTo>
                  <a:lnTo>
                    <a:pt x="78" y="415"/>
                  </a:lnTo>
                  <a:lnTo>
                    <a:pt x="156" y="467"/>
                  </a:lnTo>
                  <a:lnTo>
                    <a:pt x="259" y="493"/>
                  </a:lnTo>
                  <a:lnTo>
                    <a:pt x="492" y="519"/>
                  </a:lnTo>
                  <a:lnTo>
                    <a:pt x="700" y="571"/>
                  </a:lnTo>
                  <a:lnTo>
                    <a:pt x="855" y="648"/>
                  </a:lnTo>
                  <a:lnTo>
                    <a:pt x="1010" y="752"/>
                  </a:lnTo>
                  <a:lnTo>
                    <a:pt x="1114" y="830"/>
                  </a:lnTo>
                  <a:lnTo>
                    <a:pt x="1192" y="933"/>
                  </a:lnTo>
                  <a:lnTo>
                    <a:pt x="1243" y="1011"/>
                  </a:lnTo>
                  <a:lnTo>
                    <a:pt x="1295" y="1063"/>
                  </a:lnTo>
                  <a:lnTo>
                    <a:pt x="1347" y="1114"/>
                  </a:lnTo>
                  <a:lnTo>
                    <a:pt x="1399" y="1140"/>
                  </a:lnTo>
                  <a:lnTo>
                    <a:pt x="1477" y="1140"/>
                  </a:lnTo>
                  <a:lnTo>
                    <a:pt x="1554" y="1089"/>
                  </a:lnTo>
                  <a:lnTo>
                    <a:pt x="1632" y="1037"/>
                  </a:lnTo>
                  <a:lnTo>
                    <a:pt x="1684" y="959"/>
                  </a:lnTo>
                  <a:lnTo>
                    <a:pt x="1684" y="855"/>
                  </a:lnTo>
                  <a:lnTo>
                    <a:pt x="1658" y="778"/>
                  </a:lnTo>
                  <a:lnTo>
                    <a:pt x="1554" y="648"/>
                  </a:lnTo>
                  <a:lnTo>
                    <a:pt x="1451" y="519"/>
                  </a:lnTo>
                  <a:lnTo>
                    <a:pt x="1321" y="389"/>
                  </a:lnTo>
                  <a:lnTo>
                    <a:pt x="1114" y="234"/>
                  </a:lnTo>
                  <a:lnTo>
                    <a:pt x="881" y="130"/>
                  </a:lnTo>
                  <a:lnTo>
                    <a:pt x="596" y="53"/>
                  </a:lnTo>
                  <a:lnTo>
                    <a:pt x="415" y="27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7327961" y="1308231"/>
              <a:ext cx="276476" cy="222491"/>
            </a:xfrm>
            <a:custGeom>
              <a:avLst/>
              <a:gdLst/>
              <a:ahLst/>
              <a:cxnLst/>
              <a:rect l="l" t="t" r="r" b="b"/>
              <a:pathLst>
                <a:path w="17638" h="14194" extrusionOk="0">
                  <a:moveTo>
                    <a:pt x="9738" y="0"/>
                  </a:moveTo>
                  <a:lnTo>
                    <a:pt x="8832" y="52"/>
                  </a:lnTo>
                  <a:lnTo>
                    <a:pt x="7925" y="130"/>
                  </a:lnTo>
                  <a:lnTo>
                    <a:pt x="7045" y="285"/>
                  </a:lnTo>
                  <a:lnTo>
                    <a:pt x="6190" y="467"/>
                  </a:lnTo>
                  <a:lnTo>
                    <a:pt x="5387" y="700"/>
                  </a:lnTo>
                  <a:lnTo>
                    <a:pt x="4610" y="959"/>
                  </a:lnTo>
                  <a:lnTo>
                    <a:pt x="3885" y="1269"/>
                  </a:lnTo>
                  <a:lnTo>
                    <a:pt x="3186" y="1632"/>
                  </a:lnTo>
                  <a:lnTo>
                    <a:pt x="2875" y="1839"/>
                  </a:lnTo>
                  <a:lnTo>
                    <a:pt x="2564" y="2020"/>
                  </a:lnTo>
                  <a:lnTo>
                    <a:pt x="2253" y="2228"/>
                  </a:lnTo>
                  <a:lnTo>
                    <a:pt x="1994" y="2461"/>
                  </a:lnTo>
                  <a:lnTo>
                    <a:pt x="1710" y="2694"/>
                  </a:lnTo>
                  <a:lnTo>
                    <a:pt x="1477" y="2927"/>
                  </a:lnTo>
                  <a:lnTo>
                    <a:pt x="1243" y="3186"/>
                  </a:lnTo>
                  <a:lnTo>
                    <a:pt x="1036" y="3419"/>
                  </a:lnTo>
                  <a:lnTo>
                    <a:pt x="855" y="3704"/>
                  </a:lnTo>
                  <a:lnTo>
                    <a:pt x="674" y="3963"/>
                  </a:lnTo>
                  <a:lnTo>
                    <a:pt x="518" y="4248"/>
                  </a:lnTo>
                  <a:lnTo>
                    <a:pt x="389" y="4533"/>
                  </a:lnTo>
                  <a:lnTo>
                    <a:pt x="285" y="4818"/>
                  </a:lnTo>
                  <a:lnTo>
                    <a:pt x="182" y="5128"/>
                  </a:lnTo>
                  <a:lnTo>
                    <a:pt x="130" y="5439"/>
                  </a:lnTo>
                  <a:lnTo>
                    <a:pt x="78" y="5750"/>
                  </a:lnTo>
                  <a:lnTo>
                    <a:pt x="26" y="6346"/>
                  </a:lnTo>
                  <a:lnTo>
                    <a:pt x="26" y="6864"/>
                  </a:lnTo>
                  <a:lnTo>
                    <a:pt x="0" y="7278"/>
                  </a:lnTo>
                  <a:lnTo>
                    <a:pt x="26" y="7641"/>
                  </a:lnTo>
                  <a:lnTo>
                    <a:pt x="52" y="7925"/>
                  </a:lnTo>
                  <a:lnTo>
                    <a:pt x="104" y="8159"/>
                  </a:lnTo>
                  <a:lnTo>
                    <a:pt x="130" y="8314"/>
                  </a:lnTo>
                  <a:lnTo>
                    <a:pt x="207" y="8443"/>
                  </a:lnTo>
                  <a:lnTo>
                    <a:pt x="259" y="8521"/>
                  </a:lnTo>
                  <a:lnTo>
                    <a:pt x="311" y="8573"/>
                  </a:lnTo>
                  <a:lnTo>
                    <a:pt x="363" y="8599"/>
                  </a:lnTo>
                  <a:lnTo>
                    <a:pt x="415" y="8599"/>
                  </a:lnTo>
                  <a:lnTo>
                    <a:pt x="518" y="8573"/>
                  </a:lnTo>
                  <a:lnTo>
                    <a:pt x="544" y="8547"/>
                  </a:lnTo>
                  <a:lnTo>
                    <a:pt x="544" y="8469"/>
                  </a:lnTo>
                  <a:lnTo>
                    <a:pt x="544" y="8210"/>
                  </a:lnTo>
                  <a:lnTo>
                    <a:pt x="596" y="7848"/>
                  </a:lnTo>
                  <a:lnTo>
                    <a:pt x="648" y="7615"/>
                  </a:lnTo>
                  <a:lnTo>
                    <a:pt x="700" y="7356"/>
                  </a:lnTo>
                  <a:lnTo>
                    <a:pt x="803" y="7097"/>
                  </a:lnTo>
                  <a:lnTo>
                    <a:pt x="959" y="6838"/>
                  </a:lnTo>
                  <a:lnTo>
                    <a:pt x="1114" y="6553"/>
                  </a:lnTo>
                  <a:lnTo>
                    <a:pt x="1347" y="6242"/>
                  </a:lnTo>
                  <a:lnTo>
                    <a:pt x="1606" y="5957"/>
                  </a:lnTo>
                  <a:lnTo>
                    <a:pt x="1917" y="5672"/>
                  </a:lnTo>
                  <a:lnTo>
                    <a:pt x="2279" y="5387"/>
                  </a:lnTo>
                  <a:lnTo>
                    <a:pt x="2694" y="5128"/>
                  </a:lnTo>
                  <a:lnTo>
                    <a:pt x="3108" y="4921"/>
                  </a:lnTo>
                  <a:lnTo>
                    <a:pt x="3548" y="4740"/>
                  </a:lnTo>
                  <a:lnTo>
                    <a:pt x="4015" y="4610"/>
                  </a:lnTo>
                  <a:lnTo>
                    <a:pt x="4533" y="4481"/>
                  </a:lnTo>
                  <a:lnTo>
                    <a:pt x="5051" y="4377"/>
                  </a:lnTo>
                  <a:lnTo>
                    <a:pt x="5594" y="4274"/>
                  </a:lnTo>
                  <a:lnTo>
                    <a:pt x="6605" y="4170"/>
                  </a:lnTo>
                  <a:lnTo>
                    <a:pt x="7563" y="4092"/>
                  </a:lnTo>
                  <a:lnTo>
                    <a:pt x="9039" y="4092"/>
                  </a:lnTo>
                  <a:lnTo>
                    <a:pt x="9013" y="4170"/>
                  </a:lnTo>
                  <a:lnTo>
                    <a:pt x="8987" y="4377"/>
                  </a:lnTo>
                  <a:lnTo>
                    <a:pt x="8961" y="4714"/>
                  </a:lnTo>
                  <a:lnTo>
                    <a:pt x="9013" y="5154"/>
                  </a:lnTo>
                  <a:lnTo>
                    <a:pt x="9039" y="5387"/>
                  </a:lnTo>
                  <a:lnTo>
                    <a:pt x="9117" y="5620"/>
                  </a:lnTo>
                  <a:lnTo>
                    <a:pt x="9194" y="5879"/>
                  </a:lnTo>
                  <a:lnTo>
                    <a:pt x="9298" y="6113"/>
                  </a:lnTo>
                  <a:lnTo>
                    <a:pt x="9453" y="6372"/>
                  </a:lnTo>
                  <a:lnTo>
                    <a:pt x="9635" y="6605"/>
                  </a:lnTo>
                  <a:lnTo>
                    <a:pt x="9868" y="6838"/>
                  </a:lnTo>
                  <a:lnTo>
                    <a:pt x="10127" y="7071"/>
                  </a:lnTo>
                  <a:lnTo>
                    <a:pt x="10567" y="7382"/>
                  </a:lnTo>
                  <a:lnTo>
                    <a:pt x="10981" y="7641"/>
                  </a:lnTo>
                  <a:lnTo>
                    <a:pt x="11629" y="8029"/>
                  </a:lnTo>
                  <a:lnTo>
                    <a:pt x="12017" y="8210"/>
                  </a:lnTo>
                  <a:lnTo>
                    <a:pt x="12173" y="8262"/>
                  </a:lnTo>
                  <a:lnTo>
                    <a:pt x="12069" y="8495"/>
                  </a:lnTo>
                  <a:lnTo>
                    <a:pt x="11836" y="9065"/>
                  </a:lnTo>
                  <a:lnTo>
                    <a:pt x="11525" y="9894"/>
                  </a:lnTo>
                  <a:lnTo>
                    <a:pt x="11370" y="10386"/>
                  </a:lnTo>
                  <a:lnTo>
                    <a:pt x="11240" y="10878"/>
                  </a:lnTo>
                  <a:lnTo>
                    <a:pt x="11111" y="11396"/>
                  </a:lnTo>
                  <a:lnTo>
                    <a:pt x="11033" y="11914"/>
                  </a:lnTo>
                  <a:lnTo>
                    <a:pt x="10981" y="12406"/>
                  </a:lnTo>
                  <a:lnTo>
                    <a:pt x="10981" y="12846"/>
                  </a:lnTo>
                  <a:lnTo>
                    <a:pt x="11007" y="13079"/>
                  </a:lnTo>
                  <a:lnTo>
                    <a:pt x="11059" y="13261"/>
                  </a:lnTo>
                  <a:lnTo>
                    <a:pt x="11111" y="13468"/>
                  </a:lnTo>
                  <a:lnTo>
                    <a:pt x="11189" y="13623"/>
                  </a:lnTo>
                  <a:lnTo>
                    <a:pt x="11292" y="13779"/>
                  </a:lnTo>
                  <a:lnTo>
                    <a:pt x="11422" y="13908"/>
                  </a:lnTo>
                  <a:lnTo>
                    <a:pt x="11551" y="14038"/>
                  </a:lnTo>
                  <a:lnTo>
                    <a:pt x="11733" y="14115"/>
                  </a:lnTo>
                  <a:lnTo>
                    <a:pt x="11888" y="14167"/>
                  </a:lnTo>
                  <a:lnTo>
                    <a:pt x="12069" y="14193"/>
                  </a:lnTo>
                  <a:lnTo>
                    <a:pt x="12225" y="14193"/>
                  </a:lnTo>
                  <a:lnTo>
                    <a:pt x="12354" y="14141"/>
                  </a:lnTo>
                  <a:lnTo>
                    <a:pt x="12484" y="14064"/>
                  </a:lnTo>
                  <a:lnTo>
                    <a:pt x="12613" y="13986"/>
                  </a:lnTo>
                  <a:lnTo>
                    <a:pt x="12743" y="13856"/>
                  </a:lnTo>
                  <a:lnTo>
                    <a:pt x="12872" y="13701"/>
                  </a:lnTo>
                  <a:lnTo>
                    <a:pt x="13105" y="13364"/>
                  </a:lnTo>
                  <a:lnTo>
                    <a:pt x="13312" y="12950"/>
                  </a:lnTo>
                  <a:lnTo>
                    <a:pt x="13753" y="12018"/>
                  </a:lnTo>
                  <a:lnTo>
                    <a:pt x="13986" y="11525"/>
                  </a:lnTo>
                  <a:lnTo>
                    <a:pt x="14245" y="11059"/>
                  </a:lnTo>
                  <a:lnTo>
                    <a:pt x="14530" y="10593"/>
                  </a:lnTo>
                  <a:lnTo>
                    <a:pt x="14685" y="10386"/>
                  </a:lnTo>
                  <a:lnTo>
                    <a:pt x="14840" y="10179"/>
                  </a:lnTo>
                  <a:lnTo>
                    <a:pt x="15022" y="9997"/>
                  </a:lnTo>
                  <a:lnTo>
                    <a:pt x="15203" y="9816"/>
                  </a:lnTo>
                  <a:lnTo>
                    <a:pt x="15410" y="9687"/>
                  </a:lnTo>
                  <a:lnTo>
                    <a:pt x="15617" y="9557"/>
                  </a:lnTo>
                  <a:lnTo>
                    <a:pt x="15825" y="9454"/>
                  </a:lnTo>
                  <a:lnTo>
                    <a:pt x="16084" y="9376"/>
                  </a:lnTo>
                  <a:lnTo>
                    <a:pt x="16317" y="9324"/>
                  </a:lnTo>
                  <a:lnTo>
                    <a:pt x="16602" y="9298"/>
                  </a:lnTo>
                  <a:lnTo>
                    <a:pt x="16653" y="9298"/>
                  </a:lnTo>
                  <a:lnTo>
                    <a:pt x="16757" y="9246"/>
                  </a:lnTo>
                  <a:lnTo>
                    <a:pt x="16938" y="9143"/>
                  </a:lnTo>
                  <a:lnTo>
                    <a:pt x="17145" y="8961"/>
                  </a:lnTo>
                  <a:lnTo>
                    <a:pt x="17223" y="8858"/>
                  </a:lnTo>
                  <a:lnTo>
                    <a:pt x="17327" y="8728"/>
                  </a:lnTo>
                  <a:lnTo>
                    <a:pt x="17404" y="8547"/>
                  </a:lnTo>
                  <a:lnTo>
                    <a:pt x="17508" y="8366"/>
                  </a:lnTo>
                  <a:lnTo>
                    <a:pt x="17560" y="8133"/>
                  </a:lnTo>
                  <a:lnTo>
                    <a:pt x="17612" y="7874"/>
                  </a:lnTo>
                  <a:lnTo>
                    <a:pt x="17637" y="7563"/>
                  </a:lnTo>
                  <a:lnTo>
                    <a:pt x="17637" y="7252"/>
                  </a:lnTo>
                  <a:lnTo>
                    <a:pt x="17612" y="6838"/>
                  </a:lnTo>
                  <a:lnTo>
                    <a:pt x="17508" y="6397"/>
                  </a:lnTo>
                  <a:lnTo>
                    <a:pt x="17327" y="5854"/>
                  </a:lnTo>
                  <a:lnTo>
                    <a:pt x="17094" y="5310"/>
                  </a:lnTo>
                  <a:lnTo>
                    <a:pt x="16783" y="4714"/>
                  </a:lnTo>
                  <a:lnTo>
                    <a:pt x="16420" y="4092"/>
                  </a:lnTo>
                  <a:lnTo>
                    <a:pt x="16006" y="3497"/>
                  </a:lnTo>
                  <a:lnTo>
                    <a:pt x="15514" y="2875"/>
                  </a:lnTo>
                  <a:lnTo>
                    <a:pt x="15255" y="2590"/>
                  </a:lnTo>
                  <a:lnTo>
                    <a:pt x="14970" y="2305"/>
                  </a:lnTo>
                  <a:lnTo>
                    <a:pt x="14685" y="2020"/>
                  </a:lnTo>
                  <a:lnTo>
                    <a:pt x="14374" y="1761"/>
                  </a:lnTo>
                  <a:lnTo>
                    <a:pt x="14063" y="1502"/>
                  </a:lnTo>
                  <a:lnTo>
                    <a:pt x="13727" y="1269"/>
                  </a:lnTo>
                  <a:lnTo>
                    <a:pt x="13390" y="1036"/>
                  </a:lnTo>
                  <a:lnTo>
                    <a:pt x="13027" y="829"/>
                  </a:lnTo>
                  <a:lnTo>
                    <a:pt x="12665" y="648"/>
                  </a:lnTo>
                  <a:lnTo>
                    <a:pt x="12276" y="467"/>
                  </a:lnTo>
                  <a:lnTo>
                    <a:pt x="11888" y="337"/>
                  </a:lnTo>
                  <a:lnTo>
                    <a:pt x="11474" y="208"/>
                  </a:lnTo>
                  <a:lnTo>
                    <a:pt x="11059" y="104"/>
                  </a:lnTo>
                  <a:lnTo>
                    <a:pt x="10619" y="52"/>
                  </a:lnTo>
                  <a:lnTo>
                    <a:pt x="10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7598731" y="1838830"/>
              <a:ext cx="97451" cy="826574"/>
            </a:xfrm>
            <a:custGeom>
              <a:avLst/>
              <a:gdLst/>
              <a:ahLst/>
              <a:cxnLst/>
              <a:rect l="l" t="t" r="r" b="b"/>
              <a:pathLst>
                <a:path w="6217" h="52732" extrusionOk="0">
                  <a:moveTo>
                    <a:pt x="5880" y="1"/>
                  </a:moveTo>
                  <a:lnTo>
                    <a:pt x="5776" y="52"/>
                  </a:lnTo>
                  <a:lnTo>
                    <a:pt x="5673" y="104"/>
                  </a:lnTo>
                  <a:lnTo>
                    <a:pt x="5621" y="208"/>
                  </a:lnTo>
                  <a:lnTo>
                    <a:pt x="4922" y="2409"/>
                  </a:lnTo>
                  <a:lnTo>
                    <a:pt x="4248" y="4585"/>
                  </a:lnTo>
                  <a:lnTo>
                    <a:pt x="3471" y="7252"/>
                  </a:lnTo>
                  <a:lnTo>
                    <a:pt x="2643" y="10282"/>
                  </a:lnTo>
                  <a:lnTo>
                    <a:pt x="2228" y="11862"/>
                  </a:lnTo>
                  <a:lnTo>
                    <a:pt x="1814" y="13494"/>
                  </a:lnTo>
                  <a:lnTo>
                    <a:pt x="1451" y="15152"/>
                  </a:lnTo>
                  <a:lnTo>
                    <a:pt x="1089" y="16757"/>
                  </a:lnTo>
                  <a:lnTo>
                    <a:pt x="752" y="18363"/>
                  </a:lnTo>
                  <a:lnTo>
                    <a:pt x="493" y="19943"/>
                  </a:lnTo>
                  <a:lnTo>
                    <a:pt x="415" y="20435"/>
                  </a:lnTo>
                  <a:lnTo>
                    <a:pt x="260" y="21523"/>
                  </a:lnTo>
                  <a:lnTo>
                    <a:pt x="130" y="22559"/>
                  </a:lnTo>
                  <a:lnTo>
                    <a:pt x="53" y="23569"/>
                  </a:lnTo>
                  <a:lnTo>
                    <a:pt x="1" y="24527"/>
                  </a:lnTo>
                  <a:lnTo>
                    <a:pt x="1" y="25304"/>
                  </a:lnTo>
                  <a:lnTo>
                    <a:pt x="53" y="26003"/>
                  </a:lnTo>
                  <a:lnTo>
                    <a:pt x="105" y="26625"/>
                  </a:lnTo>
                  <a:lnTo>
                    <a:pt x="234" y="27195"/>
                  </a:lnTo>
                  <a:lnTo>
                    <a:pt x="648" y="28723"/>
                  </a:lnTo>
                  <a:lnTo>
                    <a:pt x="1037" y="30277"/>
                  </a:lnTo>
                  <a:lnTo>
                    <a:pt x="1399" y="31805"/>
                  </a:lnTo>
                  <a:lnTo>
                    <a:pt x="1736" y="33359"/>
                  </a:lnTo>
                  <a:lnTo>
                    <a:pt x="2073" y="34913"/>
                  </a:lnTo>
                  <a:lnTo>
                    <a:pt x="2384" y="36467"/>
                  </a:lnTo>
                  <a:lnTo>
                    <a:pt x="2694" y="38020"/>
                  </a:lnTo>
                  <a:lnTo>
                    <a:pt x="2953" y="39600"/>
                  </a:lnTo>
                  <a:lnTo>
                    <a:pt x="3238" y="41180"/>
                  </a:lnTo>
                  <a:lnTo>
                    <a:pt x="3471" y="42760"/>
                  </a:lnTo>
                  <a:lnTo>
                    <a:pt x="3704" y="44340"/>
                  </a:lnTo>
                  <a:lnTo>
                    <a:pt x="3912" y="45946"/>
                  </a:lnTo>
                  <a:lnTo>
                    <a:pt x="4093" y="47551"/>
                  </a:lnTo>
                  <a:lnTo>
                    <a:pt x="4274" y="49183"/>
                  </a:lnTo>
                  <a:lnTo>
                    <a:pt x="4430" y="50815"/>
                  </a:lnTo>
                  <a:lnTo>
                    <a:pt x="4585" y="52446"/>
                  </a:lnTo>
                  <a:lnTo>
                    <a:pt x="4611" y="52550"/>
                  </a:lnTo>
                  <a:lnTo>
                    <a:pt x="4663" y="52653"/>
                  </a:lnTo>
                  <a:lnTo>
                    <a:pt x="4766" y="52705"/>
                  </a:lnTo>
                  <a:lnTo>
                    <a:pt x="4870" y="52731"/>
                  </a:lnTo>
                  <a:lnTo>
                    <a:pt x="4896" y="52731"/>
                  </a:lnTo>
                  <a:lnTo>
                    <a:pt x="5025" y="52705"/>
                  </a:lnTo>
                  <a:lnTo>
                    <a:pt x="5103" y="52628"/>
                  </a:lnTo>
                  <a:lnTo>
                    <a:pt x="5155" y="52524"/>
                  </a:lnTo>
                  <a:lnTo>
                    <a:pt x="5181" y="52395"/>
                  </a:lnTo>
                  <a:lnTo>
                    <a:pt x="5025" y="50763"/>
                  </a:lnTo>
                  <a:lnTo>
                    <a:pt x="4870" y="49105"/>
                  </a:lnTo>
                  <a:lnTo>
                    <a:pt x="4689" y="47500"/>
                  </a:lnTo>
                  <a:lnTo>
                    <a:pt x="4507" y="45868"/>
                  </a:lnTo>
                  <a:lnTo>
                    <a:pt x="4300" y="44262"/>
                  </a:lnTo>
                  <a:lnTo>
                    <a:pt x="4067" y="42656"/>
                  </a:lnTo>
                  <a:lnTo>
                    <a:pt x="3808" y="41077"/>
                  </a:lnTo>
                  <a:lnTo>
                    <a:pt x="3549" y="39497"/>
                  </a:lnTo>
                  <a:lnTo>
                    <a:pt x="3264" y="37917"/>
                  </a:lnTo>
                  <a:lnTo>
                    <a:pt x="2979" y="36363"/>
                  </a:lnTo>
                  <a:lnTo>
                    <a:pt x="2669" y="34783"/>
                  </a:lnTo>
                  <a:lnTo>
                    <a:pt x="2332" y="33229"/>
                  </a:lnTo>
                  <a:lnTo>
                    <a:pt x="1969" y="31675"/>
                  </a:lnTo>
                  <a:lnTo>
                    <a:pt x="1607" y="30121"/>
                  </a:lnTo>
                  <a:lnTo>
                    <a:pt x="1218" y="28593"/>
                  </a:lnTo>
                  <a:lnTo>
                    <a:pt x="804" y="27039"/>
                  </a:lnTo>
                  <a:lnTo>
                    <a:pt x="726" y="26703"/>
                  </a:lnTo>
                  <a:lnTo>
                    <a:pt x="674" y="26314"/>
                  </a:lnTo>
                  <a:lnTo>
                    <a:pt x="622" y="25900"/>
                  </a:lnTo>
                  <a:lnTo>
                    <a:pt x="597" y="25459"/>
                  </a:lnTo>
                  <a:lnTo>
                    <a:pt x="597" y="24993"/>
                  </a:lnTo>
                  <a:lnTo>
                    <a:pt x="597" y="24501"/>
                  </a:lnTo>
                  <a:lnTo>
                    <a:pt x="648" y="23439"/>
                  </a:lnTo>
                  <a:lnTo>
                    <a:pt x="726" y="22662"/>
                  </a:lnTo>
                  <a:lnTo>
                    <a:pt x="804" y="21859"/>
                  </a:lnTo>
                  <a:lnTo>
                    <a:pt x="1037" y="20383"/>
                  </a:lnTo>
                  <a:lnTo>
                    <a:pt x="1115" y="19891"/>
                  </a:lnTo>
                  <a:lnTo>
                    <a:pt x="1399" y="18337"/>
                  </a:lnTo>
                  <a:lnTo>
                    <a:pt x="1710" y="16705"/>
                  </a:lnTo>
                  <a:lnTo>
                    <a:pt x="2073" y="15074"/>
                  </a:lnTo>
                  <a:lnTo>
                    <a:pt x="2461" y="13416"/>
                  </a:lnTo>
                  <a:lnTo>
                    <a:pt x="2876" y="11785"/>
                  </a:lnTo>
                  <a:lnTo>
                    <a:pt x="3316" y="10179"/>
                  </a:lnTo>
                  <a:lnTo>
                    <a:pt x="4145" y="7123"/>
                  </a:lnTo>
                  <a:lnTo>
                    <a:pt x="4922" y="4481"/>
                  </a:lnTo>
                  <a:lnTo>
                    <a:pt x="5569" y="2357"/>
                  </a:lnTo>
                  <a:lnTo>
                    <a:pt x="6191" y="415"/>
                  </a:lnTo>
                  <a:lnTo>
                    <a:pt x="6217" y="285"/>
                  </a:lnTo>
                  <a:lnTo>
                    <a:pt x="6165" y="182"/>
                  </a:lnTo>
                  <a:lnTo>
                    <a:pt x="6113" y="78"/>
                  </a:lnTo>
                  <a:lnTo>
                    <a:pt x="6009" y="26"/>
                  </a:lnTo>
                  <a:lnTo>
                    <a:pt x="5880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7612541" y="1734497"/>
              <a:ext cx="399885" cy="777449"/>
            </a:xfrm>
            <a:custGeom>
              <a:avLst/>
              <a:gdLst/>
              <a:ahLst/>
              <a:cxnLst/>
              <a:rect l="l" t="t" r="r" b="b"/>
              <a:pathLst>
                <a:path w="25511" h="49598" extrusionOk="0">
                  <a:moveTo>
                    <a:pt x="15566" y="29266"/>
                  </a:moveTo>
                  <a:lnTo>
                    <a:pt x="15592" y="29292"/>
                  </a:lnTo>
                  <a:lnTo>
                    <a:pt x="15592" y="29396"/>
                  </a:lnTo>
                  <a:lnTo>
                    <a:pt x="15592" y="29681"/>
                  </a:lnTo>
                  <a:lnTo>
                    <a:pt x="15540" y="29422"/>
                  </a:lnTo>
                  <a:lnTo>
                    <a:pt x="15540" y="29292"/>
                  </a:lnTo>
                  <a:lnTo>
                    <a:pt x="15566" y="29266"/>
                  </a:lnTo>
                  <a:close/>
                  <a:moveTo>
                    <a:pt x="4300" y="0"/>
                  </a:moveTo>
                  <a:lnTo>
                    <a:pt x="3652" y="1192"/>
                  </a:lnTo>
                  <a:lnTo>
                    <a:pt x="3031" y="2383"/>
                  </a:lnTo>
                  <a:lnTo>
                    <a:pt x="2461" y="3600"/>
                  </a:lnTo>
                  <a:lnTo>
                    <a:pt x="1917" y="4844"/>
                  </a:lnTo>
                  <a:lnTo>
                    <a:pt x="1399" y="6087"/>
                  </a:lnTo>
                  <a:lnTo>
                    <a:pt x="907" y="7330"/>
                  </a:lnTo>
                  <a:lnTo>
                    <a:pt x="441" y="8599"/>
                  </a:lnTo>
                  <a:lnTo>
                    <a:pt x="0" y="9894"/>
                  </a:lnTo>
                  <a:lnTo>
                    <a:pt x="674" y="10749"/>
                  </a:lnTo>
                  <a:lnTo>
                    <a:pt x="1606" y="11914"/>
                  </a:lnTo>
                  <a:lnTo>
                    <a:pt x="3471" y="14271"/>
                  </a:lnTo>
                  <a:lnTo>
                    <a:pt x="7200" y="18933"/>
                  </a:lnTo>
                  <a:lnTo>
                    <a:pt x="9039" y="21264"/>
                  </a:lnTo>
                  <a:lnTo>
                    <a:pt x="10878" y="23569"/>
                  </a:lnTo>
                  <a:lnTo>
                    <a:pt x="12691" y="25900"/>
                  </a:lnTo>
                  <a:lnTo>
                    <a:pt x="13572" y="27039"/>
                  </a:lnTo>
                  <a:lnTo>
                    <a:pt x="14400" y="28179"/>
                  </a:lnTo>
                  <a:lnTo>
                    <a:pt x="15151" y="29241"/>
                  </a:lnTo>
                  <a:lnTo>
                    <a:pt x="15488" y="29733"/>
                  </a:lnTo>
                  <a:lnTo>
                    <a:pt x="15566" y="29862"/>
                  </a:lnTo>
                  <a:lnTo>
                    <a:pt x="15488" y="30277"/>
                  </a:lnTo>
                  <a:lnTo>
                    <a:pt x="15359" y="30743"/>
                  </a:lnTo>
                  <a:lnTo>
                    <a:pt x="15203" y="31287"/>
                  </a:lnTo>
                  <a:lnTo>
                    <a:pt x="14996" y="31882"/>
                  </a:lnTo>
                  <a:lnTo>
                    <a:pt x="14556" y="33074"/>
                  </a:lnTo>
                  <a:lnTo>
                    <a:pt x="14012" y="34343"/>
                  </a:lnTo>
                  <a:lnTo>
                    <a:pt x="13442" y="35586"/>
                  </a:lnTo>
                  <a:lnTo>
                    <a:pt x="12820" y="36881"/>
                  </a:lnTo>
                  <a:lnTo>
                    <a:pt x="12173" y="38150"/>
                  </a:lnTo>
                  <a:lnTo>
                    <a:pt x="11500" y="39445"/>
                  </a:lnTo>
                  <a:lnTo>
                    <a:pt x="10800" y="40714"/>
                  </a:lnTo>
                  <a:lnTo>
                    <a:pt x="10101" y="41983"/>
                  </a:lnTo>
                  <a:lnTo>
                    <a:pt x="9402" y="43278"/>
                  </a:lnTo>
                  <a:lnTo>
                    <a:pt x="8677" y="44521"/>
                  </a:lnTo>
                  <a:lnTo>
                    <a:pt x="8625" y="44625"/>
                  </a:lnTo>
                  <a:lnTo>
                    <a:pt x="8469" y="44935"/>
                  </a:lnTo>
                  <a:lnTo>
                    <a:pt x="8366" y="45246"/>
                  </a:lnTo>
                  <a:lnTo>
                    <a:pt x="8262" y="45557"/>
                  </a:lnTo>
                  <a:lnTo>
                    <a:pt x="8210" y="45894"/>
                  </a:lnTo>
                  <a:lnTo>
                    <a:pt x="8210" y="46205"/>
                  </a:lnTo>
                  <a:lnTo>
                    <a:pt x="8210" y="46541"/>
                  </a:lnTo>
                  <a:lnTo>
                    <a:pt x="8262" y="46852"/>
                  </a:lnTo>
                  <a:lnTo>
                    <a:pt x="8314" y="47163"/>
                  </a:lnTo>
                  <a:lnTo>
                    <a:pt x="8418" y="47474"/>
                  </a:lnTo>
                  <a:lnTo>
                    <a:pt x="8547" y="47758"/>
                  </a:lnTo>
                  <a:lnTo>
                    <a:pt x="8703" y="48043"/>
                  </a:lnTo>
                  <a:lnTo>
                    <a:pt x="8884" y="48302"/>
                  </a:lnTo>
                  <a:lnTo>
                    <a:pt x="9117" y="48561"/>
                  </a:lnTo>
                  <a:lnTo>
                    <a:pt x="9350" y="48794"/>
                  </a:lnTo>
                  <a:lnTo>
                    <a:pt x="9609" y="49002"/>
                  </a:lnTo>
                  <a:lnTo>
                    <a:pt x="9894" y="49183"/>
                  </a:lnTo>
                  <a:lnTo>
                    <a:pt x="10153" y="49312"/>
                  </a:lnTo>
                  <a:lnTo>
                    <a:pt x="10412" y="49416"/>
                  </a:lnTo>
                  <a:lnTo>
                    <a:pt x="10697" y="49494"/>
                  </a:lnTo>
                  <a:lnTo>
                    <a:pt x="10956" y="49546"/>
                  </a:lnTo>
                  <a:lnTo>
                    <a:pt x="11241" y="49597"/>
                  </a:lnTo>
                  <a:lnTo>
                    <a:pt x="11785" y="49597"/>
                  </a:lnTo>
                  <a:lnTo>
                    <a:pt x="12044" y="49571"/>
                  </a:lnTo>
                  <a:lnTo>
                    <a:pt x="12303" y="49520"/>
                  </a:lnTo>
                  <a:lnTo>
                    <a:pt x="12562" y="49442"/>
                  </a:lnTo>
                  <a:lnTo>
                    <a:pt x="12820" y="49338"/>
                  </a:lnTo>
                  <a:lnTo>
                    <a:pt x="13079" y="49235"/>
                  </a:lnTo>
                  <a:lnTo>
                    <a:pt x="13313" y="49105"/>
                  </a:lnTo>
                  <a:lnTo>
                    <a:pt x="13520" y="48950"/>
                  </a:lnTo>
                  <a:lnTo>
                    <a:pt x="13753" y="48769"/>
                  </a:lnTo>
                  <a:lnTo>
                    <a:pt x="13934" y="48587"/>
                  </a:lnTo>
                  <a:lnTo>
                    <a:pt x="14245" y="48276"/>
                  </a:lnTo>
                  <a:lnTo>
                    <a:pt x="14504" y="47992"/>
                  </a:lnTo>
                  <a:lnTo>
                    <a:pt x="15048" y="47422"/>
                  </a:lnTo>
                  <a:lnTo>
                    <a:pt x="16084" y="46230"/>
                  </a:lnTo>
                  <a:lnTo>
                    <a:pt x="17120" y="45039"/>
                  </a:lnTo>
                  <a:lnTo>
                    <a:pt x="18104" y="43822"/>
                  </a:lnTo>
                  <a:lnTo>
                    <a:pt x="19088" y="42579"/>
                  </a:lnTo>
                  <a:lnTo>
                    <a:pt x="20046" y="41310"/>
                  </a:lnTo>
                  <a:lnTo>
                    <a:pt x="20979" y="39989"/>
                  </a:lnTo>
                  <a:lnTo>
                    <a:pt x="21885" y="38616"/>
                  </a:lnTo>
                  <a:lnTo>
                    <a:pt x="22325" y="37917"/>
                  </a:lnTo>
                  <a:lnTo>
                    <a:pt x="22740" y="37192"/>
                  </a:lnTo>
                  <a:lnTo>
                    <a:pt x="23180" y="36441"/>
                  </a:lnTo>
                  <a:lnTo>
                    <a:pt x="23594" y="35664"/>
                  </a:lnTo>
                  <a:lnTo>
                    <a:pt x="23983" y="34861"/>
                  </a:lnTo>
                  <a:lnTo>
                    <a:pt x="24371" y="34006"/>
                  </a:lnTo>
                  <a:lnTo>
                    <a:pt x="24708" y="33100"/>
                  </a:lnTo>
                  <a:lnTo>
                    <a:pt x="24889" y="32607"/>
                  </a:lnTo>
                  <a:lnTo>
                    <a:pt x="25045" y="32089"/>
                  </a:lnTo>
                  <a:lnTo>
                    <a:pt x="25200" y="31546"/>
                  </a:lnTo>
                  <a:lnTo>
                    <a:pt x="25330" y="30950"/>
                  </a:lnTo>
                  <a:lnTo>
                    <a:pt x="25433" y="30328"/>
                  </a:lnTo>
                  <a:lnTo>
                    <a:pt x="25485" y="29603"/>
                  </a:lnTo>
                  <a:lnTo>
                    <a:pt x="25511" y="29241"/>
                  </a:lnTo>
                  <a:lnTo>
                    <a:pt x="25511" y="28826"/>
                  </a:lnTo>
                  <a:lnTo>
                    <a:pt x="25485" y="28386"/>
                  </a:lnTo>
                  <a:lnTo>
                    <a:pt x="25459" y="27946"/>
                  </a:lnTo>
                  <a:lnTo>
                    <a:pt x="25356" y="27428"/>
                  </a:lnTo>
                  <a:lnTo>
                    <a:pt x="25252" y="26910"/>
                  </a:lnTo>
                  <a:lnTo>
                    <a:pt x="25174" y="26651"/>
                  </a:lnTo>
                  <a:lnTo>
                    <a:pt x="25071" y="26366"/>
                  </a:lnTo>
                  <a:lnTo>
                    <a:pt x="24967" y="26081"/>
                  </a:lnTo>
                  <a:lnTo>
                    <a:pt x="24889" y="25874"/>
                  </a:lnTo>
                  <a:lnTo>
                    <a:pt x="24760" y="25589"/>
                  </a:lnTo>
                  <a:lnTo>
                    <a:pt x="24630" y="25330"/>
                  </a:lnTo>
                  <a:lnTo>
                    <a:pt x="24527" y="25071"/>
                  </a:lnTo>
                  <a:lnTo>
                    <a:pt x="24397" y="24838"/>
                  </a:lnTo>
                  <a:lnTo>
                    <a:pt x="23983" y="24009"/>
                  </a:lnTo>
                  <a:lnTo>
                    <a:pt x="23569" y="23258"/>
                  </a:lnTo>
                  <a:lnTo>
                    <a:pt x="23154" y="22533"/>
                  </a:lnTo>
                  <a:lnTo>
                    <a:pt x="22325" y="21134"/>
                  </a:lnTo>
                  <a:lnTo>
                    <a:pt x="21497" y="19787"/>
                  </a:lnTo>
                  <a:lnTo>
                    <a:pt x="20642" y="18467"/>
                  </a:lnTo>
                  <a:lnTo>
                    <a:pt x="19787" y="17172"/>
                  </a:lnTo>
                  <a:lnTo>
                    <a:pt x="18078" y="14608"/>
                  </a:lnTo>
                  <a:lnTo>
                    <a:pt x="16343" y="12095"/>
                  </a:lnTo>
                  <a:lnTo>
                    <a:pt x="14556" y="9609"/>
                  </a:lnTo>
                  <a:lnTo>
                    <a:pt x="13675" y="8366"/>
                  </a:lnTo>
                  <a:lnTo>
                    <a:pt x="12769" y="7123"/>
                  </a:lnTo>
                  <a:lnTo>
                    <a:pt x="11862" y="5905"/>
                  </a:lnTo>
                  <a:lnTo>
                    <a:pt x="10956" y="4688"/>
                  </a:lnTo>
                  <a:lnTo>
                    <a:pt x="10023" y="3471"/>
                  </a:lnTo>
                  <a:lnTo>
                    <a:pt x="9065" y="2254"/>
                  </a:lnTo>
                  <a:lnTo>
                    <a:pt x="9065" y="2228"/>
                  </a:lnTo>
                  <a:lnTo>
                    <a:pt x="8832" y="1969"/>
                  </a:lnTo>
                  <a:lnTo>
                    <a:pt x="8573" y="1710"/>
                  </a:lnTo>
                  <a:lnTo>
                    <a:pt x="8340" y="1477"/>
                  </a:lnTo>
                  <a:lnTo>
                    <a:pt x="8055" y="1244"/>
                  </a:lnTo>
                  <a:lnTo>
                    <a:pt x="7796" y="1036"/>
                  </a:lnTo>
                  <a:lnTo>
                    <a:pt x="7485" y="855"/>
                  </a:lnTo>
                  <a:lnTo>
                    <a:pt x="7200" y="700"/>
                  </a:lnTo>
                  <a:lnTo>
                    <a:pt x="6890" y="544"/>
                  </a:lnTo>
                  <a:lnTo>
                    <a:pt x="6579" y="415"/>
                  </a:lnTo>
                  <a:lnTo>
                    <a:pt x="6268" y="311"/>
                  </a:lnTo>
                  <a:lnTo>
                    <a:pt x="5957" y="208"/>
                  </a:lnTo>
                  <a:lnTo>
                    <a:pt x="5621" y="130"/>
                  </a:lnTo>
                  <a:lnTo>
                    <a:pt x="5284" y="78"/>
                  </a:lnTo>
                  <a:lnTo>
                    <a:pt x="4973" y="26"/>
                  </a:lnTo>
                  <a:lnTo>
                    <a:pt x="4636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67"/>
            <p:cNvSpPr/>
            <p:nvPr/>
          </p:nvSpPr>
          <p:spPr>
            <a:xfrm>
              <a:off x="7600361" y="1873330"/>
              <a:ext cx="98267" cy="123033"/>
            </a:xfrm>
            <a:custGeom>
              <a:avLst/>
              <a:gdLst/>
              <a:ahLst/>
              <a:cxnLst/>
              <a:rect l="l" t="t" r="r" b="b"/>
              <a:pathLst>
                <a:path w="6269" h="7849" extrusionOk="0">
                  <a:moveTo>
                    <a:pt x="234" y="1"/>
                  </a:moveTo>
                  <a:lnTo>
                    <a:pt x="104" y="53"/>
                  </a:lnTo>
                  <a:lnTo>
                    <a:pt x="26" y="156"/>
                  </a:lnTo>
                  <a:lnTo>
                    <a:pt x="1" y="260"/>
                  </a:lnTo>
                  <a:lnTo>
                    <a:pt x="1" y="364"/>
                  </a:lnTo>
                  <a:lnTo>
                    <a:pt x="52" y="467"/>
                  </a:lnTo>
                  <a:lnTo>
                    <a:pt x="5750" y="7719"/>
                  </a:lnTo>
                  <a:lnTo>
                    <a:pt x="5776" y="7771"/>
                  </a:lnTo>
                  <a:lnTo>
                    <a:pt x="5854" y="7797"/>
                  </a:lnTo>
                  <a:lnTo>
                    <a:pt x="5983" y="7848"/>
                  </a:lnTo>
                  <a:lnTo>
                    <a:pt x="6061" y="7822"/>
                  </a:lnTo>
                  <a:lnTo>
                    <a:pt x="6164" y="7771"/>
                  </a:lnTo>
                  <a:lnTo>
                    <a:pt x="6242" y="7693"/>
                  </a:lnTo>
                  <a:lnTo>
                    <a:pt x="6268" y="7564"/>
                  </a:lnTo>
                  <a:lnTo>
                    <a:pt x="6268" y="7460"/>
                  </a:lnTo>
                  <a:lnTo>
                    <a:pt x="6216" y="7356"/>
                  </a:lnTo>
                  <a:lnTo>
                    <a:pt x="544" y="105"/>
                  </a:lnTo>
                  <a:lnTo>
                    <a:pt x="441" y="27"/>
                  </a:lnTo>
                  <a:lnTo>
                    <a:pt x="337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67"/>
            <p:cNvSpPr/>
            <p:nvPr/>
          </p:nvSpPr>
          <p:spPr>
            <a:xfrm>
              <a:off x="7975887" y="2126670"/>
              <a:ext cx="36147" cy="112860"/>
            </a:xfrm>
            <a:custGeom>
              <a:avLst/>
              <a:gdLst/>
              <a:ahLst/>
              <a:cxnLst/>
              <a:rect l="l" t="t" r="r" b="b"/>
              <a:pathLst>
                <a:path w="2306" h="7200" extrusionOk="0">
                  <a:moveTo>
                    <a:pt x="1191" y="0"/>
                  </a:moveTo>
                  <a:lnTo>
                    <a:pt x="1062" y="181"/>
                  </a:lnTo>
                  <a:lnTo>
                    <a:pt x="777" y="751"/>
                  </a:lnTo>
                  <a:lnTo>
                    <a:pt x="596" y="1114"/>
                  </a:lnTo>
                  <a:lnTo>
                    <a:pt x="414" y="1554"/>
                  </a:lnTo>
                  <a:lnTo>
                    <a:pt x="259" y="2046"/>
                  </a:lnTo>
                  <a:lnTo>
                    <a:pt x="130" y="2590"/>
                  </a:lnTo>
                  <a:lnTo>
                    <a:pt x="52" y="3134"/>
                  </a:lnTo>
                  <a:lnTo>
                    <a:pt x="26" y="3445"/>
                  </a:lnTo>
                  <a:lnTo>
                    <a:pt x="0" y="3730"/>
                  </a:lnTo>
                  <a:lnTo>
                    <a:pt x="0" y="4040"/>
                  </a:lnTo>
                  <a:lnTo>
                    <a:pt x="26" y="4325"/>
                  </a:lnTo>
                  <a:lnTo>
                    <a:pt x="78" y="4636"/>
                  </a:lnTo>
                  <a:lnTo>
                    <a:pt x="155" y="4921"/>
                  </a:lnTo>
                  <a:lnTo>
                    <a:pt x="259" y="5232"/>
                  </a:lnTo>
                  <a:lnTo>
                    <a:pt x="363" y="5517"/>
                  </a:lnTo>
                  <a:lnTo>
                    <a:pt x="518" y="5827"/>
                  </a:lnTo>
                  <a:lnTo>
                    <a:pt x="699" y="6112"/>
                  </a:lnTo>
                  <a:lnTo>
                    <a:pt x="907" y="6397"/>
                  </a:lnTo>
                  <a:lnTo>
                    <a:pt x="1140" y="6656"/>
                  </a:lnTo>
                  <a:lnTo>
                    <a:pt x="1425" y="6941"/>
                  </a:lnTo>
                  <a:lnTo>
                    <a:pt x="1735" y="7200"/>
                  </a:lnTo>
                  <a:lnTo>
                    <a:pt x="1865" y="6786"/>
                  </a:lnTo>
                  <a:lnTo>
                    <a:pt x="1994" y="6319"/>
                  </a:lnTo>
                  <a:lnTo>
                    <a:pt x="2124" y="5724"/>
                  </a:lnTo>
                  <a:lnTo>
                    <a:pt x="2227" y="5050"/>
                  </a:lnTo>
                  <a:lnTo>
                    <a:pt x="2279" y="4688"/>
                  </a:lnTo>
                  <a:lnTo>
                    <a:pt x="2305" y="4325"/>
                  </a:lnTo>
                  <a:lnTo>
                    <a:pt x="2305" y="3937"/>
                  </a:lnTo>
                  <a:lnTo>
                    <a:pt x="2305" y="3548"/>
                  </a:lnTo>
                  <a:lnTo>
                    <a:pt x="2253" y="3160"/>
                  </a:lnTo>
                  <a:lnTo>
                    <a:pt x="2202" y="2797"/>
                  </a:lnTo>
                  <a:lnTo>
                    <a:pt x="2046" y="2150"/>
                  </a:lnTo>
                  <a:lnTo>
                    <a:pt x="1865" y="1580"/>
                  </a:lnTo>
                  <a:lnTo>
                    <a:pt x="1709" y="1088"/>
                  </a:lnTo>
                  <a:lnTo>
                    <a:pt x="1554" y="699"/>
                  </a:lnTo>
                  <a:lnTo>
                    <a:pt x="1295" y="181"/>
                  </a:lnTo>
                  <a:lnTo>
                    <a:pt x="1191" y="0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7855315" y="2181062"/>
              <a:ext cx="63750" cy="22337"/>
            </a:xfrm>
            <a:custGeom>
              <a:avLst/>
              <a:gdLst/>
              <a:ahLst/>
              <a:cxnLst/>
              <a:rect l="l" t="t" r="r" b="b"/>
              <a:pathLst>
                <a:path w="4067" h="1425" extrusionOk="0">
                  <a:moveTo>
                    <a:pt x="3341" y="1"/>
                  </a:moveTo>
                  <a:lnTo>
                    <a:pt x="2927" y="26"/>
                  </a:lnTo>
                  <a:lnTo>
                    <a:pt x="2409" y="78"/>
                  </a:lnTo>
                  <a:lnTo>
                    <a:pt x="1839" y="182"/>
                  </a:lnTo>
                  <a:lnTo>
                    <a:pt x="1528" y="234"/>
                  </a:lnTo>
                  <a:lnTo>
                    <a:pt x="1243" y="337"/>
                  </a:lnTo>
                  <a:lnTo>
                    <a:pt x="932" y="441"/>
                  </a:lnTo>
                  <a:lnTo>
                    <a:pt x="648" y="570"/>
                  </a:lnTo>
                  <a:lnTo>
                    <a:pt x="363" y="726"/>
                  </a:lnTo>
                  <a:lnTo>
                    <a:pt x="104" y="881"/>
                  </a:lnTo>
                  <a:lnTo>
                    <a:pt x="26" y="985"/>
                  </a:lnTo>
                  <a:lnTo>
                    <a:pt x="0" y="1088"/>
                  </a:lnTo>
                  <a:lnTo>
                    <a:pt x="0" y="1192"/>
                  </a:lnTo>
                  <a:lnTo>
                    <a:pt x="52" y="1295"/>
                  </a:lnTo>
                  <a:lnTo>
                    <a:pt x="104" y="1347"/>
                  </a:lnTo>
                  <a:lnTo>
                    <a:pt x="155" y="1399"/>
                  </a:lnTo>
                  <a:lnTo>
                    <a:pt x="207" y="1425"/>
                  </a:lnTo>
                  <a:lnTo>
                    <a:pt x="285" y="1425"/>
                  </a:lnTo>
                  <a:lnTo>
                    <a:pt x="389" y="1399"/>
                  </a:lnTo>
                  <a:lnTo>
                    <a:pt x="466" y="1373"/>
                  </a:lnTo>
                  <a:lnTo>
                    <a:pt x="699" y="1218"/>
                  </a:lnTo>
                  <a:lnTo>
                    <a:pt x="932" y="1088"/>
                  </a:lnTo>
                  <a:lnTo>
                    <a:pt x="1191" y="985"/>
                  </a:lnTo>
                  <a:lnTo>
                    <a:pt x="1476" y="881"/>
                  </a:lnTo>
                  <a:lnTo>
                    <a:pt x="2020" y="752"/>
                  </a:lnTo>
                  <a:lnTo>
                    <a:pt x="2538" y="648"/>
                  </a:lnTo>
                  <a:lnTo>
                    <a:pt x="3004" y="622"/>
                  </a:lnTo>
                  <a:lnTo>
                    <a:pt x="3393" y="596"/>
                  </a:lnTo>
                  <a:lnTo>
                    <a:pt x="3755" y="596"/>
                  </a:lnTo>
                  <a:lnTo>
                    <a:pt x="3859" y="570"/>
                  </a:lnTo>
                  <a:lnTo>
                    <a:pt x="3963" y="518"/>
                  </a:lnTo>
                  <a:lnTo>
                    <a:pt x="4040" y="415"/>
                  </a:lnTo>
                  <a:lnTo>
                    <a:pt x="4066" y="311"/>
                  </a:lnTo>
                  <a:lnTo>
                    <a:pt x="4040" y="182"/>
                  </a:lnTo>
                  <a:lnTo>
                    <a:pt x="3989" y="104"/>
                  </a:lnTo>
                  <a:lnTo>
                    <a:pt x="3885" y="26"/>
                  </a:lnTo>
                  <a:lnTo>
                    <a:pt x="3781" y="1"/>
                  </a:lnTo>
                  <a:close/>
                </a:path>
              </a:pathLst>
            </a:custGeom>
            <a:gradFill>
              <a:gsLst>
                <a:gs pos="0">
                  <a:srgbClr val="61B065"/>
                </a:gs>
                <a:gs pos="100000">
                  <a:srgbClr val="345A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7676275" y="2420591"/>
              <a:ext cx="97451" cy="27619"/>
            </a:xfrm>
            <a:custGeom>
              <a:avLst/>
              <a:gdLst/>
              <a:ahLst/>
              <a:cxnLst/>
              <a:rect l="l" t="t" r="r" b="b"/>
              <a:pathLst>
                <a:path w="6217" h="1762" extrusionOk="0">
                  <a:moveTo>
                    <a:pt x="1" y="0"/>
                  </a:moveTo>
                  <a:lnTo>
                    <a:pt x="104" y="440"/>
                  </a:lnTo>
                  <a:lnTo>
                    <a:pt x="208" y="881"/>
                  </a:lnTo>
                  <a:lnTo>
                    <a:pt x="441" y="1761"/>
                  </a:lnTo>
                  <a:lnTo>
                    <a:pt x="2047" y="1373"/>
                  </a:lnTo>
                  <a:lnTo>
                    <a:pt x="3963" y="881"/>
                  </a:lnTo>
                  <a:lnTo>
                    <a:pt x="6216" y="285"/>
                  </a:lnTo>
                  <a:lnTo>
                    <a:pt x="5595" y="233"/>
                  </a:lnTo>
                  <a:lnTo>
                    <a:pt x="4041" y="130"/>
                  </a:lnTo>
                  <a:lnTo>
                    <a:pt x="2047" y="26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7550029" y="2425043"/>
              <a:ext cx="270786" cy="189605"/>
            </a:xfrm>
            <a:custGeom>
              <a:avLst/>
              <a:gdLst/>
              <a:ahLst/>
              <a:cxnLst/>
              <a:rect l="l" t="t" r="r" b="b"/>
              <a:pathLst>
                <a:path w="17275" h="12096" extrusionOk="0">
                  <a:moveTo>
                    <a:pt x="14219" y="1"/>
                  </a:moveTo>
                  <a:lnTo>
                    <a:pt x="13752" y="53"/>
                  </a:lnTo>
                  <a:lnTo>
                    <a:pt x="13260" y="104"/>
                  </a:lnTo>
                  <a:lnTo>
                    <a:pt x="12742" y="156"/>
                  </a:lnTo>
                  <a:lnTo>
                    <a:pt x="11758" y="338"/>
                  </a:lnTo>
                  <a:lnTo>
                    <a:pt x="10852" y="519"/>
                  </a:lnTo>
                  <a:lnTo>
                    <a:pt x="10101" y="674"/>
                  </a:lnTo>
                  <a:lnTo>
                    <a:pt x="9531" y="778"/>
                  </a:lnTo>
                  <a:lnTo>
                    <a:pt x="9091" y="881"/>
                  </a:lnTo>
                  <a:lnTo>
                    <a:pt x="8573" y="985"/>
                  </a:lnTo>
                  <a:lnTo>
                    <a:pt x="8029" y="1140"/>
                  </a:lnTo>
                  <a:lnTo>
                    <a:pt x="7459" y="1322"/>
                  </a:lnTo>
                  <a:lnTo>
                    <a:pt x="6216" y="1762"/>
                  </a:lnTo>
                  <a:lnTo>
                    <a:pt x="4921" y="2280"/>
                  </a:lnTo>
                  <a:lnTo>
                    <a:pt x="4299" y="2539"/>
                  </a:lnTo>
                  <a:lnTo>
                    <a:pt x="3781" y="2824"/>
                  </a:lnTo>
                  <a:lnTo>
                    <a:pt x="3315" y="3135"/>
                  </a:lnTo>
                  <a:lnTo>
                    <a:pt x="2901" y="3445"/>
                  </a:lnTo>
                  <a:lnTo>
                    <a:pt x="2512" y="3756"/>
                  </a:lnTo>
                  <a:lnTo>
                    <a:pt x="2150" y="4119"/>
                  </a:lnTo>
                  <a:lnTo>
                    <a:pt x="1399" y="4844"/>
                  </a:lnTo>
                  <a:lnTo>
                    <a:pt x="1217" y="5051"/>
                  </a:lnTo>
                  <a:lnTo>
                    <a:pt x="1010" y="5284"/>
                  </a:lnTo>
                  <a:lnTo>
                    <a:pt x="829" y="5543"/>
                  </a:lnTo>
                  <a:lnTo>
                    <a:pt x="673" y="5802"/>
                  </a:lnTo>
                  <a:lnTo>
                    <a:pt x="518" y="6087"/>
                  </a:lnTo>
                  <a:lnTo>
                    <a:pt x="363" y="6346"/>
                  </a:lnTo>
                  <a:lnTo>
                    <a:pt x="233" y="6631"/>
                  </a:lnTo>
                  <a:lnTo>
                    <a:pt x="155" y="6890"/>
                  </a:lnTo>
                  <a:lnTo>
                    <a:pt x="78" y="7149"/>
                  </a:lnTo>
                  <a:lnTo>
                    <a:pt x="26" y="7382"/>
                  </a:lnTo>
                  <a:lnTo>
                    <a:pt x="0" y="7589"/>
                  </a:lnTo>
                  <a:lnTo>
                    <a:pt x="26" y="7771"/>
                  </a:lnTo>
                  <a:lnTo>
                    <a:pt x="78" y="7926"/>
                  </a:lnTo>
                  <a:lnTo>
                    <a:pt x="155" y="8056"/>
                  </a:lnTo>
                  <a:lnTo>
                    <a:pt x="285" y="8107"/>
                  </a:lnTo>
                  <a:lnTo>
                    <a:pt x="440" y="8133"/>
                  </a:lnTo>
                  <a:lnTo>
                    <a:pt x="622" y="8107"/>
                  </a:lnTo>
                  <a:lnTo>
                    <a:pt x="803" y="8056"/>
                  </a:lnTo>
                  <a:lnTo>
                    <a:pt x="984" y="7926"/>
                  </a:lnTo>
                  <a:lnTo>
                    <a:pt x="1165" y="7797"/>
                  </a:lnTo>
                  <a:lnTo>
                    <a:pt x="1321" y="7641"/>
                  </a:lnTo>
                  <a:lnTo>
                    <a:pt x="1502" y="7434"/>
                  </a:lnTo>
                  <a:lnTo>
                    <a:pt x="1865" y="7020"/>
                  </a:lnTo>
                  <a:lnTo>
                    <a:pt x="2227" y="6553"/>
                  </a:lnTo>
                  <a:lnTo>
                    <a:pt x="2642" y="6087"/>
                  </a:lnTo>
                  <a:lnTo>
                    <a:pt x="2875" y="5880"/>
                  </a:lnTo>
                  <a:lnTo>
                    <a:pt x="3108" y="5673"/>
                  </a:lnTo>
                  <a:lnTo>
                    <a:pt x="3367" y="5492"/>
                  </a:lnTo>
                  <a:lnTo>
                    <a:pt x="3626" y="5336"/>
                  </a:lnTo>
                  <a:lnTo>
                    <a:pt x="4144" y="5077"/>
                  </a:lnTo>
                  <a:lnTo>
                    <a:pt x="4636" y="4844"/>
                  </a:lnTo>
                  <a:lnTo>
                    <a:pt x="5413" y="4533"/>
                  </a:lnTo>
                  <a:lnTo>
                    <a:pt x="5905" y="4352"/>
                  </a:lnTo>
                  <a:lnTo>
                    <a:pt x="6086" y="4300"/>
                  </a:lnTo>
                  <a:lnTo>
                    <a:pt x="5335" y="4870"/>
                  </a:lnTo>
                  <a:lnTo>
                    <a:pt x="4947" y="5181"/>
                  </a:lnTo>
                  <a:lnTo>
                    <a:pt x="4558" y="5543"/>
                  </a:lnTo>
                  <a:lnTo>
                    <a:pt x="4170" y="6010"/>
                  </a:lnTo>
                  <a:lnTo>
                    <a:pt x="3781" y="6527"/>
                  </a:lnTo>
                  <a:lnTo>
                    <a:pt x="3393" y="7201"/>
                  </a:lnTo>
                  <a:lnTo>
                    <a:pt x="3186" y="7563"/>
                  </a:lnTo>
                  <a:lnTo>
                    <a:pt x="2978" y="7978"/>
                  </a:lnTo>
                  <a:lnTo>
                    <a:pt x="2797" y="8418"/>
                  </a:lnTo>
                  <a:lnTo>
                    <a:pt x="2668" y="8807"/>
                  </a:lnTo>
                  <a:lnTo>
                    <a:pt x="2564" y="9169"/>
                  </a:lnTo>
                  <a:lnTo>
                    <a:pt x="2486" y="9532"/>
                  </a:lnTo>
                  <a:lnTo>
                    <a:pt x="2435" y="9843"/>
                  </a:lnTo>
                  <a:lnTo>
                    <a:pt x="2435" y="10127"/>
                  </a:lnTo>
                  <a:lnTo>
                    <a:pt x="2435" y="10386"/>
                  </a:lnTo>
                  <a:lnTo>
                    <a:pt x="2486" y="10594"/>
                  </a:lnTo>
                  <a:lnTo>
                    <a:pt x="2538" y="10801"/>
                  </a:lnTo>
                  <a:lnTo>
                    <a:pt x="2616" y="10956"/>
                  </a:lnTo>
                  <a:lnTo>
                    <a:pt x="2694" y="11086"/>
                  </a:lnTo>
                  <a:lnTo>
                    <a:pt x="2797" y="11163"/>
                  </a:lnTo>
                  <a:lnTo>
                    <a:pt x="2901" y="11215"/>
                  </a:lnTo>
                  <a:lnTo>
                    <a:pt x="3030" y="11241"/>
                  </a:lnTo>
                  <a:lnTo>
                    <a:pt x="3134" y="11215"/>
                  </a:lnTo>
                  <a:lnTo>
                    <a:pt x="3263" y="11138"/>
                  </a:lnTo>
                  <a:lnTo>
                    <a:pt x="3470" y="10982"/>
                  </a:lnTo>
                  <a:lnTo>
                    <a:pt x="3678" y="10801"/>
                  </a:lnTo>
                  <a:lnTo>
                    <a:pt x="3911" y="10568"/>
                  </a:lnTo>
                  <a:lnTo>
                    <a:pt x="4118" y="10309"/>
                  </a:lnTo>
                  <a:lnTo>
                    <a:pt x="4325" y="9972"/>
                  </a:lnTo>
                  <a:lnTo>
                    <a:pt x="4558" y="9584"/>
                  </a:lnTo>
                  <a:lnTo>
                    <a:pt x="4817" y="9091"/>
                  </a:lnTo>
                  <a:lnTo>
                    <a:pt x="5076" y="8522"/>
                  </a:lnTo>
                  <a:lnTo>
                    <a:pt x="5232" y="8211"/>
                  </a:lnTo>
                  <a:lnTo>
                    <a:pt x="5413" y="7926"/>
                  </a:lnTo>
                  <a:lnTo>
                    <a:pt x="5594" y="7641"/>
                  </a:lnTo>
                  <a:lnTo>
                    <a:pt x="5801" y="7382"/>
                  </a:lnTo>
                  <a:lnTo>
                    <a:pt x="6009" y="7123"/>
                  </a:lnTo>
                  <a:lnTo>
                    <a:pt x="6242" y="6916"/>
                  </a:lnTo>
                  <a:lnTo>
                    <a:pt x="6682" y="6502"/>
                  </a:lnTo>
                  <a:lnTo>
                    <a:pt x="7070" y="6165"/>
                  </a:lnTo>
                  <a:lnTo>
                    <a:pt x="7407" y="5932"/>
                  </a:lnTo>
                  <a:lnTo>
                    <a:pt x="7718" y="5725"/>
                  </a:lnTo>
                  <a:lnTo>
                    <a:pt x="7718" y="5725"/>
                  </a:lnTo>
                  <a:lnTo>
                    <a:pt x="7537" y="5906"/>
                  </a:lnTo>
                  <a:lnTo>
                    <a:pt x="7355" y="6113"/>
                  </a:lnTo>
                  <a:lnTo>
                    <a:pt x="6915" y="6683"/>
                  </a:lnTo>
                  <a:lnTo>
                    <a:pt x="6423" y="7382"/>
                  </a:lnTo>
                  <a:lnTo>
                    <a:pt x="5957" y="8185"/>
                  </a:lnTo>
                  <a:lnTo>
                    <a:pt x="5724" y="8574"/>
                  </a:lnTo>
                  <a:lnTo>
                    <a:pt x="5517" y="8988"/>
                  </a:lnTo>
                  <a:lnTo>
                    <a:pt x="5335" y="9402"/>
                  </a:lnTo>
                  <a:lnTo>
                    <a:pt x="5180" y="9791"/>
                  </a:lnTo>
                  <a:lnTo>
                    <a:pt x="5050" y="10179"/>
                  </a:lnTo>
                  <a:lnTo>
                    <a:pt x="4973" y="10542"/>
                  </a:lnTo>
                  <a:lnTo>
                    <a:pt x="4947" y="10853"/>
                  </a:lnTo>
                  <a:lnTo>
                    <a:pt x="4947" y="11138"/>
                  </a:lnTo>
                  <a:lnTo>
                    <a:pt x="4999" y="11397"/>
                  </a:lnTo>
                  <a:lnTo>
                    <a:pt x="5076" y="11604"/>
                  </a:lnTo>
                  <a:lnTo>
                    <a:pt x="5154" y="11785"/>
                  </a:lnTo>
                  <a:lnTo>
                    <a:pt x="5258" y="11915"/>
                  </a:lnTo>
                  <a:lnTo>
                    <a:pt x="5361" y="11992"/>
                  </a:lnTo>
                  <a:lnTo>
                    <a:pt x="5491" y="12070"/>
                  </a:lnTo>
                  <a:lnTo>
                    <a:pt x="5646" y="12096"/>
                  </a:lnTo>
                  <a:lnTo>
                    <a:pt x="5776" y="12070"/>
                  </a:lnTo>
                  <a:lnTo>
                    <a:pt x="5905" y="12044"/>
                  </a:lnTo>
                  <a:lnTo>
                    <a:pt x="6060" y="11966"/>
                  </a:lnTo>
                  <a:lnTo>
                    <a:pt x="6216" y="11863"/>
                  </a:lnTo>
                  <a:lnTo>
                    <a:pt x="6345" y="11733"/>
                  </a:lnTo>
                  <a:lnTo>
                    <a:pt x="6475" y="11578"/>
                  </a:lnTo>
                  <a:lnTo>
                    <a:pt x="6604" y="11397"/>
                  </a:lnTo>
                  <a:lnTo>
                    <a:pt x="6734" y="11189"/>
                  </a:lnTo>
                  <a:lnTo>
                    <a:pt x="6811" y="10982"/>
                  </a:lnTo>
                  <a:lnTo>
                    <a:pt x="6941" y="10723"/>
                  </a:lnTo>
                  <a:lnTo>
                    <a:pt x="7096" y="10464"/>
                  </a:lnTo>
                  <a:lnTo>
                    <a:pt x="7278" y="10179"/>
                  </a:lnTo>
                  <a:lnTo>
                    <a:pt x="7485" y="9868"/>
                  </a:lnTo>
                  <a:lnTo>
                    <a:pt x="7977" y="9247"/>
                  </a:lnTo>
                  <a:lnTo>
                    <a:pt x="8495" y="8651"/>
                  </a:lnTo>
                  <a:lnTo>
                    <a:pt x="8961" y="8133"/>
                  </a:lnTo>
                  <a:lnTo>
                    <a:pt x="9375" y="7693"/>
                  </a:lnTo>
                  <a:lnTo>
                    <a:pt x="9764" y="7279"/>
                  </a:lnTo>
                  <a:lnTo>
                    <a:pt x="9609" y="7563"/>
                  </a:lnTo>
                  <a:lnTo>
                    <a:pt x="9220" y="8263"/>
                  </a:lnTo>
                  <a:lnTo>
                    <a:pt x="8728" y="9195"/>
                  </a:lnTo>
                  <a:lnTo>
                    <a:pt x="8495" y="9687"/>
                  </a:lnTo>
                  <a:lnTo>
                    <a:pt x="8288" y="10179"/>
                  </a:lnTo>
                  <a:lnTo>
                    <a:pt x="8262" y="10309"/>
                  </a:lnTo>
                  <a:lnTo>
                    <a:pt x="8210" y="10542"/>
                  </a:lnTo>
                  <a:lnTo>
                    <a:pt x="8184" y="10801"/>
                  </a:lnTo>
                  <a:lnTo>
                    <a:pt x="8210" y="11086"/>
                  </a:lnTo>
                  <a:lnTo>
                    <a:pt x="8236" y="11189"/>
                  </a:lnTo>
                  <a:lnTo>
                    <a:pt x="8288" y="11293"/>
                  </a:lnTo>
                  <a:lnTo>
                    <a:pt x="8365" y="11397"/>
                  </a:lnTo>
                  <a:lnTo>
                    <a:pt x="8469" y="11448"/>
                  </a:lnTo>
                  <a:lnTo>
                    <a:pt x="8599" y="11448"/>
                  </a:lnTo>
                  <a:lnTo>
                    <a:pt x="8754" y="11422"/>
                  </a:lnTo>
                  <a:lnTo>
                    <a:pt x="8961" y="11371"/>
                  </a:lnTo>
                  <a:lnTo>
                    <a:pt x="9194" y="11241"/>
                  </a:lnTo>
                  <a:lnTo>
                    <a:pt x="9375" y="11138"/>
                  </a:lnTo>
                  <a:lnTo>
                    <a:pt x="9557" y="10982"/>
                  </a:lnTo>
                  <a:lnTo>
                    <a:pt x="9945" y="10594"/>
                  </a:lnTo>
                  <a:lnTo>
                    <a:pt x="10386" y="10102"/>
                  </a:lnTo>
                  <a:lnTo>
                    <a:pt x="10826" y="9558"/>
                  </a:lnTo>
                  <a:lnTo>
                    <a:pt x="11784" y="8366"/>
                  </a:lnTo>
                  <a:lnTo>
                    <a:pt x="12302" y="7745"/>
                  </a:lnTo>
                  <a:lnTo>
                    <a:pt x="12820" y="7175"/>
                  </a:lnTo>
                  <a:lnTo>
                    <a:pt x="13053" y="6968"/>
                  </a:lnTo>
                  <a:lnTo>
                    <a:pt x="13338" y="6761"/>
                  </a:lnTo>
                  <a:lnTo>
                    <a:pt x="13623" y="6553"/>
                  </a:lnTo>
                  <a:lnTo>
                    <a:pt x="13908" y="6346"/>
                  </a:lnTo>
                  <a:lnTo>
                    <a:pt x="14555" y="5984"/>
                  </a:lnTo>
                  <a:lnTo>
                    <a:pt x="15203" y="5673"/>
                  </a:lnTo>
                  <a:lnTo>
                    <a:pt x="15514" y="5517"/>
                  </a:lnTo>
                  <a:lnTo>
                    <a:pt x="15798" y="5336"/>
                  </a:lnTo>
                  <a:lnTo>
                    <a:pt x="16057" y="5129"/>
                  </a:lnTo>
                  <a:lnTo>
                    <a:pt x="16291" y="4922"/>
                  </a:lnTo>
                  <a:lnTo>
                    <a:pt x="16498" y="4689"/>
                  </a:lnTo>
                  <a:lnTo>
                    <a:pt x="16705" y="4430"/>
                  </a:lnTo>
                  <a:lnTo>
                    <a:pt x="16860" y="4145"/>
                  </a:lnTo>
                  <a:lnTo>
                    <a:pt x="17016" y="3860"/>
                  </a:lnTo>
                  <a:lnTo>
                    <a:pt x="17119" y="3575"/>
                  </a:lnTo>
                  <a:lnTo>
                    <a:pt x="17197" y="3264"/>
                  </a:lnTo>
                  <a:lnTo>
                    <a:pt x="17249" y="2953"/>
                  </a:lnTo>
                  <a:lnTo>
                    <a:pt x="17275" y="2643"/>
                  </a:lnTo>
                  <a:lnTo>
                    <a:pt x="17275" y="2306"/>
                  </a:lnTo>
                  <a:lnTo>
                    <a:pt x="17223" y="1995"/>
                  </a:lnTo>
                  <a:lnTo>
                    <a:pt x="17145" y="1684"/>
                  </a:lnTo>
                  <a:lnTo>
                    <a:pt x="17042" y="1348"/>
                  </a:lnTo>
                  <a:lnTo>
                    <a:pt x="16886" y="1011"/>
                  </a:lnTo>
                  <a:lnTo>
                    <a:pt x="16679" y="726"/>
                  </a:lnTo>
                  <a:lnTo>
                    <a:pt x="16575" y="597"/>
                  </a:lnTo>
                  <a:lnTo>
                    <a:pt x="16472" y="467"/>
                  </a:lnTo>
                  <a:lnTo>
                    <a:pt x="16342" y="363"/>
                  </a:lnTo>
                  <a:lnTo>
                    <a:pt x="16187" y="286"/>
                  </a:lnTo>
                  <a:lnTo>
                    <a:pt x="16057" y="208"/>
                  </a:lnTo>
                  <a:lnTo>
                    <a:pt x="15902" y="156"/>
                  </a:lnTo>
                  <a:lnTo>
                    <a:pt x="15539" y="53"/>
                  </a:lnTo>
                  <a:lnTo>
                    <a:pt x="15125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6127099" y="1225812"/>
              <a:ext cx="770552" cy="930907"/>
            </a:xfrm>
            <a:custGeom>
              <a:avLst/>
              <a:gdLst/>
              <a:ahLst/>
              <a:cxnLst/>
              <a:rect l="l" t="t" r="r" b="b"/>
              <a:pathLst>
                <a:path w="49158" h="59388" extrusionOk="0">
                  <a:moveTo>
                    <a:pt x="27998" y="1"/>
                  </a:moveTo>
                  <a:lnTo>
                    <a:pt x="27299" y="27"/>
                  </a:lnTo>
                  <a:lnTo>
                    <a:pt x="26625" y="104"/>
                  </a:lnTo>
                  <a:lnTo>
                    <a:pt x="25978" y="182"/>
                  </a:lnTo>
                  <a:lnTo>
                    <a:pt x="25304" y="338"/>
                  </a:lnTo>
                  <a:lnTo>
                    <a:pt x="24657" y="493"/>
                  </a:lnTo>
                  <a:lnTo>
                    <a:pt x="24035" y="700"/>
                  </a:lnTo>
                  <a:lnTo>
                    <a:pt x="23440" y="959"/>
                  </a:lnTo>
                  <a:lnTo>
                    <a:pt x="22844" y="1244"/>
                  </a:lnTo>
                  <a:lnTo>
                    <a:pt x="22248" y="1555"/>
                  </a:lnTo>
                  <a:lnTo>
                    <a:pt x="21704" y="1917"/>
                  </a:lnTo>
                  <a:lnTo>
                    <a:pt x="21160" y="2306"/>
                  </a:lnTo>
                  <a:lnTo>
                    <a:pt x="20642" y="2746"/>
                  </a:lnTo>
                  <a:lnTo>
                    <a:pt x="20150" y="3238"/>
                  </a:lnTo>
                  <a:lnTo>
                    <a:pt x="19710" y="3730"/>
                  </a:lnTo>
                  <a:lnTo>
                    <a:pt x="19270" y="4300"/>
                  </a:lnTo>
                  <a:lnTo>
                    <a:pt x="18855" y="4896"/>
                  </a:lnTo>
                  <a:lnTo>
                    <a:pt x="18493" y="5517"/>
                  </a:lnTo>
                  <a:lnTo>
                    <a:pt x="18156" y="6191"/>
                  </a:lnTo>
                  <a:lnTo>
                    <a:pt x="17975" y="6605"/>
                  </a:lnTo>
                  <a:lnTo>
                    <a:pt x="17794" y="7045"/>
                  </a:lnTo>
                  <a:lnTo>
                    <a:pt x="17664" y="7486"/>
                  </a:lnTo>
                  <a:lnTo>
                    <a:pt x="17535" y="7926"/>
                  </a:lnTo>
                  <a:lnTo>
                    <a:pt x="17405" y="8444"/>
                  </a:lnTo>
                  <a:lnTo>
                    <a:pt x="17327" y="8910"/>
                  </a:lnTo>
                  <a:lnTo>
                    <a:pt x="17250" y="9376"/>
                  </a:lnTo>
                  <a:lnTo>
                    <a:pt x="17224" y="9791"/>
                  </a:lnTo>
                  <a:lnTo>
                    <a:pt x="17224" y="10205"/>
                  </a:lnTo>
                  <a:lnTo>
                    <a:pt x="17224" y="10568"/>
                  </a:lnTo>
                  <a:lnTo>
                    <a:pt x="17250" y="10930"/>
                  </a:lnTo>
                  <a:lnTo>
                    <a:pt x="17276" y="11267"/>
                  </a:lnTo>
                  <a:lnTo>
                    <a:pt x="17379" y="11889"/>
                  </a:lnTo>
                  <a:lnTo>
                    <a:pt x="17535" y="12458"/>
                  </a:lnTo>
                  <a:lnTo>
                    <a:pt x="17794" y="13442"/>
                  </a:lnTo>
                  <a:lnTo>
                    <a:pt x="17871" y="13883"/>
                  </a:lnTo>
                  <a:lnTo>
                    <a:pt x="17871" y="14090"/>
                  </a:lnTo>
                  <a:lnTo>
                    <a:pt x="17871" y="14297"/>
                  </a:lnTo>
                  <a:lnTo>
                    <a:pt x="17871" y="14504"/>
                  </a:lnTo>
                  <a:lnTo>
                    <a:pt x="17820" y="14737"/>
                  </a:lnTo>
                  <a:lnTo>
                    <a:pt x="17742" y="14945"/>
                  </a:lnTo>
                  <a:lnTo>
                    <a:pt x="17664" y="15152"/>
                  </a:lnTo>
                  <a:lnTo>
                    <a:pt x="17535" y="15385"/>
                  </a:lnTo>
                  <a:lnTo>
                    <a:pt x="17379" y="15618"/>
                  </a:lnTo>
                  <a:lnTo>
                    <a:pt x="17172" y="15851"/>
                  </a:lnTo>
                  <a:lnTo>
                    <a:pt x="16939" y="16110"/>
                  </a:lnTo>
                  <a:lnTo>
                    <a:pt x="16654" y="16369"/>
                  </a:lnTo>
                  <a:lnTo>
                    <a:pt x="16317" y="16628"/>
                  </a:lnTo>
                  <a:lnTo>
                    <a:pt x="15955" y="16913"/>
                  </a:lnTo>
                  <a:lnTo>
                    <a:pt x="15540" y="17224"/>
                  </a:lnTo>
                  <a:lnTo>
                    <a:pt x="12407" y="19373"/>
                  </a:lnTo>
                  <a:lnTo>
                    <a:pt x="11759" y="19840"/>
                  </a:lnTo>
                  <a:lnTo>
                    <a:pt x="11163" y="20280"/>
                  </a:lnTo>
                  <a:lnTo>
                    <a:pt x="10620" y="20694"/>
                  </a:lnTo>
                  <a:lnTo>
                    <a:pt x="10127" y="21109"/>
                  </a:lnTo>
                  <a:lnTo>
                    <a:pt x="9687" y="21549"/>
                  </a:lnTo>
                  <a:lnTo>
                    <a:pt x="9299" y="21963"/>
                  </a:lnTo>
                  <a:lnTo>
                    <a:pt x="8962" y="22378"/>
                  </a:lnTo>
                  <a:lnTo>
                    <a:pt x="8651" y="22818"/>
                  </a:lnTo>
                  <a:lnTo>
                    <a:pt x="8392" y="23284"/>
                  </a:lnTo>
                  <a:lnTo>
                    <a:pt x="8185" y="23776"/>
                  </a:lnTo>
                  <a:lnTo>
                    <a:pt x="8030" y="24294"/>
                  </a:lnTo>
                  <a:lnTo>
                    <a:pt x="7926" y="24838"/>
                  </a:lnTo>
                  <a:lnTo>
                    <a:pt x="7848" y="25330"/>
                  </a:lnTo>
                  <a:lnTo>
                    <a:pt x="7822" y="25796"/>
                  </a:lnTo>
                  <a:lnTo>
                    <a:pt x="7848" y="26211"/>
                  </a:lnTo>
                  <a:lnTo>
                    <a:pt x="7900" y="26599"/>
                  </a:lnTo>
                  <a:lnTo>
                    <a:pt x="7952" y="26936"/>
                  </a:lnTo>
                  <a:lnTo>
                    <a:pt x="8056" y="27273"/>
                  </a:lnTo>
                  <a:lnTo>
                    <a:pt x="8185" y="27583"/>
                  </a:lnTo>
                  <a:lnTo>
                    <a:pt x="8315" y="27842"/>
                  </a:lnTo>
                  <a:lnTo>
                    <a:pt x="8470" y="28101"/>
                  </a:lnTo>
                  <a:lnTo>
                    <a:pt x="8625" y="28334"/>
                  </a:lnTo>
                  <a:lnTo>
                    <a:pt x="8936" y="28775"/>
                  </a:lnTo>
                  <a:lnTo>
                    <a:pt x="9273" y="29163"/>
                  </a:lnTo>
                  <a:lnTo>
                    <a:pt x="9532" y="29500"/>
                  </a:lnTo>
                  <a:lnTo>
                    <a:pt x="9661" y="29681"/>
                  </a:lnTo>
                  <a:lnTo>
                    <a:pt x="9765" y="29863"/>
                  </a:lnTo>
                  <a:lnTo>
                    <a:pt x="9843" y="30018"/>
                  </a:lnTo>
                  <a:lnTo>
                    <a:pt x="9869" y="30199"/>
                  </a:lnTo>
                  <a:lnTo>
                    <a:pt x="9894" y="30406"/>
                  </a:lnTo>
                  <a:lnTo>
                    <a:pt x="9869" y="30588"/>
                  </a:lnTo>
                  <a:lnTo>
                    <a:pt x="9791" y="30795"/>
                  </a:lnTo>
                  <a:lnTo>
                    <a:pt x="9687" y="31028"/>
                  </a:lnTo>
                  <a:lnTo>
                    <a:pt x="9532" y="31261"/>
                  </a:lnTo>
                  <a:lnTo>
                    <a:pt x="9351" y="31520"/>
                  </a:lnTo>
                  <a:lnTo>
                    <a:pt x="9092" y="31805"/>
                  </a:lnTo>
                  <a:lnTo>
                    <a:pt x="8781" y="32116"/>
                  </a:lnTo>
                  <a:lnTo>
                    <a:pt x="8392" y="32427"/>
                  </a:lnTo>
                  <a:lnTo>
                    <a:pt x="7952" y="32789"/>
                  </a:lnTo>
                  <a:lnTo>
                    <a:pt x="7434" y="33178"/>
                  </a:lnTo>
                  <a:lnTo>
                    <a:pt x="6838" y="33592"/>
                  </a:lnTo>
                  <a:lnTo>
                    <a:pt x="6243" y="34032"/>
                  </a:lnTo>
                  <a:lnTo>
                    <a:pt x="5673" y="34473"/>
                  </a:lnTo>
                  <a:lnTo>
                    <a:pt x="5129" y="34913"/>
                  </a:lnTo>
                  <a:lnTo>
                    <a:pt x="4611" y="35353"/>
                  </a:lnTo>
                  <a:lnTo>
                    <a:pt x="4119" y="35793"/>
                  </a:lnTo>
                  <a:lnTo>
                    <a:pt x="3653" y="36208"/>
                  </a:lnTo>
                  <a:lnTo>
                    <a:pt x="3238" y="36648"/>
                  </a:lnTo>
                  <a:lnTo>
                    <a:pt x="2824" y="37088"/>
                  </a:lnTo>
                  <a:lnTo>
                    <a:pt x="2461" y="37503"/>
                  </a:lnTo>
                  <a:lnTo>
                    <a:pt x="2099" y="37943"/>
                  </a:lnTo>
                  <a:lnTo>
                    <a:pt x="1788" y="38357"/>
                  </a:lnTo>
                  <a:lnTo>
                    <a:pt x="1503" y="38772"/>
                  </a:lnTo>
                  <a:lnTo>
                    <a:pt x="1244" y="39186"/>
                  </a:lnTo>
                  <a:lnTo>
                    <a:pt x="1011" y="39627"/>
                  </a:lnTo>
                  <a:lnTo>
                    <a:pt x="804" y="40041"/>
                  </a:lnTo>
                  <a:lnTo>
                    <a:pt x="597" y="40455"/>
                  </a:lnTo>
                  <a:lnTo>
                    <a:pt x="441" y="40844"/>
                  </a:lnTo>
                  <a:lnTo>
                    <a:pt x="312" y="41258"/>
                  </a:lnTo>
                  <a:lnTo>
                    <a:pt x="208" y="41673"/>
                  </a:lnTo>
                  <a:lnTo>
                    <a:pt x="105" y="42061"/>
                  </a:lnTo>
                  <a:lnTo>
                    <a:pt x="53" y="42475"/>
                  </a:lnTo>
                  <a:lnTo>
                    <a:pt x="1" y="42864"/>
                  </a:lnTo>
                  <a:lnTo>
                    <a:pt x="1" y="43252"/>
                  </a:lnTo>
                  <a:lnTo>
                    <a:pt x="1" y="43641"/>
                  </a:lnTo>
                  <a:lnTo>
                    <a:pt x="27" y="44029"/>
                  </a:lnTo>
                  <a:lnTo>
                    <a:pt x="79" y="44418"/>
                  </a:lnTo>
                  <a:lnTo>
                    <a:pt x="156" y="44806"/>
                  </a:lnTo>
                  <a:lnTo>
                    <a:pt x="234" y="45169"/>
                  </a:lnTo>
                  <a:lnTo>
                    <a:pt x="338" y="45532"/>
                  </a:lnTo>
                  <a:lnTo>
                    <a:pt x="493" y="45920"/>
                  </a:lnTo>
                  <a:lnTo>
                    <a:pt x="648" y="46283"/>
                  </a:lnTo>
                  <a:lnTo>
                    <a:pt x="804" y="46645"/>
                  </a:lnTo>
                  <a:lnTo>
                    <a:pt x="1141" y="47215"/>
                  </a:lnTo>
                  <a:lnTo>
                    <a:pt x="1451" y="47733"/>
                  </a:lnTo>
                  <a:lnTo>
                    <a:pt x="1788" y="48173"/>
                  </a:lnTo>
                  <a:lnTo>
                    <a:pt x="2151" y="48562"/>
                  </a:lnTo>
                  <a:lnTo>
                    <a:pt x="2487" y="48873"/>
                  </a:lnTo>
                  <a:lnTo>
                    <a:pt x="2824" y="49131"/>
                  </a:lnTo>
                  <a:lnTo>
                    <a:pt x="3187" y="49339"/>
                  </a:lnTo>
                  <a:lnTo>
                    <a:pt x="3523" y="49494"/>
                  </a:lnTo>
                  <a:lnTo>
                    <a:pt x="3886" y="49624"/>
                  </a:lnTo>
                  <a:lnTo>
                    <a:pt x="4248" y="49701"/>
                  </a:lnTo>
                  <a:lnTo>
                    <a:pt x="4611" y="49779"/>
                  </a:lnTo>
                  <a:lnTo>
                    <a:pt x="4948" y="49831"/>
                  </a:lnTo>
                  <a:lnTo>
                    <a:pt x="5673" y="49857"/>
                  </a:lnTo>
                  <a:lnTo>
                    <a:pt x="6372" y="49883"/>
                  </a:lnTo>
                  <a:lnTo>
                    <a:pt x="7046" y="49908"/>
                  </a:lnTo>
                  <a:lnTo>
                    <a:pt x="7382" y="49960"/>
                  </a:lnTo>
                  <a:lnTo>
                    <a:pt x="7719" y="50012"/>
                  </a:lnTo>
                  <a:lnTo>
                    <a:pt x="8056" y="50090"/>
                  </a:lnTo>
                  <a:lnTo>
                    <a:pt x="8366" y="50219"/>
                  </a:lnTo>
                  <a:lnTo>
                    <a:pt x="8677" y="50375"/>
                  </a:lnTo>
                  <a:lnTo>
                    <a:pt x="8988" y="50582"/>
                  </a:lnTo>
                  <a:lnTo>
                    <a:pt x="9299" y="50815"/>
                  </a:lnTo>
                  <a:lnTo>
                    <a:pt x="9584" y="51126"/>
                  </a:lnTo>
                  <a:lnTo>
                    <a:pt x="9843" y="51488"/>
                  </a:lnTo>
                  <a:lnTo>
                    <a:pt x="10127" y="51929"/>
                  </a:lnTo>
                  <a:lnTo>
                    <a:pt x="10386" y="52421"/>
                  </a:lnTo>
                  <a:lnTo>
                    <a:pt x="10620" y="52990"/>
                  </a:lnTo>
                  <a:lnTo>
                    <a:pt x="10853" y="53664"/>
                  </a:lnTo>
                  <a:lnTo>
                    <a:pt x="11086" y="54389"/>
                  </a:lnTo>
                  <a:lnTo>
                    <a:pt x="11112" y="54544"/>
                  </a:lnTo>
                  <a:lnTo>
                    <a:pt x="11241" y="54959"/>
                  </a:lnTo>
                  <a:lnTo>
                    <a:pt x="11422" y="55373"/>
                  </a:lnTo>
                  <a:lnTo>
                    <a:pt x="11604" y="55736"/>
                  </a:lnTo>
                  <a:lnTo>
                    <a:pt x="11811" y="56098"/>
                  </a:lnTo>
                  <a:lnTo>
                    <a:pt x="12044" y="56409"/>
                  </a:lnTo>
                  <a:lnTo>
                    <a:pt x="12277" y="56720"/>
                  </a:lnTo>
                  <a:lnTo>
                    <a:pt x="12562" y="57005"/>
                  </a:lnTo>
                  <a:lnTo>
                    <a:pt x="12847" y="57264"/>
                  </a:lnTo>
                  <a:lnTo>
                    <a:pt x="13158" y="57497"/>
                  </a:lnTo>
                  <a:lnTo>
                    <a:pt x="13468" y="57704"/>
                  </a:lnTo>
                  <a:lnTo>
                    <a:pt x="13805" y="57885"/>
                  </a:lnTo>
                  <a:lnTo>
                    <a:pt x="14142" y="58041"/>
                  </a:lnTo>
                  <a:lnTo>
                    <a:pt x="14504" y="58170"/>
                  </a:lnTo>
                  <a:lnTo>
                    <a:pt x="14867" y="58300"/>
                  </a:lnTo>
                  <a:lnTo>
                    <a:pt x="15230" y="58377"/>
                  </a:lnTo>
                  <a:lnTo>
                    <a:pt x="15592" y="58429"/>
                  </a:lnTo>
                  <a:lnTo>
                    <a:pt x="15981" y="58481"/>
                  </a:lnTo>
                  <a:lnTo>
                    <a:pt x="16343" y="58481"/>
                  </a:lnTo>
                  <a:lnTo>
                    <a:pt x="16732" y="58455"/>
                  </a:lnTo>
                  <a:lnTo>
                    <a:pt x="17094" y="58429"/>
                  </a:lnTo>
                  <a:lnTo>
                    <a:pt x="17483" y="58352"/>
                  </a:lnTo>
                  <a:lnTo>
                    <a:pt x="17845" y="58274"/>
                  </a:lnTo>
                  <a:lnTo>
                    <a:pt x="18208" y="58144"/>
                  </a:lnTo>
                  <a:lnTo>
                    <a:pt x="18571" y="57989"/>
                  </a:lnTo>
                  <a:lnTo>
                    <a:pt x="18907" y="57808"/>
                  </a:lnTo>
                  <a:lnTo>
                    <a:pt x="19244" y="57626"/>
                  </a:lnTo>
                  <a:lnTo>
                    <a:pt x="19555" y="57393"/>
                  </a:lnTo>
                  <a:lnTo>
                    <a:pt x="19866" y="57134"/>
                  </a:lnTo>
                  <a:lnTo>
                    <a:pt x="20150" y="56849"/>
                  </a:lnTo>
                  <a:lnTo>
                    <a:pt x="20435" y="56539"/>
                  </a:lnTo>
                  <a:lnTo>
                    <a:pt x="20694" y="56202"/>
                  </a:lnTo>
                  <a:lnTo>
                    <a:pt x="20927" y="55813"/>
                  </a:lnTo>
                  <a:lnTo>
                    <a:pt x="21653" y="54596"/>
                  </a:lnTo>
                  <a:lnTo>
                    <a:pt x="22015" y="54026"/>
                  </a:lnTo>
                  <a:lnTo>
                    <a:pt x="22404" y="53457"/>
                  </a:lnTo>
                  <a:lnTo>
                    <a:pt x="22792" y="52939"/>
                  </a:lnTo>
                  <a:lnTo>
                    <a:pt x="23206" y="52447"/>
                  </a:lnTo>
                  <a:lnTo>
                    <a:pt x="23621" y="52006"/>
                  </a:lnTo>
                  <a:lnTo>
                    <a:pt x="24061" y="51644"/>
                  </a:lnTo>
                  <a:lnTo>
                    <a:pt x="24294" y="51462"/>
                  </a:lnTo>
                  <a:lnTo>
                    <a:pt x="24527" y="51333"/>
                  </a:lnTo>
                  <a:lnTo>
                    <a:pt x="24786" y="51203"/>
                  </a:lnTo>
                  <a:lnTo>
                    <a:pt x="25019" y="51074"/>
                  </a:lnTo>
                  <a:lnTo>
                    <a:pt x="25278" y="50996"/>
                  </a:lnTo>
                  <a:lnTo>
                    <a:pt x="25537" y="50919"/>
                  </a:lnTo>
                  <a:lnTo>
                    <a:pt x="25796" y="50867"/>
                  </a:lnTo>
                  <a:lnTo>
                    <a:pt x="26081" y="50841"/>
                  </a:lnTo>
                  <a:lnTo>
                    <a:pt x="26366" y="50841"/>
                  </a:lnTo>
                  <a:lnTo>
                    <a:pt x="26677" y="50867"/>
                  </a:lnTo>
                  <a:lnTo>
                    <a:pt x="26962" y="50919"/>
                  </a:lnTo>
                  <a:lnTo>
                    <a:pt x="27273" y="50970"/>
                  </a:lnTo>
                  <a:lnTo>
                    <a:pt x="27609" y="51074"/>
                  </a:lnTo>
                  <a:lnTo>
                    <a:pt x="27920" y="51203"/>
                  </a:lnTo>
                  <a:lnTo>
                    <a:pt x="28283" y="51359"/>
                  </a:lnTo>
                  <a:lnTo>
                    <a:pt x="28619" y="51566"/>
                  </a:lnTo>
                  <a:lnTo>
                    <a:pt x="29267" y="51955"/>
                  </a:lnTo>
                  <a:lnTo>
                    <a:pt x="29888" y="52343"/>
                  </a:lnTo>
                  <a:lnTo>
                    <a:pt x="30484" y="52757"/>
                  </a:lnTo>
                  <a:lnTo>
                    <a:pt x="31054" y="53198"/>
                  </a:lnTo>
                  <a:lnTo>
                    <a:pt x="31598" y="53612"/>
                  </a:lnTo>
                  <a:lnTo>
                    <a:pt x="32116" y="54052"/>
                  </a:lnTo>
                  <a:lnTo>
                    <a:pt x="33100" y="54933"/>
                  </a:lnTo>
                  <a:lnTo>
                    <a:pt x="34006" y="55788"/>
                  </a:lnTo>
                  <a:lnTo>
                    <a:pt x="34861" y="56616"/>
                  </a:lnTo>
                  <a:lnTo>
                    <a:pt x="35664" y="57367"/>
                  </a:lnTo>
                  <a:lnTo>
                    <a:pt x="36441" y="58041"/>
                  </a:lnTo>
                  <a:lnTo>
                    <a:pt x="36803" y="58326"/>
                  </a:lnTo>
                  <a:lnTo>
                    <a:pt x="37192" y="58585"/>
                  </a:lnTo>
                  <a:lnTo>
                    <a:pt x="37555" y="58818"/>
                  </a:lnTo>
                  <a:lnTo>
                    <a:pt x="37917" y="59025"/>
                  </a:lnTo>
                  <a:lnTo>
                    <a:pt x="38280" y="59180"/>
                  </a:lnTo>
                  <a:lnTo>
                    <a:pt x="38668" y="59284"/>
                  </a:lnTo>
                  <a:lnTo>
                    <a:pt x="39031" y="59362"/>
                  </a:lnTo>
                  <a:lnTo>
                    <a:pt x="39419" y="59388"/>
                  </a:lnTo>
                  <a:lnTo>
                    <a:pt x="39808" y="59336"/>
                  </a:lnTo>
                  <a:lnTo>
                    <a:pt x="40196" y="59258"/>
                  </a:lnTo>
                  <a:lnTo>
                    <a:pt x="40585" y="59129"/>
                  </a:lnTo>
                  <a:lnTo>
                    <a:pt x="40999" y="58921"/>
                  </a:lnTo>
                  <a:lnTo>
                    <a:pt x="41439" y="58662"/>
                  </a:lnTo>
                  <a:lnTo>
                    <a:pt x="41880" y="58326"/>
                  </a:lnTo>
                  <a:lnTo>
                    <a:pt x="42320" y="57937"/>
                  </a:lnTo>
                  <a:lnTo>
                    <a:pt x="42786" y="57471"/>
                  </a:lnTo>
                  <a:lnTo>
                    <a:pt x="43252" y="56953"/>
                  </a:lnTo>
                  <a:lnTo>
                    <a:pt x="43641" y="56487"/>
                  </a:lnTo>
                  <a:lnTo>
                    <a:pt x="44003" y="55995"/>
                  </a:lnTo>
                  <a:lnTo>
                    <a:pt x="44314" y="55529"/>
                  </a:lnTo>
                  <a:lnTo>
                    <a:pt x="44573" y="55062"/>
                  </a:lnTo>
                  <a:lnTo>
                    <a:pt x="44780" y="54622"/>
                  </a:lnTo>
                  <a:lnTo>
                    <a:pt x="44962" y="54182"/>
                  </a:lnTo>
                  <a:lnTo>
                    <a:pt x="45117" y="53742"/>
                  </a:lnTo>
                  <a:lnTo>
                    <a:pt x="45247" y="53327"/>
                  </a:lnTo>
                  <a:lnTo>
                    <a:pt x="45350" y="52913"/>
                  </a:lnTo>
                  <a:lnTo>
                    <a:pt x="45402" y="52498"/>
                  </a:lnTo>
                  <a:lnTo>
                    <a:pt x="45454" y="52110"/>
                  </a:lnTo>
                  <a:lnTo>
                    <a:pt x="45531" y="51333"/>
                  </a:lnTo>
                  <a:lnTo>
                    <a:pt x="45531" y="50582"/>
                  </a:lnTo>
                  <a:lnTo>
                    <a:pt x="45531" y="49857"/>
                  </a:lnTo>
                  <a:lnTo>
                    <a:pt x="45557" y="49157"/>
                  </a:lnTo>
                  <a:lnTo>
                    <a:pt x="45609" y="48484"/>
                  </a:lnTo>
                  <a:lnTo>
                    <a:pt x="45661" y="48147"/>
                  </a:lnTo>
                  <a:lnTo>
                    <a:pt x="45739" y="47811"/>
                  </a:lnTo>
                  <a:lnTo>
                    <a:pt x="45816" y="47500"/>
                  </a:lnTo>
                  <a:lnTo>
                    <a:pt x="45946" y="47163"/>
                  </a:lnTo>
                  <a:lnTo>
                    <a:pt x="46075" y="46852"/>
                  </a:lnTo>
                  <a:lnTo>
                    <a:pt x="46257" y="46542"/>
                  </a:lnTo>
                  <a:lnTo>
                    <a:pt x="46464" y="46231"/>
                  </a:lnTo>
                  <a:lnTo>
                    <a:pt x="46723" y="45946"/>
                  </a:lnTo>
                  <a:lnTo>
                    <a:pt x="47034" y="45635"/>
                  </a:lnTo>
                  <a:lnTo>
                    <a:pt x="47370" y="45350"/>
                  </a:lnTo>
                  <a:lnTo>
                    <a:pt x="47707" y="45039"/>
                  </a:lnTo>
                  <a:lnTo>
                    <a:pt x="48018" y="44703"/>
                  </a:lnTo>
                  <a:lnTo>
                    <a:pt x="48277" y="44366"/>
                  </a:lnTo>
                  <a:lnTo>
                    <a:pt x="48510" y="44029"/>
                  </a:lnTo>
                  <a:lnTo>
                    <a:pt x="48691" y="43641"/>
                  </a:lnTo>
                  <a:lnTo>
                    <a:pt x="48847" y="43278"/>
                  </a:lnTo>
                  <a:lnTo>
                    <a:pt x="48976" y="42890"/>
                  </a:lnTo>
                  <a:lnTo>
                    <a:pt x="49080" y="42475"/>
                  </a:lnTo>
                  <a:lnTo>
                    <a:pt x="49131" y="42061"/>
                  </a:lnTo>
                  <a:lnTo>
                    <a:pt x="49157" y="41647"/>
                  </a:lnTo>
                  <a:lnTo>
                    <a:pt x="49157" y="41232"/>
                  </a:lnTo>
                  <a:lnTo>
                    <a:pt x="49106" y="40818"/>
                  </a:lnTo>
                  <a:lnTo>
                    <a:pt x="49054" y="40378"/>
                  </a:lnTo>
                  <a:lnTo>
                    <a:pt x="48950" y="39937"/>
                  </a:lnTo>
                  <a:lnTo>
                    <a:pt x="48847" y="39523"/>
                  </a:lnTo>
                  <a:lnTo>
                    <a:pt x="48717" y="39083"/>
                  </a:lnTo>
                  <a:lnTo>
                    <a:pt x="48536" y="38668"/>
                  </a:lnTo>
                  <a:lnTo>
                    <a:pt x="48354" y="38228"/>
                  </a:lnTo>
                  <a:lnTo>
                    <a:pt x="48147" y="37814"/>
                  </a:lnTo>
                  <a:lnTo>
                    <a:pt x="47914" y="37399"/>
                  </a:lnTo>
                  <a:lnTo>
                    <a:pt x="47681" y="36985"/>
                  </a:lnTo>
                  <a:lnTo>
                    <a:pt x="47422" y="36596"/>
                  </a:lnTo>
                  <a:lnTo>
                    <a:pt x="47137" y="36208"/>
                  </a:lnTo>
                  <a:lnTo>
                    <a:pt x="46826" y="35819"/>
                  </a:lnTo>
                  <a:lnTo>
                    <a:pt x="46516" y="35457"/>
                  </a:lnTo>
                  <a:lnTo>
                    <a:pt x="46205" y="35120"/>
                  </a:lnTo>
                  <a:lnTo>
                    <a:pt x="45868" y="34783"/>
                  </a:lnTo>
                  <a:lnTo>
                    <a:pt x="45506" y="34473"/>
                  </a:lnTo>
                  <a:lnTo>
                    <a:pt x="45169" y="34162"/>
                  </a:lnTo>
                  <a:lnTo>
                    <a:pt x="44780" y="33877"/>
                  </a:lnTo>
                  <a:lnTo>
                    <a:pt x="44418" y="33618"/>
                  </a:lnTo>
                  <a:lnTo>
                    <a:pt x="44029" y="33385"/>
                  </a:lnTo>
                  <a:lnTo>
                    <a:pt x="43252" y="32945"/>
                  </a:lnTo>
                  <a:lnTo>
                    <a:pt x="42449" y="32556"/>
                  </a:lnTo>
                  <a:lnTo>
                    <a:pt x="41647" y="32193"/>
                  </a:lnTo>
                  <a:lnTo>
                    <a:pt x="40870" y="31857"/>
                  </a:lnTo>
                  <a:lnTo>
                    <a:pt x="39367" y="31235"/>
                  </a:lnTo>
                  <a:lnTo>
                    <a:pt x="38694" y="30950"/>
                  </a:lnTo>
                  <a:lnTo>
                    <a:pt x="38098" y="30665"/>
                  </a:lnTo>
                  <a:lnTo>
                    <a:pt x="37555" y="30381"/>
                  </a:lnTo>
                  <a:lnTo>
                    <a:pt x="37321" y="30225"/>
                  </a:lnTo>
                  <a:lnTo>
                    <a:pt x="37114" y="30044"/>
                  </a:lnTo>
                  <a:lnTo>
                    <a:pt x="36933" y="29888"/>
                  </a:lnTo>
                  <a:lnTo>
                    <a:pt x="36778" y="29733"/>
                  </a:lnTo>
                  <a:lnTo>
                    <a:pt x="36648" y="29552"/>
                  </a:lnTo>
                  <a:lnTo>
                    <a:pt x="36544" y="29370"/>
                  </a:lnTo>
                  <a:lnTo>
                    <a:pt x="36493" y="29189"/>
                  </a:lnTo>
                  <a:lnTo>
                    <a:pt x="36467" y="28982"/>
                  </a:lnTo>
                  <a:lnTo>
                    <a:pt x="36467" y="28775"/>
                  </a:lnTo>
                  <a:lnTo>
                    <a:pt x="36493" y="28542"/>
                  </a:lnTo>
                  <a:lnTo>
                    <a:pt x="36570" y="28309"/>
                  </a:lnTo>
                  <a:lnTo>
                    <a:pt x="36700" y="28075"/>
                  </a:lnTo>
                  <a:lnTo>
                    <a:pt x="36881" y="27816"/>
                  </a:lnTo>
                  <a:lnTo>
                    <a:pt x="37088" y="27532"/>
                  </a:lnTo>
                  <a:lnTo>
                    <a:pt x="37917" y="26444"/>
                  </a:lnTo>
                  <a:lnTo>
                    <a:pt x="38306" y="25952"/>
                  </a:lnTo>
                  <a:lnTo>
                    <a:pt x="38642" y="25460"/>
                  </a:lnTo>
                  <a:lnTo>
                    <a:pt x="38927" y="24968"/>
                  </a:lnTo>
                  <a:lnTo>
                    <a:pt x="39186" y="24527"/>
                  </a:lnTo>
                  <a:lnTo>
                    <a:pt x="39393" y="24061"/>
                  </a:lnTo>
                  <a:lnTo>
                    <a:pt x="39575" y="23621"/>
                  </a:lnTo>
                  <a:lnTo>
                    <a:pt x="39704" y="23206"/>
                  </a:lnTo>
                  <a:lnTo>
                    <a:pt x="39782" y="22766"/>
                  </a:lnTo>
                  <a:lnTo>
                    <a:pt x="39808" y="22352"/>
                  </a:lnTo>
                  <a:lnTo>
                    <a:pt x="39808" y="21937"/>
                  </a:lnTo>
                  <a:lnTo>
                    <a:pt x="39730" y="21523"/>
                  </a:lnTo>
                  <a:lnTo>
                    <a:pt x="39626" y="21083"/>
                  </a:lnTo>
                  <a:lnTo>
                    <a:pt x="39445" y="20668"/>
                  </a:lnTo>
                  <a:lnTo>
                    <a:pt x="39238" y="20228"/>
                  </a:lnTo>
                  <a:lnTo>
                    <a:pt x="39031" y="19814"/>
                  </a:lnTo>
                  <a:lnTo>
                    <a:pt x="38875" y="19451"/>
                  </a:lnTo>
                  <a:lnTo>
                    <a:pt x="38772" y="19140"/>
                  </a:lnTo>
                  <a:lnTo>
                    <a:pt x="38720" y="18855"/>
                  </a:lnTo>
                  <a:lnTo>
                    <a:pt x="38720" y="18596"/>
                  </a:lnTo>
                  <a:lnTo>
                    <a:pt x="38746" y="18337"/>
                  </a:lnTo>
                  <a:lnTo>
                    <a:pt x="38824" y="18104"/>
                  </a:lnTo>
                  <a:lnTo>
                    <a:pt x="38927" y="17845"/>
                  </a:lnTo>
                  <a:lnTo>
                    <a:pt x="39160" y="17301"/>
                  </a:lnTo>
                  <a:lnTo>
                    <a:pt x="39471" y="16602"/>
                  </a:lnTo>
                  <a:lnTo>
                    <a:pt x="39626" y="16214"/>
                  </a:lnTo>
                  <a:lnTo>
                    <a:pt x="39756" y="15722"/>
                  </a:lnTo>
                  <a:lnTo>
                    <a:pt x="39885" y="15178"/>
                  </a:lnTo>
                  <a:lnTo>
                    <a:pt x="39989" y="14556"/>
                  </a:lnTo>
                  <a:lnTo>
                    <a:pt x="40144" y="13598"/>
                  </a:lnTo>
                  <a:lnTo>
                    <a:pt x="40222" y="13002"/>
                  </a:lnTo>
                  <a:lnTo>
                    <a:pt x="40300" y="12329"/>
                  </a:lnTo>
                  <a:lnTo>
                    <a:pt x="40352" y="11604"/>
                  </a:lnTo>
                  <a:lnTo>
                    <a:pt x="40378" y="10853"/>
                  </a:lnTo>
                  <a:lnTo>
                    <a:pt x="40352" y="10050"/>
                  </a:lnTo>
                  <a:lnTo>
                    <a:pt x="40300" y="9247"/>
                  </a:lnTo>
                  <a:lnTo>
                    <a:pt x="40196" y="8418"/>
                  </a:lnTo>
                  <a:lnTo>
                    <a:pt x="40144" y="8004"/>
                  </a:lnTo>
                  <a:lnTo>
                    <a:pt x="40041" y="7589"/>
                  </a:lnTo>
                  <a:lnTo>
                    <a:pt x="39937" y="7175"/>
                  </a:lnTo>
                  <a:lnTo>
                    <a:pt x="39834" y="6760"/>
                  </a:lnTo>
                  <a:lnTo>
                    <a:pt x="39678" y="6372"/>
                  </a:lnTo>
                  <a:lnTo>
                    <a:pt x="39523" y="5984"/>
                  </a:lnTo>
                  <a:lnTo>
                    <a:pt x="39342" y="5595"/>
                  </a:lnTo>
                  <a:lnTo>
                    <a:pt x="39134" y="5207"/>
                  </a:lnTo>
                  <a:lnTo>
                    <a:pt x="38927" y="4844"/>
                  </a:lnTo>
                  <a:lnTo>
                    <a:pt x="38668" y="4481"/>
                  </a:lnTo>
                  <a:lnTo>
                    <a:pt x="38383" y="4145"/>
                  </a:lnTo>
                  <a:lnTo>
                    <a:pt x="38098" y="3834"/>
                  </a:lnTo>
                  <a:lnTo>
                    <a:pt x="37762" y="3523"/>
                  </a:lnTo>
                  <a:lnTo>
                    <a:pt x="37399" y="3238"/>
                  </a:lnTo>
                  <a:lnTo>
                    <a:pt x="36778" y="2798"/>
                  </a:lnTo>
                  <a:lnTo>
                    <a:pt x="36156" y="2384"/>
                  </a:lnTo>
                  <a:lnTo>
                    <a:pt x="35509" y="1995"/>
                  </a:lnTo>
                  <a:lnTo>
                    <a:pt x="34861" y="1632"/>
                  </a:lnTo>
                  <a:lnTo>
                    <a:pt x="34188" y="1322"/>
                  </a:lnTo>
                  <a:lnTo>
                    <a:pt x="33514" y="1037"/>
                  </a:lnTo>
                  <a:lnTo>
                    <a:pt x="32841" y="804"/>
                  </a:lnTo>
                  <a:lnTo>
                    <a:pt x="32142" y="571"/>
                  </a:lnTo>
                  <a:lnTo>
                    <a:pt x="31442" y="389"/>
                  </a:lnTo>
                  <a:lnTo>
                    <a:pt x="30743" y="260"/>
                  </a:lnTo>
                  <a:lnTo>
                    <a:pt x="30070" y="130"/>
                  </a:lnTo>
                  <a:lnTo>
                    <a:pt x="29370" y="53"/>
                  </a:lnTo>
                  <a:lnTo>
                    <a:pt x="286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6127099" y="1225812"/>
              <a:ext cx="770552" cy="930907"/>
            </a:xfrm>
            <a:custGeom>
              <a:avLst/>
              <a:gdLst/>
              <a:ahLst/>
              <a:cxnLst/>
              <a:rect l="l" t="t" r="r" b="b"/>
              <a:pathLst>
                <a:path w="49158" h="59388" fill="none" extrusionOk="0">
                  <a:moveTo>
                    <a:pt x="37399" y="3238"/>
                  </a:moveTo>
                  <a:lnTo>
                    <a:pt x="37399" y="3238"/>
                  </a:lnTo>
                  <a:lnTo>
                    <a:pt x="36778" y="2798"/>
                  </a:lnTo>
                  <a:lnTo>
                    <a:pt x="36156" y="2384"/>
                  </a:lnTo>
                  <a:lnTo>
                    <a:pt x="35509" y="1995"/>
                  </a:lnTo>
                  <a:lnTo>
                    <a:pt x="34861" y="1632"/>
                  </a:lnTo>
                  <a:lnTo>
                    <a:pt x="34188" y="1322"/>
                  </a:lnTo>
                  <a:lnTo>
                    <a:pt x="33514" y="1037"/>
                  </a:lnTo>
                  <a:lnTo>
                    <a:pt x="32841" y="804"/>
                  </a:lnTo>
                  <a:lnTo>
                    <a:pt x="32142" y="571"/>
                  </a:lnTo>
                  <a:lnTo>
                    <a:pt x="31442" y="389"/>
                  </a:lnTo>
                  <a:lnTo>
                    <a:pt x="30743" y="260"/>
                  </a:lnTo>
                  <a:lnTo>
                    <a:pt x="30070" y="130"/>
                  </a:lnTo>
                  <a:lnTo>
                    <a:pt x="29370" y="53"/>
                  </a:lnTo>
                  <a:lnTo>
                    <a:pt x="28671" y="1"/>
                  </a:lnTo>
                  <a:lnTo>
                    <a:pt x="27998" y="1"/>
                  </a:lnTo>
                  <a:lnTo>
                    <a:pt x="27299" y="27"/>
                  </a:lnTo>
                  <a:lnTo>
                    <a:pt x="26625" y="104"/>
                  </a:lnTo>
                  <a:lnTo>
                    <a:pt x="25978" y="182"/>
                  </a:lnTo>
                  <a:lnTo>
                    <a:pt x="25304" y="338"/>
                  </a:lnTo>
                  <a:lnTo>
                    <a:pt x="24657" y="493"/>
                  </a:lnTo>
                  <a:lnTo>
                    <a:pt x="24035" y="700"/>
                  </a:lnTo>
                  <a:lnTo>
                    <a:pt x="23440" y="959"/>
                  </a:lnTo>
                  <a:lnTo>
                    <a:pt x="22844" y="1244"/>
                  </a:lnTo>
                  <a:lnTo>
                    <a:pt x="22248" y="1555"/>
                  </a:lnTo>
                  <a:lnTo>
                    <a:pt x="21704" y="1917"/>
                  </a:lnTo>
                  <a:lnTo>
                    <a:pt x="21160" y="2306"/>
                  </a:lnTo>
                  <a:lnTo>
                    <a:pt x="20642" y="2746"/>
                  </a:lnTo>
                  <a:lnTo>
                    <a:pt x="20150" y="3238"/>
                  </a:lnTo>
                  <a:lnTo>
                    <a:pt x="19710" y="3730"/>
                  </a:lnTo>
                  <a:lnTo>
                    <a:pt x="19270" y="4300"/>
                  </a:lnTo>
                  <a:lnTo>
                    <a:pt x="18855" y="4896"/>
                  </a:lnTo>
                  <a:lnTo>
                    <a:pt x="18493" y="5517"/>
                  </a:lnTo>
                  <a:lnTo>
                    <a:pt x="18156" y="6191"/>
                  </a:lnTo>
                  <a:lnTo>
                    <a:pt x="18156" y="6191"/>
                  </a:lnTo>
                  <a:lnTo>
                    <a:pt x="17975" y="6605"/>
                  </a:lnTo>
                  <a:lnTo>
                    <a:pt x="17794" y="7045"/>
                  </a:lnTo>
                  <a:lnTo>
                    <a:pt x="17664" y="7486"/>
                  </a:lnTo>
                  <a:lnTo>
                    <a:pt x="17535" y="7926"/>
                  </a:lnTo>
                  <a:lnTo>
                    <a:pt x="17535" y="7926"/>
                  </a:lnTo>
                  <a:lnTo>
                    <a:pt x="17405" y="8444"/>
                  </a:lnTo>
                  <a:lnTo>
                    <a:pt x="17327" y="8910"/>
                  </a:lnTo>
                  <a:lnTo>
                    <a:pt x="17250" y="9376"/>
                  </a:lnTo>
                  <a:lnTo>
                    <a:pt x="17224" y="9791"/>
                  </a:lnTo>
                  <a:lnTo>
                    <a:pt x="17224" y="10205"/>
                  </a:lnTo>
                  <a:lnTo>
                    <a:pt x="17224" y="10568"/>
                  </a:lnTo>
                  <a:lnTo>
                    <a:pt x="17250" y="10930"/>
                  </a:lnTo>
                  <a:lnTo>
                    <a:pt x="17276" y="11267"/>
                  </a:lnTo>
                  <a:lnTo>
                    <a:pt x="17379" y="11889"/>
                  </a:lnTo>
                  <a:lnTo>
                    <a:pt x="17535" y="12458"/>
                  </a:lnTo>
                  <a:lnTo>
                    <a:pt x="17794" y="13442"/>
                  </a:lnTo>
                  <a:lnTo>
                    <a:pt x="17871" y="13883"/>
                  </a:lnTo>
                  <a:lnTo>
                    <a:pt x="17871" y="14090"/>
                  </a:lnTo>
                  <a:lnTo>
                    <a:pt x="17871" y="14297"/>
                  </a:lnTo>
                  <a:lnTo>
                    <a:pt x="17871" y="14504"/>
                  </a:lnTo>
                  <a:lnTo>
                    <a:pt x="17820" y="14737"/>
                  </a:lnTo>
                  <a:lnTo>
                    <a:pt x="17742" y="14945"/>
                  </a:lnTo>
                  <a:lnTo>
                    <a:pt x="17664" y="15152"/>
                  </a:lnTo>
                  <a:lnTo>
                    <a:pt x="17535" y="15385"/>
                  </a:lnTo>
                  <a:lnTo>
                    <a:pt x="17379" y="15618"/>
                  </a:lnTo>
                  <a:lnTo>
                    <a:pt x="17172" y="15851"/>
                  </a:lnTo>
                  <a:lnTo>
                    <a:pt x="16939" y="16110"/>
                  </a:lnTo>
                  <a:lnTo>
                    <a:pt x="16654" y="16369"/>
                  </a:lnTo>
                  <a:lnTo>
                    <a:pt x="16317" y="16628"/>
                  </a:lnTo>
                  <a:lnTo>
                    <a:pt x="15955" y="16913"/>
                  </a:lnTo>
                  <a:lnTo>
                    <a:pt x="15540" y="17224"/>
                  </a:lnTo>
                  <a:lnTo>
                    <a:pt x="15540" y="17224"/>
                  </a:lnTo>
                  <a:lnTo>
                    <a:pt x="12407" y="19373"/>
                  </a:lnTo>
                  <a:lnTo>
                    <a:pt x="11759" y="19840"/>
                  </a:lnTo>
                  <a:lnTo>
                    <a:pt x="11163" y="20280"/>
                  </a:lnTo>
                  <a:lnTo>
                    <a:pt x="10620" y="20694"/>
                  </a:lnTo>
                  <a:lnTo>
                    <a:pt x="10127" y="21109"/>
                  </a:lnTo>
                  <a:lnTo>
                    <a:pt x="9687" y="21549"/>
                  </a:lnTo>
                  <a:lnTo>
                    <a:pt x="9299" y="21963"/>
                  </a:lnTo>
                  <a:lnTo>
                    <a:pt x="8962" y="22378"/>
                  </a:lnTo>
                  <a:lnTo>
                    <a:pt x="8651" y="22818"/>
                  </a:lnTo>
                  <a:lnTo>
                    <a:pt x="8392" y="23284"/>
                  </a:lnTo>
                  <a:lnTo>
                    <a:pt x="8185" y="23776"/>
                  </a:lnTo>
                  <a:lnTo>
                    <a:pt x="8030" y="24294"/>
                  </a:lnTo>
                  <a:lnTo>
                    <a:pt x="7926" y="24838"/>
                  </a:lnTo>
                  <a:lnTo>
                    <a:pt x="7926" y="24838"/>
                  </a:lnTo>
                  <a:lnTo>
                    <a:pt x="7848" y="25330"/>
                  </a:lnTo>
                  <a:lnTo>
                    <a:pt x="7822" y="25796"/>
                  </a:lnTo>
                  <a:lnTo>
                    <a:pt x="7848" y="26211"/>
                  </a:lnTo>
                  <a:lnTo>
                    <a:pt x="7900" y="26599"/>
                  </a:lnTo>
                  <a:lnTo>
                    <a:pt x="7952" y="26936"/>
                  </a:lnTo>
                  <a:lnTo>
                    <a:pt x="8056" y="27273"/>
                  </a:lnTo>
                  <a:lnTo>
                    <a:pt x="8185" y="27583"/>
                  </a:lnTo>
                  <a:lnTo>
                    <a:pt x="8315" y="27842"/>
                  </a:lnTo>
                  <a:lnTo>
                    <a:pt x="8470" y="28101"/>
                  </a:lnTo>
                  <a:lnTo>
                    <a:pt x="8625" y="28334"/>
                  </a:lnTo>
                  <a:lnTo>
                    <a:pt x="8936" y="28775"/>
                  </a:lnTo>
                  <a:lnTo>
                    <a:pt x="9273" y="29163"/>
                  </a:lnTo>
                  <a:lnTo>
                    <a:pt x="9532" y="29500"/>
                  </a:lnTo>
                  <a:lnTo>
                    <a:pt x="9661" y="29681"/>
                  </a:lnTo>
                  <a:lnTo>
                    <a:pt x="9765" y="29863"/>
                  </a:lnTo>
                  <a:lnTo>
                    <a:pt x="9843" y="30018"/>
                  </a:lnTo>
                  <a:lnTo>
                    <a:pt x="9869" y="30199"/>
                  </a:lnTo>
                  <a:lnTo>
                    <a:pt x="9894" y="30406"/>
                  </a:lnTo>
                  <a:lnTo>
                    <a:pt x="9869" y="30588"/>
                  </a:lnTo>
                  <a:lnTo>
                    <a:pt x="9791" y="30795"/>
                  </a:lnTo>
                  <a:lnTo>
                    <a:pt x="9687" y="31028"/>
                  </a:lnTo>
                  <a:lnTo>
                    <a:pt x="9532" y="31261"/>
                  </a:lnTo>
                  <a:lnTo>
                    <a:pt x="9351" y="31520"/>
                  </a:lnTo>
                  <a:lnTo>
                    <a:pt x="9092" y="31805"/>
                  </a:lnTo>
                  <a:lnTo>
                    <a:pt x="8781" y="32116"/>
                  </a:lnTo>
                  <a:lnTo>
                    <a:pt x="8392" y="32427"/>
                  </a:lnTo>
                  <a:lnTo>
                    <a:pt x="7952" y="32789"/>
                  </a:lnTo>
                  <a:lnTo>
                    <a:pt x="7434" y="33178"/>
                  </a:lnTo>
                  <a:lnTo>
                    <a:pt x="6838" y="33592"/>
                  </a:lnTo>
                  <a:lnTo>
                    <a:pt x="6838" y="33592"/>
                  </a:lnTo>
                  <a:lnTo>
                    <a:pt x="6243" y="34032"/>
                  </a:lnTo>
                  <a:lnTo>
                    <a:pt x="5673" y="34473"/>
                  </a:lnTo>
                  <a:lnTo>
                    <a:pt x="5129" y="34913"/>
                  </a:lnTo>
                  <a:lnTo>
                    <a:pt x="4611" y="35353"/>
                  </a:lnTo>
                  <a:lnTo>
                    <a:pt x="4119" y="35793"/>
                  </a:lnTo>
                  <a:lnTo>
                    <a:pt x="3653" y="36208"/>
                  </a:lnTo>
                  <a:lnTo>
                    <a:pt x="3238" y="36648"/>
                  </a:lnTo>
                  <a:lnTo>
                    <a:pt x="2824" y="37088"/>
                  </a:lnTo>
                  <a:lnTo>
                    <a:pt x="2461" y="37503"/>
                  </a:lnTo>
                  <a:lnTo>
                    <a:pt x="2099" y="37943"/>
                  </a:lnTo>
                  <a:lnTo>
                    <a:pt x="1788" y="38357"/>
                  </a:lnTo>
                  <a:lnTo>
                    <a:pt x="1503" y="38772"/>
                  </a:lnTo>
                  <a:lnTo>
                    <a:pt x="1244" y="39186"/>
                  </a:lnTo>
                  <a:lnTo>
                    <a:pt x="1011" y="39627"/>
                  </a:lnTo>
                  <a:lnTo>
                    <a:pt x="804" y="40041"/>
                  </a:lnTo>
                  <a:lnTo>
                    <a:pt x="597" y="40455"/>
                  </a:lnTo>
                  <a:lnTo>
                    <a:pt x="441" y="40844"/>
                  </a:lnTo>
                  <a:lnTo>
                    <a:pt x="312" y="41258"/>
                  </a:lnTo>
                  <a:lnTo>
                    <a:pt x="208" y="41673"/>
                  </a:lnTo>
                  <a:lnTo>
                    <a:pt x="105" y="42061"/>
                  </a:lnTo>
                  <a:lnTo>
                    <a:pt x="53" y="42475"/>
                  </a:lnTo>
                  <a:lnTo>
                    <a:pt x="1" y="42864"/>
                  </a:lnTo>
                  <a:lnTo>
                    <a:pt x="1" y="43252"/>
                  </a:lnTo>
                  <a:lnTo>
                    <a:pt x="1" y="43641"/>
                  </a:lnTo>
                  <a:lnTo>
                    <a:pt x="27" y="44029"/>
                  </a:lnTo>
                  <a:lnTo>
                    <a:pt x="79" y="44418"/>
                  </a:lnTo>
                  <a:lnTo>
                    <a:pt x="156" y="44806"/>
                  </a:lnTo>
                  <a:lnTo>
                    <a:pt x="234" y="45169"/>
                  </a:lnTo>
                  <a:lnTo>
                    <a:pt x="338" y="45532"/>
                  </a:lnTo>
                  <a:lnTo>
                    <a:pt x="493" y="45920"/>
                  </a:lnTo>
                  <a:lnTo>
                    <a:pt x="648" y="46283"/>
                  </a:lnTo>
                  <a:lnTo>
                    <a:pt x="804" y="46645"/>
                  </a:lnTo>
                  <a:lnTo>
                    <a:pt x="804" y="46645"/>
                  </a:lnTo>
                  <a:lnTo>
                    <a:pt x="1141" y="47215"/>
                  </a:lnTo>
                  <a:lnTo>
                    <a:pt x="1451" y="47733"/>
                  </a:lnTo>
                  <a:lnTo>
                    <a:pt x="1788" y="48173"/>
                  </a:lnTo>
                  <a:lnTo>
                    <a:pt x="2151" y="48562"/>
                  </a:lnTo>
                  <a:lnTo>
                    <a:pt x="2487" y="48873"/>
                  </a:lnTo>
                  <a:lnTo>
                    <a:pt x="2824" y="49131"/>
                  </a:lnTo>
                  <a:lnTo>
                    <a:pt x="3187" y="49339"/>
                  </a:lnTo>
                  <a:lnTo>
                    <a:pt x="3523" y="49494"/>
                  </a:lnTo>
                  <a:lnTo>
                    <a:pt x="3886" y="49624"/>
                  </a:lnTo>
                  <a:lnTo>
                    <a:pt x="4248" y="49701"/>
                  </a:lnTo>
                  <a:lnTo>
                    <a:pt x="4611" y="49779"/>
                  </a:lnTo>
                  <a:lnTo>
                    <a:pt x="4948" y="49831"/>
                  </a:lnTo>
                  <a:lnTo>
                    <a:pt x="5673" y="49857"/>
                  </a:lnTo>
                  <a:lnTo>
                    <a:pt x="6372" y="49883"/>
                  </a:lnTo>
                  <a:lnTo>
                    <a:pt x="7046" y="49908"/>
                  </a:lnTo>
                  <a:lnTo>
                    <a:pt x="7382" y="49960"/>
                  </a:lnTo>
                  <a:lnTo>
                    <a:pt x="7719" y="50012"/>
                  </a:lnTo>
                  <a:lnTo>
                    <a:pt x="8056" y="50090"/>
                  </a:lnTo>
                  <a:lnTo>
                    <a:pt x="8366" y="50219"/>
                  </a:lnTo>
                  <a:lnTo>
                    <a:pt x="8677" y="50375"/>
                  </a:lnTo>
                  <a:lnTo>
                    <a:pt x="8988" y="50582"/>
                  </a:lnTo>
                  <a:lnTo>
                    <a:pt x="9299" y="50815"/>
                  </a:lnTo>
                  <a:lnTo>
                    <a:pt x="9584" y="51126"/>
                  </a:lnTo>
                  <a:lnTo>
                    <a:pt x="9843" y="51488"/>
                  </a:lnTo>
                  <a:lnTo>
                    <a:pt x="10127" y="51929"/>
                  </a:lnTo>
                  <a:lnTo>
                    <a:pt x="10386" y="52421"/>
                  </a:lnTo>
                  <a:lnTo>
                    <a:pt x="10620" y="52990"/>
                  </a:lnTo>
                  <a:lnTo>
                    <a:pt x="10853" y="53664"/>
                  </a:lnTo>
                  <a:lnTo>
                    <a:pt x="11086" y="54389"/>
                  </a:lnTo>
                  <a:lnTo>
                    <a:pt x="11086" y="54389"/>
                  </a:lnTo>
                  <a:lnTo>
                    <a:pt x="11112" y="54544"/>
                  </a:lnTo>
                  <a:lnTo>
                    <a:pt x="11112" y="54544"/>
                  </a:lnTo>
                  <a:lnTo>
                    <a:pt x="11241" y="54959"/>
                  </a:lnTo>
                  <a:lnTo>
                    <a:pt x="11422" y="55373"/>
                  </a:lnTo>
                  <a:lnTo>
                    <a:pt x="11604" y="55736"/>
                  </a:lnTo>
                  <a:lnTo>
                    <a:pt x="11811" y="56098"/>
                  </a:lnTo>
                  <a:lnTo>
                    <a:pt x="12044" y="56409"/>
                  </a:lnTo>
                  <a:lnTo>
                    <a:pt x="12277" y="56720"/>
                  </a:lnTo>
                  <a:lnTo>
                    <a:pt x="12562" y="57005"/>
                  </a:lnTo>
                  <a:lnTo>
                    <a:pt x="12847" y="57264"/>
                  </a:lnTo>
                  <a:lnTo>
                    <a:pt x="13158" y="57497"/>
                  </a:lnTo>
                  <a:lnTo>
                    <a:pt x="13468" y="57704"/>
                  </a:lnTo>
                  <a:lnTo>
                    <a:pt x="13805" y="57885"/>
                  </a:lnTo>
                  <a:lnTo>
                    <a:pt x="14142" y="58041"/>
                  </a:lnTo>
                  <a:lnTo>
                    <a:pt x="14504" y="58170"/>
                  </a:lnTo>
                  <a:lnTo>
                    <a:pt x="14867" y="58300"/>
                  </a:lnTo>
                  <a:lnTo>
                    <a:pt x="15230" y="58377"/>
                  </a:lnTo>
                  <a:lnTo>
                    <a:pt x="15592" y="58429"/>
                  </a:lnTo>
                  <a:lnTo>
                    <a:pt x="15981" y="58481"/>
                  </a:lnTo>
                  <a:lnTo>
                    <a:pt x="16343" y="58481"/>
                  </a:lnTo>
                  <a:lnTo>
                    <a:pt x="16732" y="58455"/>
                  </a:lnTo>
                  <a:lnTo>
                    <a:pt x="17094" y="58429"/>
                  </a:lnTo>
                  <a:lnTo>
                    <a:pt x="17483" y="58352"/>
                  </a:lnTo>
                  <a:lnTo>
                    <a:pt x="17845" y="58274"/>
                  </a:lnTo>
                  <a:lnTo>
                    <a:pt x="18208" y="58144"/>
                  </a:lnTo>
                  <a:lnTo>
                    <a:pt x="18571" y="57989"/>
                  </a:lnTo>
                  <a:lnTo>
                    <a:pt x="18907" y="57808"/>
                  </a:lnTo>
                  <a:lnTo>
                    <a:pt x="19244" y="57626"/>
                  </a:lnTo>
                  <a:lnTo>
                    <a:pt x="19555" y="57393"/>
                  </a:lnTo>
                  <a:lnTo>
                    <a:pt x="19866" y="57134"/>
                  </a:lnTo>
                  <a:lnTo>
                    <a:pt x="20150" y="56849"/>
                  </a:lnTo>
                  <a:lnTo>
                    <a:pt x="20435" y="56539"/>
                  </a:lnTo>
                  <a:lnTo>
                    <a:pt x="20694" y="56202"/>
                  </a:lnTo>
                  <a:lnTo>
                    <a:pt x="20927" y="55813"/>
                  </a:lnTo>
                  <a:lnTo>
                    <a:pt x="20927" y="55813"/>
                  </a:lnTo>
                  <a:lnTo>
                    <a:pt x="21653" y="54596"/>
                  </a:lnTo>
                  <a:lnTo>
                    <a:pt x="22015" y="54026"/>
                  </a:lnTo>
                  <a:lnTo>
                    <a:pt x="22404" y="53457"/>
                  </a:lnTo>
                  <a:lnTo>
                    <a:pt x="22792" y="52939"/>
                  </a:lnTo>
                  <a:lnTo>
                    <a:pt x="23206" y="52447"/>
                  </a:lnTo>
                  <a:lnTo>
                    <a:pt x="23621" y="52006"/>
                  </a:lnTo>
                  <a:lnTo>
                    <a:pt x="24061" y="51644"/>
                  </a:lnTo>
                  <a:lnTo>
                    <a:pt x="24294" y="51462"/>
                  </a:lnTo>
                  <a:lnTo>
                    <a:pt x="24527" y="51333"/>
                  </a:lnTo>
                  <a:lnTo>
                    <a:pt x="24786" y="51203"/>
                  </a:lnTo>
                  <a:lnTo>
                    <a:pt x="25019" y="51074"/>
                  </a:lnTo>
                  <a:lnTo>
                    <a:pt x="25278" y="50996"/>
                  </a:lnTo>
                  <a:lnTo>
                    <a:pt x="25537" y="50919"/>
                  </a:lnTo>
                  <a:lnTo>
                    <a:pt x="25796" y="50867"/>
                  </a:lnTo>
                  <a:lnTo>
                    <a:pt x="26081" y="50841"/>
                  </a:lnTo>
                  <a:lnTo>
                    <a:pt x="26366" y="50841"/>
                  </a:lnTo>
                  <a:lnTo>
                    <a:pt x="26677" y="50867"/>
                  </a:lnTo>
                  <a:lnTo>
                    <a:pt x="26962" y="50919"/>
                  </a:lnTo>
                  <a:lnTo>
                    <a:pt x="27273" y="50970"/>
                  </a:lnTo>
                  <a:lnTo>
                    <a:pt x="27609" y="51074"/>
                  </a:lnTo>
                  <a:lnTo>
                    <a:pt x="27920" y="51203"/>
                  </a:lnTo>
                  <a:lnTo>
                    <a:pt x="28283" y="51359"/>
                  </a:lnTo>
                  <a:lnTo>
                    <a:pt x="28619" y="51566"/>
                  </a:lnTo>
                  <a:lnTo>
                    <a:pt x="28619" y="51566"/>
                  </a:lnTo>
                  <a:lnTo>
                    <a:pt x="29267" y="51955"/>
                  </a:lnTo>
                  <a:lnTo>
                    <a:pt x="29888" y="52343"/>
                  </a:lnTo>
                  <a:lnTo>
                    <a:pt x="30484" y="52757"/>
                  </a:lnTo>
                  <a:lnTo>
                    <a:pt x="31054" y="53198"/>
                  </a:lnTo>
                  <a:lnTo>
                    <a:pt x="31598" y="53612"/>
                  </a:lnTo>
                  <a:lnTo>
                    <a:pt x="32116" y="54052"/>
                  </a:lnTo>
                  <a:lnTo>
                    <a:pt x="33100" y="54933"/>
                  </a:lnTo>
                  <a:lnTo>
                    <a:pt x="34006" y="55788"/>
                  </a:lnTo>
                  <a:lnTo>
                    <a:pt x="34861" y="56616"/>
                  </a:lnTo>
                  <a:lnTo>
                    <a:pt x="35664" y="57367"/>
                  </a:lnTo>
                  <a:lnTo>
                    <a:pt x="36441" y="58041"/>
                  </a:lnTo>
                  <a:lnTo>
                    <a:pt x="36803" y="58326"/>
                  </a:lnTo>
                  <a:lnTo>
                    <a:pt x="37192" y="58585"/>
                  </a:lnTo>
                  <a:lnTo>
                    <a:pt x="37555" y="58818"/>
                  </a:lnTo>
                  <a:lnTo>
                    <a:pt x="37917" y="59025"/>
                  </a:lnTo>
                  <a:lnTo>
                    <a:pt x="38280" y="59180"/>
                  </a:lnTo>
                  <a:lnTo>
                    <a:pt x="38668" y="59284"/>
                  </a:lnTo>
                  <a:lnTo>
                    <a:pt x="39031" y="59362"/>
                  </a:lnTo>
                  <a:lnTo>
                    <a:pt x="39419" y="59388"/>
                  </a:lnTo>
                  <a:lnTo>
                    <a:pt x="39808" y="59336"/>
                  </a:lnTo>
                  <a:lnTo>
                    <a:pt x="40196" y="59258"/>
                  </a:lnTo>
                  <a:lnTo>
                    <a:pt x="40585" y="59129"/>
                  </a:lnTo>
                  <a:lnTo>
                    <a:pt x="40999" y="58921"/>
                  </a:lnTo>
                  <a:lnTo>
                    <a:pt x="41439" y="58662"/>
                  </a:lnTo>
                  <a:lnTo>
                    <a:pt x="41880" y="58326"/>
                  </a:lnTo>
                  <a:lnTo>
                    <a:pt x="42320" y="57937"/>
                  </a:lnTo>
                  <a:lnTo>
                    <a:pt x="42786" y="57471"/>
                  </a:lnTo>
                  <a:lnTo>
                    <a:pt x="42786" y="57471"/>
                  </a:lnTo>
                  <a:lnTo>
                    <a:pt x="43252" y="56953"/>
                  </a:lnTo>
                  <a:lnTo>
                    <a:pt x="43641" y="56487"/>
                  </a:lnTo>
                  <a:lnTo>
                    <a:pt x="44003" y="55995"/>
                  </a:lnTo>
                  <a:lnTo>
                    <a:pt x="44314" y="55529"/>
                  </a:lnTo>
                  <a:lnTo>
                    <a:pt x="44573" y="55062"/>
                  </a:lnTo>
                  <a:lnTo>
                    <a:pt x="44780" y="54622"/>
                  </a:lnTo>
                  <a:lnTo>
                    <a:pt x="44962" y="54182"/>
                  </a:lnTo>
                  <a:lnTo>
                    <a:pt x="45117" y="53742"/>
                  </a:lnTo>
                  <a:lnTo>
                    <a:pt x="45247" y="53327"/>
                  </a:lnTo>
                  <a:lnTo>
                    <a:pt x="45350" y="52913"/>
                  </a:lnTo>
                  <a:lnTo>
                    <a:pt x="45402" y="52498"/>
                  </a:lnTo>
                  <a:lnTo>
                    <a:pt x="45454" y="52110"/>
                  </a:lnTo>
                  <a:lnTo>
                    <a:pt x="45531" y="51333"/>
                  </a:lnTo>
                  <a:lnTo>
                    <a:pt x="45531" y="50582"/>
                  </a:lnTo>
                  <a:lnTo>
                    <a:pt x="45531" y="49857"/>
                  </a:lnTo>
                  <a:lnTo>
                    <a:pt x="45557" y="49157"/>
                  </a:lnTo>
                  <a:lnTo>
                    <a:pt x="45609" y="48484"/>
                  </a:lnTo>
                  <a:lnTo>
                    <a:pt x="45661" y="48147"/>
                  </a:lnTo>
                  <a:lnTo>
                    <a:pt x="45739" y="47811"/>
                  </a:lnTo>
                  <a:lnTo>
                    <a:pt x="45816" y="47500"/>
                  </a:lnTo>
                  <a:lnTo>
                    <a:pt x="45946" y="47163"/>
                  </a:lnTo>
                  <a:lnTo>
                    <a:pt x="46075" y="46852"/>
                  </a:lnTo>
                  <a:lnTo>
                    <a:pt x="46257" y="46542"/>
                  </a:lnTo>
                  <a:lnTo>
                    <a:pt x="46464" y="46231"/>
                  </a:lnTo>
                  <a:lnTo>
                    <a:pt x="46723" y="45946"/>
                  </a:lnTo>
                  <a:lnTo>
                    <a:pt x="47034" y="45635"/>
                  </a:lnTo>
                  <a:lnTo>
                    <a:pt x="47370" y="45350"/>
                  </a:lnTo>
                  <a:lnTo>
                    <a:pt x="47370" y="45350"/>
                  </a:lnTo>
                  <a:lnTo>
                    <a:pt x="47707" y="45039"/>
                  </a:lnTo>
                  <a:lnTo>
                    <a:pt x="48018" y="44703"/>
                  </a:lnTo>
                  <a:lnTo>
                    <a:pt x="48277" y="44366"/>
                  </a:lnTo>
                  <a:lnTo>
                    <a:pt x="48510" y="44029"/>
                  </a:lnTo>
                  <a:lnTo>
                    <a:pt x="48691" y="43641"/>
                  </a:lnTo>
                  <a:lnTo>
                    <a:pt x="48847" y="43278"/>
                  </a:lnTo>
                  <a:lnTo>
                    <a:pt x="48976" y="42890"/>
                  </a:lnTo>
                  <a:lnTo>
                    <a:pt x="49080" y="42475"/>
                  </a:lnTo>
                  <a:lnTo>
                    <a:pt x="49131" y="42061"/>
                  </a:lnTo>
                  <a:lnTo>
                    <a:pt x="49157" y="41647"/>
                  </a:lnTo>
                  <a:lnTo>
                    <a:pt x="49157" y="41232"/>
                  </a:lnTo>
                  <a:lnTo>
                    <a:pt x="49106" y="40818"/>
                  </a:lnTo>
                  <a:lnTo>
                    <a:pt x="49054" y="40378"/>
                  </a:lnTo>
                  <a:lnTo>
                    <a:pt x="48950" y="39937"/>
                  </a:lnTo>
                  <a:lnTo>
                    <a:pt x="48847" y="39523"/>
                  </a:lnTo>
                  <a:lnTo>
                    <a:pt x="48717" y="39083"/>
                  </a:lnTo>
                  <a:lnTo>
                    <a:pt x="48536" y="38668"/>
                  </a:lnTo>
                  <a:lnTo>
                    <a:pt x="48354" y="38228"/>
                  </a:lnTo>
                  <a:lnTo>
                    <a:pt x="48147" y="37814"/>
                  </a:lnTo>
                  <a:lnTo>
                    <a:pt x="47914" y="37399"/>
                  </a:lnTo>
                  <a:lnTo>
                    <a:pt x="47681" y="36985"/>
                  </a:lnTo>
                  <a:lnTo>
                    <a:pt x="47422" y="36596"/>
                  </a:lnTo>
                  <a:lnTo>
                    <a:pt x="47137" y="36208"/>
                  </a:lnTo>
                  <a:lnTo>
                    <a:pt x="46826" y="35819"/>
                  </a:lnTo>
                  <a:lnTo>
                    <a:pt x="46516" y="35457"/>
                  </a:lnTo>
                  <a:lnTo>
                    <a:pt x="46205" y="35120"/>
                  </a:lnTo>
                  <a:lnTo>
                    <a:pt x="45868" y="34783"/>
                  </a:lnTo>
                  <a:lnTo>
                    <a:pt x="45506" y="34473"/>
                  </a:lnTo>
                  <a:lnTo>
                    <a:pt x="45169" y="34162"/>
                  </a:lnTo>
                  <a:lnTo>
                    <a:pt x="44780" y="33877"/>
                  </a:lnTo>
                  <a:lnTo>
                    <a:pt x="44418" y="33618"/>
                  </a:lnTo>
                  <a:lnTo>
                    <a:pt x="44029" y="33385"/>
                  </a:lnTo>
                  <a:lnTo>
                    <a:pt x="44029" y="33385"/>
                  </a:lnTo>
                  <a:lnTo>
                    <a:pt x="43252" y="32945"/>
                  </a:lnTo>
                  <a:lnTo>
                    <a:pt x="42449" y="32556"/>
                  </a:lnTo>
                  <a:lnTo>
                    <a:pt x="41647" y="32193"/>
                  </a:lnTo>
                  <a:lnTo>
                    <a:pt x="40870" y="31857"/>
                  </a:lnTo>
                  <a:lnTo>
                    <a:pt x="39367" y="31235"/>
                  </a:lnTo>
                  <a:lnTo>
                    <a:pt x="38694" y="30950"/>
                  </a:lnTo>
                  <a:lnTo>
                    <a:pt x="38098" y="30665"/>
                  </a:lnTo>
                  <a:lnTo>
                    <a:pt x="37555" y="30381"/>
                  </a:lnTo>
                  <a:lnTo>
                    <a:pt x="37321" y="30225"/>
                  </a:lnTo>
                  <a:lnTo>
                    <a:pt x="37114" y="30044"/>
                  </a:lnTo>
                  <a:lnTo>
                    <a:pt x="36933" y="29888"/>
                  </a:lnTo>
                  <a:lnTo>
                    <a:pt x="36778" y="29733"/>
                  </a:lnTo>
                  <a:lnTo>
                    <a:pt x="36648" y="29552"/>
                  </a:lnTo>
                  <a:lnTo>
                    <a:pt x="36544" y="29370"/>
                  </a:lnTo>
                  <a:lnTo>
                    <a:pt x="36493" y="29189"/>
                  </a:lnTo>
                  <a:lnTo>
                    <a:pt x="36467" y="28982"/>
                  </a:lnTo>
                  <a:lnTo>
                    <a:pt x="36467" y="28775"/>
                  </a:lnTo>
                  <a:lnTo>
                    <a:pt x="36493" y="28542"/>
                  </a:lnTo>
                  <a:lnTo>
                    <a:pt x="36570" y="28309"/>
                  </a:lnTo>
                  <a:lnTo>
                    <a:pt x="36700" y="28075"/>
                  </a:lnTo>
                  <a:lnTo>
                    <a:pt x="36881" y="27816"/>
                  </a:lnTo>
                  <a:lnTo>
                    <a:pt x="37088" y="27532"/>
                  </a:lnTo>
                  <a:lnTo>
                    <a:pt x="37088" y="27532"/>
                  </a:lnTo>
                  <a:lnTo>
                    <a:pt x="37917" y="26444"/>
                  </a:lnTo>
                  <a:lnTo>
                    <a:pt x="38306" y="25952"/>
                  </a:lnTo>
                  <a:lnTo>
                    <a:pt x="38642" y="25460"/>
                  </a:lnTo>
                  <a:lnTo>
                    <a:pt x="38927" y="24968"/>
                  </a:lnTo>
                  <a:lnTo>
                    <a:pt x="39186" y="24527"/>
                  </a:lnTo>
                  <a:lnTo>
                    <a:pt x="39393" y="24061"/>
                  </a:lnTo>
                  <a:lnTo>
                    <a:pt x="39575" y="23621"/>
                  </a:lnTo>
                  <a:lnTo>
                    <a:pt x="39704" y="23206"/>
                  </a:lnTo>
                  <a:lnTo>
                    <a:pt x="39782" y="22766"/>
                  </a:lnTo>
                  <a:lnTo>
                    <a:pt x="39808" y="22352"/>
                  </a:lnTo>
                  <a:lnTo>
                    <a:pt x="39808" y="21937"/>
                  </a:lnTo>
                  <a:lnTo>
                    <a:pt x="39730" y="21523"/>
                  </a:lnTo>
                  <a:lnTo>
                    <a:pt x="39626" y="21083"/>
                  </a:lnTo>
                  <a:lnTo>
                    <a:pt x="39445" y="20668"/>
                  </a:lnTo>
                  <a:lnTo>
                    <a:pt x="39238" y="20228"/>
                  </a:lnTo>
                  <a:lnTo>
                    <a:pt x="39238" y="20228"/>
                  </a:lnTo>
                  <a:lnTo>
                    <a:pt x="39031" y="19814"/>
                  </a:lnTo>
                  <a:lnTo>
                    <a:pt x="38875" y="19451"/>
                  </a:lnTo>
                  <a:lnTo>
                    <a:pt x="38772" y="19140"/>
                  </a:lnTo>
                  <a:lnTo>
                    <a:pt x="38720" y="18855"/>
                  </a:lnTo>
                  <a:lnTo>
                    <a:pt x="38720" y="18596"/>
                  </a:lnTo>
                  <a:lnTo>
                    <a:pt x="38746" y="18337"/>
                  </a:lnTo>
                  <a:lnTo>
                    <a:pt x="38824" y="18104"/>
                  </a:lnTo>
                  <a:lnTo>
                    <a:pt x="38927" y="17845"/>
                  </a:lnTo>
                  <a:lnTo>
                    <a:pt x="39160" y="17301"/>
                  </a:lnTo>
                  <a:lnTo>
                    <a:pt x="39471" y="16602"/>
                  </a:lnTo>
                  <a:lnTo>
                    <a:pt x="39626" y="16214"/>
                  </a:lnTo>
                  <a:lnTo>
                    <a:pt x="39756" y="15722"/>
                  </a:lnTo>
                  <a:lnTo>
                    <a:pt x="39885" y="15178"/>
                  </a:lnTo>
                  <a:lnTo>
                    <a:pt x="39989" y="14556"/>
                  </a:lnTo>
                  <a:lnTo>
                    <a:pt x="39989" y="14556"/>
                  </a:lnTo>
                  <a:lnTo>
                    <a:pt x="40144" y="13598"/>
                  </a:lnTo>
                  <a:lnTo>
                    <a:pt x="40222" y="13002"/>
                  </a:lnTo>
                  <a:lnTo>
                    <a:pt x="40300" y="12329"/>
                  </a:lnTo>
                  <a:lnTo>
                    <a:pt x="40352" y="11604"/>
                  </a:lnTo>
                  <a:lnTo>
                    <a:pt x="40378" y="10853"/>
                  </a:lnTo>
                  <a:lnTo>
                    <a:pt x="40352" y="10050"/>
                  </a:lnTo>
                  <a:lnTo>
                    <a:pt x="40300" y="9247"/>
                  </a:lnTo>
                  <a:lnTo>
                    <a:pt x="40196" y="8418"/>
                  </a:lnTo>
                  <a:lnTo>
                    <a:pt x="40144" y="8004"/>
                  </a:lnTo>
                  <a:lnTo>
                    <a:pt x="40041" y="7589"/>
                  </a:lnTo>
                  <a:lnTo>
                    <a:pt x="39937" y="7175"/>
                  </a:lnTo>
                  <a:lnTo>
                    <a:pt x="39834" y="6760"/>
                  </a:lnTo>
                  <a:lnTo>
                    <a:pt x="39678" y="6372"/>
                  </a:lnTo>
                  <a:lnTo>
                    <a:pt x="39523" y="5984"/>
                  </a:lnTo>
                  <a:lnTo>
                    <a:pt x="39342" y="5595"/>
                  </a:lnTo>
                  <a:lnTo>
                    <a:pt x="39134" y="5207"/>
                  </a:lnTo>
                  <a:lnTo>
                    <a:pt x="38927" y="4844"/>
                  </a:lnTo>
                  <a:lnTo>
                    <a:pt x="38668" y="4481"/>
                  </a:lnTo>
                  <a:lnTo>
                    <a:pt x="38383" y="4145"/>
                  </a:lnTo>
                  <a:lnTo>
                    <a:pt x="38098" y="3834"/>
                  </a:lnTo>
                  <a:lnTo>
                    <a:pt x="37762" y="3523"/>
                  </a:lnTo>
                  <a:lnTo>
                    <a:pt x="37399" y="3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67"/>
            <p:cNvSpPr/>
            <p:nvPr/>
          </p:nvSpPr>
          <p:spPr>
            <a:xfrm>
              <a:off x="6660143" y="1712160"/>
              <a:ext cx="382439" cy="703980"/>
            </a:xfrm>
            <a:custGeom>
              <a:avLst/>
              <a:gdLst/>
              <a:ahLst/>
              <a:cxnLst/>
              <a:rect l="l" t="t" r="r" b="b"/>
              <a:pathLst>
                <a:path w="24398" h="44911" extrusionOk="0">
                  <a:moveTo>
                    <a:pt x="4481" y="1"/>
                  </a:moveTo>
                  <a:lnTo>
                    <a:pt x="4041" y="53"/>
                  </a:lnTo>
                  <a:lnTo>
                    <a:pt x="3600" y="105"/>
                  </a:lnTo>
                  <a:lnTo>
                    <a:pt x="3160" y="234"/>
                  </a:lnTo>
                  <a:lnTo>
                    <a:pt x="2746" y="389"/>
                  </a:lnTo>
                  <a:lnTo>
                    <a:pt x="2357" y="597"/>
                  </a:lnTo>
                  <a:lnTo>
                    <a:pt x="1943" y="830"/>
                  </a:lnTo>
                  <a:lnTo>
                    <a:pt x="1580" y="1141"/>
                  </a:lnTo>
                  <a:lnTo>
                    <a:pt x="1244" y="1451"/>
                  </a:lnTo>
                  <a:lnTo>
                    <a:pt x="959" y="1814"/>
                  </a:lnTo>
                  <a:lnTo>
                    <a:pt x="700" y="2177"/>
                  </a:lnTo>
                  <a:lnTo>
                    <a:pt x="467" y="2565"/>
                  </a:lnTo>
                  <a:lnTo>
                    <a:pt x="285" y="2979"/>
                  </a:lnTo>
                  <a:lnTo>
                    <a:pt x="156" y="3420"/>
                  </a:lnTo>
                  <a:lnTo>
                    <a:pt x="78" y="3834"/>
                  </a:lnTo>
                  <a:lnTo>
                    <a:pt x="26" y="4274"/>
                  </a:lnTo>
                  <a:lnTo>
                    <a:pt x="0" y="4715"/>
                  </a:lnTo>
                  <a:lnTo>
                    <a:pt x="26" y="5155"/>
                  </a:lnTo>
                  <a:lnTo>
                    <a:pt x="104" y="5595"/>
                  </a:lnTo>
                  <a:lnTo>
                    <a:pt x="233" y="6035"/>
                  </a:lnTo>
                  <a:lnTo>
                    <a:pt x="389" y="6450"/>
                  </a:lnTo>
                  <a:lnTo>
                    <a:pt x="596" y="6864"/>
                  </a:lnTo>
                  <a:lnTo>
                    <a:pt x="829" y="7253"/>
                  </a:lnTo>
                  <a:lnTo>
                    <a:pt x="1140" y="7615"/>
                  </a:lnTo>
                  <a:lnTo>
                    <a:pt x="1166" y="7667"/>
                  </a:lnTo>
                  <a:lnTo>
                    <a:pt x="1684" y="8263"/>
                  </a:lnTo>
                  <a:lnTo>
                    <a:pt x="2228" y="8884"/>
                  </a:lnTo>
                  <a:lnTo>
                    <a:pt x="3264" y="10128"/>
                  </a:lnTo>
                  <a:lnTo>
                    <a:pt x="5361" y="12640"/>
                  </a:lnTo>
                  <a:lnTo>
                    <a:pt x="7408" y="15204"/>
                  </a:lnTo>
                  <a:lnTo>
                    <a:pt x="8392" y="16499"/>
                  </a:lnTo>
                  <a:lnTo>
                    <a:pt x="9376" y="17794"/>
                  </a:lnTo>
                  <a:lnTo>
                    <a:pt x="10334" y="19089"/>
                  </a:lnTo>
                  <a:lnTo>
                    <a:pt x="11266" y="20384"/>
                  </a:lnTo>
                  <a:lnTo>
                    <a:pt x="12147" y="21679"/>
                  </a:lnTo>
                  <a:lnTo>
                    <a:pt x="13002" y="22974"/>
                  </a:lnTo>
                  <a:lnTo>
                    <a:pt x="13805" y="24268"/>
                  </a:lnTo>
                  <a:lnTo>
                    <a:pt x="14167" y="24916"/>
                  </a:lnTo>
                  <a:lnTo>
                    <a:pt x="14504" y="25538"/>
                  </a:lnTo>
                  <a:lnTo>
                    <a:pt x="14815" y="26211"/>
                  </a:lnTo>
                  <a:lnTo>
                    <a:pt x="14737" y="26340"/>
                  </a:lnTo>
                  <a:lnTo>
                    <a:pt x="14141" y="27428"/>
                  </a:lnTo>
                  <a:lnTo>
                    <a:pt x="13494" y="28490"/>
                  </a:lnTo>
                  <a:lnTo>
                    <a:pt x="12846" y="29578"/>
                  </a:lnTo>
                  <a:lnTo>
                    <a:pt x="12173" y="30640"/>
                  </a:lnTo>
                  <a:lnTo>
                    <a:pt x="11448" y="31676"/>
                  </a:lnTo>
                  <a:lnTo>
                    <a:pt x="10748" y="32738"/>
                  </a:lnTo>
                  <a:lnTo>
                    <a:pt x="9997" y="33748"/>
                  </a:lnTo>
                  <a:lnTo>
                    <a:pt x="9246" y="34784"/>
                  </a:lnTo>
                  <a:lnTo>
                    <a:pt x="8469" y="35794"/>
                  </a:lnTo>
                  <a:lnTo>
                    <a:pt x="7666" y="36804"/>
                  </a:lnTo>
                  <a:lnTo>
                    <a:pt x="6294" y="38461"/>
                  </a:lnTo>
                  <a:lnTo>
                    <a:pt x="4869" y="40067"/>
                  </a:lnTo>
                  <a:lnTo>
                    <a:pt x="8236" y="44910"/>
                  </a:lnTo>
                  <a:lnTo>
                    <a:pt x="9298" y="44055"/>
                  </a:lnTo>
                  <a:lnTo>
                    <a:pt x="10360" y="43175"/>
                  </a:lnTo>
                  <a:lnTo>
                    <a:pt x="11422" y="42294"/>
                  </a:lnTo>
                  <a:lnTo>
                    <a:pt x="12458" y="41362"/>
                  </a:lnTo>
                  <a:lnTo>
                    <a:pt x="13468" y="40430"/>
                  </a:lnTo>
                  <a:lnTo>
                    <a:pt x="14478" y="39497"/>
                  </a:lnTo>
                  <a:lnTo>
                    <a:pt x="15488" y="38513"/>
                  </a:lnTo>
                  <a:lnTo>
                    <a:pt x="16472" y="37529"/>
                  </a:lnTo>
                  <a:lnTo>
                    <a:pt x="17430" y="36519"/>
                  </a:lnTo>
                  <a:lnTo>
                    <a:pt x="18389" y="35509"/>
                  </a:lnTo>
                  <a:lnTo>
                    <a:pt x="19321" y="34473"/>
                  </a:lnTo>
                  <a:lnTo>
                    <a:pt x="20253" y="33411"/>
                  </a:lnTo>
                  <a:lnTo>
                    <a:pt x="21160" y="32323"/>
                  </a:lnTo>
                  <a:lnTo>
                    <a:pt x="22040" y="31209"/>
                  </a:lnTo>
                  <a:lnTo>
                    <a:pt x="22921" y="30044"/>
                  </a:lnTo>
                  <a:lnTo>
                    <a:pt x="23361" y="29448"/>
                  </a:lnTo>
                  <a:lnTo>
                    <a:pt x="23568" y="29138"/>
                  </a:lnTo>
                  <a:lnTo>
                    <a:pt x="23672" y="28956"/>
                  </a:lnTo>
                  <a:lnTo>
                    <a:pt x="23750" y="28879"/>
                  </a:lnTo>
                  <a:lnTo>
                    <a:pt x="23827" y="28749"/>
                  </a:lnTo>
                  <a:lnTo>
                    <a:pt x="23827" y="28723"/>
                  </a:lnTo>
                  <a:lnTo>
                    <a:pt x="24009" y="28361"/>
                  </a:lnTo>
                  <a:lnTo>
                    <a:pt x="24164" y="27998"/>
                  </a:lnTo>
                  <a:lnTo>
                    <a:pt x="24268" y="27609"/>
                  </a:lnTo>
                  <a:lnTo>
                    <a:pt x="24345" y="27221"/>
                  </a:lnTo>
                  <a:lnTo>
                    <a:pt x="24397" y="26807"/>
                  </a:lnTo>
                  <a:lnTo>
                    <a:pt x="24397" y="26392"/>
                  </a:lnTo>
                  <a:lnTo>
                    <a:pt x="24371" y="25978"/>
                  </a:lnTo>
                  <a:lnTo>
                    <a:pt x="24294" y="25563"/>
                  </a:lnTo>
                  <a:lnTo>
                    <a:pt x="24112" y="24890"/>
                  </a:lnTo>
                  <a:lnTo>
                    <a:pt x="23931" y="24268"/>
                  </a:lnTo>
                  <a:lnTo>
                    <a:pt x="23724" y="23699"/>
                  </a:lnTo>
                  <a:lnTo>
                    <a:pt x="23517" y="23181"/>
                  </a:lnTo>
                  <a:lnTo>
                    <a:pt x="23102" y="22197"/>
                  </a:lnTo>
                  <a:lnTo>
                    <a:pt x="22636" y="21290"/>
                  </a:lnTo>
                  <a:lnTo>
                    <a:pt x="22196" y="20461"/>
                  </a:lnTo>
                  <a:lnTo>
                    <a:pt x="21730" y="19633"/>
                  </a:lnTo>
                  <a:lnTo>
                    <a:pt x="21238" y="18830"/>
                  </a:lnTo>
                  <a:lnTo>
                    <a:pt x="20771" y="18053"/>
                  </a:lnTo>
                  <a:lnTo>
                    <a:pt x="19787" y="16551"/>
                  </a:lnTo>
                  <a:lnTo>
                    <a:pt x="18777" y="15100"/>
                  </a:lnTo>
                  <a:lnTo>
                    <a:pt x="17767" y="13676"/>
                  </a:lnTo>
                  <a:lnTo>
                    <a:pt x="16731" y="12277"/>
                  </a:lnTo>
                  <a:lnTo>
                    <a:pt x="15695" y="10905"/>
                  </a:lnTo>
                  <a:lnTo>
                    <a:pt x="14633" y="9532"/>
                  </a:lnTo>
                  <a:lnTo>
                    <a:pt x="13571" y="8185"/>
                  </a:lnTo>
                  <a:lnTo>
                    <a:pt x="12484" y="6864"/>
                  </a:lnTo>
                  <a:lnTo>
                    <a:pt x="10308" y="4223"/>
                  </a:lnTo>
                  <a:lnTo>
                    <a:pt x="9195" y="2902"/>
                  </a:lnTo>
                  <a:lnTo>
                    <a:pt x="8651" y="2254"/>
                  </a:lnTo>
                  <a:lnTo>
                    <a:pt x="8055" y="1581"/>
                  </a:lnTo>
                  <a:lnTo>
                    <a:pt x="7744" y="1244"/>
                  </a:lnTo>
                  <a:lnTo>
                    <a:pt x="7382" y="959"/>
                  </a:lnTo>
                  <a:lnTo>
                    <a:pt x="7019" y="700"/>
                  </a:lnTo>
                  <a:lnTo>
                    <a:pt x="6631" y="467"/>
                  </a:lnTo>
                  <a:lnTo>
                    <a:pt x="6216" y="312"/>
                  </a:lnTo>
                  <a:lnTo>
                    <a:pt x="5802" y="156"/>
                  </a:lnTo>
                  <a:lnTo>
                    <a:pt x="5361" y="79"/>
                  </a:lnTo>
                  <a:lnTo>
                    <a:pt x="4921" y="27"/>
                  </a:lnTo>
                  <a:lnTo>
                    <a:pt x="4481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7"/>
            <p:cNvSpPr/>
            <p:nvPr/>
          </p:nvSpPr>
          <p:spPr>
            <a:xfrm>
              <a:off x="6660143" y="1712160"/>
              <a:ext cx="382439" cy="703980"/>
            </a:xfrm>
            <a:custGeom>
              <a:avLst/>
              <a:gdLst/>
              <a:ahLst/>
              <a:cxnLst/>
              <a:rect l="l" t="t" r="r" b="b"/>
              <a:pathLst>
                <a:path w="24398" h="44911" fill="none" extrusionOk="0">
                  <a:moveTo>
                    <a:pt x="4869" y="40067"/>
                  </a:moveTo>
                  <a:lnTo>
                    <a:pt x="4869" y="40067"/>
                  </a:lnTo>
                  <a:lnTo>
                    <a:pt x="6294" y="38461"/>
                  </a:lnTo>
                  <a:lnTo>
                    <a:pt x="7666" y="36804"/>
                  </a:lnTo>
                  <a:lnTo>
                    <a:pt x="7666" y="36804"/>
                  </a:lnTo>
                  <a:lnTo>
                    <a:pt x="8469" y="35794"/>
                  </a:lnTo>
                  <a:lnTo>
                    <a:pt x="9246" y="34784"/>
                  </a:lnTo>
                  <a:lnTo>
                    <a:pt x="9997" y="33748"/>
                  </a:lnTo>
                  <a:lnTo>
                    <a:pt x="10748" y="32738"/>
                  </a:lnTo>
                  <a:lnTo>
                    <a:pt x="10748" y="32738"/>
                  </a:lnTo>
                  <a:lnTo>
                    <a:pt x="11448" y="31676"/>
                  </a:lnTo>
                  <a:lnTo>
                    <a:pt x="12173" y="30640"/>
                  </a:lnTo>
                  <a:lnTo>
                    <a:pt x="12846" y="29578"/>
                  </a:lnTo>
                  <a:lnTo>
                    <a:pt x="13494" y="28490"/>
                  </a:lnTo>
                  <a:lnTo>
                    <a:pt x="13494" y="28490"/>
                  </a:lnTo>
                  <a:lnTo>
                    <a:pt x="14141" y="27428"/>
                  </a:lnTo>
                  <a:lnTo>
                    <a:pt x="14737" y="26340"/>
                  </a:lnTo>
                  <a:lnTo>
                    <a:pt x="14737" y="26340"/>
                  </a:lnTo>
                  <a:lnTo>
                    <a:pt x="14815" y="26211"/>
                  </a:lnTo>
                  <a:lnTo>
                    <a:pt x="14815" y="26211"/>
                  </a:lnTo>
                  <a:lnTo>
                    <a:pt x="14504" y="25538"/>
                  </a:lnTo>
                  <a:lnTo>
                    <a:pt x="14504" y="25538"/>
                  </a:lnTo>
                  <a:lnTo>
                    <a:pt x="14167" y="24916"/>
                  </a:lnTo>
                  <a:lnTo>
                    <a:pt x="13805" y="24268"/>
                  </a:lnTo>
                  <a:lnTo>
                    <a:pt x="13002" y="22974"/>
                  </a:lnTo>
                  <a:lnTo>
                    <a:pt x="13002" y="22974"/>
                  </a:lnTo>
                  <a:lnTo>
                    <a:pt x="12147" y="21679"/>
                  </a:lnTo>
                  <a:lnTo>
                    <a:pt x="11266" y="20384"/>
                  </a:lnTo>
                  <a:lnTo>
                    <a:pt x="10334" y="19089"/>
                  </a:lnTo>
                  <a:lnTo>
                    <a:pt x="9376" y="17794"/>
                  </a:lnTo>
                  <a:lnTo>
                    <a:pt x="9376" y="17794"/>
                  </a:lnTo>
                  <a:lnTo>
                    <a:pt x="8392" y="16499"/>
                  </a:lnTo>
                  <a:lnTo>
                    <a:pt x="7408" y="15204"/>
                  </a:lnTo>
                  <a:lnTo>
                    <a:pt x="5361" y="12640"/>
                  </a:lnTo>
                  <a:lnTo>
                    <a:pt x="5361" y="12640"/>
                  </a:lnTo>
                  <a:lnTo>
                    <a:pt x="3264" y="10128"/>
                  </a:lnTo>
                  <a:lnTo>
                    <a:pt x="2228" y="8884"/>
                  </a:lnTo>
                  <a:lnTo>
                    <a:pt x="1684" y="8263"/>
                  </a:lnTo>
                  <a:lnTo>
                    <a:pt x="1166" y="7667"/>
                  </a:lnTo>
                  <a:lnTo>
                    <a:pt x="1140" y="7615"/>
                  </a:lnTo>
                  <a:lnTo>
                    <a:pt x="1140" y="7615"/>
                  </a:lnTo>
                  <a:lnTo>
                    <a:pt x="829" y="7253"/>
                  </a:lnTo>
                  <a:lnTo>
                    <a:pt x="596" y="6864"/>
                  </a:lnTo>
                  <a:lnTo>
                    <a:pt x="389" y="6450"/>
                  </a:lnTo>
                  <a:lnTo>
                    <a:pt x="233" y="6035"/>
                  </a:lnTo>
                  <a:lnTo>
                    <a:pt x="104" y="5595"/>
                  </a:lnTo>
                  <a:lnTo>
                    <a:pt x="26" y="5155"/>
                  </a:lnTo>
                  <a:lnTo>
                    <a:pt x="0" y="4715"/>
                  </a:lnTo>
                  <a:lnTo>
                    <a:pt x="26" y="4274"/>
                  </a:lnTo>
                  <a:lnTo>
                    <a:pt x="78" y="3834"/>
                  </a:lnTo>
                  <a:lnTo>
                    <a:pt x="156" y="3420"/>
                  </a:lnTo>
                  <a:lnTo>
                    <a:pt x="285" y="2979"/>
                  </a:lnTo>
                  <a:lnTo>
                    <a:pt x="467" y="2565"/>
                  </a:lnTo>
                  <a:lnTo>
                    <a:pt x="700" y="2177"/>
                  </a:lnTo>
                  <a:lnTo>
                    <a:pt x="959" y="1814"/>
                  </a:lnTo>
                  <a:lnTo>
                    <a:pt x="1244" y="1451"/>
                  </a:lnTo>
                  <a:lnTo>
                    <a:pt x="1580" y="1141"/>
                  </a:lnTo>
                  <a:lnTo>
                    <a:pt x="1580" y="1141"/>
                  </a:lnTo>
                  <a:lnTo>
                    <a:pt x="1943" y="830"/>
                  </a:lnTo>
                  <a:lnTo>
                    <a:pt x="2357" y="597"/>
                  </a:lnTo>
                  <a:lnTo>
                    <a:pt x="2746" y="389"/>
                  </a:lnTo>
                  <a:lnTo>
                    <a:pt x="3160" y="234"/>
                  </a:lnTo>
                  <a:lnTo>
                    <a:pt x="3600" y="105"/>
                  </a:lnTo>
                  <a:lnTo>
                    <a:pt x="4041" y="53"/>
                  </a:lnTo>
                  <a:lnTo>
                    <a:pt x="4481" y="1"/>
                  </a:lnTo>
                  <a:lnTo>
                    <a:pt x="4921" y="27"/>
                  </a:lnTo>
                  <a:lnTo>
                    <a:pt x="5361" y="79"/>
                  </a:lnTo>
                  <a:lnTo>
                    <a:pt x="5802" y="156"/>
                  </a:lnTo>
                  <a:lnTo>
                    <a:pt x="6216" y="312"/>
                  </a:lnTo>
                  <a:lnTo>
                    <a:pt x="6631" y="467"/>
                  </a:lnTo>
                  <a:lnTo>
                    <a:pt x="7019" y="700"/>
                  </a:lnTo>
                  <a:lnTo>
                    <a:pt x="7382" y="959"/>
                  </a:lnTo>
                  <a:lnTo>
                    <a:pt x="7744" y="1244"/>
                  </a:lnTo>
                  <a:lnTo>
                    <a:pt x="8055" y="1581"/>
                  </a:lnTo>
                  <a:lnTo>
                    <a:pt x="8651" y="2254"/>
                  </a:lnTo>
                  <a:lnTo>
                    <a:pt x="9195" y="2902"/>
                  </a:lnTo>
                  <a:lnTo>
                    <a:pt x="10308" y="4223"/>
                  </a:lnTo>
                  <a:lnTo>
                    <a:pt x="10308" y="4223"/>
                  </a:lnTo>
                  <a:lnTo>
                    <a:pt x="12484" y="6864"/>
                  </a:lnTo>
                  <a:lnTo>
                    <a:pt x="12484" y="6864"/>
                  </a:lnTo>
                  <a:lnTo>
                    <a:pt x="13571" y="8185"/>
                  </a:lnTo>
                  <a:lnTo>
                    <a:pt x="14633" y="9532"/>
                  </a:lnTo>
                  <a:lnTo>
                    <a:pt x="15695" y="10905"/>
                  </a:lnTo>
                  <a:lnTo>
                    <a:pt x="16731" y="12277"/>
                  </a:lnTo>
                  <a:lnTo>
                    <a:pt x="16731" y="12277"/>
                  </a:lnTo>
                  <a:lnTo>
                    <a:pt x="17767" y="13676"/>
                  </a:lnTo>
                  <a:lnTo>
                    <a:pt x="18777" y="15100"/>
                  </a:lnTo>
                  <a:lnTo>
                    <a:pt x="19787" y="16551"/>
                  </a:lnTo>
                  <a:lnTo>
                    <a:pt x="20771" y="18053"/>
                  </a:lnTo>
                  <a:lnTo>
                    <a:pt x="20771" y="18053"/>
                  </a:lnTo>
                  <a:lnTo>
                    <a:pt x="21238" y="18830"/>
                  </a:lnTo>
                  <a:lnTo>
                    <a:pt x="21730" y="19633"/>
                  </a:lnTo>
                  <a:lnTo>
                    <a:pt x="22196" y="20461"/>
                  </a:lnTo>
                  <a:lnTo>
                    <a:pt x="22636" y="21290"/>
                  </a:lnTo>
                  <a:lnTo>
                    <a:pt x="22636" y="21290"/>
                  </a:lnTo>
                  <a:lnTo>
                    <a:pt x="23102" y="22197"/>
                  </a:lnTo>
                  <a:lnTo>
                    <a:pt x="23517" y="23181"/>
                  </a:lnTo>
                  <a:lnTo>
                    <a:pt x="23517" y="23181"/>
                  </a:lnTo>
                  <a:lnTo>
                    <a:pt x="23724" y="23699"/>
                  </a:lnTo>
                  <a:lnTo>
                    <a:pt x="23931" y="24268"/>
                  </a:lnTo>
                  <a:lnTo>
                    <a:pt x="24112" y="24890"/>
                  </a:lnTo>
                  <a:lnTo>
                    <a:pt x="24294" y="25563"/>
                  </a:lnTo>
                  <a:lnTo>
                    <a:pt x="24294" y="25563"/>
                  </a:lnTo>
                  <a:lnTo>
                    <a:pt x="24371" y="25978"/>
                  </a:lnTo>
                  <a:lnTo>
                    <a:pt x="24397" y="26392"/>
                  </a:lnTo>
                  <a:lnTo>
                    <a:pt x="24397" y="26807"/>
                  </a:lnTo>
                  <a:lnTo>
                    <a:pt x="24345" y="27221"/>
                  </a:lnTo>
                  <a:lnTo>
                    <a:pt x="24268" y="27609"/>
                  </a:lnTo>
                  <a:lnTo>
                    <a:pt x="24164" y="27998"/>
                  </a:lnTo>
                  <a:lnTo>
                    <a:pt x="24009" y="28361"/>
                  </a:lnTo>
                  <a:lnTo>
                    <a:pt x="23827" y="28723"/>
                  </a:lnTo>
                  <a:lnTo>
                    <a:pt x="23827" y="28749"/>
                  </a:lnTo>
                  <a:lnTo>
                    <a:pt x="23827" y="28749"/>
                  </a:lnTo>
                  <a:lnTo>
                    <a:pt x="23750" y="28879"/>
                  </a:lnTo>
                  <a:lnTo>
                    <a:pt x="23672" y="28956"/>
                  </a:lnTo>
                  <a:lnTo>
                    <a:pt x="23568" y="29138"/>
                  </a:lnTo>
                  <a:lnTo>
                    <a:pt x="23361" y="29448"/>
                  </a:lnTo>
                  <a:lnTo>
                    <a:pt x="23361" y="29448"/>
                  </a:lnTo>
                  <a:lnTo>
                    <a:pt x="22921" y="30044"/>
                  </a:lnTo>
                  <a:lnTo>
                    <a:pt x="22921" y="30044"/>
                  </a:lnTo>
                  <a:lnTo>
                    <a:pt x="22040" y="31209"/>
                  </a:lnTo>
                  <a:lnTo>
                    <a:pt x="22040" y="31209"/>
                  </a:lnTo>
                  <a:lnTo>
                    <a:pt x="21160" y="32323"/>
                  </a:lnTo>
                  <a:lnTo>
                    <a:pt x="20253" y="33411"/>
                  </a:lnTo>
                  <a:lnTo>
                    <a:pt x="20253" y="33411"/>
                  </a:lnTo>
                  <a:lnTo>
                    <a:pt x="19321" y="34473"/>
                  </a:lnTo>
                  <a:lnTo>
                    <a:pt x="18389" y="35509"/>
                  </a:lnTo>
                  <a:lnTo>
                    <a:pt x="17430" y="36519"/>
                  </a:lnTo>
                  <a:lnTo>
                    <a:pt x="16472" y="37529"/>
                  </a:lnTo>
                  <a:lnTo>
                    <a:pt x="16472" y="37529"/>
                  </a:lnTo>
                  <a:lnTo>
                    <a:pt x="15488" y="38513"/>
                  </a:lnTo>
                  <a:lnTo>
                    <a:pt x="14478" y="39497"/>
                  </a:lnTo>
                  <a:lnTo>
                    <a:pt x="13468" y="40430"/>
                  </a:lnTo>
                  <a:lnTo>
                    <a:pt x="12458" y="41362"/>
                  </a:lnTo>
                  <a:lnTo>
                    <a:pt x="12458" y="41362"/>
                  </a:lnTo>
                  <a:lnTo>
                    <a:pt x="11422" y="42294"/>
                  </a:lnTo>
                  <a:lnTo>
                    <a:pt x="10360" y="43175"/>
                  </a:lnTo>
                  <a:lnTo>
                    <a:pt x="9298" y="44055"/>
                  </a:lnTo>
                  <a:lnTo>
                    <a:pt x="8236" y="44910"/>
                  </a:lnTo>
                  <a:lnTo>
                    <a:pt x="4869" y="400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7"/>
            <p:cNvSpPr/>
            <p:nvPr/>
          </p:nvSpPr>
          <p:spPr>
            <a:xfrm>
              <a:off x="6889923" y="2096621"/>
              <a:ext cx="58875" cy="28842"/>
            </a:xfrm>
            <a:custGeom>
              <a:avLst/>
              <a:gdLst/>
              <a:ahLst/>
              <a:cxnLst/>
              <a:rect l="l" t="t" r="r" b="b"/>
              <a:pathLst>
                <a:path w="3756" h="1840" extrusionOk="0">
                  <a:moveTo>
                    <a:pt x="3574" y="0"/>
                  </a:moveTo>
                  <a:lnTo>
                    <a:pt x="3082" y="52"/>
                  </a:lnTo>
                  <a:lnTo>
                    <a:pt x="2590" y="156"/>
                  </a:lnTo>
                  <a:lnTo>
                    <a:pt x="2124" y="285"/>
                  </a:lnTo>
                  <a:lnTo>
                    <a:pt x="1684" y="467"/>
                  </a:lnTo>
                  <a:lnTo>
                    <a:pt x="1243" y="674"/>
                  </a:lnTo>
                  <a:lnTo>
                    <a:pt x="829" y="933"/>
                  </a:lnTo>
                  <a:lnTo>
                    <a:pt x="415" y="1218"/>
                  </a:lnTo>
                  <a:lnTo>
                    <a:pt x="52" y="1529"/>
                  </a:lnTo>
                  <a:lnTo>
                    <a:pt x="0" y="1606"/>
                  </a:lnTo>
                  <a:lnTo>
                    <a:pt x="0" y="1658"/>
                  </a:lnTo>
                  <a:lnTo>
                    <a:pt x="0" y="1710"/>
                  </a:lnTo>
                  <a:lnTo>
                    <a:pt x="52" y="1762"/>
                  </a:lnTo>
                  <a:lnTo>
                    <a:pt x="104" y="1813"/>
                  </a:lnTo>
                  <a:lnTo>
                    <a:pt x="156" y="1839"/>
                  </a:lnTo>
                  <a:lnTo>
                    <a:pt x="233" y="1813"/>
                  </a:lnTo>
                  <a:lnTo>
                    <a:pt x="285" y="1788"/>
                  </a:lnTo>
                  <a:lnTo>
                    <a:pt x="648" y="1477"/>
                  </a:lnTo>
                  <a:lnTo>
                    <a:pt x="1010" y="1218"/>
                  </a:lnTo>
                  <a:lnTo>
                    <a:pt x="1399" y="985"/>
                  </a:lnTo>
                  <a:lnTo>
                    <a:pt x="1813" y="777"/>
                  </a:lnTo>
                  <a:lnTo>
                    <a:pt x="2228" y="596"/>
                  </a:lnTo>
                  <a:lnTo>
                    <a:pt x="2668" y="493"/>
                  </a:lnTo>
                  <a:lnTo>
                    <a:pt x="3108" y="389"/>
                  </a:lnTo>
                  <a:lnTo>
                    <a:pt x="3574" y="337"/>
                  </a:lnTo>
                  <a:lnTo>
                    <a:pt x="3652" y="311"/>
                  </a:lnTo>
                  <a:lnTo>
                    <a:pt x="3704" y="285"/>
                  </a:lnTo>
                  <a:lnTo>
                    <a:pt x="3730" y="208"/>
                  </a:lnTo>
                  <a:lnTo>
                    <a:pt x="3756" y="156"/>
                  </a:lnTo>
                  <a:lnTo>
                    <a:pt x="3730" y="78"/>
                  </a:lnTo>
                  <a:lnTo>
                    <a:pt x="3704" y="26"/>
                  </a:lnTo>
                  <a:lnTo>
                    <a:pt x="3652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67"/>
            <p:cNvSpPr/>
            <p:nvPr/>
          </p:nvSpPr>
          <p:spPr>
            <a:xfrm>
              <a:off x="6902103" y="2078751"/>
              <a:ext cx="25174" cy="34124"/>
            </a:xfrm>
            <a:custGeom>
              <a:avLst/>
              <a:gdLst/>
              <a:ahLst/>
              <a:cxnLst/>
              <a:rect l="l" t="t" r="r" b="b"/>
              <a:pathLst>
                <a:path w="1606" h="2177" extrusionOk="0">
                  <a:moveTo>
                    <a:pt x="1373" y="1"/>
                  </a:moveTo>
                  <a:lnTo>
                    <a:pt x="1321" y="27"/>
                  </a:lnTo>
                  <a:lnTo>
                    <a:pt x="1269" y="79"/>
                  </a:lnTo>
                  <a:lnTo>
                    <a:pt x="26" y="1917"/>
                  </a:lnTo>
                  <a:lnTo>
                    <a:pt x="0" y="1995"/>
                  </a:lnTo>
                  <a:lnTo>
                    <a:pt x="0" y="2047"/>
                  </a:lnTo>
                  <a:lnTo>
                    <a:pt x="26" y="2099"/>
                  </a:lnTo>
                  <a:lnTo>
                    <a:pt x="78" y="2151"/>
                  </a:lnTo>
                  <a:lnTo>
                    <a:pt x="130" y="2176"/>
                  </a:lnTo>
                  <a:lnTo>
                    <a:pt x="207" y="2176"/>
                  </a:lnTo>
                  <a:lnTo>
                    <a:pt x="259" y="2151"/>
                  </a:lnTo>
                  <a:lnTo>
                    <a:pt x="337" y="2099"/>
                  </a:lnTo>
                  <a:lnTo>
                    <a:pt x="1554" y="260"/>
                  </a:lnTo>
                  <a:lnTo>
                    <a:pt x="1606" y="182"/>
                  </a:lnTo>
                  <a:lnTo>
                    <a:pt x="1580" y="130"/>
                  </a:lnTo>
                  <a:lnTo>
                    <a:pt x="1554" y="53"/>
                  </a:lnTo>
                  <a:lnTo>
                    <a:pt x="1502" y="27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67"/>
            <p:cNvSpPr/>
            <p:nvPr/>
          </p:nvSpPr>
          <p:spPr>
            <a:xfrm>
              <a:off x="6299242" y="1658990"/>
              <a:ext cx="590697" cy="895983"/>
            </a:xfrm>
            <a:custGeom>
              <a:avLst/>
              <a:gdLst/>
              <a:ahLst/>
              <a:cxnLst/>
              <a:rect l="l" t="t" r="r" b="b"/>
              <a:pathLst>
                <a:path w="37684" h="57160" extrusionOk="0">
                  <a:moveTo>
                    <a:pt x="11448" y="0"/>
                  </a:moveTo>
                  <a:lnTo>
                    <a:pt x="11422" y="78"/>
                  </a:lnTo>
                  <a:lnTo>
                    <a:pt x="11240" y="363"/>
                  </a:lnTo>
                  <a:lnTo>
                    <a:pt x="11111" y="544"/>
                  </a:lnTo>
                  <a:lnTo>
                    <a:pt x="10904" y="777"/>
                  </a:lnTo>
                  <a:lnTo>
                    <a:pt x="10671" y="1036"/>
                  </a:lnTo>
                  <a:lnTo>
                    <a:pt x="10360" y="1321"/>
                  </a:lnTo>
                  <a:lnTo>
                    <a:pt x="10127" y="1528"/>
                  </a:lnTo>
                  <a:lnTo>
                    <a:pt x="9635" y="1917"/>
                  </a:lnTo>
                  <a:lnTo>
                    <a:pt x="9039" y="2331"/>
                  </a:lnTo>
                  <a:lnTo>
                    <a:pt x="8676" y="2538"/>
                  </a:lnTo>
                  <a:lnTo>
                    <a:pt x="7951" y="2927"/>
                  </a:lnTo>
                  <a:lnTo>
                    <a:pt x="7122" y="3341"/>
                  </a:lnTo>
                  <a:lnTo>
                    <a:pt x="6190" y="3756"/>
                  </a:lnTo>
                  <a:lnTo>
                    <a:pt x="5102" y="4144"/>
                  </a:lnTo>
                  <a:lnTo>
                    <a:pt x="4532" y="4377"/>
                  </a:lnTo>
                  <a:lnTo>
                    <a:pt x="3989" y="4610"/>
                  </a:lnTo>
                  <a:lnTo>
                    <a:pt x="3522" y="4817"/>
                  </a:lnTo>
                  <a:lnTo>
                    <a:pt x="3134" y="5025"/>
                  </a:lnTo>
                  <a:lnTo>
                    <a:pt x="2849" y="5180"/>
                  </a:lnTo>
                  <a:lnTo>
                    <a:pt x="2409" y="5465"/>
                  </a:lnTo>
                  <a:lnTo>
                    <a:pt x="2020" y="5750"/>
                  </a:lnTo>
                  <a:lnTo>
                    <a:pt x="1658" y="6061"/>
                  </a:lnTo>
                  <a:lnTo>
                    <a:pt x="1347" y="6371"/>
                  </a:lnTo>
                  <a:lnTo>
                    <a:pt x="1062" y="6682"/>
                  </a:lnTo>
                  <a:lnTo>
                    <a:pt x="829" y="6993"/>
                  </a:lnTo>
                  <a:lnTo>
                    <a:pt x="648" y="7330"/>
                  </a:lnTo>
                  <a:lnTo>
                    <a:pt x="466" y="7640"/>
                  </a:lnTo>
                  <a:lnTo>
                    <a:pt x="311" y="8055"/>
                  </a:lnTo>
                  <a:lnTo>
                    <a:pt x="181" y="8469"/>
                  </a:lnTo>
                  <a:lnTo>
                    <a:pt x="78" y="8884"/>
                  </a:lnTo>
                  <a:lnTo>
                    <a:pt x="26" y="9272"/>
                  </a:lnTo>
                  <a:lnTo>
                    <a:pt x="0" y="9686"/>
                  </a:lnTo>
                  <a:lnTo>
                    <a:pt x="0" y="10101"/>
                  </a:lnTo>
                  <a:lnTo>
                    <a:pt x="26" y="10412"/>
                  </a:lnTo>
                  <a:lnTo>
                    <a:pt x="78" y="11085"/>
                  </a:lnTo>
                  <a:lnTo>
                    <a:pt x="181" y="11733"/>
                  </a:lnTo>
                  <a:lnTo>
                    <a:pt x="233" y="11940"/>
                  </a:lnTo>
                  <a:lnTo>
                    <a:pt x="337" y="12199"/>
                  </a:lnTo>
                  <a:lnTo>
                    <a:pt x="466" y="12484"/>
                  </a:lnTo>
                  <a:lnTo>
                    <a:pt x="622" y="12820"/>
                  </a:lnTo>
                  <a:lnTo>
                    <a:pt x="1062" y="13571"/>
                  </a:lnTo>
                  <a:lnTo>
                    <a:pt x="1580" y="14452"/>
                  </a:lnTo>
                  <a:lnTo>
                    <a:pt x="1735" y="14737"/>
                  </a:lnTo>
                  <a:lnTo>
                    <a:pt x="2176" y="15462"/>
                  </a:lnTo>
                  <a:lnTo>
                    <a:pt x="2590" y="16239"/>
                  </a:lnTo>
                  <a:lnTo>
                    <a:pt x="2797" y="16602"/>
                  </a:lnTo>
                  <a:lnTo>
                    <a:pt x="3807" y="18389"/>
                  </a:lnTo>
                  <a:lnTo>
                    <a:pt x="4895" y="20331"/>
                  </a:lnTo>
                  <a:lnTo>
                    <a:pt x="5050" y="20616"/>
                  </a:lnTo>
                  <a:lnTo>
                    <a:pt x="5776" y="21963"/>
                  </a:lnTo>
                  <a:lnTo>
                    <a:pt x="6501" y="23335"/>
                  </a:lnTo>
                  <a:lnTo>
                    <a:pt x="7226" y="24734"/>
                  </a:lnTo>
                  <a:lnTo>
                    <a:pt x="7925" y="26132"/>
                  </a:lnTo>
                  <a:lnTo>
                    <a:pt x="8055" y="26443"/>
                  </a:lnTo>
                  <a:lnTo>
                    <a:pt x="8858" y="28204"/>
                  </a:lnTo>
                  <a:lnTo>
                    <a:pt x="9246" y="29059"/>
                  </a:lnTo>
                  <a:lnTo>
                    <a:pt x="9609" y="29914"/>
                  </a:lnTo>
                  <a:lnTo>
                    <a:pt x="9945" y="30768"/>
                  </a:lnTo>
                  <a:lnTo>
                    <a:pt x="10230" y="31571"/>
                  </a:lnTo>
                  <a:lnTo>
                    <a:pt x="10515" y="32374"/>
                  </a:lnTo>
                  <a:lnTo>
                    <a:pt x="10748" y="33151"/>
                  </a:lnTo>
                  <a:lnTo>
                    <a:pt x="10981" y="34006"/>
                  </a:lnTo>
                  <a:lnTo>
                    <a:pt x="11033" y="34291"/>
                  </a:lnTo>
                  <a:lnTo>
                    <a:pt x="11214" y="35145"/>
                  </a:lnTo>
                  <a:lnTo>
                    <a:pt x="11318" y="35922"/>
                  </a:lnTo>
                  <a:lnTo>
                    <a:pt x="11370" y="36622"/>
                  </a:lnTo>
                  <a:lnTo>
                    <a:pt x="11370" y="37295"/>
                  </a:lnTo>
                  <a:lnTo>
                    <a:pt x="11370" y="37942"/>
                  </a:lnTo>
                  <a:lnTo>
                    <a:pt x="11344" y="38616"/>
                  </a:lnTo>
                  <a:lnTo>
                    <a:pt x="11318" y="38927"/>
                  </a:lnTo>
                  <a:lnTo>
                    <a:pt x="11240" y="39729"/>
                  </a:lnTo>
                  <a:lnTo>
                    <a:pt x="11137" y="40481"/>
                  </a:lnTo>
                  <a:lnTo>
                    <a:pt x="11007" y="41232"/>
                  </a:lnTo>
                  <a:lnTo>
                    <a:pt x="10852" y="41983"/>
                  </a:lnTo>
                  <a:lnTo>
                    <a:pt x="10671" y="42682"/>
                  </a:lnTo>
                  <a:lnTo>
                    <a:pt x="10489" y="43355"/>
                  </a:lnTo>
                  <a:lnTo>
                    <a:pt x="10308" y="43977"/>
                  </a:lnTo>
                  <a:lnTo>
                    <a:pt x="10101" y="44573"/>
                  </a:lnTo>
                  <a:lnTo>
                    <a:pt x="9997" y="44909"/>
                  </a:lnTo>
                  <a:lnTo>
                    <a:pt x="9738" y="45583"/>
                  </a:lnTo>
                  <a:lnTo>
                    <a:pt x="9505" y="46178"/>
                  </a:lnTo>
                  <a:lnTo>
                    <a:pt x="9091" y="47137"/>
                  </a:lnTo>
                  <a:lnTo>
                    <a:pt x="8806" y="47732"/>
                  </a:lnTo>
                  <a:lnTo>
                    <a:pt x="8702" y="47940"/>
                  </a:lnTo>
                  <a:lnTo>
                    <a:pt x="9609" y="48509"/>
                  </a:lnTo>
                  <a:lnTo>
                    <a:pt x="10541" y="49053"/>
                  </a:lnTo>
                  <a:lnTo>
                    <a:pt x="11448" y="49571"/>
                  </a:lnTo>
                  <a:lnTo>
                    <a:pt x="12354" y="50063"/>
                  </a:lnTo>
                  <a:lnTo>
                    <a:pt x="14141" y="50996"/>
                  </a:lnTo>
                  <a:lnTo>
                    <a:pt x="15876" y="51824"/>
                  </a:lnTo>
                  <a:lnTo>
                    <a:pt x="16187" y="51954"/>
                  </a:lnTo>
                  <a:lnTo>
                    <a:pt x="17327" y="52472"/>
                  </a:lnTo>
                  <a:lnTo>
                    <a:pt x="18440" y="52964"/>
                  </a:lnTo>
                  <a:lnTo>
                    <a:pt x="19554" y="53404"/>
                  </a:lnTo>
                  <a:lnTo>
                    <a:pt x="20642" y="53819"/>
                  </a:lnTo>
                  <a:lnTo>
                    <a:pt x="21704" y="54181"/>
                  </a:lnTo>
                  <a:lnTo>
                    <a:pt x="22739" y="54544"/>
                  </a:lnTo>
                  <a:lnTo>
                    <a:pt x="23775" y="54855"/>
                  </a:lnTo>
                  <a:lnTo>
                    <a:pt x="24760" y="55165"/>
                  </a:lnTo>
                  <a:lnTo>
                    <a:pt x="25070" y="55243"/>
                  </a:lnTo>
                  <a:lnTo>
                    <a:pt x="26469" y="55632"/>
                  </a:lnTo>
                  <a:lnTo>
                    <a:pt x="27790" y="55942"/>
                  </a:lnTo>
                  <a:lnTo>
                    <a:pt x="29059" y="56227"/>
                  </a:lnTo>
                  <a:lnTo>
                    <a:pt x="30250" y="56460"/>
                  </a:lnTo>
                  <a:lnTo>
                    <a:pt x="31364" y="56642"/>
                  </a:lnTo>
                  <a:lnTo>
                    <a:pt x="32400" y="56797"/>
                  </a:lnTo>
                  <a:lnTo>
                    <a:pt x="33358" y="56927"/>
                  </a:lnTo>
                  <a:lnTo>
                    <a:pt x="34239" y="57004"/>
                  </a:lnTo>
                  <a:lnTo>
                    <a:pt x="35016" y="57082"/>
                  </a:lnTo>
                  <a:lnTo>
                    <a:pt x="35689" y="57108"/>
                  </a:lnTo>
                  <a:lnTo>
                    <a:pt x="36777" y="57160"/>
                  </a:lnTo>
                  <a:lnTo>
                    <a:pt x="37450" y="57160"/>
                  </a:lnTo>
                  <a:lnTo>
                    <a:pt x="37683" y="57134"/>
                  </a:lnTo>
                  <a:lnTo>
                    <a:pt x="37657" y="56952"/>
                  </a:lnTo>
                  <a:lnTo>
                    <a:pt x="37606" y="56357"/>
                  </a:lnTo>
                  <a:lnTo>
                    <a:pt x="37502" y="55373"/>
                  </a:lnTo>
                  <a:lnTo>
                    <a:pt x="37295" y="54000"/>
                  </a:lnTo>
                  <a:lnTo>
                    <a:pt x="36984" y="52239"/>
                  </a:lnTo>
                  <a:lnTo>
                    <a:pt x="36751" y="51203"/>
                  </a:lnTo>
                  <a:lnTo>
                    <a:pt x="36518" y="50089"/>
                  </a:lnTo>
                  <a:lnTo>
                    <a:pt x="36233" y="48872"/>
                  </a:lnTo>
                  <a:lnTo>
                    <a:pt x="35896" y="47551"/>
                  </a:lnTo>
                  <a:lnTo>
                    <a:pt x="35508" y="46152"/>
                  </a:lnTo>
                  <a:lnTo>
                    <a:pt x="35093" y="44650"/>
                  </a:lnTo>
                  <a:lnTo>
                    <a:pt x="35016" y="44417"/>
                  </a:lnTo>
                  <a:lnTo>
                    <a:pt x="34990" y="44340"/>
                  </a:lnTo>
                  <a:lnTo>
                    <a:pt x="34679" y="43226"/>
                  </a:lnTo>
                  <a:lnTo>
                    <a:pt x="34161" y="41646"/>
                  </a:lnTo>
                  <a:lnTo>
                    <a:pt x="33772" y="40351"/>
                  </a:lnTo>
                  <a:lnTo>
                    <a:pt x="33358" y="38927"/>
                  </a:lnTo>
                  <a:lnTo>
                    <a:pt x="33254" y="38590"/>
                  </a:lnTo>
                  <a:lnTo>
                    <a:pt x="32840" y="36958"/>
                  </a:lnTo>
                  <a:lnTo>
                    <a:pt x="32452" y="35275"/>
                  </a:lnTo>
                  <a:lnTo>
                    <a:pt x="32348" y="34757"/>
                  </a:lnTo>
                  <a:lnTo>
                    <a:pt x="32115" y="33617"/>
                  </a:lnTo>
                  <a:lnTo>
                    <a:pt x="31934" y="32530"/>
                  </a:lnTo>
                  <a:lnTo>
                    <a:pt x="31908" y="32452"/>
                  </a:lnTo>
                  <a:lnTo>
                    <a:pt x="31882" y="32219"/>
                  </a:lnTo>
                  <a:lnTo>
                    <a:pt x="31726" y="31053"/>
                  </a:lnTo>
                  <a:lnTo>
                    <a:pt x="31649" y="29991"/>
                  </a:lnTo>
                  <a:lnTo>
                    <a:pt x="31623" y="29499"/>
                  </a:lnTo>
                  <a:lnTo>
                    <a:pt x="31623" y="29033"/>
                  </a:lnTo>
                  <a:lnTo>
                    <a:pt x="31649" y="28593"/>
                  </a:lnTo>
                  <a:lnTo>
                    <a:pt x="31675" y="28178"/>
                  </a:lnTo>
                  <a:lnTo>
                    <a:pt x="31752" y="27712"/>
                  </a:lnTo>
                  <a:lnTo>
                    <a:pt x="31830" y="27246"/>
                  </a:lnTo>
                  <a:lnTo>
                    <a:pt x="31934" y="26858"/>
                  </a:lnTo>
                  <a:lnTo>
                    <a:pt x="32167" y="26107"/>
                  </a:lnTo>
                  <a:lnTo>
                    <a:pt x="32452" y="25330"/>
                  </a:lnTo>
                  <a:lnTo>
                    <a:pt x="32633" y="24837"/>
                  </a:lnTo>
                  <a:lnTo>
                    <a:pt x="32788" y="24501"/>
                  </a:lnTo>
                  <a:lnTo>
                    <a:pt x="32918" y="24190"/>
                  </a:lnTo>
                  <a:lnTo>
                    <a:pt x="33488" y="22817"/>
                  </a:lnTo>
                  <a:lnTo>
                    <a:pt x="33669" y="22351"/>
                  </a:lnTo>
                  <a:lnTo>
                    <a:pt x="33876" y="21730"/>
                  </a:lnTo>
                  <a:lnTo>
                    <a:pt x="34083" y="21134"/>
                  </a:lnTo>
                  <a:lnTo>
                    <a:pt x="34187" y="20745"/>
                  </a:lnTo>
                  <a:lnTo>
                    <a:pt x="34316" y="20227"/>
                  </a:lnTo>
                  <a:lnTo>
                    <a:pt x="34420" y="19735"/>
                  </a:lnTo>
                  <a:lnTo>
                    <a:pt x="34498" y="19243"/>
                  </a:lnTo>
                  <a:lnTo>
                    <a:pt x="34524" y="18751"/>
                  </a:lnTo>
                  <a:lnTo>
                    <a:pt x="34549" y="18440"/>
                  </a:lnTo>
                  <a:lnTo>
                    <a:pt x="34524" y="18130"/>
                  </a:lnTo>
                  <a:lnTo>
                    <a:pt x="34524" y="18052"/>
                  </a:lnTo>
                  <a:lnTo>
                    <a:pt x="34498" y="17819"/>
                  </a:lnTo>
                  <a:lnTo>
                    <a:pt x="34472" y="17663"/>
                  </a:lnTo>
                  <a:lnTo>
                    <a:pt x="34420" y="17327"/>
                  </a:lnTo>
                  <a:lnTo>
                    <a:pt x="34368" y="17016"/>
                  </a:lnTo>
                  <a:lnTo>
                    <a:pt x="34265" y="16705"/>
                  </a:lnTo>
                  <a:lnTo>
                    <a:pt x="34187" y="16420"/>
                  </a:lnTo>
                  <a:lnTo>
                    <a:pt x="33954" y="15850"/>
                  </a:lnTo>
                  <a:lnTo>
                    <a:pt x="33669" y="15307"/>
                  </a:lnTo>
                  <a:lnTo>
                    <a:pt x="33617" y="15229"/>
                  </a:lnTo>
                  <a:lnTo>
                    <a:pt x="33462" y="14970"/>
                  </a:lnTo>
                  <a:lnTo>
                    <a:pt x="33358" y="14815"/>
                  </a:lnTo>
                  <a:lnTo>
                    <a:pt x="33047" y="14400"/>
                  </a:lnTo>
                  <a:lnTo>
                    <a:pt x="32737" y="14012"/>
                  </a:lnTo>
                  <a:lnTo>
                    <a:pt x="32115" y="13286"/>
                  </a:lnTo>
                  <a:lnTo>
                    <a:pt x="31545" y="12639"/>
                  </a:lnTo>
                  <a:lnTo>
                    <a:pt x="31286" y="12354"/>
                  </a:lnTo>
                  <a:lnTo>
                    <a:pt x="31053" y="12095"/>
                  </a:lnTo>
                  <a:lnTo>
                    <a:pt x="30924" y="11888"/>
                  </a:lnTo>
                  <a:lnTo>
                    <a:pt x="30820" y="11681"/>
                  </a:lnTo>
                  <a:lnTo>
                    <a:pt x="30742" y="11448"/>
                  </a:lnTo>
                  <a:lnTo>
                    <a:pt x="30690" y="11189"/>
                  </a:lnTo>
                  <a:lnTo>
                    <a:pt x="30665" y="10878"/>
                  </a:lnTo>
                  <a:lnTo>
                    <a:pt x="30639" y="10567"/>
                  </a:lnTo>
                  <a:lnTo>
                    <a:pt x="30639" y="10256"/>
                  </a:lnTo>
                  <a:lnTo>
                    <a:pt x="30665" y="9557"/>
                  </a:lnTo>
                  <a:lnTo>
                    <a:pt x="30768" y="8003"/>
                  </a:lnTo>
                  <a:lnTo>
                    <a:pt x="30794" y="7174"/>
                  </a:lnTo>
                  <a:lnTo>
                    <a:pt x="30768" y="6786"/>
                  </a:lnTo>
                  <a:lnTo>
                    <a:pt x="30742" y="6371"/>
                  </a:lnTo>
                  <a:lnTo>
                    <a:pt x="30716" y="6164"/>
                  </a:lnTo>
                  <a:lnTo>
                    <a:pt x="30690" y="5957"/>
                  </a:lnTo>
                  <a:lnTo>
                    <a:pt x="30665" y="5853"/>
                  </a:lnTo>
                  <a:lnTo>
                    <a:pt x="30587" y="5465"/>
                  </a:lnTo>
                  <a:lnTo>
                    <a:pt x="30457" y="5051"/>
                  </a:lnTo>
                  <a:lnTo>
                    <a:pt x="30302" y="4688"/>
                  </a:lnTo>
                  <a:lnTo>
                    <a:pt x="30147" y="4377"/>
                  </a:lnTo>
                  <a:lnTo>
                    <a:pt x="29965" y="4118"/>
                  </a:lnTo>
                  <a:lnTo>
                    <a:pt x="29810" y="3937"/>
                  </a:lnTo>
                  <a:lnTo>
                    <a:pt x="29655" y="3781"/>
                  </a:lnTo>
                  <a:lnTo>
                    <a:pt x="29499" y="3678"/>
                  </a:lnTo>
                  <a:lnTo>
                    <a:pt x="29318" y="3548"/>
                  </a:lnTo>
                  <a:lnTo>
                    <a:pt x="29137" y="3445"/>
                  </a:lnTo>
                  <a:lnTo>
                    <a:pt x="28955" y="3367"/>
                  </a:lnTo>
                  <a:lnTo>
                    <a:pt x="28567" y="3238"/>
                  </a:lnTo>
                  <a:lnTo>
                    <a:pt x="28126" y="3134"/>
                  </a:lnTo>
                  <a:lnTo>
                    <a:pt x="27660" y="3082"/>
                  </a:lnTo>
                  <a:lnTo>
                    <a:pt x="27194" y="3030"/>
                  </a:lnTo>
                  <a:lnTo>
                    <a:pt x="26158" y="2979"/>
                  </a:lnTo>
                  <a:lnTo>
                    <a:pt x="25744" y="2927"/>
                  </a:lnTo>
                  <a:lnTo>
                    <a:pt x="25381" y="2849"/>
                  </a:lnTo>
                  <a:lnTo>
                    <a:pt x="24760" y="2694"/>
                  </a:lnTo>
                  <a:lnTo>
                    <a:pt x="24268" y="2538"/>
                  </a:lnTo>
                  <a:lnTo>
                    <a:pt x="23698" y="2331"/>
                  </a:lnTo>
                  <a:lnTo>
                    <a:pt x="23128" y="2098"/>
                  </a:lnTo>
                  <a:lnTo>
                    <a:pt x="22636" y="1865"/>
                  </a:lnTo>
                  <a:lnTo>
                    <a:pt x="22196" y="1632"/>
                  </a:lnTo>
                  <a:lnTo>
                    <a:pt x="21548" y="1269"/>
                  </a:lnTo>
                  <a:lnTo>
                    <a:pt x="21315" y="1140"/>
                  </a:lnTo>
                  <a:lnTo>
                    <a:pt x="17870" y="725"/>
                  </a:lnTo>
                  <a:lnTo>
                    <a:pt x="17482" y="699"/>
                  </a:lnTo>
                  <a:lnTo>
                    <a:pt x="11448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7"/>
            <p:cNvSpPr/>
            <p:nvPr/>
          </p:nvSpPr>
          <p:spPr>
            <a:xfrm>
              <a:off x="6299242" y="1658990"/>
              <a:ext cx="590697" cy="895983"/>
            </a:xfrm>
            <a:custGeom>
              <a:avLst/>
              <a:gdLst/>
              <a:ahLst/>
              <a:cxnLst/>
              <a:rect l="l" t="t" r="r" b="b"/>
              <a:pathLst>
                <a:path w="37684" h="57160" fill="none" extrusionOk="0">
                  <a:moveTo>
                    <a:pt x="37683" y="57134"/>
                  </a:moveTo>
                  <a:lnTo>
                    <a:pt x="37683" y="57134"/>
                  </a:lnTo>
                  <a:lnTo>
                    <a:pt x="37450" y="57160"/>
                  </a:lnTo>
                  <a:lnTo>
                    <a:pt x="36777" y="57160"/>
                  </a:lnTo>
                  <a:lnTo>
                    <a:pt x="35689" y="57108"/>
                  </a:lnTo>
                  <a:lnTo>
                    <a:pt x="35016" y="57082"/>
                  </a:lnTo>
                  <a:lnTo>
                    <a:pt x="34239" y="57004"/>
                  </a:lnTo>
                  <a:lnTo>
                    <a:pt x="33358" y="56927"/>
                  </a:lnTo>
                  <a:lnTo>
                    <a:pt x="32400" y="56797"/>
                  </a:lnTo>
                  <a:lnTo>
                    <a:pt x="31364" y="56642"/>
                  </a:lnTo>
                  <a:lnTo>
                    <a:pt x="30250" y="56460"/>
                  </a:lnTo>
                  <a:lnTo>
                    <a:pt x="29059" y="56227"/>
                  </a:lnTo>
                  <a:lnTo>
                    <a:pt x="27790" y="55942"/>
                  </a:lnTo>
                  <a:lnTo>
                    <a:pt x="26469" y="55632"/>
                  </a:lnTo>
                  <a:lnTo>
                    <a:pt x="25070" y="55243"/>
                  </a:lnTo>
                  <a:lnTo>
                    <a:pt x="25070" y="55243"/>
                  </a:lnTo>
                  <a:lnTo>
                    <a:pt x="24760" y="55165"/>
                  </a:lnTo>
                  <a:lnTo>
                    <a:pt x="24760" y="55165"/>
                  </a:lnTo>
                  <a:lnTo>
                    <a:pt x="23775" y="54855"/>
                  </a:lnTo>
                  <a:lnTo>
                    <a:pt x="22739" y="54544"/>
                  </a:lnTo>
                  <a:lnTo>
                    <a:pt x="21704" y="54181"/>
                  </a:lnTo>
                  <a:lnTo>
                    <a:pt x="20642" y="53819"/>
                  </a:lnTo>
                  <a:lnTo>
                    <a:pt x="19554" y="53404"/>
                  </a:lnTo>
                  <a:lnTo>
                    <a:pt x="18440" y="52964"/>
                  </a:lnTo>
                  <a:lnTo>
                    <a:pt x="17327" y="52472"/>
                  </a:lnTo>
                  <a:lnTo>
                    <a:pt x="16187" y="51954"/>
                  </a:lnTo>
                  <a:lnTo>
                    <a:pt x="16187" y="51954"/>
                  </a:lnTo>
                  <a:lnTo>
                    <a:pt x="15876" y="51824"/>
                  </a:lnTo>
                  <a:lnTo>
                    <a:pt x="15876" y="51824"/>
                  </a:lnTo>
                  <a:lnTo>
                    <a:pt x="14141" y="50996"/>
                  </a:lnTo>
                  <a:lnTo>
                    <a:pt x="12354" y="50063"/>
                  </a:lnTo>
                  <a:lnTo>
                    <a:pt x="11448" y="49571"/>
                  </a:lnTo>
                  <a:lnTo>
                    <a:pt x="10541" y="49053"/>
                  </a:lnTo>
                  <a:lnTo>
                    <a:pt x="9609" y="48509"/>
                  </a:lnTo>
                  <a:lnTo>
                    <a:pt x="8702" y="47940"/>
                  </a:lnTo>
                  <a:lnTo>
                    <a:pt x="8702" y="47940"/>
                  </a:lnTo>
                  <a:lnTo>
                    <a:pt x="8806" y="47732"/>
                  </a:lnTo>
                  <a:lnTo>
                    <a:pt x="9091" y="47137"/>
                  </a:lnTo>
                  <a:lnTo>
                    <a:pt x="9505" y="46178"/>
                  </a:lnTo>
                  <a:lnTo>
                    <a:pt x="9738" y="45583"/>
                  </a:lnTo>
                  <a:lnTo>
                    <a:pt x="9997" y="44909"/>
                  </a:lnTo>
                  <a:lnTo>
                    <a:pt x="9997" y="44909"/>
                  </a:lnTo>
                  <a:lnTo>
                    <a:pt x="10101" y="44573"/>
                  </a:lnTo>
                  <a:lnTo>
                    <a:pt x="10101" y="44573"/>
                  </a:lnTo>
                  <a:lnTo>
                    <a:pt x="10308" y="43977"/>
                  </a:lnTo>
                  <a:lnTo>
                    <a:pt x="10489" y="43355"/>
                  </a:lnTo>
                  <a:lnTo>
                    <a:pt x="10671" y="42682"/>
                  </a:lnTo>
                  <a:lnTo>
                    <a:pt x="10852" y="41983"/>
                  </a:lnTo>
                  <a:lnTo>
                    <a:pt x="11007" y="41232"/>
                  </a:lnTo>
                  <a:lnTo>
                    <a:pt x="11137" y="40481"/>
                  </a:lnTo>
                  <a:lnTo>
                    <a:pt x="11240" y="39729"/>
                  </a:lnTo>
                  <a:lnTo>
                    <a:pt x="11318" y="38927"/>
                  </a:lnTo>
                  <a:lnTo>
                    <a:pt x="11318" y="38927"/>
                  </a:lnTo>
                  <a:lnTo>
                    <a:pt x="11344" y="38616"/>
                  </a:lnTo>
                  <a:lnTo>
                    <a:pt x="11344" y="38616"/>
                  </a:lnTo>
                  <a:lnTo>
                    <a:pt x="11370" y="37942"/>
                  </a:lnTo>
                  <a:lnTo>
                    <a:pt x="11370" y="37295"/>
                  </a:lnTo>
                  <a:lnTo>
                    <a:pt x="11370" y="36622"/>
                  </a:lnTo>
                  <a:lnTo>
                    <a:pt x="11318" y="35922"/>
                  </a:lnTo>
                  <a:lnTo>
                    <a:pt x="11318" y="35922"/>
                  </a:lnTo>
                  <a:lnTo>
                    <a:pt x="11214" y="35145"/>
                  </a:lnTo>
                  <a:lnTo>
                    <a:pt x="11033" y="34291"/>
                  </a:lnTo>
                  <a:lnTo>
                    <a:pt x="11033" y="34291"/>
                  </a:lnTo>
                  <a:lnTo>
                    <a:pt x="10981" y="34006"/>
                  </a:lnTo>
                  <a:lnTo>
                    <a:pt x="10981" y="34006"/>
                  </a:lnTo>
                  <a:lnTo>
                    <a:pt x="10748" y="33151"/>
                  </a:lnTo>
                  <a:lnTo>
                    <a:pt x="10748" y="33151"/>
                  </a:lnTo>
                  <a:lnTo>
                    <a:pt x="10515" y="32374"/>
                  </a:lnTo>
                  <a:lnTo>
                    <a:pt x="10230" y="31571"/>
                  </a:lnTo>
                  <a:lnTo>
                    <a:pt x="9945" y="30768"/>
                  </a:lnTo>
                  <a:lnTo>
                    <a:pt x="9609" y="29914"/>
                  </a:lnTo>
                  <a:lnTo>
                    <a:pt x="9246" y="29059"/>
                  </a:lnTo>
                  <a:lnTo>
                    <a:pt x="8858" y="28204"/>
                  </a:lnTo>
                  <a:lnTo>
                    <a:pt x="8055" y="26443"/>
                  </a:lnTo>
                  <a:lnTo>
                    <a:pt x="8055" y="26443"/>
                  </a:lnTo>
                  <a:lnTo>
                    <a:pt x="7925" y="26132"/>
                  </a:lnTo>
                  <a:lnTo>
                    <a:pt x="7925" y="26132"/>
                  </a:lnTo>
                  <a:lnTo>
                    <a:pt x="7226" y="24734"/>
                  </a:lnTo>
                  <a:lnTo>
                    <a:pt x="6501" y="23335"/>
                  </a:lnTo>
                  <a:lnTo>
                    <a:pt x="5776" y="21963"/>
                  </a:lnTo>
                  <a:lnTo>
                    <a:pt x="5050" y="20616"/>
                  </a:lnTo>
                  <a:lnTo>
                    <a:pt x="5050" y="20616"/>
                  </a:lnTo>
                  <a:lnTo>
                    <a:pt x="4895" y="20331"/>
                  </a:lnTo>
                  <a:lnTo>
                    <a:pt x="4895" y="20331"/>
                  </a:lnTo>
                  <a:lnTo>
                    <a:pt x="3807" y="18389"/>
                  </a:lnTo>
                  <a:lnTo>
                    <a:pt x="2797" y="16602"/>
                  </a:lnTo>
                  <a:lnTo>
                    <a:pt x="2797" y="16602"/>
                  </a:lnTo>
                  <a:lnTo>
                    <a:pt x="2590" y="16239"/>
                  </a:lnTo>
                  <a:lnTo>
                    <a:pt x="2590" y="16239"/>
                  </a:lnTo>
                  <a:lnTo>
                    <a:pt x="2176" y="15462"/>
                  </a:lnTo>
                  <a:lnTo>
                    <a:pt x="2176" y="15462"/>
                  </a:lnTo>
                  <a:lnTo>
                    <a:pt x="1735" y="14737"/>
                  </a:lnTo>
                  <a:lnTo>
                    <a:pt x="1735" y="14737"/>
                  </a:lnTo>
                  <a:lnTo>
                    <a:pt x="1580" y="14452"/>
                  </a:lnTo>
                  <a:lnTo>
                    <a:pt x="1580" y="14452"/>
                  </a:lnTo>
                  <a:lnTo>
                    <a:pt x="1062" y="13571"/>
                  </a:lnTo>
                  <a:lnTo>
                    <a:pt x="622" y="12820"/>
                  </a:lnTo>
                  <a:lnTo>
                    <a:pt x="466" y="12484"/>
                  </a:lnTo>
                  <a:lnTo>
                    <a:pt x="337" y="12199"/>
                  </a:lnTo>
                  <a:lnTo>
                    <a:pt x="233" y="11940"/>
                  </a:lnTo>
                  <a:lnTo>
                    <a:pt x="181" y="11733"/>
                  </a:lnTo>
                  <a:lnTo>
                    <a:pt x="181" y="11733"/>
                  </a:lnTo>
                  <a:lnTo>
                    <a:pt x="78" y="11085"/>
                  </a:lnTo>
                  <a:lnTo>
                    <a:pt x="26" y="10412"/>
                  </a:lnTo>
                  <a:lnTo>
                    <a:pt x="26" y="10412"/>
                  </a:lnTo>
                  <a:lnTo>
                    <a:pt x="0" y="10101"/>
                  </a:lnTo>
                  <a:lnTo>
                    <a:pt x="0" y="10101"/>
                  </a:lnTo>
                  <a:lnTo>
                    <a:pt x="0" y="9686"/>
                  </a:lnTo>
                  <a:lnTo>
                    <a:pt x="26" y="9272"/>
                  </a:lnTo>
                  <a:lnTo>
                    <a:pt x="26" y="9272"/>
                  </a:lnTo>
                  <a:lnTo>
                    <a:pt x="78" y="8884"/>
                  </a:lnTo>
                  <a:lnTo>
                    <a:pt x="78" y="8884"/>
                  </a:lnTo>
                  <a:lnTo>
                    <a:pt x="181" y="8469"/>
                  </a:lnTo>
                  <a:lnTo>
                    <a:pt x="311" y="8055"/>
                  </a:lnTo>
                  <a:lnTo>
                    <a:pt x="311" y="8055"/>
                  </a:lnTo>
                  <a:lnTo>
                    <a:pt x="466" y="7640"/>
                  </a:lnTo>
                  <a:lnTo>
                    <a:pt x="466" y="7640"/>
                  </a:lnTo>
                  <a:lnTo>
                    <a:pt x="648" y="7330"/>
                  </a:lnTo>
                  <a:lnTo>
                    <a:pt x="829" y="6993"/>
                  </a:lnTo>
                  <a:lnTo>
                    <a:pt x="1062" y="6682"/>
                  </a:lnTo>
                  <a:lnTo>
                    <a:pt x="1347" y="6371"/>
                  </a:lnTo>
                  <a:lnTo>
                    <a:pt x="1658" y="6061"/>
                  </a:lnTo>
                  <a:lnTo>
                    <a:pt x="2020" y="5750"/>
                  </a:lnTo>
                  <a:lnTo>
                    <a:pt x="2409" y="5465"/>
                  </a:lnTo>
                  <a:lnTo>
                    <a:pt x="2849" y="5180"/>
                  </a:lnTo>
                  <a:lnTo>
                    <a:pt x="2849" y="5180"/>
                  </a:lnTo>
                  <a:lnTo>
                    <a:pt x="3134" y="5025"/>
                  </a:lnTo>
                  <a:lnTo>
                    <a:pt x="3134" y="5025"/>
                  </a:lnTo>
                  <a:lnTo>
                    <a:pt x="3522" y="4817"/>
                  </a:lnTo>
                  <a:lnTo>
                    <a:pt x="3522" y="4817"/>
                  </a:lnTo>
                  <a:lnTo>
                    <a:pt x="3989" y="4610"/>
                  </a:lnTo>
                  <a:lnTo>
                    <a:pt x="3989" y="4610"/>
                  </a:lnTo>
                  <a:lnTo>
                    <a:pt x="4532" y="4377"/>
                  </a:lnTo>
                  <a:lnTo>
                    <a:pt x="5102" y="4144"/>
                  </a:lnTo>
                  <a:lnTo>
                    <a:pt x="5102" y="4144"/>
                  </a:lnTo>
                  <a:lnTo>
                    <a:pt x="6190" y="3756"/>
                  </a:lnTo>
                  <a:lnTo>
                    <a:pt x="7122" y="3341"/>
                  </a:lnTo>
                  <a:lnTo>
                    <a:pt x="7951" y="2927"/>
                  </a:lnTo>
                  <a:lnTo>
                    <a:pt x="8676" y="2538"/>
                  </a:lnTo>
                  <a:lnTo>
                    <a:pt x="8676" y="2538"/>
                  </a:lnTo>
                  <a:lnTo>
                    <a:pt x="9039" y="2331"/>
                  </a:lnTo>
                  <a:lnTo>
                    <a:pt x="9039" y="2331"/>
                  </a:lnTo>
                  <a:lnTo>
                    <a:pt x="9635" y="1917"/>
                  </a:lnTo>
                  <a:lnTo>
                    <a:pt x="10127" y="1528"/>
                  </a:lnTo>
                  <a:lnTo>
                    <a:pt x="10127" y="1528"/>
                  </a:lnTo>
                  <a:lnTo>
                    <a:pt x="10360" y="1321"/>
                  </a:lnTo>
                  <a:lnTo>
                    <a:pt x="10360" y="1321"/>
                  </a:lnTo>
                  <a:lnTo>
                    <a:pt x="10671" y="1036"/>
                  </a:lnTo>
                  <a:lnTo>
                    <a:pt x="10904" y="777"/>
                  </a:lnTo>
                  <a:lnTo>
                    <a:pt x="11111" y="544"/>
                  </a:lnTo>
                  <a:lnTo>
                    <a:pt x="11240" y="363"/>
                  </a:lnTo>
                  <a:lnTo>
                    <a:pt x="11422" y="78"/>
                  </a:lnTo>
                  <a:lnTo>
                    <a:pt x="11448" y="0"/>
                  </a:lnTo>
                  <a:lnTo>
                    <a:pt x="17482" y="699"/>
                  </a:lnTo>
                  <a:lnTo>
                    <a:pt x="17870" y="725"/>
                  </a:lnTo>
                  <a:lnTo>
                    <a:pt x="21315" y="1140"/>
                  </a:lnTo>
                  <a:lnTo>
                    <a:pt x="21315" y="1140"/>
                  </a:lnTo>
                  <a:lnTo>
                    <a:pt x="21548" y="1269"/>
                  </a:lnTo>
                  <a:lnTo>
                    <a:pt x="22196" y="1632"/>
                  </a:lnTo>
                  <a:lnTo>
                    <a:pt x="22636" y="1865"/>
                  </a:lnTo>
                  <a:lnTo>
                    <a:pt x="23128" y="2098"/>
                  </a:lnTo>
                  <a:lnTo>
                    <a:pt x="23698" y="2331"/>
                  </a:lnTo>
                  <a:lnTo>
                    <a:pt x="24268" y="2538"/>
                  </a:lnTo>
                  <a:lnTo>
                    <a:pt x="24268" y="2538"/>
                  </a:lnTo>
                  <a:lnTo>
                    <a:pt x="24760" y="2694"/>
                  </a:lnTo>
                  <a:lnTo>
                    <a:pt x="24760" y="2694"/>
                  </a:lnTo>
                  <a:lnTo>
                    <a:pt x="25381" y="2849"/>
                  </a:lnTo>
                  <a:lnTo>
                    <a:pt x="25381" y="2849"/>
                  </a:lnTo>
                  <a:lnTo>
                    <a:pt x="25744" y="2927"/>
                  </a:lnTo>
                  <a:lnTo>
                    <a:pt x="25744" y="2927"/>
                  </a:lnTo>
                  <a:lnTo>
                    <a:pt x="26158" y="2979"/>
                  </a:lnTo>
                  <a:lnTo>
                    <a:pt x="26158" y="2979"/>
                  </a:lnTo>
                  <a:lnTo>
                    <a:pt x="27194" y="3030"/>
                  </a:lnTo>
                  <a:lnTo>
                    <a:pt x="27660" y="3082"/>
                  </a:lnTo>
                  <a:lnTo>
                    <a:pt x="28126" y="3134"/>
                  </a:lnTo>
                  <a:lnTo>
                    <a:pt x="28567" y="3238"/>
                  </a:lnTo>
                  <a:lnTo>
                    <a:pt x="28955" y="3367"/>
                  </a:lnTo>
                  <a:lnTo>
                    <a:pt x="29137" y="3445"/>
                  </a:lnTo>
                  <a:lnTo>
                    <a:pt x="29318" y="3548"/>
                  </a:lnTo>
                  <a:lnTo>
                    <a:pt x="29499" y="3678"/>
                  </a:lnTo>
                  <a:lnTo>
                    <a:pt x="29655" y="3781"/>
                  </a:lnTo>
                  <a:lnTo>
                    <a:pt x="29655" y="3781"/>
                  </a:lnTo>
                  <a:lnTo>
                    <a:pt x="29810" y="3937"/>
                  </a:lnTo>
                  <a:lnTo>
                    <a:pt x="29965" y="4118"/>
                  </a:lnTo>
                  <a:lnTo>
                    <a:pt x="29965" y="4118"/>
                  </a:lnTo>
                  <a:lnTo>
                    <a:pt x="30147" y="4377"/>
                  </a:lnTo>
                  <a:lnTo>
                    <a:pt x="30302" y="4688"/>
                  </a:lnTo>
                  <a:lnTo>
                    <a:pt x="30457" y="5051"/>
                  </a:lnTo>
                  <a:lnTo>
                    <a:pt x="30587" y="5465"/>
                  </a:lnTo>
                  <a:lnTo>
                    <a:pt x="30587" y="5465"/>
                  </a:lnTo>
                  <a:lnTo>
                    <a:pt x="30665" y="5853"/>
                  </a:lnTo>
                  <a:lnTo>
                    <a:pt x="30665" y="5853"/>
                  </a:lnTo>
                  <a:lnTo>
                    <a:pt x="30690" y="5957"/>
                  </a:lnTo>
                  <a:lnTo>
                    <a:pt x="30690" y="5957"/>
                  </a:lnTo>
                  <a:lnTo>
                    <a:pt x="30716" y="6164"/>
                  </a:lnTo>
                  <a:lnTo>
                    <a:pt x="30716" y="6164"/>
                  </a:lnTo>
                  <a:lnTo>
                    <a:pt x="30742" y="6371"/>
                  </a:lnTo>
                  <a:lnTo>
                    <a:pt x="30742" y="6371"/>
                  </a:lnTo>
                  <a:lnTo>
                    <a:pt x="30768" y="6786"/>
                  </a:lnTo>
                  <a:lnTo>
                    <a:pt x="30794" y="7174"/>
                  </a:lnTo>
                  <a:lnTo>
                    <a:pt x="30768" y="8003"/>
                  </a:lnTo>
                  <a:lnTo>
                    <a:pt x="30665" y="9557"/>
                  </a:lnTo>
                  <a:lnTo>
                    <a:pt x="30665" y="9557"/>
                  </a:lnTo>
                  <a:lnTo>
                    <a:pt x="30639" y="10256"/>
                  </a:lnTo>
                  <a:lnTo>
                    <a:pt x="30639" y="10567"/>
                  </a:lnTo>
                  <a:lnTo>
                    <a:pt x="30665" y="10878"/>
                  </a:lnTo>
                  <a:lnTo>
                    <a:pt x="30665" y="10878"/>
                  </a:lnTo>
                  <a:lnTo>
                    <a:pt x="30690" y="11189"/>
                  </a:lnTo>
                  <a:lnTo>
                    <a:pt x="30690" y="11189"/>
                  </a:lnTo>
                  <a:lnTo>
                    <a:pt x="30742" y="11448"/>
                  </a:lnTo>
                  <a:lnTo>
                    <a:pt x="30820" y="11681"/>
                  </a:lnTo>
                  <a:lnTo>
                    <a:pt x="30924" y="11888"/>
                  </a:lnTo>
                  <a:lnTo>
                    <a:pt x="31053" y="12095"/>
                  </a:lnTo>
                  <a:lnTo>
                    <a:pt x="31053" y="12095"/>
                  </a:lnTo>
                  <a:lnTo>
                    <a:pt x="31286" y="12354"/>
                  </a:lnTo>
                  <a:lnTo>
                    <a:pt x="31545" y="12639"/>
                  </a:lnTo>
                  <a:lnTo>
                    <a:pt x="32115" y="13286"/>
                  </a:lnTo>
                  <a:lnTo>
                    <a:pt x="32737" y="14012"/>
                  </a:lnTo>
                  <a:lnTo>
                    <a:pt x="33047" y="14400"/>
                  </a:lnTo>
                  <a:lnTo>
                    <a:pt x="33358" y="14815"/>
                  </a:lnTo>
                  <a:lnTo>
                    <a:pt x="33358" y="14815"/>
                  </a:lnTo>
                  <a:lnTo>
                    <a:pt x="33462" y="14970"/>
                  </a:lnTo>
                  <a:lnTo>
                    <a:pt x="33462" y="14970"/>
                  </a:lnTo>
                  <a:lnTo>
                    <a:pt x="33617" y="15229"/>
                  </a:lnTo>
                  <a:lnTo>
                    <a:pt x="33617" y="15229"/>
                  </a:lnTo>
                  <a:lnTo>
                    <a:pt x="33669" y="15307"/>
                  </a:lnTo>
                  <a:lnTo>
                    <a:pt x="33669" y="15307"/>
                  </a:lnTo>
                  <a:lnTo>
                    <a:pt x="33954" y="15850"/>
                  </a:lnTo>
                  <a:lnTo>
                    <a:pt x="34187" y="16420"/>
                  </a:lnTo>
                  <a:lnTo>
                    <a:pt x="34265" y="16705"/>
                  </a:lnTo>
                  <a:lnTo>
                    <a:pt x="34368" y="17016"/>
                  </a:lnTo>
                  <a:lnTo>
                    <a:pt x="34420" y="17327"/>
                  </a:lnTo>
                  <a:lnTo>
                    <a:pt x="34472" y="17663"/>
                  </a:lnTo>
                  <a:lnTo>
                    <a:pt x="34472" y="17663"/>
                  </a:lnTo>
                  <a:lnTo>
                    <a:pt x="34498" y="17819"/>
                  </a:lnTo>
                  <a:lnTo>
                    <a:pt x="34498" y="17819"/>
                  </a:lnTo>
                  <a:lnTo>
                    <a:pt x="34524" y="18052"/>
                  </a:lnTo>
                  <a:lnTo>
                    <a:pt x="34524" y="18052"/>
                  </a:lnTo>
                  <a:lnTo>
                    <a:pt x="34524" y="18130"/>
                  </a:lnTo>
                  <a:lnTo>
                    <a:pt x="34524" y="18130"/>
                  </a:lnTo>
                  <a:lnTo>
                    <a:pt x="34549" y="18440"/>
                  </a:lnTo>
                  <a:lnTo>
                    <a:pt x="34524" y="18751"/>
                  </a:lnTo>
                  <a:lnTo>
                    <a:pt x="34524" y="18751"/>
                  </a:lnTo>
                  <a:lnTo>
                    <a:pt x="34498" y="19243"/>
                  </a:lnTo>
                  <a:lnTo>
                    <a:pt x="34420" y="19735"/>
                  </a:lnTo>
                  <a:lnTo>
                    <a:pt x="34316" y="20227"/>
                  </a:lnTo>
                  <a:lnTo>
                    <a:pt x="34187" y="20745"/>
                  </a:lnTo>
                  <a:lnTo>
                    <a:pt x="34187" y="20745"/>
                  </a:lnTo>
                  <a:lnTo>
                    <a:pt x="34083" y="21134"/>
                  </a:lnTo>
                  <a:lnTo>
                    <a:pt x="34083" y="21134"/>
                  </a:lnTo>
                  <a:lnTo>
                    <a:pt x="33876" y="21730"/>
                  </a:lnTo>
                  <a:lnTo>
                    <a:pt x="33669" y="22351"/>
                  </a:lnTo>
                  <a:lnTo>
                    <a:pt x="33669" y="22351"/>
                  </a:lnTo>
                  <a:lnTo>
                    <a:pt x="33488" y="22817"/>
                  </a:lnTo>
                  <a:lnTo>
                    <a:pt x="33488" y="22817"/>
                  </a:lnTo>
                  <a:lnTo>
                    <a:pt x="32918" y="24190"/>
                  </a:lnTo>
                  <a:lnTo>
                    <a:pt x="32918" y="24190"/>
                  </a:lnTo>
                  <a:lnTo>
                    <a:pt x="32788" y="24501"/>
                  </a:lnTo>
                  <a:lnTo>
                    <a:pt x="32788" y="24501"/>
                  </a:lnTo>
                  <a:lnTo>
                    <a:pt x="32633" y="24837"/>
                  </a:lnTo>
                  <a:lnTo>
                    <a:pt x="32633" y="24837"/>
                  </a:lnTo>
                  <a:lnTo>
                    <a:pt x="32633" y="24837"/>
                  </a:lnTo>
                  <a:lnTo>
                    <a:pt x="32452" y="25330"/>
                  </a:lnTo>
                  <a:lnTo>
                    <a:pt x="32452" y="25330"/>
                  </a:lnTo>
                  <a:lnTo>
                    <a:pt x="32452" y="25330"/>
                  </a:lnTo>
                  <a:lnTo>
                    <a:pt x="32167" y="26107"/>
                  </a:lnTo>
                  <a:lnTo>
                    <a:pt x="31934" y="26858"/>
                  </a:lnTo>
                  <a:lnTo>
                    <a:pt x="31934" y="26858"/>
                  </a:lnTo>
                  <a:lnTo>
                    <a:pt x="31830" y="27246"/>
                  </a:lnTo>
                  <a:lnTo>
                    <a:pt x="31830" y="27246"/>
                  </a:lnTo>
                  <a:lnTo>
                    <a:pt x="31752" y="27712"/>
                  </a:lnTo>
                  <a:lnTo>
                    <a:pt x="31675" y="28178"/>
                  </a:lnTo>
                  <a:lnTo>
                    <a:pt x="31675" y="28178"/>
                  </a:lnTo>
                  <a:lnTo>
                    <a:pt x="31649" y="28593"/>
                  </a:lnTo>
                  <a:lnTo>
                    <a:pt x="31623" y="29033"/>
                  </a:lnTo>
                  <a:lnTo>
                    <a:pt x="31623" y="29499"/>
                  </a:lnTo>
                  <a:lnTo>
                    <a:pt x="31649" y="29991"/>
                  </a:lnTo>
                  <a:lnTo>
                    <a:pt x="31726" y="31053"/>
                  </a:lnTo>
                  <a:lnTo>
                    <a:pt x="31882" y="32219"/>
                  </a:lnTo>
                  <a:lnTo>
                    <a:pt x="31882" y="32219"/>
                  </a:lnTo>
                  <a:lnTo>
                    <a:pt x="31908" y="32452"/>
                  </a:lnTo>
                  <a:lnTo>
                    <a:pt x="31908" y="32452"/>
                  </a:lnTo>
                  <a:lnTo>
                    <a:pt x="31934" y="32530"/>
                  </a:lnTo>
                  <a:lnTo>
                    <a:pt x="31934" y="32530"/>
                  </a:lnTo>
                  <a:lnTo>
                    <a:pt x="32115" y="33617"/>
                  </a:lnTo>
                  <a:lnTo>
                    <a:pt x="32348" y="34757"/>
                  </a:lnTo>
                  <a:lnTo>
                    <a:pt x="32348" y="34757"/>
                  </a:lnTo>
                  <a:lnTo>
                    <a:pt x="32452" y="35275"/>
                  </a:lnTo>
                  <a:lnTo>
                    <a:pt x="32452" y="35275"/>
                  </a:lnTo>
                  <a:lnTo>
                    <a:pt x="32452" y="35275"/>
                  </a:lnTo>
                  <a:lnTo>
                    <a:pt x="32840" y="36958"/>
                  </a:lnTo>
                  <a:lnTo>
                    <a:pt x="33254" y="38590"/>
                  </a:lnTo>
                  <a:lnTo>
                    <a:pt x="33254" y="38590"/>
                  </a:lnTo>
                  <a:lnTo>
                    <a:pt x="33358" y="38927"/>
                  </a:lnTo>
                  <a:lnTo>
                    <a:pt x="33358" y="38927"/>
                  </a:lnTo>
                  <a:lnTo>
                    <a:pt x="33772" y="40351"/>
                  </a:lnTo>
                  <a:lnTo>
                    <a:pt x="34161" y="41646"/>
                  </a:lnTo>
                  <a:lnTo>
                    <a:pt x="34161" y="41646"/>
                  </a:lnTo>
                  <a:lnTo>
                    <a:pt x="34679" y="43226"/>
                  </a:lnTo>
                  <a:lnTo>
                    <a:pt x="34679" y="43226"/>
                  </a:lnTo>
                  <a:lnTo>
                    <a:pt x="34679" y="43226"/>
                  </a:lnTo>
                  <a:lnTo>
                    <a:pt x="34679" y="43226"/>
                  </a:lnTo>
                  <a:lnTo>
                    <a:pt x="34990" y="44340"/>
                  </a:lnTo>
                  <a:lnTo>
                    <a:pt x="34990" y="44340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16" y="44417"/>
                  </a:lnTo>
                  <a:lnTo>
                    <a:pt x="35093" y="44650"/>
                  </a:lnTo>
                  <a:lnTo>
                    <a:pt x="35093" y="44650"/>
                  </a:lnTo>
                  <a:lnTo>
                    <a:pt x="35508" y="46152"/>
                  </a:lnTo>
                  <a:lnTo>
                    <a:pt x="35896" y="47551"/>
                  </a:lnTo>
                  <a:lnTo>
                    <a:pt x="36233" y="48872"/>
                  </a:lnTo>
                  <a:lnTo>
                    <a:pt x="36518" y="50089"/>
                  </a:lnTo>
                  <a:lnTo>
                    <a:pt x="36751" y="51203"/>
                  </a:lnTo>
                  <a:lnTo>
                    <a:pt x="36984" y="52239"/>
                  </a:lnTo>
                  <a:lnTo>
                    <a:pt x="37295" y="54000"/>
                  </a:lnTo>
                  <a:lnTo>
                    <a:pt x="37502" y="55373"/>
                  </a:lnTo>
                  <a:lnTo>
                    <a:pt x="37606" y="56357"/>
                  </a:lnTo>
                  <a:lnTo>
                    <a:pt x="37657" y="56952"/>
                  </a:lnTo>
                  <a:lnTo>
                    <a:pt x="37683" y="57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7"/>
            <p:cNvSpPr/>
            <p:nvPr/>
          </p:nvSpPr>
          <p:spPr>
            <a:xfrm>
              <a:off x="6324009" y="1827465"/>
              <a:ext cx="456315" cy="62528"/>
            </a:xfrm>
            <a:custGeom>
              <a:avLst/>
              <a:gdLst/>
              <a:ahLst/>
              <a:cxnLst/>
              <a:rect l="l" t="t" r="r" b="b"/>
              <a:pathLst>
                <a:path w="29111" h="3989" extrusionOk="0">
                  <a:moveTo>
                    <a:pt x="22688" y="0"/>
                  </a:moveTo>
                  <a:lnTo>
                    <a:pt x="21263" y="52"/>
                  </a:lnTo>
                  <a:lnTo>
                    <a:pt x="20926" y="78"/>
                  </a:lnTo>
                  <a:lnTo>
                    <a:pt x="19865" y="130"/>
                  </a:lnTo>
                  <a:lnTo>
                    <a:pt x="18777" y="182"/>
                  </a:lnTo>
                  <a:lnTo>
                    <a:pt x="16860" y="337"/>
                  </a:lnTo>
                  <a:lnTo>
                    <a:pt x="14970" y="544"/>
                  </a:lnTo>
                  <a:lnTo>
                    <a:pt x="14659" y="570"/>
                  </a:lnTo>
                  <a:lnTo>
                    <a:pt x="12768" y="829"/>
                  </a:lnTo>
                  <a:lnTo>
                    <a:pt x="10878" y="1114"/>
                  </a:lnTo>
                  <a:lnTo>
                    <a:pt x="9013" y="1451"/>
                  </a:lnTo>
                  <a:lnTo>
                    <a:pt x="7148" y="1839"/>
                  </a:lnTo>
                  <a:lnTo>
                    <a:pt x="6811" y="1891"/>
                  </a:lnTo>
                  <a:lnTo>
                    <a:pt x="5102" y="2305"/>
                  </a:lnTo>
                  <a:lnTo>
                    <a:pt x="3393" y="2720"/>
                  </a:lnTo>
                  <a:lnTo>
                    <a:pt x="1683" y="3186"/>
                  </a:lnTo>
                  <a:lnTo>
                    <a:pt x="0" y="3704"/>
                  </a:lnTo>
                  <a:lnTo>
                    <a:pt x="155" y="3989"/>
                  </a:lnTo>
                  <a:lnTo>
                    <a:pt x="1839" y="3471"/>
                  </a:lnTo>
                  <a:lnTo>
                    <a:pt x="3548" y="3005"/>
                  </a:lnTo>
                  <a:lnTo>
                    <a:pt x="5258" y="2564"/>
                  </a:lnTo>
                  <a:lnTo>
                    <a:pt x="6993" y="2176"/>
                  </a:lnTo>
                  <a:lnTo>
                    <a:pt x="7304" y="2098"/>
                  </a:lnTo>
                  <a:lnTo>
                    <a:pt x="7770" y="2020"/>
                  </a:lnTo>
                  <a:lnTo>
                    <a:pt x="9531" y="1658"/>
                  </a:lnTo>
                  <a:lnTo>
                    <a:pt x="11266" y="1373"/>
                  </a:lnTo>
                  <a:lnTo>
                    <a:pt x="13027" y="1088"/>
                  </a:lnTo>
                  <a:lnTo>
                    <a:pt x="14788" y="881"/>
                  </a:lnTo>
                  <a:lnTo>
                    <a:pt x="15125" y="829"/>
                  </a:lnTo>
                  <a:lnTo>
                    <a:pt x="16601" y="674"/>
                  </a:lnTo>
                  <a:lnTo>
                    <a:pt x="18078" y="544"/>
                  </a:lnTo>
                  <a:lnTo>
                    <a:pt x="19580" y="441"/>
                  </a:lnTo>
                  <a:lnTo>
                    <a:pt x="21056" y="363"/>
                  </a:lnTo>
                  <a:lnTo>
                    <a:pt x="21393" y="363"/>
                  </a:lnTo>
                  <a:lnTo>
                    <a:pt x="22791" y="311"/>
                  </a:lnTo>
                  <a:lnTo>
                    <a:pt x="25588" y="311"/>
                  </a:lnTo>
                  <a:lnTo>
                    <a:pt x="27013" y="337"/>
                  </a:lnTo>
                  <a:lnTo>
                    <a:pt x="27323" y="363"/>
                  </a:lnTo>
                  <a:lnTo>
                    <a:pt x="29110" y="441"/>
                  </a:lnTo>
                  <a:lnTo>
                    <a:pt x="29110" y="441"/>
                  </a:lnTo>
                  <a:lnTo>
                    <a:pt x="29085" y="130"/>
                  </a:lnTo>
                  <a:lnTo>
                    <a:pt x="27220" y="52"/>
                  </a:lnTo>
                  <a:lnTo>
                    <a:pt x="26883" y="26"/>
                  </a:lnTo>
                  <a:lnTo>
                    <a:pt x="2548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7"/>
            <p:cNvSpPr/>
            <p:nvPr/>
          </p:nvSpPr>
          <p:spPr>
            <a:xfrm>
              <a:off x="6375971" y="1923678"/>
              <a:ext cx="464435" cy="58468"/>
            </a:xfrm>
            <a:custGeom>
              <a:avLst/>
              <a:gdLst/>
              <a:ahLst/>
              <a:cxnLst/>
              <a:rect l="l" t="t" r="r" b="b"/>
              <a:pathLst>
                <a:path w="29629" h="3730" extrusionOk="0">
                  <a:moveTo>
                    <a:pt x="19787" y="0"/>
                  </a:moveTo>
                  <a:lnTo>
                    <a:pt x="18362" y="26"/>
                  </a:lnTo>
                  <a:lnTo>
                    <a:pt x="16964" y="52"/>
                  </a:lnTo>
                  <a:lnTo>
                    <a:pt x="15565" y="156"/>
                  </a:lnTo>
                  <a:lnTo>
                    <a:pt x="14167" y="259"/>
                  </a:lnTo>
                  <a:lnTo>
                    <a:pt x="13830" y="285"/>
                  </a:lnTo>
                  <a:lnTo>
                    <a:pt x="12095" y="493"/>
                  </a:lnTo>
                  <a:lnTo>
                    <a:pt x="10360" y="752"/>
                  </a:lnTo>
                  <a:lnTo>
                    <a:pt x="8624" y="1062"/>
                  </a:lnTo>
                  <a:lnTo>
                    <a:pt x="6915" y="1399"/>
                  </a:lnTo>
                  <a:lnTo>
                    <a:pt x="6604" y="1477"/>
                  </a:lnTo>
                  <a:lnTo>
                    <a:pt x="5387" y="1787"/>
                  </a:lnTo>
                  <a:lnTo>
                    <a:pt x="4170" y="2098"/>
                  </a:lnTo>
                  <a:lnTo>
                    <a:pt x="2978" y="2461"/>
                  </a:lnTo>
                  <a:lnTo>
                    <a:pt x="1787" y="2823"/>
                  </a:lnTo>
                  <a:lnTo>
                    <a:pt x="881" y="3134"/>
                  </a:lnTo>
                  <a:lnTo>
                    <a:pt x="0" y="3445"/>
                  </a:lnTo>
                  <a:lnTo>
                    <a:pt x="155" y="3730"/>
                  </a:lnTo>
                  <a:lnTo>
                    <a:pt x="1787" y="3160"/>
                  </a:lnTo>
                  <a:lnTo>
                    <a:pt x="3419" y="2642"/>
                  </a:lnTo>
                  <a:lnTo>
                    <a:pt x="5076" y="2176"/>
                  </a:lnTo>
                  <a:lnTo>
                    <a:pt x="6734" y="1762"/>
                  </a:lnTo>
                  <a:lnTo>
                    <a:pt x="7045" y="1710"/>
                  </a:lnTo>
                  <a:lnTo>
                    <a:pt x="8754" y="1347"/>
                  </a:lnTo>
                  <a:lnTo>
                    <a:pt x="10489" y="1036"/>
                  </a:lnTo>
                  <a:lnTo>
                    <a:pt x="12224" y="777"/>
                  </a:lnTo>
                  <a:lnTo>
                    <a:pt x="13960" y="596"/>
                  </a:lnTo>
                  <a:lnTo>
                    <a:pt x="14270" y="570"/>
                  </a:lnTo>
                  <a:lnTo>
                    <a:pt x="15669" y="441"/>
                  </a:lnTo>
                  <a:lnTo>
                    <a:pt x="17068" y="363"/>
                  </a:lnTo>
                  <a:lnTo>
                    <a:pt x="18466" y="337"/>
                  </a:lnTo>
                  <a:lnTo>
                    <a:pt x="19865" y="311"/>
                  </a:lnTo>
                  <a:lnTo>
                    <a:pt x="20201" y="311"/>
                  </a:lnTo>
                  <a:lnTo>
                    <a:pt x="21574" y="363"/>
                  </a:lnTo>
                  <a:lnTo>
                    <a:pt x="22947" y="415"/>
                  </a:lnTo>
                  <a:lnTo>
                    <a:pt x="24319" y="518"/>
                  </a:lnTo>
                  <a:lnTo>
                    <a:pt x="25692" y="648"/>
                  </a:lnTo>
                  <a:lnTo>
                    <a:pt x="25977" y="700"/>
                  </a:lnTo>
                  <a:lnTo>
                    <a:pt x="26029" y="700"/>
                  </a:lnTo>
                  <a:lnTo>
                    <a:pt x="27842" y="933"/>
                  </a:lnTo>
                  <a:lnTo>
                    <a:pt x="29629" y="1244"/>
                  </a:lnTo>
                  <a:lnTo>
                    <a:pt x="29629" y="1166"/>
                  </a:lnTo>
                  <a:lnTo>
                    <a:pt x="29603" y="933"/>
                  </a:lnTo>
                  <a:lnTo>
                    <a:pt x="28696" y="777"/>
                  </a:lnTo>
                  <a:lnTo>
                    <a:pt x="27764" y="622"/>
                  </a:lnTo>
                  <a:lnTo>
                    <a:pt x="26831" y="493"/>
                  </a:lnTo>
                  <a:lnTo>
                    <a:pt x="25899" y="389"/>
                  </a:lnTo>
                  <a:lnTo>
                    <a:pt x="25588" y="337"/>
                  </a:lnTo>
                  <a:lnTo>
                    <a:pt x="24216" y="208"/>
                  </a:lnTo>
                  <a:lnTo>
                    <a:pt x="22843" y="104"/>
                  </a:lnTo>
                  <a:lnTo>
                    <a:pt x="21470" y="52"/>
                  </a:lnTo>
                  <a:lnTo>
                    <a:pt x="20098" y="26"/>
                  </a:lnTo>
                  <a:lnTo>
                    <a:pt x="1978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67"/>
            <p:cNvSpPr/>
            <p:nvPr/>
          </p:nvSpPr>
          <p:spPr>
            <a:xfrm>
              <a:off x="6423466" y="2032478"/>
              <a:ext cx="391765" cy="41021"/>
            </a:xfrm>
            <a:custGeom>
              <a:avLst/>
              <a:gdLst/>
              <a:ahLst/>
              <a:cxnLst/>
              <a:rect l="l" t="t" r="r" b="b"/>
              <a:pathLst>
                <a:path w="24993" h="2617" extrusionOk="0">
                  <a:moveTo>
                    <a:pt x="17275" y="0"/>
                  </a:moveTo>
                  <a:lnTo>
                    <a:pt x="15954" y="26"/>
                  </a:lnTo>
                  <a:lnTo>
                    <a:pt x="14633" y="78"/>
                  </a:lnTo>
                  <a:lnTo>
                    <a:pt x="13286" y="156"/>
                  </a:lnTo>
                  <a:lnTo>
                    <a:pt x="12976" y="182"/>
                  </a:lnTo>
                  <a:lnTo>
                    <a:pt x="11344" y="311"/>
                  </a:lnTo>
                  <a:lnTo>
                    <a:pt x="9686" y="493"/>
                  </a:lnTo>
                  <a:lnTo>
                    <a:pt x="8055" y="700"/>
                  </a:lnTo>
                  <a:lnTo>
                    <a:pt x="6423" y="933"/>
                  </a:lnTo>
                  <a:lnTo>
                    <a:pt x="6112" y="985"/>
                  </a:lnTo>
                  <a:lnTo>
                    <a:pt x="4584" y="1269"/>
                  </a:lnTo>
                  <a:lnTo>
                    <a:pt x="3056" y="1580"/>
                  </a:lnTo>
                  <a:lnTo>
                    <a:pt x="1528" y="1917"/>
                  </a:lnTo>
                  <a:lnTo>
                    <a:pt x="26" y="2305"/>
                  </a:lnTo>
                  <a:lnTo>
                    <a:pt x="0" y="2305"/>
                  </a:lnTo>
                  <a:lnTo>
                    <a:pt x="130" y="2616"/>
                  </a:lnTo>
                  <a:lnTo>
                    <a:pt x="1632" y="2228"/>
                  </a:lnTo>
                  <a:lnTo>
                    <a:pt x="3160" y="1891"/>
                  </a:lnTo>
                  <a:lnTo>
                    <a:pt x="4688" y="1580"/>
                  </a:lnTo>
                  <a:lnTo>
                    <a:pt x="6216" y="1295"/>
                  </a:lnTo>
                  <a:lnTo>
                    <a:pt x="6527" y="1244"/>
                  </a:lnTo>
                  <a:lnTo>
                    <a:pt x="8158" y="985"/>
                  </a:lnTo>
                  <a:lnTo>
                    <a:pt x="9790" y="777"/>
                  </a:lnTo>
                  <a:lnTo>
                    <a:pt x="11422" y="622"/>
                  </a:lnTo>
                  <a:lnTo>
                    <a:pt x="13053" y="493"/>
                  </a:lnTo>
                  <a:lnTo>
                    <a:pt x="13364" y="467"/>
                  </a:lnTo>
                  <a:lnTo>
                    <a:pt x="14711" y="389"/>
                  </a:lnTo>
                  <a:lnTo>
                    <a:pt x="16032" y="337"/>
                  </a:lnTo>
                  <a:lnTo>
                    <a:pt x="17353" y="311"/>
                  </a:lnTo>
                  <a:lnTo>
                    <a:pt x="19010" y="311"/>
                  </a:lnTo>
                  <a:lnTo>
                    <a:pt x="20357" y="363"/>
                  </a:lnTo>
                  <a:lnTo>
                    <a:pt x="21678" y="415"/>
                  </a:lnTo>
                  <a:lnTo>
                    <a:pt x="22999" y="493"/>
                  </a:lnTo>
                  <a:lnTo>
                    <a:pt x="24345" y="622"/>
                  </a:lnTo>
                  <a:lnTo>
                    <a:pt x="24630" y="648"/>
                  </a:lnTo>
                  <a:lnTo>
                    <a:pt x="24863" y="674"/>
                  </a:lnTo>
                  <a:lnTo>
                    <a:pt x="24993" y="363"/>
                  </a:lnTo>
                  <a:lnTo>
                    <a:pt x="24578" y="337"/>
                  </a:lnTo>
                  <a:lnTo>
                    <a:pt x="24268" y="285"/>
                  </a:lnTo>
                  <a:lnTo>
                    <a:pt x="22947" y="182"/>
                  </a:lnTo>
                  <a:lnTo>
                    <a:pt x="21600" y="104"/>
                  </a:lnTo>
                  <a:lnTo>
                    <a:pt x="20279" y="52"/>
                  </a:lnTo>
                  <a:lnTo>
                    <a:pt x="18932" y="26"/>
                  </a:lnTo>
                  <a:lnTo>
                    <a:pt x="18622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67"/>
            <p:cNvSpPr/>
            <p:nvPr/>
          </p:nvSpPr>
          <p:spPr>
            <a:xfrm>
              <a:off x="6471369" y="2158333"/>
              <a:ext cx="328438" cy="38169"/>
            </a:xfrm>
            <a:custGeom>
              <a:avLst/>
              <a:gdLst/>
              <a:ahLst/>
              <a:cxnLst/>
              <a:rect l="l" t="t" r="r" b="b"/>
              <a:pathLst>
                <a:path w="20953" h="2435" extrusionOk="0">
                  <a:moveTo>
                    <a:pt x="14556" y="0"/>
                  </a:moveTo>
                  <a:lnTo>
                    <a:pt x="13261" y="26"/>
                  </a:lnTo>
                  <a:lnTo>
                    <a:pt x="11966" y="78"/>
                  </a:lnTo>
                  <a:lnTo>
                    <a:pt x="11655" y="78"/>
                  </a:lnTo>
                  <a:lnTo>
                    <a:pt x="10049" y="207"/>
                  </a:lnTo>
                  <a:lnTo>
                    <a:pt x="8469" y="363"/>
                  </a:lnTo>
                  <a:lnTo>
                    <a:pt x="6889" y="596"/>
                  </a:lnTo>
                  <a:lnTo>
                    <a:pt x="5310" y="855"/>
                  </a:lnTo>
                  <a:lnTo>
                    <a:pt x="4999" y="907"/>
                  </a:lnTo>
                  <a:lnTo>
                    <a:pt x="3730" y="1166"/>
                  </a:lnTo>
                  <a:lnTo>
                    <a:pt x="2487" y="1476"/>
                  </a:lnTo>
                  <a:lnTo>
                    <a:pt x="1218" y="1787"/>
                  </a:lnTo>
                  <a:lnTo>
                    <a:pt x="0" y="2150"/>
                  </a:lnTo>
                  <a:lnTo>
                    <a:pt x="52" y="2435"/>
                  </a:lnTo>
                  <a:lnTo>
                    <a:pt x="1295" y="2098"/>
                  </a:lnTo>
                  <a:lnTo>
                    <a:pt x="2538" y="1787"/>
                  </a:lnTo>
                  <a:lnTo>
                    <a:pt x="3782" y="1476"/>
                  </a:lnTo>
                  <a:lnTo>
                    <a:pt x="5051" y="1217"/>
                  </a:lnTo>
                  <a:lnTo>
                    <a:pt x="5361" y="1166"/>
                  </a:lnTo>
                  <a:lnTo>
                    <a:pt x="6941" y="907"/>
                  </a:lnTo>
                  <a:lnTo>
                    <a:pt x="8521" y="674"/>
                  </a:lnTo>
                  <a:lnTo>
                    <a:pt x="10101" y="518"/>
                  </a:lnTo>
                  <a:lnTo>
                    <a:pt x="11707" y="389"/>
                  </a:lnTo>
                  <a:lnTo>
                    <a:pt x="12017" y="363"/>
                  </a:lnTo>
                  <a:lnTo>
                    <a:pt x="13312" y="311"/>
                  </a:lnTo>
                  <a:lnTo>
                    <a:pt x="14607" y="285"/>
                  </a:lnTo>
                  <a:lnTo>
                    <a:pt x="15902" y="311"/>
                  </a:lnTo>
                  <a:lnTo>
                    <a:pt x="17171" y="363"/>
                  </a:lnTo>
                  <a:lnTo>
                    <a:pt x="17508" y="363"/>
                  </a:lnTo>
                  <a:lnTo>
                    <a:pt x="18829" y="440"/>
                  </a:lnTo>
                  <a:lnTo>
                    <a:pt x="20150" y="570"/>
                  </a:lnTo>
                  <a:lnTo>
                    <a:pt x="20953" y="674"/>
                  </a:lnTo>
                  <a:lnTo>
                    <a:pt x="20927" y="596"/>
                  </a:lnTo>
                  <a:lnTo>
                    <a:pt x="20901" y="363"/>
                  </a:lnTo>
                  <a:lnTo>
                    <a:pt x="19166" y="181"/>
                  </a:lnTo>
                  <a:lnTo>
                    <a:pt x="17456" y="52"/>
                  </a:lnTo>
                  <a:lnTo>
                    <a:pt x="17120" y="52"/>
                  </a:lnTo>
                  <a:lnTo>
                    <a:pt x="15851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7"/>
            <p:cNvSpPr/>
            <p:nvPr/>
          </p:nvSpPr>
          <p:spPr>
            <a:xfrm>
              <a:off x="6476652" y="2250486"/>
              <a:ext cx="345493" cy="18685"/>
            </a:xfrm>
            <a:custGeom>
              <a:avLst/>
              <a:gdLst/>
              <a:ahLst/>
              <a:cxnLst/>
              <a:rect l="l" t="t" r="r" b="b"/>
              <a:pathLst>
                <a:path w="22041" h="1192" extrusionOk="0">
                  <a:moveTo>
                    <a:pt x="10515" y="0"/>
                  </a:moveTo>
                  <a:lnTo>
                    <a:pt x="8883" y="26"/>
                  </a:lnTo>
                  <a:lnTo>
                    <a:pt x="7226" y="78"/>
                  </a:lnTo>
                  <a:lnTo>
                    <a:pt x="5594" y="182"/>
                  </a:lnTo>
                  <a:lnTo>
                    <a:pt x="5283" y="207"/>
                  </a:lnTo>
                  <a:lnTo>
                    <a:pt x="3988" y="337"/>
                  </a:lnTo>
                  <a:lnTo>
                    <a:pt x="2978" y="441"/>
                  </a:lnTo>
                  <a:lnTo>
                    <a:pt x="1994" y="570"/>
                  </a:lnTo>
                  <a:lnTo>
                    <a:pt x="1010" y="700"/>
                  </a:lnTo>
                  <a:lnTo>
                    <a:pt x="26" y="881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1321" y="959"/>
                  </a:lnTo>
                  <a:lnTo>
                    <a:pt x="2642" y="777"/>
                  </a:lnTo>
                  <a:lnTo>
                    <a:pt x="3963" y="622"/>
                  </a:lnTo>
                  <a:lnTo>
                    <a:pt x="5309" y="492"/>
                  </a:lnTo>
                  <a:lnTo>
                    <a:pt x="5620" y="466"/>
                  </a:lnTo>
                  <a:lnTo>
                    <a:pt x="7252" y="363"/>
                  </a:lnTo>
                  <a:lnTo>
                    <a:pt x="8909" y="311"/>
                  </a:lnTo>
                  <a:lnTo>
                    <a:pt x="10567" y="285"/>
                  </a:lnTo>
                  <a:lnTo>
                    <a:pt x="12198" y="311"/>
                  </a:lnTo>
                  <a:lnTo>
                    <a:pt x="12535" y="337"/>
                  </a:lnTo>
                  <a:lnTo>
                    <a:pt x="13830" y="389"/>
                  </a:lnTo>
                  <a:lnTo>
                    <a:pt x="15125" y="466"/>
                  </a:lnTo>
                  <a:lnTo>
                    <a:pt x="16420" y="544"/>
                  </a:lnTo>
                  <a:lnTo>
                    <a:pt x="17715" y="674"/>
                  </a:lnTo>
                  <a:lnTo>
                    <a:pt x="18026" y="700"/>
                  </a:lnTo>
                  <a:lnTo>
                    <a:pt x="20046" y="933"/>
                  </a:lnTo>
                  <a:lnTo>
                    <a:pt x="22040" y="1192"/>
                  </a:lnTo>
                  <a:lnTo>
                    <a:pt x="21936" y="855"/>
                  </a:lnTo>
                  <a:lnTo>
                    <a:pt x="19968" y="596"/>
                  </a:lnTo>
                  <a:lnTo>
                    <a:pt x="18000" y="363"/>
                  </a:lnTo>
                  <a:lnTo>
                    <a:pt x="17663" y="337"/>
                  </a:lnTo>
                  <a:lnTo>
                    <a:pt x="16368" y="233"/>
                  </a:lnTo>
                  <a:lnTo>
                    <a:pt x="15073" y="130"/>
                  </a:lnTo>
                  <a:lnTo>
                    <a:pt x="13778" y="78"/>
                  </a:lnTo>
                  <a:lnTo>
                    <a:pt x="12483" y="26"/>
                  </a:lnTo>
                  <a:lnTo>
                    <a:pt x="12173" y="26"/>
                  </a:lnTo>
                  <a:lnTo>
                    <a:pt x="10515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67"/>
            <p:cNvSpPr/>
            <p:nvPr/>
          </p:nvSpPr>
          <p:spPr>
            <a:xfrm>
              <a:off x="6455945" y="2342232"/>
              <a:ext cx="393395" cy="20722"/>
            </a:xfrm>
            <a:custGeom>
              <a:avLst/>
              <a:gdLst/>
              <a:ahLst/>
              <a:cxnLst/>
              <a:rect l="l" t="t" r="r" b="b"/>
              <a:pathLst>
                <a:path w="25097" h="1322" extrusionOk="0">
                  <a:moveTo>
                    <a:pt x="12328" y="0"/>
                  </a:moveTo>
                  <a:lnTo>
                    <a:pt x="10567" y="26"/>
                  </a:lnTo>
                  <a:lnTo>
                    <a:pt x="8806" y="52"/>
                  </a:lnTo>
                  <a:lnTo>
                    <a:pt x="7045" y="156"/>
                  </a:lnTo>
                  <a:lnTo>
                    <a:pt x="6734" y="182"/>
                  </a:lnTo>
                  <a:lnTo>
                    <a:pt x="5076" y="311"/>
                  </a:lnTo>
                  <a:lnTo>
                    <a:pt x="3419" y="493"/>
                  </a:lnTo>
                  <a:lnTo>
                    <a:pt x="1761" y="726"/>
                  </a:lnTo>
                  <a:lnTo>
                    <a:pt x="104" y="985"/>
                  </a:lnTo>
                  <a:lnTo>
                    <a:pt x="0" y="1321"/>
                  </a:lnTo>
                  <a:lnTo>
                    <a:pt x="1658" y="1036"/>
                  </a:lnTo>
                  <a:lnTo>
                    <a:pt x="3341" y="803"/>
                  </a:lnTo>
                  <a:lnTo>
                    <a:pt x="5025" y="622"/>
                  </a:lnTo>
                  <a:lnTo>
                    <a:pt x="6708" y="493"/>
                  </a:lnTo>
                  <a:lnTo>
                    <a:pt x="7019" y="467"/>
                  </a:lnTo>
                  <a:lnTo>
                    <a:pt x="8702" y="363"/>
                  </a:lnTo>
                  <a:lnTo>
                    <a:pt x="10049" y="337"/>
                  </a:lnTo>
                  <a:lnTo>
                    <a:pt x="11422" y="311"/>
                  </a:lnTo>
                  <a:lnTo>
                    <a:pt x="12768" y="311"/>
                  </a:lnTo>
                  <a:lnTo>
                    <a:pt x="14115" y="337"/>
                  </a:lnTo>
                  <a:lnTo>
                    <a:pt x="14426" y="363"/>
                  </a:lnTo>
                  <a:lnTo>
                    <a:pt x="15747" y="389"/>
                  </a:lnTo>
                  <a:lnTo>
                    <a:pt x="17042" y="467"/>
                  </a:lnTo>
                  <a:lnTo>
                    <a:pt x="19658" y="622"/>
                  </a:lnTo>
                  <a:lnTo>
                    <a:pt x="19994" y="648"/>
                  </a:lnTo>
                  <a:lnTo>
                    <a:pt x="22351" y="829"/>
                  </a:lnTo>
                  <a:lnTo>
                    <a:pt x="24708" y="1036"/>
                  </a:lnTo>
                  <a:lnTo>
                    <a:pt x="25019" y="1062"/>
                  </a:lnTo>
                  <a:lnTo>
                    <a:pt x="25096" y="1062"/>
                  </a:lnTo>
                  <a:lnTo>
                    <a:pt x="25019" y="829"/>
                  </a:lnTo>
                  <a:lnTo>
                    <a:pt x="25019" y="752"/>
                  </a:lnTo>
                  <a:lnTo>
                    <a:pt x="24993" y="752"/>
                  </a:lnTo>
                  <a:lnTo>
                    <a:pt x="24708" y="700"/>
                  </a:lnTo>
                  <a:lnTo>
                    <a:pt x="22325" y="518"/>
                  </a:lnTo>
                  <a:lnTo>
                    <a:pt x="19942" y="337"/>
                  </a:lnTo>
                  <a:lnTo>
                    <a:pt x="19632" y="311"/>
                  </a:lnTo>
                  <a:lnTo>
                    <a:pt x="18207" y="208"/>
                  </a:lnTo>
                  <a:lnTo>
                    <a:pt x="16317" y="104"/>
                  </a:lnTo>
                  <a:lnTo>
                    <a:pt x="14400" y="52"/>
                  </a:lnTo>
                  <a:lnTo>
                    <a:pt x="14089" y="26"/>
                  </a:lnTo>
                  <a:lnTo>
                    <a:pt x="12328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7"/>
            <p:cNvSpPr/>
            <p:nvPr/>
          </p:nvSpPr>
          <p:spPr>
            <a:xfrm>
              <a:off x="6299242" y="1747491"/>
              <a:ext cx="481489" cy="74707"/>
            </a:xfrm>
            <a:custGeom>
              <a:avLst/>
              <a:gdLst/>
              <a:ahLst/>
              <a:cxnLst/>
              <a:rect l="l" t="t" r="r" b="b"/>
              <a:pathLst>
                <a:path w="30717" h="4766" extrusionOk="0">
                  <a:moveTo>
                    <a:pt x="25070" y="0"/>
                  </a:moveTo>
                  <a:lnTo>
                    <a:pt x="23594" y="26"/>
                  </a:lnTo>
                  <a:lnTo>
                    <a:pt x="22118" y="52"/>
                  </a:lnTo>
                  <a:lnTo>
                    <a:pt x="20642" y="130"/>
                  </a:lnTo>
                  <a:lnTo>
                    <a:pt x="20305" y="156"/>
                  </a:lnTo>
                  <a:lnTo>
                    <a:pt x="18699" y="285"/>
                  </a:lnTo>
                  <a:lnTo>
                    <a:pt x="17119" y="441"/>
                  </a:lnTo>
                  <a:lnTo>
                    <a:pt x="15540" y="622"/>
                  </a:lnTo>
                  <a:lnTo>
                    <a:pt x="13960" y="855"/>
                  </a:lnTo>
                  <a:lnTo>
                    <a:pt x="13623" y="907"/>
                  </a:lnTo>
                  <a:lnTo>
                    <a:pt x="11629" y="1243"/>
                  </a:lnTo>
                  <a:lnTo>
                    <a:pt x="9660" y="1658"/>
                  </a:lnTo>
                  <a:lnTo>
                    <a:pt x="7718" y="2098"/>
                  </a:lnTo>
                  <a:lnTo>
                    <a:pt x="5750" y="2616"/>
                  </a:lnTo>
                  <a:lnTo>
                    <a:pt x="5439" y="2694"/>
                  </a:lnTo>
                  <a:lnTo>
                    <a:pt x="3756" y="3186"/>
                  </a:lnTo>
                  <a:lnTo>
                    <a:pt x="1865" y="3781"/>
                  </a:lnTo>
                  <a:lnTo>
                    <a:pt x="0" y="4455"/>
                  </a:lnTo>
                  <a:lnTo>
                    <a:pt x="26" y="4766"/>
                  </a:lnTo>
                  <a:lnTo>
                    <a:pt x="1425" y="4274"/>
                  </a:lnTo>
                  <a:lnTo>
                    <a:pt x="2823" y="3807"/>
                  </a:lnTo>
                  <a:lnTo>
                    <a:pt x="4222" y="3367"/>
                  </a:lnTo>
                  <a:lnTo>
                    <a:pt x="5646" y="2979"/>
                  </a:lnTo>
                  <a:lnTo>
                    <a:pt x="5957" y="2875"/>
                  </a:lnTo>
                  <a:lnTo>
                    <a:pt x="7899" y="2383"/>
                  </a:lnTo>
                  <a:lnTo>
                    <a:pt x="9868" y="1943"/>
                  </a:lnTo>
                  <a:lnTo>
                    <a:pt x="11810" y="1528"/>
                  </a:lnTo>
                  <a:lnTo>
                    <a:pt x="13804" y="1192"/>
                  </a:lnTo>
                  <a:lnTo>
                    <a:pt x="14141" y="1140"/>
                  </a:lnTo>
                  <a:lnTo>
                    <a:pt x="15695" y="933"/>
                  </a:lnTo>
                  <a:lnTo>
                    <a:pt x="17275" y="725"/>
                  </a:lnTo>
                  <a:lnTo>
                    <a:pt x="18855" y="570"/>
                  </a:lnTo>
                  <a:lnTo>
                    <a:pt x="20434" y="466"/>
                  </a:lnTo>
                  <a:lnTo>
                    <a:pt x="20771" y="441"/>
                  </a:lnTo>
                  <a:lnTo>
                    <a:pt x="22247" y="363"/>
                  </a:lnTo>
                  <a:lnTo>
                    <a:pt x="23724" y="311"/>
                  </a:lnTo>
                  <a:lnTo>
                    <a:pt x="27013" y="311"/>
                  </a:lnTo>
                  <a:lnTo>
                    <a:pt x="28929" y="389"/>
                  </a:lnTo>
                  <a:lnTo>
                    <a:pt x="30716" y="518"/>
                  </a:lnTo>
                  <a:lnTo>
                    <a:pt x="30716" y="518"/>
                  </a:lnTo>
                  <a:lnTo>
                    <a:pt x="30690" y="311"/>
                  </a:lnTo>
                  <a:lnTo>
                    <a:pt x="30665" y="207"/>
                  </a:lnTo>
                  <a:lnTo>
                    <a:pt x="28774" y="78"/>
                  </a:lnTo>
                  <a:lnTo>
                    <a:pt x="26883" y="26"/>
                  </a:lnTo>
                  <a:lnTo>
                    <a:pt x="26547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7"/>
            <p:cNvSpPr/>
            <p:nvPr/>
          </p:nvSpPr>
          <p:spPr>
            <a:xfrm>
              <a:off x="6343900" y="1737741"/>
              <a:ext cx="222883" cy="735628"/>
            </a:xfrm>
            <a:custGeom>
              <a:avLst/>
              <a:gdLst/>
              <a:ahLst/>
              <a:cxnLst/>
              <a:rect l="l" t="t" r="r" b="b"/>
              <a:pathLst>
                <a:path w="14219" h="46930" extrusionOk="0">
                  <a:moveTo>
                    <a:pt x="285" y="1"/>
                  </a:moveTo>
                  <a:lnTo>
                    <a:pt x="0" y="156"/>
                  </a:lnTo>
                  <a:lnTo>
                    <a:pt x="673" y="933"/>
                  </a:lnTo>
                  <a:lnTo>
                    <a:pt x="1321" y="1710"/>
                  </a:lnTo>
                  <a:lnTo>
                    <a:pt x="1968" y="2513"/>
                  </a:lnTo>
                  <a:lnTo>
                    <a:pt x="2590" y="3316"/>
                  </a:lnTo>
                  <a:lnTo>
                    <a:pt x="2797" y="3601"/>
                  </a:lnTo>
                  <a:lnTo>
                    <a:pt x="3522" y="4585"/>
                  </a:lnTo>
                  <a:lnTo>
                    <a:pt x="4222" y="5569"/>
                  </a:lnTo>
                  <a:lnTo>
                    <a:pt x="4895" y="6579"/>
                  </a:lnTo>
                  <a:lnTo>
                    <a:pt x="5542" y="7615"/>
                  </a:lnTo>
                  <a:lnTo>
                    <a:pt x="5724" y="7900"/>
                  </a:lnTo>
                  <a:lnTo>
                    <a:pt x="6268" y="8806"/>
                  </a:lnTo>
                  <a:lnTo>
                    <a:pt x="6786" y="9739"/>
                  </a:lnTo>
                  <a:lnTo>
                    <a:pt x="7304" y="10645"/>
                  </a:lnTo>
                  <a:lnTo>
                    <a:pt x="7796" y="11603"/>
                  </a:lnTo>
                  <a:lnTo>
                    <a:pt x="8236" y="12458"/>
                  </a:lnTo>
                  <a:lnTo>
                    <a:pt x="8650" y="13339"/>
                  </a:lnTo>
                  <a:lnTo>
                    <a:pt x="8780" y="13624"/>
                  </a:lnTo>
                  <a:lnTo>
                    <a:pt x="9453" y="15152"/>
                  </a:lnTo>
                  <a:lnTo>
                    <a:pt x="10075" y="16680"/>
                  </a:lnTo>
                  <a:lnTo>
                    <a:pt x="10670" y="18234"/>
                  </a:lnTo>
                  <a:lnTo>
                    <a:pt x="11188" y="19788"/>
                  </a:lnTo>
                  <a:lnTo>
                    <a:pt x="11292" y="20098"/>
                  </a:lnTo>
                  <a:lnTo>
                    <a:pt x="11577" y="21031"/>
                  </a:lnTo>
                  <a:lnTo>
                    <a:pt x="11862" y="21989"/>
                  </a:lnTo>
                  <a:lnTo>
                    <a:pt x="12121" y="22947"/>
                  </a:lnTo>
                  <a:lnTo>
                    <a:pt x="12354" y="23880"/>
                  </a:lnTo>
                  <a:lnTo>
                    <a:pt x="12561" y="24864"/>
                  </a:lnTo>
                  <a:lnTo>
                    <a:pt x="12768" y="25822"/>
                  </a:lnTo>
                  <a:lnTo>
                    <a:pt x="12975" y="26780"/>
                  </a:lnTo>
                  <a:lnTo>
                    <a:pt x="13131" y="27739"/>
                  </a:lnTo>
                  <a:lnTo>
                    <a:pt x="13183" y="28049"/>
                  </a:lnTo>
                  <a:lnTo>
                    <a:pt x="13364" y="29267"/>
                  </a:lnTo>
                  <a:lnTo>
                    <a:pt x="13519" y="30484"/>
                  </a:lnTo>
                  <a:lnTo>
                    <a:pt x="13649" y="31701"/>
                  </a:lnTo>
                  <a:lnTo>
                    <a:pt x="13752" y="32918"/>
                  </a:lnTo>
                  <a:lnTo>
                    <a:pt x="13778" y="33203"/>
                  </a:lnTo>
                  <a:lnTo>
                    <a:pt x="13830" y="34136"/>
                  </a:lnTo>
                  <a:lnTo>
                    <a:pt x="13882" y="35275"/>
                  </a:lnTo>
                  <a:lnTo>
                    <a:pt x="13908" y="36441"/>
                  </a:lnTo>
                  <a:lnTo>
                    <a:pt x="13908" y="37580"/>
                  </a:lnTo>
                  <a:lnTo>
                    <a:pt x="13882" y="38746"/>
                  </a:lnTo>
                  <a:lnTo>
                    <a:pt x="13856" y="39057"/>
                  </a:lnTo>
                  <a:lnTo>
                    <a:pt x="13830" y="40015"/>
                  </a:lnTo>
                  <a:lnTo>
                    <a:pt x="13752" y="40999"/>
                  </a:lnTo>
                  <a:lnTo>
                    <a:pt x="13675" y="41957"/>
                  </a:lnTo>
                  <a:lnTo>
                    <a:pt x="13597" y="42941"/>
                  </a:lnTo>
                  <a:lnTo>
                    <a:pt x="13468" y="43900"/>
                  </a:lnTo>
                  <a:lnTo>
                    <a:pt x="13338" y="44884"/>
                  </a:lnTo>
                  <a:lnTo>
                    <a:pt x="13209" y="45842"/>
                  </a:lnTo>
                  <a:lnTo>
                    <a:pt x="13027" y="46800"/>
                  </a:lnTo>
                  <a:lnTo>
                    <a:pt x="13338" y="46930"/>
                  </a:lnTo>
                  <a:lnTo>
                    <a:pt x="13493" y="45972"/>
                  </a:lnTo>
                  <a:lnTo>
                    <a:pt x="13649" y="44962"/>
                  </a:lnTo>
                  <a:lnTo>
                    <a:pt x="13778" y="43977"/>
                  </a:lnTo>
                  <a:lnTo>
                    <a:pt x="13882" y="42993"/>
                  </a:lnTo>
                  <a:lnTo>
                    <a:pt x="13986" y="42009"/>
                  </a:lnTo>
                  <a:lnTo>
                    <a:pt x="14063" y="41025"/>
                  </a:lnTo>
                  <a:lnTo>
                    <a:pt x="14115" y="40015"/>
                  </a:lnTo>
                  <a:lnTo>
                    <a:pt x="14167" y="39031"/>
                  </a:lnTo>
                  <a:lnTo>
                    <a:pt x="14193" y="38720"/>
                  </a:lnTo>
                  <a:lnTo>
                    <a:pt x="14219" y="37321"/>
                  </a:lnTo>
                  <a:lnTo>
                    <a:pt x="14193" y="35949"/>
                  </a:lnTo>
                  <a:lnTo>
                    <a:pt x="14167" y="34550"/>
                  </a:lnTo>
                  <a:lnTo>
                    <a:pt x="14089" y="33177"/>
                  </a:lnTo>
                  <a:lnTo>
                    <a:pt x="14063" y="32893"/>
                  </a:lnTo>
                  <a:lnTo>
                    <a:pt x="13960" y="31675"/>
                  </a:lnTo>
                  <a:lnTo>
                    <a:pt x="13830" y="30458"/>
                  </a:lnTo>
                  <a:lnTo>
                    <a:pt x="13675" y="29215"/>
                  </a:lnTo>
                  <a:lnTo>
                    <a:pt x="13493" y="27998"/>
                  </a:lnTo>
                  <a:lnTo>
                    <a:pt x="13442" y="27687"/>
                  </a:lnTo>
                  <a:lnTo>
                    <a:pt x="13260" y="26677"/>
                  </a:lnTo>
                  <a:lnTo>
                    <a:pt x="13053" y="25667"/>
                  </a:lnTo>
                  <a:lnTo>
                    <a:pt x="12846" y="24631"/>
                  </a:lnTo>
                  <a:lnTo>
                    <a:pt x="12613" y="23621"/>
                  </a:lnTo>
                  <a:lnTo>
                    <a:pt x="12380" y="22740"/>
                  </a:lnTo>
                  <a:lnTo>
                    <a:pt x="12147" y="21834"/>
                  </a:lnTo>
                  <a:lnTo>
                    <a:pt x="11888" y="20927"/>
                  </a:lnTo>
                  <a:lnTo>
                    <a:pt x="11603" y="20047"/>
                  </a:lnTo>
                  <a:lnTo>
                    <a:pt x="11499" y="19736"/>
                  </a:lnTo>
                  <a:lnTo>
                    <a:pt x="10981" y="18182"/>
                  </a:lnTo>
                  <a:lnTo>
                    <a:pt x="10386" y="16628"/>
                  </a:lnTo>
                  <a:lnTo>
                    <a:pt x="9764" y="15074"/>
                  </a:lnTo>
                  <a:lnTo>
                    <a:pt x="9091" y="13572"/>
                  </a:lnTo>
                  <a:lnTo>
                    <a:pt x="8961" y="13261"/>
                  </a:lnTo>
                  <a:lnTo>
                    <a:pt x="8288" y="11888"/>
                  </a:lnTo>
                  <a:lnTo>
                    <a:pt x="7563" y="10516"/>
                  </a:lnTo>
                  <a:lnTo>
                    <a:pt x="6837" y="9169"/>
                  </a:lnTo>
                  <a:lnTo>
                    <a:pt x="6035" y="7822"/>
                  </a:lnTo>
                  <a:lnTo>
                    <a:pt x="5879" y="7563"/>
                  </a:lnTo>
                  <a:lnTo>
                    <a:pt x="5206" y="6527"/>
                  </a:lnTo>
                  <a:lnTo>
                    <a:pt x="4532" y="5491"/>
                  </a:lnTo>
                  <a:lnTo>
                    <a:pt x="3833" y="4481"/>
                  </a:lnTo>
                  <a:lnTo>
                    <a:pt x="3108" y="3497"/>
                  </a:lnTo>
                  <a:lnTo>
                    <a:pt x="3056" y="3419"/>
                  </a:lnTo>
                  <a:lnTo>
                    <a:pt x="2901" y="3238"/>
                  </a:lnTo>
                  <a:lnTo>
                    <a:pt x="2279" y="2409"/>
                  </a:lnTo>
                  <a:lnTo>
                    <a:pt x="1632" y="1580"/>
                  </a:lnTo>
                  <a:lnTo>
                    <a:pt x="958" y="80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7"/>
            <p:cNvSpPr/>
            <p:nvPr/>
          </p:nvSpPr>
          <p:spPr>
            <a:xfrm>
              <a:off x="6457967" y="1679697"/>
              <a:ext cx="234263" cy="845243"/>
            </a:xfrm>
            <a:custGeom>
              <a:avLst/>
              <a:gdLst/>
              <a:ahLst/>
              <a:cxnLst/>
              <a:rect l="l" t="t" r="r" b="b"/>
              <a:pathLst>
                <a:path w="14945" h="53923" extrusionOk="0">
                  <a:moveTo>
                    <a:pt x="234" y="0"/>
                  </a:moveTo>
                  <a:lnTo>
                    <a:pt x="1" y="207"/>
                  </a:lnTo>
                  <a:lnTo>
                    <a:pt x="933" y="1425"/>
                  </a:lnTo>
                  <a:lnTo>
                    <a:pt x="1814" y="2668"/>
                  </a:lnTo>
                  <a:lnTo>
                    <a:pt x="2668" y="3937"/>
                  </a:lnTo>
                  <a:lnTo>
                    <a:pt x="3497" y="5232"/>
                  </a:lnTo>
                  <a:lnTo>
                    <a:pt x="3678" y="5517"/>
                  </a:lnTo>
                  <a:lnTo>
                    <a:pt x="4326" y="6630"/>
                  </a:lnTo>
                  <a:lnTo>
                    <a:pt x="4921" y="7744"/>
                  </a:lnTo>
                  <a:lnTo>
                    <a:pt x="5517" y="8858"/>
                  </a:lnTo>
                  <a:lnTo>
                    <a:pt x="6113" y="9997"/>
                  </a:lnTo>
                  <a:lnTo>
                    <a:pt x="6242" y="10308"/>
                  </a:lnTo>
                  <a:lnTo>
                    <a:pt x="6864" y="11629"/>
                  </a:lnTo>
                  <a:lnTo>
                    <a:pt x="7460" y="12950"/>
                  </a:lnTo>
                  <a:lnTo>
                    <a:pt x="8003" y="14296"/>
                  </a:lnTo>
                  <a:lnTo>
                    <a:pt x="8547" y="15669"/>
                  </a:lnTo>
                  <a:lnTo>
                    <a:pt x="8599" y="15850"/>
                  </a:lnTo>
                  <a:lnTo>
                    <a:pt x="8729" y="16161"/>
                  </a:lnTo>
                  <a:lnTo>
                    <a:pt x="9298" y="17767"/>
                  </a:lnTo>
                  <a:lnTo>
                    <a:pt x="9816" y="19399"/>
                  </a:lnTo>
                  <a:lnTo>
                    <a:pt x="10308" y="21030"/>
                  </a:lnTo>
                  <a:lnTo>
                    <a:pt x="10775" y="22688"/>
                  </a:lnTo>
                  <a:lnTo>
                    <a:pt x="10852" y="22999"/>
                  </a:lnTo>
                  <a:lnTo>
                    <a:pt x="11319" y="24889"/>
                  </a:lnTo>
                  <a:lnTo>
                    <a:pt x="11759" y="26780"/>
                  </a:lnTo>
                  <a:lnTo>
                    <a:pt x="12147" y="28696"/>
                  </a:lnTo>
                  <a:lnTo>
                    <a:pt x="12510" y="30613"/>
                  </a:lnTo>
                  <a:lnTo>
                    <a:pt x="12562" y="30924"/>
                  </a:lnTo>
                  <a:lnTo>
                    <a:pt x="12795" y="32296"/>
                  </a:lnTo>
                  <a:lnTo>
                    <a:pt x="13002" y="33669"/>
                  </a:lnTo>
                  <a:lnTo>
                    <a:pt x="13183" y="35068"/>
                  </a:lnTo>
                  <a:lnTo>
                    <a:pt x="13365" y="36440"/>
                  </a:lnTo>
                  <a:lnTo>
                    <a:pt x="13390" y="36725"/>
                  </a:lnTo>
                  <a:lnTo>
                    <a:pt x="13598" y="38408"/>
                  </a:lnTo>
                  <a:lnTo>
                    <a:pt x="13779" y="40092"/>
                  </a:lnTo>
                  <a:lnTo>
                    <a:pt x="13960" y="42293"/>
                  </a:lnTo>
                  <a:lnTo>
                    <a:pt x="13986" y="42604"/>
                  </a:lnTo>
                  <a:lnTo>
                    <a:pt x="14193" y="45427"/>
                  </a:lnTo>
                  <a:lnTo>
                    <a:pt x="14375" y="48224"/>
                  </a:lnTo>
                  <a:lnTo>
                    <a:pt x="14504" y="51021"/>
                  </a:lnTo>
                  <a:lnTo>
                    <a:pt x="14634" y="53844"/>
                  </a:lnTo>
                  <a:lnTo>
                    <a:pt x="14944" y="53922"/>
                  </a:lnTo>
                  <a:lnTo>
                    <a:pt x="14815" y="51099"/>
                  </a:lnTo>
                  <a:lnTo>
                    <a:pt x="14685" y="48276"/>
                  </a:lnTo>
                  <a:lnTo>
                    <a:pt x="14504" y="45453"/>
                  </a:lnTo>
                  <a:lnTo>
                    <a:pt x="14297" y="42630"/>
                  </a:lnTo>
                  <a:lnTo>
                    <a:pt x="14271" y="42319"/>
                  </a:lnTo>
                  <a:lnTo>
                    <a:pt x="14012" y="39522"/>
                  </a:lnTo>
                  <a:lnTo>
                    <a:pt x="13727" y="36751"/>
                  </a:lnTo>
                  <a:lnTo>
                    <a:pt x="13675" y="36440"/>
                  </a:lnTo>
                  <a:lnTo>
                    <a:pt x="13494" y="35068"/>
                  </a:lnTo>
                  <a:lnTo>
                    <a:pt x="13313" y="33669"/>
                  </a:lnTo>
                  <a:lnTo>
                    <a:pt x="13106" y="32296"/>
                  </a:lnTo>
                  <a:lnTo>
                    <a:pt x="12872" y="30898"/>
                  </a:lnTo>
                  <a:lnTo>
                    <a:pt x="12821" y="30613"/>
                  </a:lnTo>
                  <a:lnTo>
                    <a:pt x="12432" y="28463"/>
                  </a:lnTo>
                  <a:lnTo>
                    <a:pt x="12147" y="27091"/>
                  </a:lnTo>
                  <a:lnTo>
                    <a:pt x="11837" y="25718"/>
                  </a:lnTo>
                  <a:lnTo>
                    <a:pt x="11526" y="24345"/>
                  </a:lnTo>
                  <a:lnTo>
                    <a:pt x="11163" y="22973"/>
                  </a:lnTo>
                  <a:lnTo>
                    <a:pt x="11085" y="22662"/>
                  </a:lnTo>
                  <a:lnTo>
                    <a:pt x="10645" y="21004"/>
                  </a:lnTo>
                  <a:lnTo>
                    <a:pt x="10127" y="19373"/>
                  </a:lnTo>
                  <a:lnTo>
                    <a:pt x="9609" y="17741"/>
                  </a:lnTo>
                  <a:lnTo>
                    <a:pt x="9039" y="16135"/>
                  </a:lnTo>
                  <a:lnTo>
                    <a:pt x="8936" y="15824"/>
                  </a:lnTo>
                  <a:lnTo>
                    <a:pt x="8392" y="14400"/>
                  </a:lnTo>
                  <a:lnTo>
                    <a:pt x="7822" y="13001"/>
                  </a:lnTo>
                  <a:lnTo>
                    <a:pt x="7201" y="11629"/>
                  </a:lnTo>
                  <a:lnTo>
                    <a:pt x="6579" y="10256"/>
                  </a:lnTo>
                  <a:lnTo>
                    <a:pt x="6424" y="9971"/>
                  </a:lnTo>
                  <a:lnTo>
                    <a:pt x="5983" y="9039"/>
                  </a:lnTo>
                  <a:lnTo>
                    <a:pt x="5491" y="8132"/>
                  </a:lnTo>
                  <a:lnTo>
                    <a:pt x="4999" y="7226"/>
                  </a:lnTo>
                  <a:lnTo>
                    <a:pt x="4507" y="6319"/>
                  </a:lnTo>
                  <a:lnTo>
                    <a:pt x="4015" y="5465"/>
                  </a:lnTo>
                  <a:lnTo>
                    <a:pt x="3834" y="5180"/>
                  </a:lnTo>
                  <a:lnTo>
                    <a:pt x="3005" y="3859"/>
                  </a:lnTo>
                  <a:lnTo>
                    <a:pt x="2124" y="2538"/>
                  </a:lnTo>
                  <a:lnTo>
                    <a:pt x="1192" y="1243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7"/>
            <p:cNvSpPr/>
            <p:nvPr/>
          </p:nvSpPr>
          <p:spPr>
            <a:xfrm>
              <a:off x="6457967" y="1679697"/>
              <a:ext cx="234263" cy="845243"/>
            </a:xfrm>
            <a:custGeom>
              <a:avLst/>
              <a:gdLst/>
              <a:ahLst/>
              <a:cxnLst/>
              <a:rect l="l" t="t" r="r" b="b"/>
              <a:pathLst>
                <a:path w="14945" h="53923" fill="none" extrusionOk="0">
                  <a:moveTo>
                    <a:pt x="14944" y="53922"/>
                  </a:moveTo>
                  <a:lnTo>
                    <a:pt x="14944" y="53922"/>
                  </a:lnTo>
                  <a:lnTo>
                    <a:pt x="14634" y="53844"/>
                  </a:lnTo>
                  <a:lnTo>
                    <a:pt x="14634" y="53844"/>
                  </a:lnTo>
                  <a:lnTo>
                    <a:pt x="14504" y="51021"/>
                  </a:lnTo>
                  <a:lnTo>
                    <a:pt x="14375" y="48224"/>
                  </a:lnTo>
                  <a:lnTo>
                    <a:pt x="14193" y="45427"/>
                  </a:lnTo>
                  <a:lnTo>
                    <a:pt x="13986" y="42604"/>
                  </a:lnTo>
                  <a:lnTo>
                    <a:pt x="13986" y="42604"/>
                  </a:lnTo>
                  <a:lnTo>
                    <a:pt x="13960" y="42293"/>
                  </a:lnTo>
                  <a:lnTo>
                    <a:pt x="13960" y="42293"/>
                  </a:lnTo>
                  <a:lnTo>
                    <a:pt x="13779" y="40092"/>
                  </a:lnTo>
                  <a:lnTo>
                    <a:pt x="13779" y="40092"/>
                  </a:lnTo>
                  <a:lnTo>
                    <a:pt x="13598" y="38408"/>
                  </a:lnTo>
                  <a:lnTo>
                    <a:pt x="13390" y="36725"/>
                  </a:lnTo>
                  <a:lnTo>
                    <a:pt x="13390" y="36725"/>
                  </a:lnTo>
                  <a:lnTo>
                    <a:pt x="13365" y="36440"/>
                  </a:lnTo>
                  <a:lnTo>
                    <a:pt x="13365" y="36440"/>
                  </a:lnTo>
                  <a:lnTo>
                    <a:pt x="13183" y="35068"/>
                  </a:lnTo>
                  <a:lnTo>
                    <a:pt x="13002" y="33669"/>
                  </a:lnTo>
                  <a:lnTo>
                    <a:pt x="12795" y="32296"/>
                  </a:lnTo>
                  <a:lnTo>
                    <a:pt x="12562" y="30924"/>
                  </a:lnTo>
                  <a:lnTo>
                    <a:pt x="12562" y="30924"/>
                  </a:lnTo>
                  <a:lnTo>
                    <a:pt x="12510" y="30613"/>
                  </a:lnTo>
                  <a:lnTo>
                    <a:pt x="12510" y="30613"/>
                  </a:lnTo>
                  <a:lnTo>
                    <a:pt x="12147" y="28696"/>
                  </a:lnTo>
                  <a:lnTo>
                    <a:pt x="11759" y="26780"/>
                  </a:lnTo>
                  <a:lnTo>
                    <a:pt x="11319" y="24889"/>
                  </a:lnTo>
                  <a:lnTo>
                    <a:pt x="10852" y="22999"/>
                  </a:lnTo>
                  <a:lnTo>
                    <a:pt x="10852" y="22999"/>
                  </a:lnTo>
                  <a:lnTo>
                    <a:pt x="10775" y="22688"/>
                  </a:lnTo>
                  <a:lnTo>
                    <a:pt x="10775" y="22688"/>
                  </a:lnTo>
                  <a:lnTo>
                    <a:pt x="10308" y="21030"/>
                  </a:lnTo>
                  <a:lnTo>
                    <a:pt x="9816" y="19399"/>
                  </a:lnTo>
                  <a:lnTo>
                    <a:pt x="9298" y="17767"/>
                  </a:lnTo>
                  <a:lnTo>
                    <a:pt x="8729" y="16161"/>
                  </a:lnTo>
                  <a:lnTo>
                    <a:pt x="8729" y="16161"/>
                  </a:lnTo>
                  <a:lnTo>
                    <a:pt x="8599" y="15850"/>
                  </a:lnTo>
                  <a:lnTo>
                    <a:pt x="8599" y="15850"/>
                  </a:lnTo>
                  <a:lnTo>
                    <a:pt x="8547" y="15669"/>
                  </a:lnTo>
                  <a:lnTo>
                    <a:pt x="8547" y="15669"/>
                  </a:lnTo>
                  <a:lnTo>
                    <a:pt x="8003" y="14296"/>
                  </a:lnTo>
                  <a:lnTo>
                    <a:pt x="7460" y="12950"/>
                  </a:lnTo>
                  <a:lnTo>
                    <a:pt x="6864" y="11629"/>
                  </a:lnTo>
                  <a:lnTo>
                    <a:pt x="6242" y="10308"/>
                  </a:lnTo>
                  <a:lnTo>
                    <a:pt x="6242" y="10308"/>
                  </a:lnTo>
                  <a:lnTo>
                    <a:pt x="6242" y="10308"/>
                  </a:lnTo>
                  <a:lnTo>
                    <a:pt x="6113" y="9997"/>
                  </a:lnTo>
                  <a:lnTo>
                    <a:pt x="6113" y="9997"/>
                  </a:lnTo>
                  <a:lnTo>
                    <a:pt x="6113" y="9997"/>
                  </a:lnTo>
                  <a:lnTo>
                    <a:pt x="5517" y="8858"/>
                  </a:lnTo>
                  <a:lnTo>
                    <a:pt x="4921" y="7744"/>
                  </a:lnTo>
                  <a:lnTo>
                    <a:pt x="4326" y="6630"/>
                  </a:lnTo>
                  <a:lnTo>
                    <a:pt x="3678" y="5517"/>
                  </a:lnTo>
                  <a:lnTo>
                    <a:pt x="3678" y="5517"/>
                  </a:lnTo>
                  <a:lnTo>
                    <a:pt x="3497" y="5232"/>
                  </a:lnTo>
                  <a:lnTo>
                    <a:pt x="3497" y="5232"/>
                  </a:lnTo>
                  <a:lnTo>
                    <a:pt x="2668" y="3937"/>
                  </a:lnTo>
                  <a:lnTo>
                    <a:pt x="1814" y="2668"/>
                  </a:lnTo>
                  <a:lnTo>
                    <a:pt x="933" y="1425"/>
                  </a:lnTo>
                  <a:lnTo>
                    <a:pt x="1" y="207"/>
                  </a:lnTo>
                  <a:lnTo>
                    <a:pt x="1" y="207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192" y="1243"/>
                  </a:lnTo>
                  <a:lnTo>
                    <a:pt x="2124" y="2538"/>
                  </a:lnTo>
                  <a:lnTo>
                    <a:pt x="3005" y="3859"/>
                  </a:lnTo>
                  <a:lnTo>
                    <a:pt x="3834" y="5180"/>
                  </a:lnTo>
                  <a:lnTo>
                    <a:pt x="3834" y="5180"/>
                  </a:lnTo>
                  <a:lnTo>
                    <a:pt x="4015" y="5465"/>
                  </a:lnTo>
                  <a:lnTo>
                    <a:pt x="4015" y="5465"/>
                  </a:lnTo>
                  <a:lnTo>
                    <a:pt x="4507" y="6319"/>
                  </a:lnTo>
                  <a:lnTo>
                    <a:pt x="4507" y="6319"/>
                  </a:lnTo>
                  <a:lnTo>
                    <a:pt x="4999" y="7226"/>
                  </a:lnTo>
                  <a:lnTo>
                    <a:pt x="5491" y="8132"/>
                  </a:lnTo>
                  <a:lnTo>
                    <a:pt x="5983" y="9039"/>
                  </a:lnTo>
                  <a:lnTo>
                    <a:pt x="6424" y="9971"/>
                  </a:lnTo>
                  <a:lnTo>
                    <a:pt x="6424" y="9971"/>
                  </a:lnTo>
                  <a:lnTo>
                    <a:pt x="6579" y="10256"/>
                  </a:lnTo>
                  <a:lnTo>
                    <a:pt x="6579" y="10256"/>
                  </a:lnTo>
                  <a:lnTo>
                    <a:pt x="7201" y="11629"/>
                  </a:lnTo>
                  <a:lnTo>
                    <a:pt x="7822" y="13001"/>
                  </a:lnTo>
                  <a:lnTo>
                    <a:pt x="8392" y="14400"/>
                  </a:lnTo>
                  <a:lnTo>
                    <a:pt x="8936" y="15824"/>
                  </a:lnTo>
                  <a:lnTo>
                    <a:pt x="8936" y="15824"/>
                  </a:lnTo>
                  <a:lnTo>
                    <a:pt x="9039" y="16135"/>
                  </a:lnTo>
                  <a:lnTo>
                    <a:pt x="9039" y="16135"/>
                  </a:lnTo>
                  <a:lnTo>
                    <a:pt x="9609" y="17741"/>
                  </a:lnTo>
                  <a:lnTo>
                    <a:pt x="10127" y="19373"/>
                  </a:lnTo>
                  <a:lnTo>
                    <a:pt x="10645" y="21004"/>
                  </a:lnTo>
                  <a:lnTo>
                    <a:pt x="11085" y="22662"/>
                  </a:lnTo>
                  <a:lnTo>
                    <a:pt x="11085" y="22662"/>
                  </a:lnTo>
                  <a:lnTo>
                    <a:pt x="11163" y="22973"/>
                  </a:lnTo>
                  <a:lnTo>
                    <a:pt x="11163" y="22973"/>
                  </a:lnTo>
                  <a:lnTo>
                    <a:pt x="11526" y="24345"/>
                  </a:lnTo>
                  <a:lnTo>
                    <a:pt x="11837" y="25718"/>
                  </a:lnTo>
                  <a:lnTo>
                    <a:pt x="12147" y="27091"/>
                  </a:lnTo>
                  <a:lnTo>
                    <a:pt x="12432" y="28463"/>
                  </a:lnTo>
                  <a:lnTo>
                    <a:pt x="12432" y="28463"/>
                  </a:lnTo>
                  <a:lnTo>
                    <a:pt x="12821" y="30613"/>
                  </a:lnTo>
                  <a:lnTo>
                    <a:pt x="12821" y="30613"/>
                  </a:lnTo>
                  <a:lnTo>
                    <a:pt x="12872" y="30898"/>
                  </a:lnTo>
                  <a:lnTo>
                    <a:pt x="12872" y="30898"/>
                  </a:lnTo>
                  <a:lnTo>
                    <a:pt x="13106" y="32296"/>
                  </a:lnTo>
                  <a:lnTo>
                    <a:pt x="13313" y="33669"/>
                  </a:lnTo>
                  <a:lnTo>
                    <a:pt x="13494" y="35068"/>
                  </a:lnTo>
                  <a:lnTo>
                    <a:pt x="13675" y="36440"/>
                  </a:lnTo>
                  <a:lnTo>
                    <a:pt x="13675" y="36440"/>
                  </a:lnTo>
                  <a:lnTo>
                    <a:pt x="13727" y="36751"/>
                  </a:lnTo>
                  <a:lnTo>
                    <a:pt x="13727" y="36751"/>
                  </a:lnTo>
                  <a:lnTo>
                    <a:pt x="14012" y="39522"/>
                  </a:lnTo>
                  <a:lnTo>
                    <a:pt x="14271" y="42319"/>
                  </a:lnTo>
                  <a:lnTo>
                    <a:pt x="14271" y="42319"/>
                  </a:lnTo>
                  <a:lnTo>
                    <a:pt x="14297" y="42630"/>
                  </a:lnTo>
                  <a:lnTo>
                    <a:pt x="14297" y="42630"/>
                  </a:lnTo>
                  <a:lnTo>
                    <a:pt x="14504" y="45453"/>
                  </a:lnTo>
                  <a:lnTo>
                    <a:pt x="14685" y="48276"/>
                  </a:lnTo>
                  <a:lnTo>
                    <a:pt x="14815" y="51099"/>
                  </a:lnTo>
                  <a:lnTo>
                    <a:pt x="14944" y="539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7"/>
            <p:cNvSpPr/>
            <p:nvPr/>
          </p:nvSpPr>
          <p:spPr>
            <a:xfrm>
              <a:off x="6572050" y="1671969"/>
              <a:ext cx="4483" cy="4891"/>
            </a:xfrm>
            <a:custGeom>
              <a:avLst/>
              <a:gdLst/>
              <a:ahLst/>
              <a:cxnLst/>
              <a:rect l="l" t="t" r="r" b="b"/>
              <a:pathLst>
                <a:path w="286" h="312" extrusionOk="0">
                  <a:moveTo>
                    <a:pt x="78" y="1"/>
                  </a:moveTo>
                  <a:lnTo>
                    <a:pt x="26" y="53"/>
                  </a:lnTo>
                  <a:lnTo>
                    <a:pt x="0" y="105"/>
                  </a:lnTo>
                  <a:lnTo>
                    <a:pt x="0" y="156"/>
                  </a:lnTo>
                  <a:lnTo>
                    <a:pt x="0" y="208"/>
                  </a:lnTo>
                  <a:lnTo>
                    <a:pt x="26" y="260"/>
                  </a:lnTo>
                  <a:lnTo>
                    <a:pt x="78" y="286"/>
                  </a:lnTo>
                  <a:lnTo>
                    <a:pt x="130" y="312"/>
                  </a:lnTo>
                  <a:lnTo>
                    <a:pt x="207" y="286"/>
                  </a:lnTo>
                  <a:lnTo>
                    <a:pt x="259" y="260"/>
                  </a:lnTo>
                  <a:lnTo>
                    <a:pt x="285" y="208"/>
                  </a:lnTo>
                  <a:lnTo>
                    <a:pt x="285" y="156"/>
                  </a:lnTo>
                  <a:lnTo>
                    <a:pt x="285" y="105"/>
                  </a:lnTo>
                  <a:lnTo>
                    <a:pt x="259" y="53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7"/>
            <p:cNvSpPr/>
            <p:nvPr/>
          </p:nvSpPr>
          <p:spPr>
            <a:xfrm>
              <a:off x="6573257" y="1669947"/>
              <a:ext cx="209496" cy="842813"/>
            </a:xfrm>
            <a:custGeom>
              <a:avLst/>
              <a:gdLst/>
              <a:ahLst/>
              <a:cxnLst/>
              <a:rect l="l" t="t" r="r" b="b"/>
              <a:pathLst>
                <a:path w="13365" h="53768" extrusionOk="0">
                  <a:moveTo>
                    <a:pt x="1" y="0"/>
                  </a:moveTo>
                  <a:lnTo>
                    <a:pt x="79" y="130"/>
                  </a:lnTo>
                  <a:lnTo>
                    <a:pt x="208" y="337"/>
                  </a:lnTo>
                  <a:lnTo>
                    <a:pt x="907" y="1503"/>
                  </a:lnTo>
                  <a:lnTo>
                    <a:pt x="1555" y="2694"/>
                  </a:lnTo>
                  <a:lnTo>
                    <a:pt x="2202" y="3885"/>
                  </a:lnTo>
                  <a:lnTo>
                    <a:pt x="2824" y="5103"/>
                  </a:lnTo>
                  <a:lnTo>
                    <a:pt x="2953" y="5413"/>
                  </a:lnTo>
                  <a:lnTo>
                    <a:pt x="3497" y="6579"/>
                  </a:lnTo>
                  <a:lnTo>
                    <a:pt x="4041" y="7744"/>
                  </a:lnTo>
                  <a:lnTo>
                    <a:pt x="4559" y="8936"/>
                  </a:lnTo>
                  <a:lnTo>
                    <a:pt x="5025" y="10127"/>
                  </a:lnTo>
                  <a:lnTo>
                    <a:pt x="5155" y="10412"/>
                  </a:lnTo>
                  <a:lnTo>
                    <a:pt x="5699" y="11836"/>
                  </a:lnTo>
                  <a:lnTo>
                    <a:pt x="6243" y="13287"/>
                  </a:lnTo>
                  <a:lnTo>
                    <a:pt x="6735" y="14737"/>
                  </a:lnTo>
                  <a:lnTo>
                    <a:pt x="7201" y="16187"/>
                  </a:lnTo>
                  <a:lnTo>
                    <a:pt x="7279" y="16498"/>
                  </a:lnTo>
                  <a:lnTo>
                    <a:pt x="7538" y="17353"/>
                  </a:lnTo>
                  <a:lnTo>
                    <a:pt x="7952" y="18777"/>
                  </a:lnTo>
                  <a:lnTo>
                    <a:pt x="8340" y="20228"/>
                  </a:lnTo>
                  <a:lnTo>
                    <a:pt x="8703" y="21678"/>
                  </a:lnTo>
                  <a:lnTo>
                    <a:pt x="9066" y="23128"/>
                  </a:lnTo>
                  <a:lnTo>
                    <a:pt x="9143" y="23439"/>
                  </a:lnTo>
                  <a:lnTo>
                    <a:pt x="9558" y="25382"/>
                  </a:lnTo>
                  <a:lnTo>
                    <a:pt x="9946" y="27324"/>
                  </a:lnTo>
                  <a:lnTo>
                    <a:pt x="10309" y="29267"/>
                  </a:lnTo>
                  <a:lnTo>
                    <a:pt x="10620" y="31209"/>
                  </a:lnTo>
                  <a:lnTo>
                    <a:pt x="10671" y="31520"/>
                  </a:lnTo>
                  <a:lnTo>
                    <a:pt x="11112" y="34446"/>
                  </a:lnTo>
                  <a:lnTo>
                    <a:pt x="11500" y="37373"/>
                  </a:lnTo>
                  <a:lnTo>
                    <a:pt x="11552" y="37710"/>
                  </a:lnTo>
                  <a:lnTo>
                    <a:pt x="11837" y="40248"/>
                  </a:lnTo>
                  <a:lnTo>
                    <a:pt x="12148" y="43200"/>
                  </a:lnTo>
                  <a:lnTo>
                    <a:pt x="12174" y="43511"/>
                  </a:lnTo>
                  <a:lnTo>
                    <a:pt x="12433" y="46023"/>
                  </a:lnTo>
                  <a:lnTo>
                    <a:pt x="12640" y="48561"/>
                  </a:lnTo>
                  <a:lnTo>
                    <a:pt x="13054" y="53638"/>
                  </a:lnTo>
                  <a:lnTo>
                    <a:pt x="13080" y="53689"/>
                  </a:lnTo>
                  <a:lnTo>
                    <a:pt x="13132" y="53741"/>
                  </a:lnTo>
                  <a:lnTo>
                    <a:pt x="13184" y="53767"/>
                  </a:lnTo>
                  <a:lnTo>
                    <a:pt x="13287" y="53767"/>
                  </a:lnTo>
                  <a:lnTo>
                    <a:pt x="13339" y="53741"/>
                  </a:lnTo>
                  <a:lnTo>
                    <a:pt x="13365" y="53689"/>
                  </a:lnTo>
                  <a:lnTo>
                    <a:pt x="13365" y="53638"/>
                  </a:lnTo>
                  <a:lnTo>
                    <a:pt x="12951" y="48587"/>
                  </a:lnTo>
                  <a:lnTo>
                    <a:pt x="12743" y="46049"/>
                  </a:lnTo>
                  <a:lnTo>
                    <a:pt x="12510" y="43537"/>
                  </a:lnTo>
                  <a:lnTo>
                    <a:pt x="12458" y="43226"/>
                  </a:lnTo>
                  <a:lnTo>
                    <a:pt x="12174" y="40481"/>
                  </a:lnTo>
                  <a:lnTo>
                    <a:pt x="11863" y="37736"/>
                  </a:lnTo>
                  <a:lnTo>
                    <a:pt x="11837" y="37399"/>
                  </a:lnTo>
                  <a:lnTo>
                    <a:pt x="11448" y="34472"/>
                  </a:lnTo>
                  <a:lnTo>
                    <a:pt x="11008" y="31520"/>
                  </a:lnTo>
                  <a:lnTo>
                    <a:pt x="10956" y="31209"/>
                  </a:lnTo>
                  <a:lnTo>
                    <a:pt x="10697" y="29707"/>
                  </a:lnTo>
                  <a:lnTo>
                    <a:pt x="10412" y="28127"/>
                  </a:lnTo>
                  <a:lnTo>
                    <a:pt x="10128" y="26573"/>
                  </a:lnTo>
                  <a:lnTo>
                    <a:pt x="9791" y="25019"/>
                  </a:lnTo>
                  <a:lnTo>
                    <a:pt x="9454" y="23439"/>
                  </a:lnTo>
                  <a:lnTo>
                    <a:pt x="9376" y="23154"/>
                  </a:lnTo>
                  <a:lnTo>
                    <a:pt x="8988" y="21471"/>
                  </a:lnTo>
                  <a:lnTo>
                    <a:pt x="8548" y="19813"/>
                  </a:lnTo>
                  <a:lnTo>
                    <a:pt x="8107" y="18156"/>
                  </a:lnTo>
                  <a:lnTo>
                    <a:pt x="7615" y="16498"/>
                  </a:lnTo>
                  <a:lnTo>
                    <a:pt x="7512" y="16213"/>
                  </a:lnTo>
                  <a:lnTo>
                    <a:pt x="7046" y="14737"/>
                  </a:lnTo>
                  <a:lnTo>
                    <a:pt x="6553" y="13287"/>
                  </a:lnTo>
                  <a:lnTo>
                    <a:pt x="6035" y="11836"/>
                  </a:lnTo>
                  <a:lnTo>
                    <a:pt x="5492" y="10412"/>
                  </a:lnTo>
                  <a:lnTo>
                    <a:pt x="5362" y="10101"/>
                  </a:lnTo>
                  <a:lnTo>
                    <a:pt x="4637" y="8340"/>
                  </a:lnTo>
                  <a:lnTo>
                    <a:pt x="3989" y="6864"/>
                  </a:lnTo>
                  <a:lnTo>
                    <a:pt x="3290" y="5388"/>
                  </a:lnTo>
                  <a:lnTo>
                    <a:pt x="3161" y="5077"/>
                  </a:lnTo>
                  <a:lnTo>
                    <a:pt x="2513" y="3808"/>
                  </a:lnTo>
                  <a:lnTo>
                    <a:pt x="1840" y="2539"/>
                  </a:lnTo>
                  <a:lnTo>
                    <a:pt x="1141" y="1270"/>
                  </a:lnTo>
                  <a:lnTo>
                    <a:pt x="389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7"/>
            <p:cNvSpPr/>
            <p:nvPr/>
          </p:nvSpPr>
          <p:spPr>
            <a:xfrm>
              <a:off x="6573257" y="1669947"/>
              <a:ext cx="209496" cy="842813"/>
            </a:xfrm>
            <a:custGeom>
              <a:avLst/>
              <a:gdLst/>
              <a:ahLst/>
              <a:cxnLst/>
              <a:rect l="l" t="t" r="r" b="b"/>
              <a:pathLst>
                <a:path w="13365" h="53768" fill="none" extrusionOk="0">
                  <a:moveTo>
                    <a:pt x="13365" y="53638"/>
                  </a:moveTo>
                  <a:lnTo>
                    <a:pt x="13365" y="53638"/>
                  </a:lnTo>
                  <a:lnTo>
                    <a:pt x="13365" y="53689"/>
                  </a:lnTo>
                  <a:lnTo>
                    <a:pt x="13339" y="53741"/>
                  </a:lnTo>
                  <a:lnTo>
                    <a:pt x="13287" y="53767"/>
                  </a:lnTo>
                  <a:lnTo>
                    <a:pt x="13235" y="53767"/>
                  </a:lnTo>
                  <a:lnTo>
                    <a:pt x="13184" y="53767"/>
                  </a:lnTo>
                  <a:lnTo>
                    <a:pt x="13132" y="53741"/>
                  </a:lnTo>
                  <a:lnTo>
                    <a:pt x="13080" y="53689"/>
                  </a:lnTo>
                  <a:lnTo>
                    <a:pt x="13054" y="53638"/>
                  </a:lnTo>
                  <a:lnTo>
                    <a:pt x="13054" y="53638"/>
                  </a:lnTo>
                  <a:lnTo>
                    <a:pt x="12640" y="48561"/>
                  </a:lnTo>
                  <a:lnTo>
                    <a:pt x="12433" y="46023"/>
                  </a:lnTo>
                  <a:lnTo>
                    <a:pt x="12174" y="43511"/>
                  </a:lnTo>
                  <a:lnTo>
                    <a:pt x="12174" y="43511"/>
                  </a:lnTo>
                  <a:lnTo>
                    <a:pt x="12148" y="43200"/>
                  </a:lnTo>
                  <a:lnTo>
                    <a:pt x="12148" y="43200"/>
                  </a:lnTo>
                  <a:lnTo>
                    <a:pt x="11837" y="40248"/>
                  </a:lnTo>
                  <a:lnTo>
                    <a:pt x="11837" y="40248"/>
                  </a:lnTo>
                  <a:lnTo>
                    <a:pt x="11552" y="37710"/>
                  </a:lnTo>
                  <a:lnTo>
                    <a:pt x="11552" y="37710"/>
                  </a:lnTo>
                  <a:lnTo>
                    <a:pt x="11500" y="37373"/>
                  </a:lnTo>
                  <a:lnTo>
                    <a:pt x="11500" y="37373"/>
                  </a:lnTo>
                  <a:lnTo>
                    <a:pt x="11112" y="34446"/>
                  </a:lnTo>
                  <a:lnTo>
                    <a:pt x="10671" y="31520"/>
                  </a:lnTo>
                  <a:lnTo>
                    <a:pt x="10671" y="31520"/>
                  </a:lnTo>
                  <a:lnTo>
                    <a:pt x="10620" y="31209"/>
                  </a:lnTo>
                  <a:lnTo>
                    <a:pt x="10620" y="31209"/>
                  </a:lnTo>
                  <a:lnTo>
                    <a:pt x="10309" y="29267"/>
                  </a:lnTo>
                  <a:lnTo>
                    <a:pt x="9946" y="27324"/>
                  </a:lnTo>
                  <a:lnTo>
                    <a:pt x="9558" y="25382"/>
                  </a:lnTo>
                  <a:lnTo>
                    <a:pt x="9143" y="23439"/>
                  </a:lnTo>
                  <a:lnTo>
                    <a:pt x="9143" y="23439"/>
                  </a:lnTo>
                  <a:lnTo>
                    <a:pt x="9066" y="23128"/>
                  </a:lnTo>
                  <a:lnTo>
                    <a:pt x="9066" y="23128"/>
                  </a:lnTo>
                  <a:lnTo>
                    <a:pt x="8703" y="21678"/>
                  </a:lnTo>
                  <a:lnTo>
                    <a:pt x="8340" y="20228"/>
                  </a:lnTo>
                  <a:lnTo>
                    <a:pt x="7952" y="18777"/>
                  </a:lnTo>
                  <a:lnTo>
                    <a:pt x="7538" y="17353"/>
                  </a:lnTo>
                  <a:lnTo>
                    <a:pt x="7538" y="17353"/>
                  </a:lnTo>
                  <a:lnTo>
                    <a:pt x="7279" y="16498"/>
                  </a:lnTo>
                  <a:lnTo>
                    <a:pt x="7279" y="16498"/>
                  </a:lnTo>
                  <a:lnTo>
                    <a:pt x="7201" y="16187"/>
                  </a:lnTo>
                  <a:lnTo>
                    <a:pt x="7201" y="16187"/>
                  </a:lnTo>
                  <a:lnTo>
                    <a:pt x="6735" y="14737"/>
                  </a:lnTo>
                  <a:lnTo>
                    <a:pt x="6243" y="13287"/>
                  </a:lnTo>
                  <a:lnTo>
                    <a:pt x="5699" y="11836"/>
                  </a:lnTo>
                  <a:lnTo>
                    <a:pt x="5155" y="10412"/>
                  </a:lnTo>
                  <a:lnTo>
                    <a:pt x="5155" y="10412"/>
                  </a:lnTo>
                  <a:lnTo>
                    <a:pt x="5155" y="10412"/>
                  </a:lnTo>
                  <a:lnTo>
                    <a:pt x="5025" y="10127"/>
                  </a:lnTo>
                  <a:lnTo>
                    <a:pt x="5025" y="10127"/>
                  </a:lnTo>
                  <a:lnTo>
                    <a:pt x="4559" y="8936"/>
                  </a:lnTo>
                  <a:lnTo>
                    <a:pt x="4041" y="7744"/>
                  </a:lnTo>
                  <a:lnTo>
                    <a:pt x="3497" y="6579"/>
                  </a:lnTo>
                  <a:lnTo>
                    <a:pt x="2953" y="5413"/>
                  </a:lnTo>
                  <a:lnTo>
                    <a:pt x="2953" y="5413"/>
                  </a:lnTo>
                  <a:lnTo>
                    <a:pt x="2824" y="5103"/>
                  </a:lnTo>
                  <a:lnTo>
                    <a:pt x="2824" y="5103"/>
                  </a:lnTo>
                  <a:lnTo>
                    <a:pt x="2202" y="3885"/>
                  </a:lnTo>
                  <a:lnTo>
                    <a:pt x="1555" y="2694"/>
                  </a:lnTo>
                  <a:lnTo>
                    <a:pt x="907" y="1503"/>
                  </a:lnTo>
                  <a:lnTo>
                    <a:pt x="208" y="337"/>
                  </a:lnTo>
                  <a:lnTo>
                    <a:pt x="208" y="337"/>
                  </a:lnTo>
                  <a:lnTo>
                    <a:pt x="79" y="130"/>
                  </a:lnTo>
                  <a:lnTo>
                    <a:pt x="79" y="130"/>
                  </a:lnTo>
                  <a:lnTo>
                    <a:pt x="1" y="0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1141" y="1270"/>
                  </a:lnTo>
                  <a:lnTo>
                    <a:pt x="1840" y="2539"/>
                  </a:lnTo>
                  <a:lnTo>
                    <a:pt x="2513" y="3808"/>
                  </a:lnTo>
                  <a:lnTo>
                    <a:pt x="3161" y="5077"/>
                  </a:lnTo>
                  <a:lnTo>
                    <a:pt x="3161" y="5077"/>
                  </a:lnTo>
                  <a:lnTo>
                    <a:pt x="3290" y="5388"/>
                  </a:lnTo>
                  <a:lnTo>
                    <a:pt x="3290" y="5388"/>
                  </a:lnTo>
                  <a:lnTo>
                    <a:pt x="3989" y="6864"/>
                  </a:lnTo>
                  <a:lnTo>
                    <a:pt x="4637" y="8340"/>
                  </a:lnTo>
                  <a:lnTo>
                    <a:pt x="4637" y="8340"/>
                  </a:lnTo>
                  <a:lnTo>
                    <a:pt x="5362" y="10101"/>
                  </a:lnTo>
                  <a:lnTo>
                    <a:pt x="5362" y="10101"/>
                  </a:lnTo>
                  <a:lnTo>
                    <a:pt x="5492" y="10412"/>
                  </a:lnTo>
                  <a:lnTo>
                    <a:pt x="5492" y="10412"/>
                  </a:lnTo>
                  <a:lnTo>
                    <a:pt x="6035" y="11836"/>
                  </a:lnTo>
                  <a:lnTo>
                    <a:pt x="6553" y="13287"/>
                  </a:lnTo>
                  <a:lnTo>
                    <a:pt x="7046" y="14737"/>
                  </a:lnTo>
                  <a:lnTo>
                    <a:pt x="7512" y="16213"/>
                  </a:lnTo>
                  <a:lnTo>
                    <a:pt x="7512" y="16213"/>
                  </a:lnTo>
                  <a:lnTo>
                    <a:pt x="7615" y="16498"/>
                  </a:lnTo>
                  <a:lnTo>
                    <a:pt x="7615" y="16498"/>
                  </a:lnTo>
                  <a:lnTo>
                    <a:pt x="8107" y="18156"/>
                  </a:lnTo>
                  <a:lnTo>
                    <a:pt x="8548" y="19813"/>
                  </a:lnTo>
                  <a:lnTo>
                    <a:pt x="8988" y="21471"/>
                  </a:lnTo>
                  <a:lnTo>
                    <a:pt x="9376" y="23154"/>
                  </a:lnTo>
                  <a:lnTo>
                    <a:pt x="9376" y="23154"/>
                  </a:lnTo>
                  <a:lnTo>
                    <a:pt x="9376" y="23154"/>
                  </a:lnTo>
                  <a:lnTo>
                    <a:pt x="9454" y="23439"/>
                  </a:lnTo>
                  <a:lnTo>
                    <a:pt x="9454" y="23439"/>
                  </a:lnTo>
                  <a:lnTo>
                    <a:pt x="9454" y="23439"/>
                  </a:lnTo>
                  <a:lnTo>
                    <a:pt x="9791" y="25019"/>
                  </a:lnTo>
                  <a:lnTo>
                    <a:pt x="10128" y="26573"/>
                  </a:lnTo>
                  <a:lnTo>
                    <a:pt x="10412" y="28127"/>
                  </a:lnTo>
                  <a:lnTo>
                    <a:pt x="10697" y="29707"/>
                  </a:lnTo>
                  <a:lnTo>
                    <a:pt x="10697" y="29707"/>
                  </a:lnTo>
                  <a:lnTo>
                    <a:pt x="10956" y="31209"/>
                  </a:lnTo>
                  <a:lnTo>
                    <a:pt x="10956" y="31209"/>
                  </a:lnTo>
                  <a:lnTo>
                    <a:pt x="11008" y="31520"/>
                  </a:lnTo>
                  <a:lnTo>
                    <a:pt x="11008" y="31520"/>
                  </a:lnTo>
                  <a:lnTo>
                    <a:pt x="11448" y="34472"/>
                  </a:lnTo>
                  <a:lnTo>
                    <a:pt x="11837" y="37399"/>
                  </a:lnTo>
                  <a:lnTo>
                    <a:pt x="11837" y="37399"/>
                  </a:lnTo>
                  <a:lnTo>
                    <a:pt x="11863" y="37736"/>
                  </a:lnTo>
                  <a:lnTo>
                    <a:pt x="11863" y="37736"/>
                  </a:lnTo>
                  <a:lnTo>
                    <a:pt x="12174" y="40481"/>
                  </a:lnTo>
                  <a:lnTo>
                    <a:pt x="12458" y="43226"/>
                  </a:lnTo>
                  <a:lnTo>
                    <a:pt x="12458" y="43226"/>
                  </a:lnTo>
                  <a:lnTo>
                    <a:pt x="12510" y="43537"/>
                  </a:lnTo>
                  <a:lnTo>
                    <a:pt x="12510" y="43537"/>
                  </a:lnTo>
                  <a:lnTo>
                    <a:pt x="12743" y="46049"/>
                  </a:lnTo>
                  <a:lnTo>
                    <a:pt x="12951" y="48587"/>
                  </a:lnTo>
                  <a:lnTo>
                    <a:pt x="13365" y="536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7"/>
            <p:cNvSpPr/>
            <p:nvPr/>
          </p:nvSpPr>
          <p:spPr>
            <a:xfrm>
              <a:off x="6697089" y="1703648"/>
              <a:ext cx="113675" cy="352390"/>
            </a:xfrm>
            <a:custGeom>
              <a:avLst/>
              <a:gdLst/>
              <a:ahLst/>
              <a:cxnLst/>
              <a:rect l="l" t="t" r="r" b="b"/>
              <a:pathLst>
                <a:path w="7252" h="22481" extrusionOk="0">
                  <a:moveTo>
                    <a:pt x="0" y="0"/>
                  </a:moveTo>
                  <a:lnTo>
                    <a:pt x="596" y="1399"/>
                  </a:lnTo>
                  <a:lnTo>
                    <a:pt x="1166" y="2797"/>
                  </a:lnTo>
                  <a:lnTo>
                    <a:pt x="1295" y="3108"/>
                  </a:lnTo>
                  <a:lnTo>
                    <a:pt x="1761" y="4299"/>
                  </a:lnTo>
                  <a:lnTo>
                    <a:pt x="2228" y="5517"/>
                  </a:lnTo>
                  <a:lnTo>
                    <a:pt x="3082" y="7925"/>
                  </a:lnTo>
                  <a:lnTo>
                    <a:pt x="3212" y="8236"/>
                  </a:lnTo>
                  <a:lnTo>
                    <a:pt x="3704" y="9764"/>
                  </a:lnTo>
                  <a:lnTo>
                    <a:pt x="4196" y="11292"/>
                  </a:lnTo>
                  <a:lnTo>
                    <a:pt x="4662" y="12846"/>
                  </a:lnTo>
                  <a:lnTo>
                    <a:pt x="5102" y="14374"/>
                  </a:lnTo>
                  <a:lnTo>
                    <a:pt x="5206" y="14685"/>
                  </a:lnTo>
                  <a:lnTo>
                    <a:pt x="5646" y="16342"/>
                  </a:lnTo>
                  <a:lnTo>
                    <a:pt x="6061" y="17974"/>
                  </a:lnTo>
                  <a:lnTo>
                    <a:pt x="6449" y="19632"/>
                  </a:lnTo>
                  <a:lnTo>
                    <a:pt x="6812" y="21263"/>
                  </a:lnTo>
                  <a:lnTo>
                    <a:pt x="6889" y="21600"/>
                  </a:lnTo>
                  <a:lnTo>
                    <a:pt x="7071" y="22481"/>
                  </a:lnTo>
                  <a:lnTo>
                    <a:pt x="7252" y="21988"/>
                  </a:lnTo>
                  <a:lnTo>
                    <a:pt x="7174" y="21626"/>
                  </a:lnTo>
                  <a:lnTo>
                    <a:pt x="7122" y="21315"/>
                  </a:lnTo>
                  <a:lnTo>
                    <a:pt x="6734" y="19658"/>
                  </a:lnTo>
                  <a:lnTo>
                    <a:pt x="6345" y="18000"/>
                  </a:lnTo>
                  <a:lnTo>
                    <a:pt x="5931" y="16368"/>
                  </a:lnTo>
                  <a:lnTo>
                    <a:pt x="5491" y="14737"/>
                  </a:lnTo>
                  <a:lnTo>
                    <a:pt x="5413" y="14426"/>
                  </a:lnTo>
                  <a:lnTo>
                    <a:pt x="4973" y="12872"/>
                  </a:lnTo>
                  <a:lnTo>
                    <a:pt x="4507" y="11318"/>
                  </a:lnTo>
                  <a:lnTo>
                    <a:pt x="4015" y="9790"/>
                  </a:lnTo>
                  <a:lnTo>
                    <a:pt x="3522" y="8262"/>
                  </a:lnTo>
                  <a:lnTo>
                    <a:pt x="3419" y="7951"/>
                  </a:lnTo>
                  <a:lnTo>
                    <a:pt x="3263" y="7563"/>
                  </a:lnTo>
                  <a:lnTo>
                    <a:pt x="2461" y="5335"/>
                  </a:lnTo>
                  <a:lnTo>
                    <a:pt x="1632" y="3108"/>
                  </a:lnTo>
                  <a:lnTo>
                    <a:pt x="1502" y="2823"/>
                  </a:lnTo>
                  <a:lnTo>
                    <a:pt x="933" y="1450"/>
                  </a:lnTo>
                  <a:lnTo>
                    <a:pt x="363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7"/>
            <p:cNvSpPr/>
            <p:nvPr/>
          </p:nvSpPr>
          <p:spPr>
            <a:xfrm>
              <a:off x="6842820" y="2336542"/>
              <a:ext cx="6113" cy="47119"/>
            </a:xfrm>
            <a:custGeom>
              <a:avLst/>
              <a:gdLst/>
              <a:ahLst/>
              <a:cxnLst/>
              <a:rect l="l" t="t" r="r" b="b"/>
              <a:pathLst>
                <a:path w="390" h="3006" extrusionOk="0">
                  <a:moveTo>
                    <a:pt x="1" y="1"/>
                  </a:moveTo>
                  <a:lnTo>
                    <a:pt x="27" y="1063"/>
                  </a:lnTo>
                  <a:lnTo>
                    <a:pt x="27" y="1399"/>
                  </a:lnTo>
                  <a:lnTo>
                    <a:pt x="79" y="2850"/>
                  </a:lnTo>
                  <a:lnTo>
                    <a:pt x="79" y="2927"/>
                  </a:lnTo>
                  <a:lnTo>
                    <a:pt x="130" y="2953"/>
                  </a:lnTo>
                  <a:lnTo>
                    <a:pt x="156" y="2979"/>
                  </a:lnTo>
                  <a:lnTo>
                    <a:pt x="234" y="3005"/>
                  </a:lnTo>
                  <a:lnTo>
                    <a:pt x="286" y="2979"/>
                  </a:lnTo>
                  <a:lnTo>
                    <a:pt x="338" y="2953"/>
                  </a:lnTo>
                  <a:lnTo>
                    <a:pt x="364" y="2927"/>
                  </a:lnTo>
                  <a:lnTo>
                    <a:pt x="389" y="2850"/>
                  </a:lnTo>
                  <a:lnTo>
                    <a:pt x="338" y="1425"/>
                  </a:lnTo>
                  <a:lnTo>
                    <a:pt x="338" y="1192"/>
                  </a:lnTo>
                  <a:lnTo>
                    <a:pt x="338" y="1115"/>
                  </a:lnTo>
                  <a:lnTo>
                    <a:pt x="312" y="1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CE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7"/>
            <p:cNvSpPr/>
            <p:nvPr/>
          </p:nvSpPr>
          <p:spPr>
            <a:xfrm>
              <a:off x="6360139" y="1882265"/>
              <a:ext cx="158333" cy="536304"/>
            </a:xfrm>
            <a:custGeom>
              <a:avLst/>
              <a:gdLst/>
              <a:ahLst/>
              <a:cxnLst/>
              <a:rect l="l" t="t" r="r" b="b"/>
              <a:pathLst>
                <a:path w="10101" h="34214" extrusionOk="0">
                  <a:moveTo>
                    <a:pt x="181" y="1"/>
                  </a:moveTo>
                  <a:lnTo>
                    <a:pt x="130" y="27"/>
                  </a:lnTo>
                  <a:lnTo>
                    <a:pt x="78" y="53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260"/>
                  </a:lnTo>
                  <a:lnTo>
                    <a:pt x="52" y="337"/>
                  </a:lnTo>
                  <a:lnTo>
                    <a:pt x="1114" y="1736"/>
                  </a:lnTo>
                  <a:lnTo>
                    <a:pt x="2124" y="3160"/>
                  </a:lnTo>
                  <a:lnTo>
                    <a:pt x="3108" y="4637"/>
                  </a:lnTo>
                  <a:lnTo>
                    <a:pt x="4040" y="6139"/>
                  </a:lnTo>
                  <a:lnTo>
                    <a:pt x="4506" y="6916"/>
                  </a:lnTo>
                  <a:lnTo>
                    <a:pt x="4947" y="7667"/>
                  </a:lnTo>
                  <a:lnTo>
                    <a:pt x="5361" y="8444"/>
                  </a:lnTo>
                  <a:lnTo>
                    <a:pt x="5775" y="9221"/>
                  </a:lnTo>
                  <a:lnTo>
                    <a:pt x="6164" y="10024"/>
                  </a:lnTo>
                  <a:lnTo>
                    <a:pt x="6527" y="10827"/>
                  </a:lnTo>
                  <a:lnTo>
                    <a:pt x="6889" y="11629"/>
                  </a:lnTo>
                  <a:lnTo>
                    <a:pt x="7226" y="12432"/>
                  </a:lnTo>
                  <a:lnTo>
                    <a:pt x="7563" y="13261"/>
                  </a:lnTo>
                  <a:lnTo>
                    <a:pt x="7873" y="14090"/>
                  </a:lnTo>
                  <a:lnTo>
                    <a:pt x="8132" y="14919"/>
                  </a:lnTo>
                  <a:lnTo>
                    <a:pt x="8417" y="15747"/>
                  </a:lnTo>
                  <a:lnTo>
                    <a:pt x="8650" y="16576"/>
                  </a:lnTo>
                  <a:lnTo>
                    <a:pt x="8857" y="17431"/>
                  </a:lnTo>
                  <a:lnTo>
                    <a:pt x="9065" y="18286"/>
                  </a:lnTo>
                  <a:lnTo>
                    <a:pt x="9246" y="19140"/>
                  </a:lnTo>
                  <a:lnTo>
                    <a:pt x="9375" y="20021"/>
                  </a:lnTo>
                  <a:lnTo>
                    <a:pt x="9505" y="20875"/>
                  </a:lnTo>
                  <a:lnTo>
                    <a:pt x="9609" y="21756"/>
                  </a:lnTo>
                  <a:lnTo>
                    <a:pt x="9686" y="22637"/>
                  </a:lnTo>
                  <a:lnTo>
                    <a:pt x="9712" y="23517"/>
                  </a:lnTo>
                  <a:lnTo>
                    <a:pt x="9738" y="24398"/>
                  </a:lnTo>
                  <a:lnTo>
                    <a:pt x="9712" y="25304"/>
                  </a:lnTo>
                  <a:lnTo>
                    <a:pt x="9686" y="26185"/>
                  </a:lnTo>
                  <a:lnTo>
                    <a:pt x="9583" y="27195"/>
                  </a:lnTo>
                  <a:lnTo>
                    <a:pt x="9479" y="28179"/>
                  </a:lnTo>
                  <a:lnTo>
                    <a:pt x="9298" y="29189"/>
                  </a:lnTo>
                  <a:lnTo>
                    <a:pt x="9091" y="30173"/>
                  </a:lnTo>
                  <a:lnTo>
                    <a:pt x="8857" y="31132"/>
                  </a:lnTo>
                  <a:lnTo>
                    <a:pt x="8573" y="32090"/>
                  </a:lnTo>
                  <a:lnTo>
                    <a:pt x="8236" y="33048"/>
                  </a:lnTo>
                  <a:lnTo>
                    <a:pt x="7873" y="33980"/>
                  </a:lnTo>
                  <a:lnTo>
                    <a:pt x="7873" y="34058"/>
                  </a:lnTo>
                  <a:lnTo>
                    <a:pt x="7873" y="34110"/>
                  </a:lnTo>
                  <a:lnTo>
                    <a:pt x="7925" y="34162"/>
                  </a:lnTo>
                  <a:lnTo>
                    <a:pt x="7977" y="34188"/>
                  </a:lnTo>
                  <a:lnTo>
                    <a:pt x="8055" y="34214"/>
                  </a:lnTo>
                  <a:lnTo>
                    <a:pt x="8132" y="34188"/>
                  </a:lnTo>
                  <a:lnTo>
                    <a:pt x="8184" y="34136"/>
                  </a:lnTo>
                  <a:lnTo>
                    <a:pt x="8236" y="34084"/>
                  </a:lnTo>
                  <a:lnTo>
                    <a:pt x="8573" y="33229"/>
                  </a:lnTo>
                  <a:lnTo>
                    <a:pt x="8883" y="32375"/>
                  </a:lnTo>
                  <a:lnTo>
                    <a:pt x="9142" y="31494"/>
                  </a:lnTo>
                  <a:lnTo>
                    <a:pt x="9375" y="30639"/>
                  </a:lnTo>
                  <a:lnTo>
                    <a:pt x="9583" y="29759"/>
                  </a:lnTo>
                  <a:lnTo>
                    <a:pt x="9738" y="28878"/>
                  </a:lnTo>
                  <a:lnTo>
                    <a:pt x="9868" y="27998"/>
                  </a:lnTo>
                  <a:lnTo>
                    <a:pt x="9971" y="27117"/>
                  </a:lnTo>
                  <a:lnTo>
                    <a:pt x="10049" y="26237"/>
                  </a:lnTo>
                  <a:lnTo>
                    <a:pt x="10101" y="25356"/>
                  </a:lnTo>
                  <a:lnTo>
                    <a:pt x="10101" y="24475"/>
                  </a:lnTo>
                  <a:lnTo>
                    <a:pt x="10075" y="23595"/>
                  </a:lnTo>
                  <a:lnTo>
                    <a:pt x="10049" y="22688"/>
                  </a:lnTo>
                  <a:lnTo>
                    <a:pt x="9971" y="21808"/>
                  </a:lnTo>
                  <a:lnTo>
                    <a:pt x="9868" y="20927"/>
                  </a:lnTo>
                  <a:lnTo>
                    <a:pt x="9738" y="20047"/>
                  </a:lnTo>
                  <a:lnTo>
                    <a:pt x="9583" y="19166"/>
                  </a:lnTo>
                  <a:lnTo>
                    <a:pt x="9427" y="18286"/>
                  </a:lnTo>
                  <a:lnTo>
                    <a:pt x="9220" y="17431"/>
                  </a:lnTo>
                  <a:lnTo>
                    <a:pt x="8987" y="16550"/>
                  </a:lnTo>
                  <a:lnTo>
                    <a:pt x="8754" y="15696"/>
                  </a:lnTo>
                  <a:lnTo>
                    <a:pt x="8495" y="14841"/>
                  </a:lnTo>
                  <a:lnTo>
                    <a:pt x="8210" y="13986"/>
                  </a:lnTo>
                  <a:lnTo>
                    <a:pt x="7899" y="13132"/>
                  </a:lnTo>
                  <a:lnTo>
                    <a:pt x="7563" y="12303"/>
                  </a:lnTo>
                  <a:lnTo>
                    <a:pt x="7226" y="11474"/>
                  </a:lnTo>
                  <a:lnTo>
                    <a:pt x="6863" y="10645"/>
                  </a:lnTo>
                  <a:lnTo>
                    <a:pt x="6501" y="9817"/>
                  </a:lnTo>
                  <a:lnTo>
                    <a:pt x="6086" y="9014"/>
                  </a:lnTo>
                  <a:lnTo>
                    <a:pt x="5672" y="8237"/>
                  </a:lnTo>
                  <a:lnTo>
                    <a:pt x="5258" y="7460"/>
                  </a:lnTo>
                  <a:lnTo>
                    <a:pt x="4817" y="6683"/>
                  </a:lnTo>
                  <a:lnTo>
                    <a:pt x="4299" y="5828"/>
                  </a:lnTo>
                  <a:lnTo>
                    <a:pt x="3781" y="4973"/>
                  </a:lnTo>
                  <a:lnTo>
                    <a:pt x="3237" y="4119"/>
                  </a:lnTo>
                  <a:lnTo>
                    <a:pt x="2668" y="3290"/>
                  </a:lnTo>
                  <a:lnTo>
                    <a:pt x="2098" y="2487"/>
                  </a:lnTo>
                  <a:lnTo>
                    <a:pt x="1528" y="1658"/>
                  </a:lnTo>
                  <a:lnTo>
                    <a:pt x="311" y="78"/>
                  </a:lnTo>
                  <a:lnTo>
                    <a:pt x="259" y="27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7"/>
            <p:cNvSpPr/>
            <p:nvPr/>
          </p:nvSpPr>
          <p:spPr>
            <a:xfrm>
              <a:off x="6360139" y="1882265"/>
              <a:ext cx="158333" cy="536304"/>
            </a:xfrm>
            <a:custGeom>
              <a:avLst/>
              <a:gdLst/>
              <a:ahLst/>
              <a:cxnLst/>
              <a:rect l="l" t="t" r="r" b="b"/>
              <a:pathLst>
                <a:path w="10101" h="34214" fill="none" extrusionOk="0">
                  <a:moveTo>
                    <a:pt x="52" y="337"/>
                  </a:moveTo>
                  <a:lnTo>
                    <a:pt x="52" y="337"/>
                  </a:lnTo>
                  <a:lnTo>
                    <a:pt x="1114" y="1736"/>
                  </a:lnTo>
                  <a:lnTo>
                    <a:pt x="2124" y="3160"/>
                  </a:lnTo>
                  <a:lnTo>
                    <a:pt x="3108" y="4637"/>
                  </a:lnTo>
                  <a:lnTo>
                    <a:pt x="4040" y="6139"/>
                  </a:lnTo>
                  <a:lnTo>
                    <a:pt x="4506" y="6916"/>
                  </a:lnTo>
                  <a:lnTo>
                    <a:pt x="4947" y="7667"/>
                  </a:lnTo>
                  <a:lnTo>
                    <a:pt x="5361" y="8444"/>
                  </a:lnTo>
                  <a:lnTo>
                    <a:pt x="5775" y="9221"/>
                  </a:lnTo>
                  <a:lnTo>
                    <a:pt x="6164" y="10024"/>
                  </a:lnTo>
                  <a:lnTo>
                    <a:pt x="6527" y="10827"/>
                  </a:lnTo>
                  <a:lnTo>
                    <a:pt x="6889" y="11629"/>
                  </a:lnTo>
                  <a:lnTo>
                    <a:pt x="7226" y="12432"/>
                  </a:lnTo>
                  <a:lnTo>
                    <a:pt x="7563" y="13261"/>
                  </a:lnTo>
                  <a:lnTo>
                    <a:pt x="7873" y="14090"/>
                  </a:lnTo>
                  <a:lnTo>
                    <a:pt x="8132" y="14919"/>
                  </a:lnTo>
                  <a:lnTo>
                    <a:pt x="8417" y="15747"/>
                  </a:lnTo>
                  <a:lnTo>
                    <a:pt x="8650" y="16576"/>
                  </a:lnTo>
                  <a:lnTo>
                    <a:pt x="8857" y="17431"/>
                  </a:lnTo>
                  <a:lnTo>
                    <a:pt x="9065" y="18286"/>
                  </a:lnTo>
                  <a:lnTo>
                    <a:pt x="9246" y="19140"/>
                  </a:lnTo>
                  <a:lnTo>
                    <a:pt x="9375" y="20021"/>
                  </a:lnTo>
                  <a:lnTo>
                    <a:pt x="9505" y="20875"/>
                  </a:lnTo>
                  <a:lnTo>
                    <a:pt x="9609" y="21756"/>
                  </a:lnTo>
                  <a:lnTo>
                    <a:pt x="9686" y="22637"/>
                  </a:lnTo>
                  <a:lnTo>
                    <a:pt x="9712" y="23517"/>
                  </a:lnTo>
                  <a:lnTo>
                    <a:pt x="9738" y="24398"/>
                  </a:lnTo>
                  <a:lnTo>
                    <a:pt x="9712" y="25304"/>
                  </a:lnTo>
                  <a:lnTo>
                    <a:pt x="9686" y="26185"/>
                  </a:lnTo>
                  <a:lnTo>
                    <a:pt x="9686" y="26185"/>
                  </a:lnTo>
                  <a:lnTo>
                    <a:pt x="9583" y="27195"/>
                  </a:lnTo>
                  <a:lnTo>
                    <a:pt x="9479" y="28179"/>
                  </a:lnTo>
                  <a:lnTo>
                    <a:pt x="9298" y="29189"/>
                  </a:lnTo>
                  <a:lnTo>
                    <a:pt x="9091" y="30173"/>
                  </a:lnTo>
                  <a:lnTo>
                    <a:pt x="8857" y="31132"/>
                  </a:lnTo>
                  <a:lnTo>
                    <a:pt x="8573" y="32090"/>
                  </a:lnTo>
                  <a:lnTo>
                    <a:pt x="8236" y="33048"/>
                  </a:lnTo>
                  <a:lnTo>
                    <a:pt x="7873" y="33980"/>
                  </a:lnTo>
                  <a:lnTo>
                    <a:pt x="7873" y="33980"/>
                  </a:lnTo>
                  <a:lnTo>
                    <a:pt x="7873" y="34058"/>
                  </a:lnTo>
                  <a:lnTo>
                    <a:pt x="7873" y="34110"/>
                  </a:lnTo>
                  <a:lnTo>
                    <a:pt x="7925" y="34162"/>
                  </a:lnTo>
                  <a:lnTo>
                    <a:pt x="7977" y="34188"/>
                  </a:lnTo>
                  <a:lnTo>
                    <a:pt x="8055" y="34214"/>
                  </a:lnTo>
                  <a:lnTo>
                    <a:pt x="8132" y="34188"/>
                  </a:lnTo>
                  <a:lnTo>
                    <a:pt x="8184" y="34136"/>
                  </a:lnTo>
                  <a:lnTo>
                    <a:pt x="8236" y="34084"/>
                  </a:lnTo>
                  <a:lnTo>
                    <a:pt x="8236" y="34084"/>
                  </a:lnTo>
                  <a:lnTo>
                    <a:pt x="8573" y="33229"/>
                  </a:lnTo>
                  <a:lnTo>
                    <a:pt x="8883" y="32375"/>
                  </a:lnTo>
                  <a:lnTo>
                    <a:pt x="9142" y="31494"/>
                  </a:lnTo>
                  <a:lnTo>
                    <a:pt x="9375" y="30639"/>
                  </a:lnTo>
                  <a:lnTo>
                    <a:pt x="9583" y="29759"/>
                  </a:lnTo>
                  <a:lnTo>
                    <a:pt x="9738" y="28878"/>
                  </a:lnTo>
                  <a:lnTo>
                    <a:pt x="9868" y="27998"/>
                  </a:lnTo>
                  <a:lnTo>
                    <a:pt x="9971" y="27117"/>
                  </a:lnTo>
                  <a:lnTo>
                    <a:pt x="10049" y="26237"/>
                  </a:lnTo>
                  <a:lnTo>
                    <a:pt x="10101" y="25356"/>
                  </a:lnTo>
                  <a:lnTo>
                    <a:pt x="10101" y="24475"/>
                  </a:lnTo>
                  <a:lnTo>
                    <a:pt x="10075" y="23595"/>
                  </a:lnTo>
                  <a:lnTo>
                    <a:pt x="10049" y="22688"/>
                  </a:lnTo>
                  <a:lnTo>
                    <a:pt x="9971" y="21808"/>
                  </a:lnTo>
                  <a:lnTo>
                    <a:pt x="9868" y="20927"/>
                  </a:lnTo>
                  <a:lnTo>
                    <a:pt x="9738" y="20047"/>
                  </a:lnTo>
                  <a:lnTo>
                    <a:pt x="9583" y="19166"/>
                  </a:lnTo>
                  <a:lnTo>
                    <a:pt x="9427" y="18286"/>
                  </a:lnTo>
                  <a:lnTo>
                    <a:pt x="9220" y="17431"/>
                  </a:lnTo>
                  <a:lnTo>
                    <a:pt x="8987" y="16550"/>
                  </a:lnTo>
                  <a:lnTo>
                    <a:pt x="8754" y="15696"/>
                  </a:lnTo>
                  <a:lnTo>
                    <a:pt x="8495" y="14841"/>
                  </a:lnTo>
                  <a:lnTo>
                    <a:pt x="8210" y="13986"/>
                  </a:lnTo>
                  <a:lnTo>
                    <a:pt x="7899" y="13132"/>
                  </a:lnTo>
                  <a:lnTo>
                    <a:pt x="7563" y="12303"/>
                  </a:lnTo>
                  <a:lnTo>
                    <a:pt x="7226" y="11474"/>
                  </a:lnTo>
                  <a:lnTo>
                    <a:pt x="6863" y="10645"/>
                  </a:lnTo>
                  <a:lnTo>
                    <a:pt x="6501" y="9817"/>
                  </a:lnTo>
                  <a:lnTo>
                    <a:pt x="6086" y="9014"/>
                  </a:lnTo>
                  <a:lnTo>
                    <a:pt x="5672" y="8237"/>
                  </a:lnTo>
                  <a:lnTo>
                    <a:pt x="5258" y="7460"/>
                  </a:lnTo>
                  <a:lnTo>
                    <a:pt x="4817" y="6683"/>
                  </a:lnTo>
                  <a:lnTo>
                    <a:pt x="4817" y="6683"/>
                  </a:lnTo>
                  <a:lnTo>
                    <a:pt x="4299" y="5828"/>
                  </a:lnTo>
                  <a:lnTo>
                    <a:pt x="3781" y="4973"/>
                  </a:lnTo>
                  <a:lnTo>
                    <a:pt x="3237" y="4119"/>
                  </a:lnTo>
                  <a:lnTo>
                    <a:pt x="2668" y="3290"/>
                  </a:lnTo>
                  <a:lnTo>
                    <a:pt x="2098" y="2487"/>
                  </a:lnTo>
                  <a:lnTo>
                    <a:pt x="1528" y="1658"/>
                  </a:lnTo>
                  <a:lnTo>
                    <a:pt x="311" y="78"/>
                  </a:lnTo>
                  <a:lnTo>
                    <a:pt x="311" y="78"/>
                  </a:lnTo>
                  <a:lnTo>
                    <a:pt x="259" y="27"/>
                  </a:lnTo>
                  <a:lnTo>
                    <a:pt x="181" y="1"/>
                  </a:lnTo>
                  <a:lnTo>
                    <a:pt x="130" y="27"/>
                  </a:lnTo>
                  <a:lnTo>
                    <a:pt x="78" y="53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0" y="260"/>
                  </a:lnTo>
                  <a:lnTo>
                    <a:pt x="52" y="3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7"/>
            <p:cNvSpPr/>
            <p:nvPr/>
          </p:nvSpPr>
          <p:spPr>
            <a:xfrm>
              <a:off x="6394640" y="4173966"/>
              <a:ext cx="183915" cy="295552"/>
            </a:xfrm>
            <a:custGeom>
              <a:avLst/>
              <a:gdLst/>
              <a:ahLst/>
              <a:cxnLst/>
              <a:rect l="l" t="t" r="r" b="b"/>
              <a:pathLst>
                <a:path w="11733" h="18855" extrusionOk="0">
                  <a:moveTo>
                    <a:pt x="2305" y="0"/>
                  </a:moveTo>
                  <a:lnTo>
                    <a:pt x="2202" y="26"/>
                  </a:lnTo>
                  <a:lnTo>
                    <a:pt x="1943" y="182"/>
                  </a:lnTo>
                  <a:lnTo>
                    <a:pt x="1606" y="441"/>
                  </a:lnTo>
                  <a:lnTo>
                    <a:pt x="1399" y="596"/>
                  </a:lnTo>
                  <a:lnTo>
                    <a:pt x="1192" y="829"/>
                  </a:lnTo>
                  <a:lnTo>
                    <a:pt x="985" y="1062"/>
                  </a:lnTo>
                  <a:lnTo>
                    <a:pt x="803" y="1347"/>
                  </a:lnTo>
                  <a:lnTo>
                    <a:pt x="596" y="1658"/>
                  </a:lnTo>
                  <a:lnTo>
                    <a:pt x="441" y="2021"/>
                  </a:lnTo>
                  <a:lnTo>
                    <a:pt x="285" y="2435"/>
                  </a:lnTo>
                  <a:lnTo>
                    <a:pt x="156" y="2875"/>
                  </a:lnTo>
                  <a:lnTo>
                    <a:pt x="78" y="3393"/>
                  </a:lnTo>
                  <a:lnTo>
                    <a:pt x="52" y="3937"/>
                  </a:lnTo>
                  <a:lnTo>
                    <a:pt x="26" y="5284"/>
                  </a:lnTo>
                  <a:lnTo>
                    <a:pt x="0" y="6916"/>
                  </a:lnTo>
                  <a:lnTo>
                    <a:pt x="26" y="10541"/>
                  </a:lnTo>
                  <a:lnTo>
                    <a:pt x="52" y="14867"/>
                  </a:lnTo>
                  <a:lnTo>
                    <a:pt x="1140" y="14867"/>
                  </a:lnTo>
                  <a:lnTo>
                    <a:pt x="1762" y="12069"/>
                  </a:lnTo>
                  <a:lnTo>
                    <a:pt x="1839" y="12587"/>
                  </a:lnTo>
                  <a:lnTo>
                    <a:pt x="1943" y="13131"/>
                  </a:lnTo>
                  <a:lnTo>
                    <a:pt x="2124" y="13831"/>
                  </a:lnTo>
                  <a:lnTo>
                    <a:pt x="2383" y="14608"/>
                  </a:lnTo>
                  <a:lnTo>
                    <a:pt x="2539" y="15022"/>
                  </a:lnTo>
                  <a:lnTo>
                    <a:pt x="2720" y="15436"/>
                  </a:lnTo>
                  <a:lnTo>
                    <a:pt x="2927" y="15851"/>
                  </a:lnTo>
                  <a:lnTo>
                    <a:pt x="3134" y="16265"/>
                  </a:lnTo>
                  <a:lnTo>
                    <a:pt x="3393" y="16654"/>
                  </a:lnTo>
                  <a:lnTo>
                    <a:pt x="3652" y="17016"/>
                  </a:lnTo>
                  <a:lnTo>
                    <a:pt x="3963" y="17379"/>
                  </a:lnTo>
                  <a:lnTo>
                    <a:pt x="4300" y="17664"/>
                  </a:lnTo>
                  <a:lnTo>
                    <a:pt x="4688" y="17923"/>
                  </a:lnTo>
                  <a:lnTo>
                    <a:pt x="5103" y="18156"/>
                  </a:lnTo>
                  <a:lnTo>
                    <a:pt x="5517" y="18337"/>
                  </a:lnTo>
                  <a:lnTo>
                    <a:pt x="5957" y="18492"/>
                  </a:lnTo>
                  <a:lnTo>
                    <a:pt x="6423" y="18622"/>
                  </a:lnTo>
                  <a:lnTo>
                    <a:pt x="6915" y="18726"/>
                  </a:lnTo>
                  <a:lnTo>
                    <a:pt x="7408" y="18777"/>
                  </a:lnTo>
                  <a:lnTo>
                    <a:pt x="7900" y="18829"/>
                  </a:lnTo>
                  <a:lnTo>
                    <a:pt x="8366" y="18855"/>
                  </a:lnTo>
                  <a:lnTo>
                    <a:pt x="9324" y="18855"/>
                  </a:lnTo>
                  <a:lnTo>
                    <a:pt x="9790" y="18803"/>
                  </a:lnTo>
                  <a:lnTo>
                    <a:pt x="10645" y="18726"/>
                  </a:lnTo>
                  <a:lnTo>
                    <a:pt x="10852" y="18674"/>
                  </a:lnTo>
                  <a:lnTo>
                    <a:pt x="11008" y="18622"/>
                  </a:lnTo>
                  <a:lnTo>
                    <a:pt x="11163" y="18518"/>
                  </a:lnTo>
                  <a:lnTo>
                    <a:pt x="11292" y="18441"/>
                  </a:lnTo>
                  <a:lnTo>
                    <a:pt x="11396" y="18311"/>
                  </a:lnTo>
                  <a:lnTo>
                    <a:pt x="11500" y="18182"/>
                  </a:lnTo>
                  <a:lnTo>
                    <a:pt x="11577" y="18026"/>
                  </a:lnTo>
                  <a:lnTo>
                    <a:pt x="11629" y="17871"/>
                  </a:lnTo>
                  <a:lnTo>
                    <a:pt x="11681" y="17690"/>
                  </a:lnTo>
                  <a:lnTo>
                    <a:pt x="11707" y="17508"/>
                  </a:lnTo>
                  <a:lnTo>
                    <a:pt x="11733" y="17094"/>
                  </a:lnTo>
                  <a:lnTo>
                    <a:pt x="11707" y="16628"/>
                  </a:lnTo>
                  <a:lnTo>
                    <a:pt x="11629" y="16136"/>
                  </a:lnTo>
                  <a:lnTo>
                    <a:pt x="11525" y="15644"/>
                  </a:lnTo>
                  <a:lnTo>
                    <a:pt x="11396" y="15126"/>
                  </a:lnTo>
                  <a:lnTo>
                    <a:pt x="11241" y="14582"/>
                  </a:lnTo>
                  <a:lnTo>
                    <a:pt x="11059" y="14064"/>
                  </a:lnTo>
                  <a:lnTo>
                    <a:pt x="10697" y="13054"/>
                  </a:lnTo>
                  <a:lnTo>
                    <a:pt x="10334" y="12121"/>
                  </a:lnTo>
                  <a:lnTo>
                    <a:pt x="9531" y="9972"/>
                  </a:lnTo>
                  <a:lnTo>
                    <a:pt x="8625" y="7459"/>
                  </a:lnTo>
                  <a:lnTo>
                    <a:pt x="7589" y="4481"/>
                  </a:lnTo>
                  <a:lnTo>
                    <a:pt x="230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7"/>
            <p:cNvSpPr/>
            <p:nvPr/>
          </p:nvSpPr>
          <p:spPr>
            <a:xfrm>
              <a:off x="6413309" y="4105356"/>
              <a:ext cx="133990" cy="295960"/>
            </a:xfrm>
            <a:custGeom>
              <a:avLst/>
              <a:gdLst/>
              <a:ahLst/>
              <a:cxnLst/>
              <a:rect l="l" t="t" r="r" b="b"/>
              <a:pathLst>
                <a:path w="8548" h="18881" extrusionOk="0">
                  <a:moveTo>
                    <a:pt x="1684" y="0"/>
                  </a:moveTo>
                  <a:lnTo>
                    <a:pt x="1684" y="596"/>
                  </a:lnTo>
                  <a:lnTo>
                    <a:pt x="1658" y="1218"/>
                  </a:lnTo>
                  <a:lnTo>
                    <a:pt x="1632" y="1943"/>
                  </a:lnTo>
                  <a:lnTo>
                    <a:pt x="1555" y="2694"/>
                  </a:lnTo>
                  <a:lnTo>
                    <a:pt x="1451" y="3419"/>
                  </a:lnTo>
                  <a:lnTo>
                    <a:pt x="1399" y="3730"/>
                  </a:lnTo>
                  <a:lnTo>
                    <a:pt x="1322" y="3989"/>
                  </a:lnTo>
                  <a:lnTo>
                    <a:pt x="1218" y="4222"/>
                  </a:lnTo>
                  <a:lnTo>
                    <a:pt x="1114" y="4377"/>
                  </a:lnTo>
                  <a:lnTo>
                    <a:pt x="985" y="4507"/>
                  </a:lnTo>
                  <a:lnTo>
                    <a:pt x="855" y="4688"/>
                  </a:lnTo>
                  <a:lnTo>
                    <a:pt x="726" y="4870"/>
                  </a:lnTo>
                  <a:lnTo>
                    <a:pt x="596" y="5103"/>
                  </a:lnTo>
                  <a:lnTo>
                    <a:pt x="493" y="5362"/>
                  </a:lnTo>
                  <a:lnTo>
                    <a:pt x="363" y="5646"/>
                  </a:lnTo>
                  <a:lnTo>
                    <a:pt x="260" y="5957"/>
                  </a:lnTo>
                  <a:lnTo>
                    <a:pt x="182" y="6294"/>
                  </a:lnTo>
                  <a:lnTo>
                    <a:pt x="104" y="6657"/>
                  </a:lnTo>
                  <a:lnTo>
                    <a:pt x="53" y="7045"/>
                  </a:lnTo>
                  <a:lnTo>
                    <a:pt x="1" y="7434"/>
                  </a:lnTo>
                  <a:lnTo>
                    <a:pt x="1" y="7848"/>
                  </a:lnTo>
                  <a:lnTo>
                    <a:pt x="1" y="8288"/>
                  </a:lnTo>
                  <a:lnTo>
                    <a:pt x="53" y="8728"/>
                  </a:lnTo>
                  <a:lnTo>
                    <a:pt x="104" y="9195"/>
                  </a:lnTo>
                  <a:lnTo>
                    <a:pt x="208" y="9661"/>
                  </a:lnTo>
                  <a:lnTo>
                    <a:pt x="441" y="10697"/>
                  </a:lnTo>
                  <a:lnTo>
                    <a:pt x="674" y="11759"/>
                  </a:lnTo>
                  <a:lnTo>
                    <a:pt x="907" y="12898"/>
                  </a:lnTo>
                  <a:lnTo>
                    <a:pt x="1192" y="13986"/>
                  </a:lnTo>
                  <a:lnTo>
                    <a:pt x="1322" y="14530"/>
                  </a:lnTo>
                  <a:lnTo>
                    <a:pt x="1477" y="15074"/>
                  </a:lnTo>
                  <a:lnTo>
                    <a:pt x="1658" y="15566"/>
                  </a:lnTo>
                  <a:lnTo>
                    <a:pt x="1840" y="16058"/>
                  </a:lnTo>
                  <a:lnTo>
                    <a:pt x="2047" y="16498"/>
                  </a:lnTo>
                  <a:lnTo>
                    <a:pt x="2280" y="16913"/>
                  </a:lnTo>
                  <a:lnTo>
                    <a:pt x="2513" y="17275"/>
                  </a:lnTo>
                  <a:lnTo>
                    <a:pt x="2798" y="17612"/>
                  </a:lnTo>
                  <a:lnTo>
                    <a:pt x="2927" y="17741"/>
                  </a:lnTo>
                  <a:lnTo>
                    <a:pt x="3109" y="17871"/>
                  </a:lnTo>
                  <a:lnTo>
                    <a:pt x="3445" y="18130"/>
                  </a:lnTo>
                  <a:lnTo>
                    <a:pt x="3860" y="18337"/>
                  </a:lnTo>
                  <a:lnTo>
                    <a:pt x="4274" y="18518"/>
                  </a:lnTo>
                  <a:lnTo>
                    <a:pt x="4714" y="18648"/>
                  </a:lnTo>
                  <a:lnTo>
                    <a:pt x="5181" y="18751"/>
                  </a:lnTo>
                  <a:lnTo>
                    <a:pt x="5647" y="18829"/>
                  </a:lnTo>
                  <a:lnTo>
                    <a:pt x="6087" y="18881"/>
                  </a:lnTo>
                  <a:lnTo>
                    <a:pt x="6553" y="18881"/>
                  </a:lnTo>
                  <a:lnTo>
                    <a:pt x="6968" y="18855"/>
                  </a:lnTo>
                  <a:lnTo>
                    <a:pt x="7356" y="18777"/>
                  </a:lnTo>
                  <a:lnTo>
                    <a:pt x="7693" y="18674"/>
                  </a:lnTo>
                  <a:lnTo>
                    <a:pt x="8004" y="18544"/>
                  </a:lnTo>
                  <a:lnTo>
                    <a:pt x="8237" y="18389"/>
                  </a:lnTo>
                  <a:lnTo>
                    <a:pt x="8340" y="18311"/>
                  </a:lnTo>
                  <a:lnTo>
                    <a:pt x="8418" y="18208"/>
                  </a:lnTo>
                  <a:lnTo>
                    <a:pt x="8470" y="18104"/>
                  </a:lnTo>
                  <a:lnTo>
                    <a:pt x="8522" y="17974"/>
                  </a:lnTo>
                  <a:lnTo>
                    <a:pt x="8547" y="17845"/>
                  </a:lnTo>
                  <a:lnTo>
                    <a:pt x="8547" y="17690"/>
                  </a:lnTo>
                  <a:lnTo>
                    <a:pt x="8522" y="17353"/>
                  </a:lnTo>
                  <a:lnTo>
                    <a:pt x="8444" y="16913"/>
                  </a:lnTo>
                  <a:lnTo>
                    <a:pt x="8340" y="16446"/>
                  </a:lnTo>
                  <a:lnTo>
                    <a:pt x="8211" y="15928"/>
                  </a:lnTo>
                  <a:lnTo>
                    <a:pt x="8029" y="15359"/>
                  </a:lnTo>
                  <a:lnTo>
                    <a:pt x="7641" y="14167"/>
                  </a:lnTo>
                  <a:lnTo>
                    <a:pt x="7227" y="12898"/>
                  </a:lnTo>
                  <a:lnTo>
                    <a:pt x="6838" y="11655"/>
                  </a:lnTo>
                  <a:lnTo>
                    <a:pt x="6683" y="11059"/>
                  </a:lnTo>
                  <a:lnTo>
                    <a:pt x="6553" y="10490"/>
                  </a:lnTo>
                  <a:lnTo>
                    <a:pt x="6476" y="9946"/>
                  </a:lnTo>
                  <a:lnTo>
                    <a:pt x="6424" y="9454"/>
                  </a:lnTo>
                  <a:lnTo>
                    <a:pt x="6294" y="6993"/>
                  </a:lnTo>
                  <a:lnTo>
                    <a:pt x="6113" y="3989"/>
                  </a:lnTo>
                  <a:lnTo>
                    <a:pt x="5906" y="363"/>
                  </a:lnTo>
                  <a:lnTo>
                    <a:pt x="1684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7"/>
            <p:cNvSpPr/>
            <p:nvPr/>
          </p:nvSpPr>
          <p:spPr>
            <a:xfrm>
              <a:off x="6413309" y="4105356"/>
              <a:ext cx="133990" cy="295960"/>
            </a:xfrm>
            <a:custGeom>
              <a:avLst/>
              <a:gdLst/>
              <a:ahLst/>
              <a:cxnLst/>
              <a:rect l="l" t="t" r="r" b="b"/>
              <a:pathLst>
                <a:path w="8548" h="18881" fill="none" extrusionOk="0">
                  <a:moveTo>
                    <a:pt x="1684" y="0"/>
                  </a:moveTo>
                  <a:lnTo>
                    <a:pt x="1684" y="0"/>
                  </a:lnTo>
                  <a:lnTo>
                    <a:pt x="1684" y="596"/>
                  </a:lnTo>
                  <a:lnTo>
                    <a:pt x="1658" y="1218"/>
                  </a:lnTo>
                  <a:lnTo>
                    <a:pt x="1632" y="1943"/>
                  </a:lnTo>
                  <a:lnTo>
                    <a:pt x="1555" y="2694"/>
                  </a:lnTo>
                  <a:lnTo>
                    <a:pt x="1451" y="3419"/>
                  </a:lnTo>
                  <a:lnTo>
                    <a:pt x="1399" y="3730"/>
                  </a:lnTo>
                  <a:lnTo>
                    <a:pt x="1322" y="3989"/>
                  </a:lnTo>
                  <a:lnTo>
                    <a:pt x="1218" y="4222"/>
                  </a:lnTo>
                  <a:lnTo>
                    <a:pt x="1114" y="4377"/>
                  </a:lnTo>
                  <a:lnTo>
                    <a:pt x="1114" y="4377"/>
                  </a:lnTo>
                  <a:lnTo>
                    <a:pt x="985" y="4507"/>
                  </a:lnTo>
                  <a:lnTo>
                    <a:pt x="855" y="4688"/>
                  </a:lnTo>
                  <a:lnTo>
                    <a:pt x="726" y="4870"/>
                  </a:lnTo>
                  <a:lnTo>
                    <a:pt x="596" y="5103"/>
                  </a:lnTo>
                  <a:lnTo>
                    <a:pt x="493" y="5362"/>
                  </a:lnTo>
                  <a:lnTo>
                    <a:pt x="363" y="5646"/>
                  </a:lnTo>
                  <a:lnTo>
                    <a:pt x="260" y="5957"/>
                  </a:lnTo>
                  <a:lnTo>
                    <a:pt x="182" y="6294"/>
                  </a:lnTo>
                  <a:lnTo>
                    <a:pt x="104" y="6657"/>
                  </a:lnTo>
                  <a:lnTo>
                    <a:pt x="53" y="7045"/>
                  </a:lnTo>
                  <a:lnTo>
                    <a:pt x="1" y="7434"/>
                  </a:lnTo>
                  <a:lnTo>
                    <a:pt x="1" y="7848"/>
                  </a:lnTo>
                  <a:lnTo>
                    <a:pt x="1" y="8288"/>
                  </a:lnTo>
                  <a:lnTo>
                    <a:pt x="53" y="8728"/>
                  </a:lnTo>
                  <a:lnTo>
                    <a:pt x="104" y="9195"/>
                  </a:lnTo>
                  <a:lnTo>
                    <a:pt x="208" y="9661"/>
                  </a:lnTo>
                  <a:lnTo>
                    <a:pt x="208" y="9661"/>
                  </a:lnTo>
                  <a:lnTo>
                    <a:pt x="441" y="10697"/>
                  </a:lnTo>
                  <a:lnTo>
                    <a:pt x="674" y="11759"/>
                  </a:lnTo>
                  <a:lnTo>
                    <a:pt x="907" y="12898"/>
                  </a:lnTo>
                  <a:lnTo>
                    <a:pt x="1192" y="13986"/>
                  </a:lnTo>
                  <a:lnTo>
                    <a:pt x="1322" y="14530"/>
                  </a:lnTo>
                  <a:lnTo>
                    <a:pt x="1477" y="15074"/>
                  </a:lnTo>
                  <a:lnTo>
                    <a:pt x="1658" y="15566"/>
                  </a:lnTo>
                  <a:lnTo>
                    <a:pt x="1840" y="16058"/>
                  </a:lnTo>
                  <a:lnTo>
                    <a:pt x="2047" y="16498"/>
                  </a:lnTo>
                  <a:lnTo>
                    <a:pt x="2280" y="16913"/>
                  </a:lnTo>
                  <a:lnTo>
                    <a:pt x="2513" y="17275"/>
                  </a:lnTo>
                  <a:lnTo>
                    <a:pt x="2798" y="17612"/>
                  </a:lnTo>
                  <a:lnTo>
                    <a:pt x="2798" y="17612"/>
                  </a:lnTo>
                  <a:lnTo>
                    <a:pt x="2927" y="17741"/>
                  </a:lnTo>
                  <a:lnTo>
                    <a:pt x="3109" y="17871"/>
                  </a:lnTo>
                  <a:lnTo>
                    <a:pt x="3445" y="18130"/>
                  </a:lnTo>
                  <a:lnTo>
                    <a:pt x="3860" y="18337"/>
                  </a:lnTo>
                  <a:lnTo>
                    <a:pt x="4274" y="18518"/>
                  </a:lnTo>
                  <a:lnTo>
                    <a:pt x="4714" y="18648"/>
                  </a:lnTo>
                  <a:lnTo>
                    <a:pt x="5181" y="18751"/>
                  </a:lnTo>
                  <a:lnTo>
                    <a:pt x="5647" y="18829"/>
                  </a:lnTo>
                  <a:lnTo>
                    <a:pt x="6087" y="18881"/>
                  </a:lnTo>
                  <a:lnTo>
                    <a:pt x="6553" y="18881"/>
                  </a:lnTo>
                  <a:lnTo>
                    <a:pt x="6968" y="18855"/>
                  </a:lnTo>
                  <a:lnTo>
                    <a:pt x="7356" y="18777"/>
                  </a:lnTo>
                  <a:lnTo>
                    <a:pt x="7693" y="18674"/>
                  </a:lnTo>
                  <a:lnTo>
                    <a:pt x="8004" y="18544"/>
                  </a:lnTo>
                  <a:lnTo>
                    <a:pt x="8237" y="18389"/>
                  </a:lnTo>
                  <a:lnTo>
                    <a:pt x="8340" y="18311"/>
                  </a:lnTo>
                  <a:lnTo>
                    <a:pt x="8418" y="18208"/>
                  </a:lnTo>
                  <a:lnTo>
                    <a:pt x="8470" y="18104"/>
                  </a:lnTo>
                  <a:lnTo>
                    <a:pt x="8522" y="17974"/>
                  </a:lnTo>
                  <a:lnTo>
                    <a:pt x="8522" y="17974"/>
                  </a:lnTo>
                  <a:lnTo>
                    <a:pt x="8547" y="17845"/>
                  </a:lnTo>
                  <a:lnTo>
                    <a:pt x="8547" y="17690"/>
                  </a:lnTo>
                  <a:lnTo>
                    <a:pt x="8522" y="17353"/>
                  </a:lnTo>
                  <a:lnTo>
                    <a:pt x="8444" y="16913"/>
                  </a:lnTo>
                  <a:lnTo>
                    <a:pt x="8340" y="16446"/>
                  </a:lnTo>
                  <a:lnTo>
                    <a:pt x="8211" y="15928"/>
                  </a:lnTo>
                  <a:lnTo>
                    <a:pt x="8029" y="15359"/>
                  </a:lnTo>
                  <a:lnTo>
                    <a:pt x="7641" y="14167"/>
                  </a:lnTo>
                  <a:lnTo>
                    <a:pt x="7227" y="12898"/>
                  </a:lnTo>
                  <a:lnTo>
                    <a:pt x="6838" y="11655"/>
                  </a:lnTo>
                  <a:lnTo>
                    <a:pt x="6683" y="11059"/>
                  </a:lnTo>
                  <a:lnTo>
                    <a:pt x="6553" y="10490"/>
                  </a:lnTo>
                  <a:lnTo>
                    <a:pt x="6476" y="9946"/>
                  </a:lnTo>
                  <a:lnTo>
                    <a:pt x="6424" y="9454"/>
                  </a:lnTo>
                  <a:lnTo>
                    <a:pt x="6424" y="9454"/>
                  </a:lnTo>
                  <a:lnTo>
                    <a:pt x="6294" y="6993"/>
                  </a:lnTo>
                  <a:lnTo>
                    <a:pt x="6113" y="3989"/>
                  </a:lnTo>
                  <a:lnTo>
                    <a:pt x="5906" y="363"/>
                  </a:lnTo>
                  <a:lnTo>
                    <a:pt x="16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7"/>
            <p:cNvSpPr/>
            <p:nvPr/>
          </p:nvSpPr>
          <p:spPr>
            <a:xfrm>
              <a:off x="6326031" y="2541963"/>
              <a:ext cx="308139" cy="1634448"/>
            </a:xfrm>
            <a:custGeom>
              <a:avLst/>
              <a:gdLst/>
              <a:ahLst/>
              <a:cxnLst/>
              <a:rect l="l" t="t" r="r" b="b"/>
              <a:pathLst>
                <a:path w="19658" h="104271" extrusionOk="0">
                  <a:moveTo>
                    <a:pt x="3238" y="1"/>
                  </a:moveTo>
                  <a:lnTo>
                    <a:pt x="2798" y="1477"/>
                  </a:lnTo>
                  <a:lnTo>
                    <a:pt x="2383" y="2927"/>
                  </a:lnTo>
                  <a:lnTo>
                    <a:pt x="2021" y="4326"/>
                  </a:lnTo>
                  <a:lnTo>
                    <a:pt x="1710" y="5725"/>
                  </a:lnTo>
                  <a:lnTo>
                    <a:pt x="1632" y="6087"/>
                  </a:lnTo>
                  <a:lnTo>
                    <a:pt x="1373" y="7279"/>
                  </a:lnTo>
                  <a:lnTo>
                    <a:pt x="1140" y="8444"/>
                  </a:lnTo>
                  <a:lnTo>
                    <a:pt x="933" y="9584"/>
                  </a:lnTo>
                  <a:lnTo>
                    <a:pt x="752" y="10723"/>
                  </a:lnTo>
                  <a:lnTo>
                    <a:pt x="674" y="11241"/>
                  </a:lnTo>
                  <a:lnTo>
                    <a:pt x="467" y="12847"/>
                  </a:lnTo>
                  <a:lnTo>
                    <a:pt x="285" y="14401"/>
                  </a:lnTo>
                  <a:lnTo>
                    <a:pt x="259" y="14789"/>
                  </a:lnTo>
                  <a:lnTo>
                    <a:pt x="104" y="16602"/>
                  </a:lnTo>
                  <a:lnTo>
                    <a:pt x="26" y="18337"/>
                  </a:lnTo>
                  <a:lnTo>
                    <a:pt x="0" y="19969"/>
                  </a:lnTo>
                  <a:lnTo>
                    <a:pt x="26" y="21523"/>
                  </a:lnTo>
                  <a:lnTo>
                    <a:pt x="26" y="21963"/>
                  </a:lnTo>
                  <a:lnTo>
                    <a:pt x="78" y="23181"/>
                  </a:lnTo>
                  <a:lnTo>
                    <a:pt x="156" y="24346"/>
                  </a:lnTo>
                  <a:lnTo>
                    <a:pt x="156" y="24476"/>
                  </a:lnTo>
                  <a:lnTo>
                    <a:pt x="182" y="24709"/>
                  </a:lnTo>
                  <a:lnTo>
                    <a:pt x="208" y="24838"/>
                  </a:lnTo>
                  <a:lnTo>
                    <a:pt x="363" y="26522"/>
                  </a:lnTo>
                  <a:lnTo>
                    <a:pt x="544" y="28050"/>
                  </a:lnTo>
                  <a:lnTo>
                    <a:pt x="752" y="29448"/>
                  </a:lnTo>
                  <a:lnTo>
                    <a:pt x="933" y="30717"/>
                  </a:lnTo>
                  <a:lnTo>
                    <a:pt x="959" y="30795"/>
                  </a:lnTo>
                  <a:lnTo>
                    <a:pt x="985" y="31080"/>
                  </a:lnTo>
                  <a:lnTo>
                    <a:pt x="1218" y="32478"/>
                  </a:lnTo>
                  <a:lnTo>
                    <a:pt x="1295" y="33100"/>
                  </a:lnTo>
                  <a:lnTo>
                    <a:pt x="1373" y="33618"/>
                  </a:lnTo>
                  <a:lnTo>
                    <a:pt x="1477" y="34758"/>
                  </a:lnTo>
                  <a:lnTo>
                    <a:pt x="1632" y="35923"/>
                  </a:lnTo>
                  <a:lnTo>
                    <a:pt x="1710" y="36441"/>
                  </a:lnTo>
                  <a:lnTo>
                    <a:pt x="1917" y="37969"/>
                  </a:lnTo>
                  <a:lnTo>
                    <a:pt x="2176" y="39575"/>
                  </a:lnTo>
                  <a:lnTo>
                    <a:pt x="2228" y="39937"/>
                  </a:lnTo>
                  <a:lnTo>
                    <a:pt x="2616" y="42113"/>
                  </a:lnTo>
                  <a:lnTo>
                    <a:pt x="3031" y="44418"/>
                  </a:lnTo>
                  <a:lnTo>
                    <a:pt x="3212" y="45350"/>
                  </a:lnTo>
                  <a:lnTo>
                    <a:pt x="3367" y="46205"/>
                  </a:lnTo>
                  <a:lnTo>
                    <a:pt x="3497" y="47034"/>
                  </a:lnTo>
                  <a:lnTo>
                    <a:pt x="3575" y="47940"/>
                  </a:lnTo>
                  <a:lnTo>
                    <a:pt x="3575" y="48070"/>
                  </a:lnTo>
                  <a:lnTo>
                    <a:pt x="3575" y="48225"/>
                  </a:lnTo>
                  <a:lnTo>
                    <a:pt x="3575" y="48432"/>
                  </a:lnTo>
                  <a:lnTo>
                    <a:pt x="3600" y="48588"/>
                  </a:lnTo>
                  <a:lnTo>
                    <a:pt x="3600" y="48691"/>
                  </a:lnTo>
                  <a:lnTo>
                    <a:pt x="3600" y="49442"/>
                  </a:lnTo>
                  <a:lnTo>
                    <a:pt x="3600" y="50323"/>
                  </a:lnTo>
                  <a:lnTo>
                    <a:pt x="3497" y="52498"/>
                  </a:lnTo>
                  <a:lnTo>
                    <a:pt x="3341" y="53690"/>
                  </a:lnTo>
                  <a:lnTo>
                    <a:pt x="3186" y="54933"/>
                  </a:lnTo>
                  <a:lnTo>
                    <a:pt x="3057" y="56176"/>
                  </a:lnTo>
                  <a:lnTo>
                    <a:pt x="2953" y="57445"/>
                  </a:lnTo>
                  <a:lnTo>
                    <a:pt x="2927" y="57860"/>
                  </a:lnTo>
                  <a:lnTo>
                    <a:pt x="2875" y="59051"/>
                  </a:lnTo>
                  <a:lnTo>
                    <a:pt x="2849" y="59517"/>
                  </a:lnTo>
                  <a:lnTo>
                    <a:pt x="2798" y="61460"/>
                  </a:lnTo>
                  <a:lnTo>
                    <a:pt x="2772" y="63454"/>
                  </a:lnTo>
                  <a:lnTo>
                    <a:pt x="2798" y="65422"/>
                  </a:lnTo>
                  <a:lnTo>
                    <a:pt x="2823" y="67416"/>
                  </a:lnTo>
                  <a:lnTo>
                    <a:pt x="2849" y="67857"/>
                  </a:lnTo>
                  <a:lnTo>
                    <a:pt x="2901" y="69126"/>
                  </a:lnTo>
                  <a:lnTo>
                    <a:pt x="2927" y="69540"/>
                  </a:lnTo>
                  <a:lnTo>
                    <a:pt x="3057" y="71819"/>
                  </a:lnTo>
                  <a:lnTo>
                    <a:pt x="3212" y="74021"/>
                  </a:lnTo>
                  <a:lnTo>
                    <a:pt x="3393" y="76170"/>
                  </a:lnTo>
                  <a:lnTo>
                    <a:pt x="3575" y="78242"/>
                  </a:lnTo>
                  <a:lnTo>
                    <a:pt x="3652" y="78916"/>
                  </a:lnTo>
                  <a:lnTo>
                    <a:pt x="4015" y="82179"/>
                  </a:lnTo>
                  <a:lnTo>
                    <a:pt x="4377" y="85054"/>
                  </a:lnTo>
                  <a:lnTo>
                    <a:pt x="4714" y="87488"/>
                  </a:lnTo>
                  <a:lnTo>
                    <a:pt x="4792" y="87877"/>
                  </a:lnTo>
                  <a:lnTo>
                    <a:pt x="5077" y="89819"/>
                  </a:lnTo>
                  <a:lnTo>
                    <a:pt x="5154" y="90337"/>
                  </a:lnTo>
                  <a:lnTo>
                    <a:pt x="6061" y="96242"/>
                  </a:lnTo>
                  <a:lnTo>
                    <a:pt x="6139" y="96605"/>
                  </a:lnTo>
                  <a:lnTo>
                    <a:pt x="6553" y="99376"/>
                  </a:lnTo>
                  <a:lnTo>
                    <a:pt x="6890" y="101733"/>
                  </a:lnTo>
                  <a:lnTo>
                    <a:pt x="6941" y="102147"/>
                  </a:lnTo>
                  <a:lnTo>
                    <a:pt x="6941" y="102251"/>
                  </a:lnTo>
                  <a:lnTo>
                    <a:pt x="7045" y="103079"/>
                  </a:lnTo>
                  <a:lnTo>
                    <a:pt x="7382" y="103338"/>
                  </a:lnTo>
                  <a:lnTo>
                    <a:pt x="7718" y="103572"/>
                  </a:lnTo>
                  <a:lnTo>
                    <a:pt x="8107" y="103753"/>
                  </a:lnTo>
                  <a:lnTo>
                    <a:pt x="8469" y="103908"/>
                  </a:lnTo>
                  <a:lnTo>
                    <a:pt x="8573" y="103934"/>
                  </a:lnTo>
                  <a:lnTo>
                    <a:pt x="8677" y="103986"/>
                  </a:lnTo>
                  <a:lnTo>
                    <a:pt x="8987" y="104064"/>
                  </a:lnTo>
                  <a:lnTo>
                    <a:pt x="9065" y="104090"/>
                  </a:lnTo>
                  <a:lnTo>
                    <a:pt x="9298" y="104141"/>
                  </a:lnTo>
                  <a:lnTo>
                    <a:pt x="9687" y="104219"/>
                  </a:lnTo>
                  <a:lnTo>
                    <a:pt x="10049" y="104271"/>
                  </a:lnTo>
                  <a:lnTo>
                    <a:pt x="11059" y="104271"/>
                  </a:lnTo>
                  <a:lnTo>
                    <a:pt x="11318" y="104219"/>
                  </a:lnTo>
                  <a:lnTo>
                    <a:pt x="11551" y="104167"/>
                  </a:lnTo>
                  <a:lnTo>
                    <a:pt x="11707" y="104115"/>
                  </a:lnTo>
                  <a:lnTo>
                    <a:pt x="12147" y="100671"/>
                  </a:lnTo>
                  <a:lnTo>
                    <a:pt x="12225" y="100179"/>
                  </a:lnTo>
                  <a:lnTo>
                    <a:pt x="12536" y="97744"/>
                  </a:lnTo>
                  <a:lnTo>
                    <a:pt x="12587" y="97330"/>
                  </a:lnTo>
                  <a:lnTo>
                    <a:pt x="13675" y="89042"/>
                  </a:lnTo>
                  <a:lnTo>
                    <a:pt x="13779" y="88421"/>
                  </a:lnTo>
                  <a:lnTo>
                    <a:pt x="14918" y="79926"/>
                  </a:lnTo>
                  <a:lnTo>
                    <a:pt x="14970" y="79537"/>
                  </a:lnTo>
                  <a:lnTo>
                    <a:pt x="15281" y="77388"/>
                  </a:lnTo>
                  <a:lnTo>
                    <a:pt x="15333" y="76870"/>
                  </a:lnTo>
                  <a:lnTo>
                    <a:pt x="16136" y="71068"/>
                  </a:lnTo>
                  <a:lnTo>
                    <a:pt x="16187" y="70680"/>
                  </a:lnTo>
                  <a:lnTo>
                    <a:pt x="16550" y="68193"/>
                  </a:lnTo>
                  <a:lnTo>
                    <a:pt x="16731" y="66924"/>
                  </a:lnTo>
                  <a:lnTo>
                    <a:pt x="16887" y="65655"/>
                  </a:lnTo>
                  <a:lnTo>
                    <a:pt x="16964" y="65163"/>
                  </a:lnTo>
                  <a:lnTo>
                    <a:pt x="17120" y="63583"/>
                  </a:lnTo>
                  <a:lnTo>
                    <a:pt x="17249" y="62081"/>
                  </a:lnTo>
                  <a:lnTo>
                    <a:pt x="17249" y="62003"/>
                  </a:lnTo>
                  <a:lnTo>
                    <a:pt x="17275" y="61667"/>
                  </a:lnTo>
                  <a:lnTo>
                    <a:pt x="17379" y="59724"/>
                  </a:lnTo>
                  <a:lnTo>
                    <a:pt x="17431" y="57963"/>
                  </a:lnTo>
                  <a:lnTo>
                    <a:pt x="17456" y="56409"/>
                  </a:lnTo>
                  <a:lnTo>
                    <a:pt x="17431" y="55011"/>
                  </a:lnTo>
                  <a:lnTo>
                    <a:pt x="17431" y="54596"/>
                  </a:lnTo>
                  <a:lnTo>
                    <a:pt x="17353" y="53120"/>
                  </a:lnTo>
                  <a:lnTo>
                    <a:pt x="17275" y="52006"/>
                  </a:lnTo>
                  <a:lnTo>
                    <a:pt x="17223" y="51514"/>
                  </a:lnTo>
                  <a:lnTo>
                    <a:pt x="17172" y="51074"/>
                  </a:lnTo>
                  <a:lnTo>
                    <a:pt x="17534" y="47707"/>
                  </a:lnTo>
                  <a:lnTo>
                    <a:pt x="17871" y="44496"/>
                  </a:lnTo>
                  <a:lnTo>
                    <a:pt x="17923" y="44004"/>
                  </a:lnTo>
                  <a:lnTo>
                    <a:pt x="18026" y="42683"/>
                  </a:lnTo>
                  <a:lnTo>
                    <a:pt x="18078" y="42268"/>
                  </a:lnTo>
                  <a:lnTo>
                    <a:pt x="18259" y="39989"/>
                  </a:lnTo>
                  <a:lnTo>
                    <a:pt x="18441" y="37814"/>
                  </a:lnTo>
                  <a:lnTo>
                    <a:pt x="18570" y="35793"/>
                  </a:lnTo>
                  <a:lnTo>
                    <a:pt x="18700" y="33903"/>
                  </a:lnTo>
                  <a:lnTo>
                    <a:pt x="18725" y="33566"/>
                  </a:lnTo>
                  <a:lnTo>
                    <a:pt x="18751" y="32867"/>
                  </a:lnTo>
                  <a:lnTo>
                    <a:pt x="18959" y="28723"/>
                  </a:lnTo>
                  <a:lnTo>
                    <a:pt x="19166" y="23621"/>
                  </a:lnTo>
                  <a:lnTo>
                    <a:pt x="19192" y="23206"/>
                  </a:lnTo>
                  <a:lnTo>
                    <a:pt x="19192" y="22973"/>
                  </a:lnTo>
                  <a:lnTo>
                    <a:pt x="19218" y="22507"/>
                  </a:lnTo>
                  <a:lnTo>
                    <a:pt x="19399" y="18156"/>
                  </a:lnTo>
                  <a:lnTo>
                    <a:pt x="19528" y="13883"/>
                  </a:lnTo>
                  <a:lnTo>
                    <a:pt x="19528" y="13468"/>
                  </a:lnTo>
                  <a:lnTo>
                    <a:pt x="19554" y="13054"/>
                  </a:lnTo>
                  <a:lnTo>
                    <a:pt x="19554" y="12536"/>
                  </a:lnTo>
                  <a:lnTo>
                    <a:pt x="19580" y="12070"/>
                  </a:lnTo>
                  <a:lnTo>
                    <a:pt x="19658" y="8133"/>
                  </a:lnTo>
                  <a:lnTo>
                    <a:pt x="19658" y="6476"/>
                  </a:lnTo>
                  <a:lnTo>
                    <a:pt x="19658" y="5077"/>
                  </a:lnTo>
                  <a:lnTo>
                    <a:pt x="19632" y="3912"/>
                  </a:lnTo>
                  <a:lnTo>
                    <a:pt x="19606" y="3420"/>
                  </a:lnTo>
                  <a:lnTo>
                    <a:pt x="19554" y="3109"/>
                  </a:lnTo>
                  <a:lnTo>
                    <a:pt x="19528" y="2927"/>
                  </a:lnTo>
                  <a:lnTo>
                    <a:pt x="19502" y="2876"/>
                  </a:lnTo>
                  <a:lnTo>
                    <a:pt x="19425" y="2876"/>
                  </a:lnTo>
                  <a:lnTo>
                    <a:pt x="19399" y="2927"/>
                  </a:lnTo>
                  <a:lnTo>
                    <a:pt x="19114" y="2876"/>
                  </a:lnTo>
                  <a:lnTo>
                    <a:pt x="18492" y="2772"/>
                  </a:lnTo>
                  <a:lnTo>
                    <a:pt x="10567" y="1322"/>
                  </a:lnTo>
                  <a:lnTo>
                    <a:pt x="10205" y="1270"/>
                  </a:lnTo>
                  <a:lnTo>
                    <a:pt x="6708" y="622"/>
                  </a:lnTo>
                  <a:lnTo>
                    <a:pt x="6164" y="545"/>
                  </a:lnTo>
                  <a:lnTo>
                    <a:pt x="32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7"/>
            <p:cNvSpPr/>
            <p:nvPr/>
          </p:nvSpPr>
          <p:spPr>
            <a:xfrm>
              <a:off x="6326031" y="2541963"/>
              <a:ext cx="308139" cy="1634448"/>
            </a:xfrm>
            <a:custGeom>
              <a:avLst/>
              <a:gdLst/>
              <a:ahLst/>
              <a:cxnLst/>
              <a:rect l="l" t="t" r="r" b="b"/>
              <a:pathLst>
                <a:path w="19658" h="104271" fill="none" extrusionOk="0">
                  <a:moveTo>
                    <a:pt x="19580" y="12070"/>
                  </a:moveTo>
                  <a:lnTo>
                    <a:pt x="19580" y="12070"/>
                  </a:lnTo>
                  <a:lnTo>
                    <a:pt x="19554" y="12536"/>
                  </a:lnTo>
                  <a:lnTo>
                    <a:pt x="19554" y="12536"/>
                  </a:lnTo>
                  <a:lnTo>
                    <a:pt x="19554" y="13054"/>
                  </a:lnTo>
                  <a:lnTo>
                    <a:pt x="19554" y="13054"/>
                  </a:lnTo>
                  <a:lnTo>
                    <a:pt x="19528" y="13468"/>
                  </a:lnTo>
                  <a:lnTo>
                    <a:pt x="19528" y="13468"/>
                  </a:lnTo>
                  <a:lnTo>
                    <a:pt x="19528" y="13883"/>
                  </a:lnTo>
                  <a:lnTo>
                    <a:pt x="19528" y="13883"/>
                  </a:lnTo>
                  <a:lnTo>
                    <a:pt x="19399" y="18156"/>
                  </a:lnTo>
                  <a:lnTo>
                    <a:pt x="19218" y="22507"/>
                  </a:lnTo>
                  <a:lnTo>
                    <a:pt x="19218" y="22507"/>
                  </a:lnTo>
                  <a:lnTo>
                    <a:pt x="19192" y="22973"/>
                  </a:lnTo>
                  <a:lnTo>
                    <a:pt x="19192" y="22973"/>
                  </a:lnTo>
                  <a:lnTo>
                    <a:pt x="19192" y="23206"/>
                  </a:lnTo>
                  <a:lnTo>
                    <a:pt x="19192" y="23206"/>
                  </a:lnTo>
                  <a:lnTo>
                    <a:pt x="19166" y="23621"/>
                  </a:lnTo>
                  <a:lnTo>
                    <a:pt x="19166" y="23621"/>
                  </a:lnTo>
                  <a:lnTo>
                    <a:pt x="18959" y="28723"/>
                  </a:lnTo>
                  <a:lnTo>
                    <a:pt x="18751" y="32867"/>
                  </a:lnTo>
                  <a:lnTo>
                    <a:pt x="18751" y="32867"/>
                  </a:lnTo>
                  <a:lnTo>
                    <a:pt x="18725" y="33566"/>
                  </a:lnTo>
                  <a:lnTo>
                    <a:pt x="18725" y="33566"/>
                  </a:lnTo>
                  <a:lnTo>
                    <a:pt x="18700" y="33903"/>
                  </a:lnTo>
                  <a:lnTo>
                    <a:pt x="18700" y="33903"/>
                  </a:lnTo>
                  <a:lnTo>
                    <a:pt x="18570" y="35793"/>
                  </a:lnTo>
                  <a:lnTo>
                    <a:pt x="18441" y="37814"/>
                  </a:lnTo>
                  <a:lnTo>
                    <a:pt x="18259" y="39989"/>
                  </a:lnTo>
                  <a:lnTo>
                    <a:pt x="18078" y="42268"/>
                  </a:lnTo>
                  <a:lnTo>
                    <a:pt x="18078" y="42268"/>
                  </a:lnTo>
                  <a:lnTo>
                    <a:pt x="18026" y="42683"/>
                  </a:lnTo>
                  <a:lnTo>
                    <a:pt x="18026" y="42683"/>
                  </a:lnTo>
                  <a:lnTo>
                    <a:pt x="17923" y="44004"/>
                  </a:lnTo>
                  <a:lnTo>
                    <a:pt x="17923" y="44004"/>
                  </a:lnTo>
                  <a:lnTo>
                    <a:pt x="17871" y="44496"/>
                  </a:lnTo>
                  <a:lnTo>
                    <a:pt x="17871" y="44496"/>
                  </a:lnTo>
                  <a:lnTo>
                    <a:pt x="17871" y="44496"/>
                  </a:lnTo>
                  <a:lnTo>
                    <a:pt x="17534" y="47707"/>
                  </a:lnTo>
                  <a:lnTo>
                    <a:pt x="17172" y="51074"/>
                  </a:lnTo>
                  <a:lnTo>
                    <a:pt x="17172" y="51074"/>
                  </a:lnTo>
                  <a:lnTo>
                    <a:pt x="17223" y="51514"/>
                  </a:lnTo>
                  <a:lnTo>
                    <a:pt x="17223" y="51514"/>
                  </a:lnTo>
                  <a:lnTo>
                    <a:pt x="17275" y="52006"/>
                  </a:lnTo>
                  <a:lnTo>
                    <a:pt x="17275" y="52006"/>
                  </a:lnTo>
                  <a:lnTo>
                    <a:pt x="17353" y="53120"/>
                  </a:lnTo>
                  <a:lnTo>
                    <a:pt x="17431" y="54596"/>
                  </a:lnTo>
                  <a:lnTo>
                    <a:pt x="17431" y="54596"/>
                  </a:lnTo>
                  <a:lnTo>
                    <a:pt x="17431" y="55011"/>
                  </a:lnTo>
                  <a:lnTo>
                    <a:pt x="17431" y="55011"/>
                  </a:lnTo>
                  <a:lnTo>
                    <a:pt x="17456" y="56409"/>
                  </a:lnTo>
                  <a:lnTo>
                    <a:pt x="17431" y="57963"/>
                  </a:lnTo>
                  <a:lnTo>
                    <a:pt x="17379" y="59724"/>
                  </a:lnTo>
                  <a:lnTo>
                    <a:pt x="17275" y="61667"/>
                  </a:lnTo>
                  <a:lnTo>
                    <a:pt x="17275" y="61667"/>
                  </a:lnTo>
                  <a:lnTo>
                    <a:pt x="17249" y="62003"/>
                  </a:lnTo>
                  <a:lnTo>
                    <a:pt x="17249" y="62003"/>
                  </a:lnTo>
                  <a:lnTo>
                    <a:pt x="17249" y="62081"/>
                  </a:lnTo>
                  <a:lnTo>
                    <a:pt x="17249" y="62081"/>
                  </a:lnTo>
                  <a:lnTo>
                    <a:pt x="17120" y="63583"/>
                  </a:lnTo>
                  <a:lnTo>
                    <a:pt x="16964" y="65163"/>
                  </a:lnTo>
                  <a:lnTo>
                    <a:pt x="16964" y="65163"/>
                  </a:lnTo>
                  <a:lnTo>
                    <a:pt x="16887" y="65655"/>
                  </a:lnTo>
                  <a:lnTo>
                    <a:pt x="16887" y="65655"/>
                  </a:lnTo>
                  <a:lnTo>
                    <a:pt x="16887" y="65655"/>
                  </a:lnTo>
                  <a:lnTo>
                    <a:pt x="16731" y="66924"/>
                  </a:lnTo>
                  <a:lnTo>
                    <a:pt x="16550" y="68193"/>
                  </a:lnTo>
                  <a:lnTo>
                    <a:pt x="16550" y="68193"/>
                  </a:lnTo>
                  <a:lnTo>
                    <a:pt x="16187" y="70680"/>
                  </a:lnTo>
                  <a:lnTo>
                    <a:pt x="16187" y="70680"/>
                  </a:lnTo>
                  <a:lnTo>
                    <a:pt x="16136" y="71068"/>
                  </a:lnTo>
                  <a:lnTo>
                    <a:pt x="16136" y="71068"/>
                  </a:lnTo>
                  <a:lnTo>
                    <a:pt x="15333" y="76870"/>
                  </a:lnTo>
                  <a:lnTo>
                    <a:pt x="15333" y="76870"/>
                  </a:lnTo>
                  <a:lnTo>
                    <a:pt x="15281" y="77388"/>
                  </a:lnTo>
                  <a:lnTo>
                    <a:pt x="15281" y="77388"/>
                  </a:lnTo>
                  <a:lnTo>
                    <a:pt x="14970" y="79537"/>
                  </a:lnTo>
                  <a:lnTo>
                    <a:pt x="14970" y="79537"/>
                  </a:lnTo>
                  <a:lnTo>
                    <a:pt x="14918" y="79926"/>
                  </a:lnTo>
                  <a:lnTo>
                    <a:pt x="14918" y="79926"/>
                  </a:lnTo>
                  <a:lnTo>
                    <a:pt x="13779" y="88421"/>
                  </a:lnTo>
                  <a:lnTo>
                    <a:pt x="13779" y="88421"/>
                  </a:lnTo>
                  <a:lnTo>
                    <a:pt x="13675" y="89042"/>
                  </a:lnTo>
                  <a:lnTo>
                    <a:pt x="13675" y="89042"/>
                  </a:lnTo>
                  <a:lnTo>
                    <a:pt x="12587" y="97330"/>
                  </a:lnTo>
                  <a:lnTo>
                    <a:pt x="12587" y="97330"/>
                  </a:lnTo>
                  <a:lnTo>
                    <a:pt x="12536" y="97744"/>
                  </a:lnTo>
                  <a:lnTo>
                    <a:pt x="12536" y="97744"/>
                  </a:lnTo>
                  <a:lnTo>
                    <a:pt x="12225" y="100179"/>
                  </a:lnTo>
                  <a:lnTo>
                    <a:pt x="12225" y="100179"/>
                  </a:lnTo>
                  <a:lnTo>
                    <a:pt x="12147" y="100671"/>
                  </a:lnTo>
                  <a:lnTo>
                    <a:pt x="12147" y="100671"/>
                  </a:lnTo>
                  <a:lnTo>
                    <a:pt x="11707" y="104115"/>
                  </a:lnTo>
                  <a:lnTo>
                    <a:pt x="11707" y="104115"/>
                  </a:lnTo>
                  <a:lnTo>
                    <a:pt x="11551" y="104167"/>
                  </a:lnTo>
                  <a:lnTo>
                    <a:pt x="11318" y="104219"/>
                  </a:lnTo>
                  <a:lnTo>
                    <a:pt x="11059" y="104271"/>
                  </a:lnTo>
                  <a:lnTo>
                    <a:pt x="10749" y="104271"/>
                  </a:lnTo>
                  <a:lnTo>
                    <a:pt x="10412" y="104271"/>
                  </a:lnTo>
                  <a:lnTo>
                    <a:pt x="10049" y="104271"/>
                  </a:lnTo>
                  <a:lnTo>
                    <a:pt x="9687" y="104219"/>
                  </a:lnTo>
                  <a:lnTo>
                    <a:pt x="9298" y="104141"/>
                  </a:lnTo>
                  <a:lnTo>
                    <a:pt x="9298" y="104141"/>
                  </a:lnTo>
                  <a:lnTo>
                    <a:pt x="9065" y="104090"/>
                  </a:lnTo>
                  <a:lnTo>
                    <a:pt x="9065" y="104090"/>
                  </a:lnTo>
                  <a:lnTo>
                    <a:pt x="8987" y="104064"/>
                  </a:lnTo>
                  <a:lnTo>
                    <a:pt x="8987" y="104064"/>
                  </a:lnTo>
                  <a:lnTo>
                    <a:pt x="8677" y="103986"/>
                  </a:lnTo>
                  <a:lnTo>
                    <a:pt x="8677" y="103986"/>
                  </a:lnTo>
                  <a:lnTo>
                    <a:pt x="8573" y="103934"/>
                  </a:lnTo>
                  <a:lnTo>
                    <a:pt x="8573" y="103934"/>
                  </a:lnTo>
                  <a:lnTo>
                    <a:pt x="8469" y="103908"/>
                  </a:lnTo>
                  <a:lnTo>
                    <a:pt x="8469" y="103908"/>
                  </a:lnTo>
                  <a:lnTo>
                    <a:pt x="8107" y="103753"/>
                  </a:lnTo>
                  <a:lnTo>
                    <a:pt x="7718" y="103572"/>
                  </a:lnTo>
                  <a:lnTo>
                    <a:pt x="7382" y="103338"/>
                  </a:lnTo>
                  <a:lnTo>
                    <a:pt x="7045" y="103079"/>
                  </a:lnTo>
                  <a:lnTo>
                    <a:pt x="7045" y="103079"/>
                  </a:lnTo>
                  <a:lnTo>
                    <a:pt x="6941" y="102251"/>
                  </a:lnTo>
                  <a:lnTo>
                    <a:pt x="6941" y="102251"/>
                  </a:lnTo>
                  <a:lnTo>
                    <a:pt x="6941" y="102147"/>
                  </a:lnTo>
                  <a:lnTo>
                    <a:pt x="6941" y="102147"/>
                  </a:lnTo>
                  <a:lnTo>
                    <a:pt x="6890" y="101733"/>
                  </a:lnTo>
                  <a:lnTo>
                    <a:pt x="6890" y="101733"/>
                  </a:lnTo>
                  <a:lnTo>
                    <a:pt x="6890" y="101733"/>
                  </a:lnTo>
                  <a:lnTo>
                    <a:pt x="6553" y="99376"/>
                  </a:lnTo>
                  <a:lnTo>
                    <a:pt x="6139" y="96605"/>
                  </a:lnTo>
                  <a:lnTo>
                    <a:pt x="6139" y="96605"/>
                  </a:lnTo>
                  <a:lnTo>
                    <a:pt x="6061" y="96242"/>
                  </a:lnTo>
                  <a:lnTo>
                    <a:pt x="6061" y="96242"/>
                  </a:lnTo>
                  <a:lnTo>
                    <a:pt x="5154" y="90337"/>
                  </a:lnTo>
                  <a:lnTo>
                    <a:pt x="5154" y="90337"/>
                  </a:lnTo>
                  <a:lnTo>
                    <a:pt x="5077" y="89819"/>
                  </a:lnTo>
                  <a:lnTo>
                    <a:pt x="5077" y="89819"/>
                  </a:lnTo>
                  <a:lnTo>
                    <a:pt x="4792" y="87877"/>
                  </a:lnTo>
                  <a:lnTo>
                    <a:pt x="4792" y="87877"/>
                  </a:lnTo>
                  <a:lnTo>
                    <a:pt x="4714" y="87488"/>
                  </a:lnTo>
                  <a:lnTo>
                    <a:pt x="4714" y="87488"/>
                  </a:lnTo>
                  <a:lnTo>
                    <a:pt x="4377" y="85054"/>
                  </a:lnTo>
                  <a:lnTo>
                    <a:pt x="4377" y="85054"/>
                  </a:lnTo>
                  <a:lnTo>
                    <a:pt x="4015" y="82179"/>
                  </a:lnTo>
                  <a:lnTo>
                    <a:pt x="3652" y="78916"/>
                  </a:lnTo>
                  <a:lnTo>
                    <a:pt x="3652" y="78916"/>
                  </a:lnTo>
                  <a:lnTo>
                    <a:pt x="3575" y="78242"/>
                  </a:lnTo>
                  <a:lnTo>
                    <a:pt x="3575" y="78242"/>
                  </a:lnTo>
                  <a:lnTo>
                    <a:pt x="3393" y="76170"/>
                  </a:lnTo>
                  <a:lnTo>
                    <a:pt x="3212" y="74021"/>
                  </a:lnTo>
                  <a:lnTo>
                    <a:pt x="3057" y="71819"/>
                  </a:lnTo>
                  <a:lnTo>
                    <a:pt x="2927" y="69540"/>
                  </a:lnTo>
                  <a:lnTo>
                    <a:pt x="2927" y="69540"/>
                  </a:lnTo>
                  <a:lnTo>
                    <a:pt x="2901" y="69126"/>
                  </a:lnTo>
                  <a:lnTo>
                    <a:pt x="2901" y="69126"/>
                  </a:lnTo>
                  <a:lnTo>
                    <a:pt x="2849" y="67857"/>
                  </a:lnTo>
                  <a:lnTo>
                    <a:pt x="2849" y="67857"/>
                  </a:lnTo>
                  <a:lnTo>
                    <a:pt x="2823" y="67416"/>
                  </a:lnTo>
                  <a:lnTo>
                    <a:pt x="2823" y="67416"/>
                  </a:lnTo>
                  <a:lnTo>
                    <a:pt x="2798" y="65422"/>
                  </a:lnTo>
                  <a:lnTo>
                    <a:pt x="2772" y="63454"/>
                  </a:lnTo>
                  <a:lnTo>
                    <a:pt x="2798" y="61460"/>
                  </a:lnTo>
                  <a:lnTo>
                    <a:pt x="2849" y="59517"/>
                  </a:lnTo>
                  <a:lnTo>
                    <a:pt x="2849" y="59517"/>
                  </a:lnTo>
                  <a:lnTo>
                    <a:pt x="2875" y="59051"/>
                  </a:lnTo>
                  <a:lnTo>
                    <a:pt x="2875" y="59051"/>
                  </a:lnTo>
                  <a:lnTo>
                    <a:pt x="2927" y="57860"/>
                  </a:lnTo>
                  <a:lnTo>
                    <a:pt x="2927" y="57860"/>
                  </a:lnTo>
                  <a:lnTo>
                    <a:pt x="2953" y="57445"/>
                  </a:lnTo>
                  <a:lnTo>
                    <a:pt x="2953" y="57445"/>
                  </a:lnTo>
                  <a:lnTo>
                    <a:pt x="3057" y="56176"/>
                  </a:lnTo>
                  <a:lnTo>
                    <a:pt x="3186" y="54933"/>
                  </a:lnTo>
                  <a:lnTo>
                    <a:pt x="3341" y="53690"/>
                  </a:lnTo>
                  <a:lnTo>
                    <a:pt x="3497" y="52498"/>
                  </a:lnTo>
                  <a:lnTo>
                    <a:pt x="3497" y="52498"/>
                  </a:lnTo>
                  <a:lnTo>
                    <a:pt x="3600" y="50323"/>
                  </a:lnTo>
                  <a:lnTo>
                    <a:pt x="3600" y="49442"/>
                  </a:lnTo>
                  <a:lnTo>
                    <a:pt x="3600" y="48691"/>
                  </a:lnTo>
                  <a:lnTo>
                    <a:pt x="3600" y="48691"/>
                  </a:lnTo>
                  <a:lnTo>
                    <a:pt x="3600" y="48588"/>
                  </a:lnTo>
                  <a:lnTo>
                    <a:pt x="3600" y="48588"/>
                  </a:lnTo>
                  <a:lnTo>
                    <a:pt x="3575" y="48432"/>
                  </a:lnTo>
                  <a:lnTo>
                    <a:pt x="3575" y="48432"/>
                  </a:lnTo>
                  <a:lnTo>
                    <a:pt x="3575" y="48225"/>
                  </a:lnTo>
                  <a:lnTo>
                    <a:pt x="3575" y="48225"/>
                  </a:lnTo>
                  <a:lnTo>
                    <a:pt x="3575" y="48070"/>
                  </a:lnTo>
                  <a:lnTo>
                    <a:pt x="3575" y="48070"/>
                  </a:lnTo>
                  <a:lnTo>
                    <a:pt x="3575" y="47940"/>
                  </a:lnTo>
                  <a:lnTo>
                    <a:pt x="3575" y="47940"/>
                  </a:lnTo>
                  <a:lnTo>
                    <a:pt x="3497" y="47034"/>
                  </a:lnTo>
                  <a:lnTo>
                    <a:pt x="3367" y="46205"/>
                  </a:lnTo>
                  <a:lnTo>
                    <a:pt x="3212" y="45350"/>
                  </a:lnTo>
                  <a:lnTo>
                    <a:pt x="3031" y="44418"/>
                  </a:lnTo>
                  <a:lnTo>
                    <a:pt x="3031" y="44418"/>
                  </a:lnTo>
                  <a:lnTo>
                    <a:pt x="2616" y="42113"/>
                  </a:lnTo>
                  <a:lnTo>
                    <a:pt x="2228" y="39937"/>
                  </a:lnTo>
                  <a:lnTo>
                    <a:pt x="2228" y="39937"/>
                  </a:lnTo>
                  <a:lnTo>
                    <a:pt x="2176" y="39575"/>
                  </a:lnTo>
                  <a:lnTo>
                    <a:pt x="2176" y="39575"/>
                  </a:lnTo>
                  <a:lnTo>
                    <a:pt x="1917" y="37969"/>
                  </a:lnTo>
                  <a:lnTo>
                    <a:pt x="1710" y="36441"/>
                  </a:lnTo>
                  <a:lnTo>
                    <a:pt x="1710" y="36441"/>
                  </a:lnTo>
                  <a:lnTo>
                    <a:pt x="1710" y="36441"/>
                  </a:lnTo>
                  <a:lnTo>
                    <a:pt x="1632" y="35923"/>
                  </a:lnTo>
                  <a:lnTo>
                    <a:pt x="1632" y="35923"/>
                  </a:lnTo>
                  <a:lnTo>
                    <a:pt x="1477" y="34758"/>
                  </a:lnTo>
                  <a:lnTo>
                    <a:pt x="1373" y="33618"/>
                  </a:lnTo>
                  <a:lnTo>
                    <a:pt x="1373" y="33618"/>
                  </a:lnTo>
                  <a:lnTo>
                    <a:pt x="1295" y="33100"/>
                  </a:lnTo>
                  <a:lnTo>
                    <a:pt x="1218" y="32478"/>
                  </a:lnTo>
                  <a:lnTo>
                    <a:pt x="985" y="31080"/>
                  </a:lnTo>
                  <a:lnTo>
                    <a:pt x="985" y="31080"/>
                  </a:lnTo>
                  <a:lnTo>
                    <a:pt x="985" y="31080"/>
                  </a:lnTo>
                  <a:lnTo>
                    <a:pt x="959" y="30795"/>
                  </a:lnTo>
                  <a:lnTo>
                    <a:pt x="959" y="30795"/>
                  </a:lnTo>
                  <a:lnTo>
                    <a:pt x="933" y="30717"/>
                  </a:lnTo>
                  <a:lnTo>
                    <a:pt x="933" y="30717"/>
                  </a:lnTo>
                  <a:lnTo>
                    <a:pt x="752" y="29448"/>
                  </a:lnTo>
                  <a:lnTo>
                    <a:pt x="544" y="28050"/>
                  </a:lnTo>
                  <a:lnTo>
                    <a:pt x="363" y="26522"/>
                  </a:lnTo>
                  <a:lnTo>
                    <a:pt x="208" y="24838"/>
                  </a:lnTo>
                  <a:lnTo>
                    <a:pt x="208" y="24838"/>
                  </a:lnTo>
                  <a:lnTo>
                    <a:pt x="182" y="24709"/>
                  </a:lnTo>
                  <a:lnTo>
                    <a:pt x="182" y="24709"/>
                  </a:lnTo>
                  <a:lnTo>
                    <a:pt x="156" y="24476"/>
                  </a:lnTo>
                  <a:lnTo>
                    <a:pt x="156" y="24476"/>
                  </a:lnTo>
                  <a:lnTo>
                    <a:pt x="156" y="24346"/>
                  </a:lnTo>
                  <a:lnTo>
                    <a:pt x="156" y="24346"/>
                  </a:lnTo>
                  <a:lnTo>
                    <a:pt x="78" y="23181"/>
                  </a:lnTo>
                  <a:lnTo>
                    <a:pt x="26" y="21963"/>
                  </a:lnTo>
                  <a:lnTo>
                    <a:pt x="26" y="21963"/>
                  </a:lnTo>
                  <a:lnTo>
                    <a:pt x="26" y="21523"/>
                  </a:lnTo>
                  <a:lnTo>
                    <a:pt x="26" y="21523"/>
                  </a:lnTo>
                  <a:lnTo>
                    <a:pt x="0" y="19969"/>
                  </a:lnTo>
                  <a:lnTo>
                    <a:pt x="26" y="18337"/>
                  </a:lnTo>
                  <a:lnTo>
                    <a:pt x="104" y="16602"/>
                  </a:lnTo>
                  <a:lnTo>
                    <a:pt x="259" y="14789"/>
                  </a:lnTo>
                  <a:lnTo>
                    <a:pt x="259" y="14789"/>
                  </a:lnTo>
                  <a:lnTo>
                    <a:pt x="285" y="14401"/>
                  </a:lnTo>
                  <a:lnTo>
                    <a:pt x="285" y="14401"/>
                  </a:lnTo>
                  <a:lnTo>
                    <a:pt x="467" y="12847"/>
                  </a:lnTo>
                  <a:lnTo>
                    <a:pt x="674" y="11241"/>
                  </a:lnTo>
                  <a:lnTo>
                    <a:pt x="674" y="11241"/>
                  </a:lnTo>
                  <a:lnTo>
                    <a:pt x="752" y="10723"/>
                  </a:lnTo>
                  <a:lnTo>
                    <a:pt x="752" y="10723"/>
                  </a:lnTo>
                  <a:lnTo>
                    <a:pt x="752" y="10723"/>
                  </a:lnTo>
                  <a:lnTo>
                    <a:pt x="933" y="9584"/>
                  </a:lnTo>
                  <a:lnTo>
                    <a:pt x="1140" y="8444"/>
                  </a:lnTo>
                  <a:lnTo>
                    <a:pt x="1373" y="7279"/>
                  </a:lnTo>
                  <a:lnTo>
                    <a:pt x="1632" y="6087"/>
                  </a:lnTo>
                  <a:lnTo>
                    <a:pt x="1632" y="6087"/>
                  </a:lnTo>
                  <a:lnTo>
                    <a:pt x="1710" y="5725"/>
                  </a:lnTo>
                  <a:lnTo>
                    <a:pt x="1710" y="5725"/>
                  </a:lnTo>
                  <a:lnTo>
                    <a:pt x="2021" y="4326"/>
                  </a:lnTo>
                  <a:lnTo>
                    <a:pt x="2383" y="2927"/>
                  </a:lnTo>
                  <a:lnTo>
                    <a:pt x="2798" y="1477"/>
                  </a:lnTo>
                  <a:lnTo>
                    <a:pt x="3238" y="1"/>
                  </a:lnTo>
                  <a:lnTo>
                    <a:pt x="6164" y="545"/>
                  </a:lnTo>
                  <a:lnTo>
                    <a:pt x="6708" y="622"/>
                  </a:lnTo>
                  <a:lnTo>
                    <a:pt x="10205" y="1270"/>
                  </a:lnTo>
                  <a:lnTo>
                    <a:pt x="10567" y="1322"/>
                  </a:lnTo>
                  <a:lnTo>
                    <a:pt x="18492" y="2772"/>
                  </a:lnTo>
                  <a:lnTo>
                    <a:pt x="19114" y="2876"/>
                  </a:lnTo>
                  <a:lnTo>
                    <a:pt x="19399" y="2927"/>
                  </a:lnTo>
                  <a:lnTo>
                    <a:pt x="19399" y="2927"/>
                  </a:lnTo>
                  <a:lnTo>
                    <a:pt x="19425" y="2876"/>
                  </a:lnTo>
                  <a:lnTo>
                    <a:pt x="19451" y="2876"/>
                  </a:lnTo>
                  <a:lnTo>
                    <a:pt x="19502" y="2876"/>
                  </a:lnTo>
                  <a:lnTo>
                    <a:pt x="19528" y="2927"/>
                  </a:lnTo>
                  <a:lnTo>
                    <a:pt x="19554" y="3109"/>
                  </a:lnTo>
                  <a:lnTo>
                    <a:pt x="19606" y="3420"/>
                  </a:lnTo>
                  <a:lnTo>
                    <a:pt x="19606" y="3420"/>
                  </a:lnTo>
                  <a:lnTo>
                    <a:pt x="19632" y="3912"/>
                  </a:lnTo>
                  <a:lnTo>
                    <a:pt x="19632" y="3912"/>
                  </a:lnTo>
                  <a:lnTo>
                    <a:pt x="19658" y="5077"/>
                  </a:lnTo>
                  <a:lnTo>
                    <a:pt x="19658" y="5077"/>
                  </a:lnTo>
                  <a:lnTo>
                    <a:pt x="19658" y="6476"/>
                  </a:lnTo>
                  <a:lnTo>
                    <a:pt x="19658" y="8133"/>
                  </a:lnTo>
                  <a:lnTo>
                    <a:pt x="19580" y="120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7"/>
            <p:cNvSpPr/>
            <p:nvPr/>
          </p:nvSpPr>
          <p:spPr>
            <a:xfrm>
              <a:off x="6506278" y="3351875"/>
              <a:ext cx="84457" cy="13010"/>
            </a:xfrm>
            <a:custGeom>
              <a:avLst/>
              <a:gdLst/>
              <a:ahLst/>
              <a:cxnLst/>
              <a:rect l="l" t="t" r="r" b="b"/>
              <a:pathLst>
                <a:path w="5388" h="830" extrusionOk="0">
                  <a:moveTo>
                    <a:pt x="78" y="1"/>
                  </a:moveTo>
                  <a:lnTo>
                    <a:pt x="27" y="52"/>
                  </a:lnTo>
                  <a:lnTo>
                    <a:pt x="1" y="104"/>
                  </a:lnTo>
                  <a:lnTo>
                    <a:pt x="1" y="156"/>
                  </a:lnTo>
                  <a:lnTo>
                    <a:pt x="1" y="208"/>
                  </a:lnTo>
                  <a:lnTo>
                    <a:pt x="52" y="260"/>
                  </a:lnTo>
                  <a:lnTo>
                    <a:pt x="104" y="311"/>
                  </a:lnTo>
                  <a:lnTo>
                    <a:pt x="726" y="493"/>
                  </a:lnTo>
                  <a:lnTo>
                    <a:pt x="1373" y="674"/>
                  </a:lnTo>
                  <a:lnTo>
                    <a:pt x="2021" y="778"/>
                  </a:lnTo>
                  <a:lnTo>
                    <a:pt x="2668" y="829"/>
                  </a:lnTo>
                  <a:lnTo>
                    <a:pt x="3342" y="829"/>
                  </a:lnTo>
                  <a:lnTo>
                    <a:pt x="3989" y="778"/>
                  </a:lnTo>
                  <a:lnTo>
                    <a:pt x="4637" y="700"/>
                  </a:lnTo>
                  <a:lnTo>
                    <a:pt x="5284" y="545"/>
                  </a:lnTo>
                  <a:lnTo>
                    <a:pt x="5362" y="519"/>
                  </a:lnTo>
                  <a:lnTo>
                    <a:pt x="5388" y="493"/>
                  </a:lnTo>
                  <a:lnTo>
                    <a:pt x="5388" y="415"/>
                  </a:lnTo>
                  <a:lnTo>
                    <a:pt x="5388" y="363"/>
                  </a:lnTo>
                  <a:lnTo>
                    <a:pt x="5362" y="311"/>
                  </a:lnTo>
                  <a:lnTo>
                    <a:pt x="5336" y="286"/>
                  </a:lnTo>
                  <a:lnTo>
                    <a:pt x="5284" y="260"/>
                  </a:lnTo>
                  <a:lnTo>
                    <a:pt x="5206" y="260"/>
                  </a:lnTo>
                  <a:lnTo>
                    <a:pt x="4585" y="389"/>
                  </a:lnTo>
                  <a:lnTo>
                    <a:pt x="3937" y="493"/>
                  </a:lnTo>
                  <a:lnTo>
                    <a:pt x="3316" y="519"/>
                  </a:lnTo>
                  <a:lnTo>
                    <a:pt x="2668" y="519"/>
                  </a:lnTo>
                  <a:lnTo>
                    <a:pt x="2047" y="467"/>
                  </a:lnTo>
                  <a:lnTo>
                    <a:pt x="1425" y="363"/>
                  </a:lnTo>
                  <a:lnTo>
                    <a:pt x="804" y="208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7"/>
            <p:cNvSpPr/>
            <p:nvPr/>
          </p:nvSpPr>
          <p:spPr>
            <a:xfrm>
              <a:off x="6352819" y="2349944"/>
              <a:ext cx="554158" cy="534267"/>
            </a:xfrm>
            <a:custGeom>
              <a:avLst/>
              <a:gdLst/>
              <a:ahLst/>
              <a:cxnLst/>
              <a:rect l="l" t="t" r="r" b="b"/>
              <a:pathLst>
                <a:path w="35353" h="34084" extrusionOk="0">
                  <a:moveTo>
                    <a:pt x="6968" y="1"/>
                  </a:moveTo>
                  <a:lnTo>
                    <a:pt x="6476" y="726"/>
                  </a:lnTo>
                  <a:lnTo>
                    <a:pt x="6009" y="1477"/>
                  </a:lnTo>
                  <a:lnTo>
                    <a:pt x="5543" y="2254"/>
                  </a:lnTo>
                  <a:lnTo>
                    <a:pt x="5103" y="3031"/>
                  </a:lnTo>
                  <a:lnTo>
                    <a:pt x="4689" y="3808"/>
                  </a:lnTo>
                  <a:lnTo>
                    <a:pt x="4300" y="4611"/>
                  </a:lnTo>
                  <a:lnTo>
                    <a:pt x="3937" y="5439"/>
                  </a:lnTo>
                  <a:lnTo>
                    <a:pt x="3575" y="6242"/>
                  </a:lnTo>
                  <a:lnTo>
                    <a:pt x="3264" y="7045"/>
                  </a:lnTo>
                  <a:lnTo>
                    <a:pt x="2953" y="7874"/>
                  </a:lnTo>
                  <a:lnTo>
                    <a:pt x="2384" y="9480"/>
                  </a:lnTo>
                  <a:lnTo>
                    <a:pt x="1866" y="11034"/>
                  </a:lnTo>
                  <a:lnTo>
                    <a:pt x="1451" y="12536"/>
                  </a:lnTo>
                  <a:lnTo>
                    <a:pt x="1089" y="13934"/>
                  </a:lnTo>
                  <a:lnTo>
                    <a:pt x="778" y="15229"/>
                  </a:lnTo>
                  <a:lnTo>
                    <a:pt x="519" y="16369"/>
                  </a:lnTo>
                  <a:lnTo>
                    <a:pt x="338" y="17379"/>
                  </a:lnTo>
                  <a:lnTo>
                    <a:pt x="79" y="18803"/>
                  </a:lnTo>
                  <a:lnTo>
                    <a:pt x="1" y="19321"/>
                  </a:lnTo>
                  <a:lnTo>
                    <a:pt x="234" y="20228"/>
                  </a:lnTo>
                  <a:lnTo>
                    <a:pt x="467" y="21108"/>
                  </a:lnTo>
                  <a:lnTo>
                    <a:pt x="778" y="21963"/>
                  </a:lnTo>
                  <a:lnTo>
                    <a:pt x="1089" y="22766"/>
                  </a:lnTo>
                  <a:lnTo>
                    <a:pt x="1451" y="23543"/>
                  </a:lnTo>
                  <a:lnTo>
                    <a:pt x="1866" y="24294"/>
                  </a:lnTo>
                  <a:lnTo>
                    <a:pt x="2280" y="24993"/>
                  </a:lnTo>
                  <a:lnTo>
                    <a:pt x="2746" y="25667"/>
                  </a:lnTo>
                  <a:lnTo>
                    <a:pt x="3212" y="26314"/>
                  </a:lnTo>
                  <a:lnTo>
                    <a:pt x="3730" y="26910"/>
                  </a:lnTo>
                  <a:lnTo>
                    <a:pt x="4274" y="27480"/>
                  </a:lnTo>
                  <a:lnTo>
                    <a:pt x="4818" y="28023"/>
                  </a:lnTo>
                  <a:lnTo>
                    <a:pt x="5414" y="28541"/>
                  </a:lnTo>
                  <a:lnTo>
                    <a:pt x="6009" y="29034"/>
                  </a:lnTo>
                  <a:lnTo>
                    <a:pt x="6657" y="29500"/>
                  </a:lnTo>
                  <a:lnTo>
                    <a:pt x="7278" y="29940"/>
                  </a:lnTo>
                  <a:lnTo>
                    <a:pt x="7952" y="30354"/>
                  </a:lnTo>
                  <a:lnTo>
                    <a:pt x="8625" y="30717"/>
                  </a:lnTo>
                  <a:lnTo>
                    <a:pt x="9324" y="31080"/>
                  </a:lnTo>
                  <a:lnTo>
                    <a:pt x="10050" y="31416"/>
                  </a:lnTo>
                  <a:lnTo>
                    <a:pt x="10775" y="31727"/>
                  </a:lnTo>
                  <a:lnTo>
                    <a:pt x="11500" y="32012"/>
                  </a:lnTo>
                  <a:lnTo>
                    <a:pt x="12251" y="32271"/>
                  </a:lnTo>
                  <a:lnTo>
                    <a:pt x="13002" y="32504"/>
                  </a:lnTo>
                  <a:lnTo>
                    <a:pt x="13753" y="32737"/>
                  </a:lnTo>
                  <a:lnTo>
                    <a:pt x="14530" y="32918"/>
                  </a:lnTo>
                  <a:lnTo>
                    <a:pt x="15307" y="33126"/>
                  </a:lnTo>
                  <a:lnTo>
                    <a:pt x="16084" y="33281"/>
                  </a:lnTo>
                  <a:lnTo>
                    <a:pt x="16861" y="33410"/>
                  </a:lnTo>
                  <a:lnTo>
                    <a:pt x="17638" y="33540"/>
                  </a:lnTo>
                  <a:lnTo>
                    <a:pt x="19192" y="33773"/>
                  </a:lnTo>
                  <a:lnTo>
                    <a:pt x="20746" y="33903"/>
                  </a:lnTo>
                  <a:lnTo>
                    <a:pt x="22248" y="34006"/>
                  </a:lnTo>
                  <a:lnTo>
                    <a:pt x="23750" y="34058"/>
                  </a:lnTo>
                  <a:lnTo>
                    <a:pt x="25175" y="34084"/>
                  </a:lnTo>
                  <a:lnTo>
                    <a:pt x="26573" y="34058"/>
                  </a:lnTo>
                  <a:lnTo>
                    <a:pt x="27894" y="34006"/>
                  </a:lnTo>
                  <a:lnTo>
                    <a:pt x="29137" y="33928"/>
                  </a:lnTo>
                  <a:lnTo>
                    <a:pt x="30303" y="33825"/>
                  </a:lnTo>
                  <a:lnTo>
                    <a:pt x="31365" y="33721"/>
                  </a:lnTo>
                  <a:lnTo>
                    <a:pt x="32323" y="33618"/>
                  </a:lnTo>
                  <a:lnTo>
                    <a:pt x="33851" y="33410"/>
                  </a:lnTo>
                  <a:lnTo>
                    <a:pt x="34861" y="33255"/>
                  </a:lnTo>
                  <a:lnTo>
                    <a:pt x="35198" y="33177"/>
                  </a:lnTo>
                  <a:lnTo>
                    <a:pt x="35275" y="31520"/>
                  </a:lnTo>
                  <a:lnTo>
                    <a:pt x="35327" y="29862"/>
                  </a:lnTo>
                  <a:lnTo>
                    <a:pt x="35353" y="28257"/>
                  </a:lnTo>
                  <a:lnTo>
                    <a:pt x="35353" y="26703"/>
                  </a:lnTo>
                  <a:lnTo>
                    <a:pt x="35353" y="25175"/>
                  </a:lnTo>
                  <a:lnTo>
                    <a:pt x="35301" y="23672"/>
                  </a:lnTo>
                  <a:lnTo>
                    <a:pt x="35249" y="22222"/>
                  </a:lnTo>
                  <a:lnTo>
                    <a:pt x="35172" y="20823"/>
                  </a:lnTo>
                  <a:lnTo>
                    <a:pt x="35068" y="19451"/>
                  </a:lnTo>
                  <a:lnTo>
                    <a:pt x="34965" y="18130"/>
                  </a:lnTo>
                  <a:lnTo>
                    <a:pt x="34861" y="16861"/>
                  </a:lnTo>
                  <a:lnTo>
                    <a:pt x="34731" y="15644"/>
                  </a:lnTo>
                  <a:lnTo>
                    <a:pt x="34447" y="13339"/>
                  </a:lnTo>
                  <a:lnTo>
                    <a:pt x="34136" y="11241"/>
                  </a:lnTo>
                  <a:lnTo>
                    <a:pt x="33799" y="9350"/>
                  </a:lnTo>
                  <a:lnTo>
                    <a:pt x="33488" y="7667"/>
                  </a:lnTo>
                  <a:lnTo>
                    <a:pt x="33177" y="6242"/>
                  </a:lnTo>
                  <a:lnTo>
                    <a:pt x="32893" y="5025"/>
                  </a:lnTo>
                  <a:lnTo>
                    <a:pt x="32659" y="4093"/>
                  </a:lnTo>
                  <a:lnTo>
                    <a:pt x="32478" y="3393"/>
                  </a:lnTo>
                  <a:lnTo>
                    <a:pt x="32297" y="2824"/>
                  </a:lnTo>
                  <a:lnTo>
                    <a:pt x="31261" y="3108"/>
                  </a:lnTo>
                  <a:lnTo>
                    <a:pt x="30173" y="3342"/>
                  </a:lnTo>
                  <a:lnTo>
                    <a:pt x="29085" y="3523"/>
                  </a:lnTo>
                  <a:lnTo>
                    <a:pt x="27998" y="3678"/>
                  </a:lnTo>
                  <a:lnTo>
                    <a:pt x="26910" y="3756"/>
                  </a:lnTo>
                  <a:lnTo>
                    <a:pt x="25796" y="3808"/>
                  </a:lnTo>
                  <a:lnTo>
                    <a:pt x="24708" y="3834"/>
                  </a:lnTo>
                  <a:lnTo>
                    <a:pt x="23621" y="3808"/>
                  </a:lnTo>
                  <a:lnTo>
                    <a:pt x="22533" y="3756"/>
                  </a:lnTo>
                  <a:lnTo>
                    <a:pt x="21471" y="3652"/>
                  </a:lnTo>
                  <a:lnTo>
                    <a:pt x="20409" y="3549"/>
                  </a:lnTo>
                  <a:lnTo>
                    <a:pt x="19373" y="3419"/>
                  </a:lnTo>
                  <a:lnTo>
                    <a:pt x="18337" y="3238"/>
                  </a:lnTo>
                  <a:lnTo>
                    <a:pt x="17353" y="3083"/>
                  </a:lnTo>
                  <a:lnTo>
                    <a:pt x="16369" y="2875"/>
                  </a:lnTo>
                  <a:lnTo>
                    <a:pt x="15437" y="2668"/>
                  </a:lnTo>
                  <a:lnTo>
                    <a:pt x="14530" y="2461"/>
                  </a:lnTo>
                  <a:lnTo>
                    <a:pt x="13650" y="2228"/>
                  </a:lnTo>
                  <a:lnTo>
                    <a:pt x="12044" y="1788"/>
                  </a:lnTo>
                  <a:lnTo>
                    <a:pt x="10594" y="1321"/>
                  </a:lnTo>
                  <a:lnTo>
                    <a:pt x="9350" y="907"/>
                  </a:lnTo>
                  <a:lnTo>
                    <a:pt x="8340" y="544"/>
                  </a:lnTo>
                  <a:lnTo>
                    <a:pt x="7615" y="260"/>
                  </a:lnTo>
                  <a:lnTo>
                    <a:pt x="69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7"/>
            <p:cNvSpPr/>
            <p:nvPr/>
          </p:nvSpPr>
          <p:spPr>
            <a:xfrm>
              <a:off x="6352819" y="2349944"/>
              <a:ext cx="554158" cy="534267"/>
            </a:xfrm>
            <a:custGeom>
              <a:avLst/>
              <a:gdLst/>
              <a:ahLst/>
              <a:cxnLst/>
              <a:rect l="l" t="t" r="r" b="b"/>
              <a:pathLst>
                <a:path w="35353" h="34084" fill="none" extrusionOk="0">
                  <a:moveTo>
                    <a:pt x="1" y="19321"/>
                  </a:moveTo>
                  <a:lnTo>
                    <a:pt x="1" y="19321"/>
                  </a:lnTo>
                  <a:lnTo>
                    <a:pt x="79" y="18803"/>
                  </a:lnTo>
                  <a:lnTo>
                    <a:pt x="338" y="17379"/>
                  </a:lnTo>
                  <a:lnTo>
                    <a:pt x="519" y="16369"/>
                  </a:lnTo>
                  <a:lnTo>
                    <a:pt x="778" y="15229"/>
                  </a:lnTo>
                  <a:lnTo>
                    <a:pt x="1089" y="13934"/>
                  </a:lnTo>
                  <a:lnTo>
                    <a:pt x="1451" y="12536"/>
                  </a:lnTo>
                  <a:lnTo>
                    <a:pt x="1866" y="11034"/>
                  </a:lnTo>
                  <a:lnTo>
                    <a:pt x="2384" y="9480"/>
                  </a:lnTo>
                  <a:lnTo>
                    <a:pt x="2953" y="7874"/>
                  </a:lnTo>
                  <a:lnTo>
                    <a:pt x="3264" y="7045"/>
                  </a:lnTo>
                  <a:lnTo>
                    <a:pt x="3575" y="6242"/>
                  </a:lnTo>
                  <a:lnTo>
                    <a:pt x="3937" y="5439"/>
                  </a:lnTo>
                  <a:lnTo>
                    <a:pt x="4300" y="4611"/>
                  </a:lnTo>
                  <a:lnTo>
                    <a:pt x="4689" y="3808"/>
                  </a:lnTo>
                  <a:lnTo>
                    <a:pt x="5103" y="3031"/>
                  </a:lnTo>
                  <a:lnTo>
                    <a:pt x="5543" y="2254"/>
                  </a:lnTo>
                  <a:lnTo>
                    <a:pt x="6009" y="1477"/>
                  </a:lnTo>
                  <a:lnTo>
                    <a:pt x="6476" y="726"/>
                  </a:lnTo>
                  <a:lnTo>
                    <a:pt x="6968" y="1"/>
                  </a:lnTo>
                  <a:lnTo>
                    <a:pt x="6968" y="1"/>
                  </a:lnTo>
                  <a:lnTo>
                    <a:pt x="7615" y="260"/>
                  </a:lnTo>
                  <a:lnTo>
                    <a:pt x="8340" y="544"/>
                  </a:lnTo>
                  <a:lnTo>
                    <a:pt x="9350" y="907"/>
                  </a:lnTo>
                  <a:lnTo>
                    <a:pt x="10594" y="1321"/>
                  </a:lnTo>
                  <a:lnTo>
                    <a:pt x="12044" y="1788"/>
                  </a:lnTo>
                  <a:lnTo>
                    <a:pt x="13650" y="2228"/>
                  </a:lnTo>
                  <a:lnTo>
                    <a:pt x="14530" y="2461"/>
                  </a:lnTo>
                  <a:lnTo>
                    <a:pt x="15437" y="2668"/>
                  </a:lnTo>
                  <a:lnTo>
                    <a:pt x="16369" y="2875"/>
                  </a:lnTo>
                  <a:lnTo>
                    <a:pt x="17353" y="3083"/>
                  </a:lnTo>
                  <a:lnTo>
                    <a:pt x="18337" y="3238"/>
                  </a:lnTo>
                  <a:lnTo>
                    <a:pt x="19373" y="3419"/>
                  </a:lnTo>
                  <a:lnTo>
                    <a:pt x="20409" y="3549"/>
                  </a:lnTo>
                  <a:lnTo>
                    <a:pt x="21471" y="3652"/>
                  </a:lnTo>
                  <a:lnTo>
                    <a:pt x="22533" y="3756"/>
                  </a:lnTo>
                  <a:lnTo>
                    <a:pt x="23621" y="3808"/>
                  </a:lnTo>
                  <a:lnTo>
                    <a:pt x="24708" y="3834"/>
                  </a:lnTo>
                  <a:lnTo>
                    <a:pt x="25796" y="3808"/>
                  </a:lnTo>
                  <a:lnTo>
                    <a:pt x="26910" y="3756"/>
                  </a:lnTo>
                  <a:lnTo>
                    <a:pt x="27998" y="3678"/>
                  </a:lnTo>
                  <a:lnTo>
                    <a:pt x="29085" y="3523"/>
                  </a:lnTo>
                  <a:lnTo>
                    <a:pt x="30173" y="3342"/>
                  </a:lnTo>
                  <a:lnTo>
                    <a:pt x="31261" y="3108"/>
                  </a:lnTo>
                  <a:lnTo>
                    <a:pt x="32297" y="2824"/>
                  </a:lnTo>
                  <a:lnTo>
                    <a:pt x="32297" y="2824"/>
                  </a:lnTo>
                  <a:lnTo>
                    <a:pt x="32478" y="3393"/>
                  </a:lnTo>
                  <a:lnTo>
                    <a:pt x="32659" y="4093"/>
                  </a:lnTo>
                  <a:lnTo>
                    <a:pt x="32893" y="5025"/>
                  </a:lnTo>
                  <a:lnTo>
                    <a:pt x="33177" y="6242"/>
                  </a:lnTo>
                  <a:lnTo>
                    <a:pt x="33488" y="7667"/>
                  </a:lnTo>
                  <a:lnTo>
                    <a:pt x="33799" y="9350"/>
                  </a:lnTo>
                  <a:lnTo>
                    <a:pt x="34136" y="11241"/>
                  </a:lnTo>
                  <a:lnTo>
                    <a:pt x="34447" y="13339"/>
                  </a:lnTo>
                  <a:lnTo>
                    <a:pt x="34731" y="15644"/>
                  </a:lnTo>
                  <a:lnTo>
                    <a:pt x="34861" y="16861"/>
                  </a:lnTo>
                  <a:lnTo>
                    <a:pt x="34965" y="18130"/>
                  </a:lnTo>
                  <a:lnTo>
                    <a:pt x="35068" y="19451"/>
                  </a:lnTo>
                  <a:lnTo>
                    <a:pt x="35172" y="20823"/>
                  </a:lnTo>
                  <a:lnTo>
                    <a:pt x="35249" y="22222"/>
                  </a:lnTo>
                  <a:lnTo>
                    <a:pt x="35301" y="23672"/>
                  </a:lnTo>
                  <a:lnTo>
                    <a:pt x="35353" y="25175"/>
                  </a:lnTo>
                  <a:lnTo>
                    <a:pt x="35353" y="26703"/>
                  </a:lnTo>
                  <a:lnTo>
                    <a:pt x="35353" y="28257"/>
                  </a:lnTo>
                  <a:lnTo>
                    <a:pt x="35327" y="29862"/>
                  </a:lnTo>
                  <a:lnTo>
                    <a:pt x="35275" y="31520"/>
                  </a:lnTo>
                  <a:lnTo>
                    <a:pt x="35198" y="33177"/>
                  </a:lnTo>
                  <a:lnTo>
                    <a:pt x="35198" y="33177"/>
                  </a:lnTo>
                  <a:lnTo>
                    <a:pt x="34861" y="33255"/>
                  </a:lnTo>
                  <a:lnTo>
                    <a:pt x="33851" y="33410"/>
                  </a:lnTo>
                  <a:lnTo>
                    <a:pt x="32323" y="33618"/>
                  </a:lnTo>
                  <a:lnTo>
                    <a:pt x="31365" y="33721"/>
                  </a:lnTo>
                  <a:lnTo>
                    <a:pt x="30303" y="33825"/>
                  </a:lnTo>
                  <a:lnTo>
                    <a:pt x="29137" y="33928"/>
                  </a:lnTo>
                  <a:lnTo>
                    <a:pt x="27894" y="34006"/>
                  </a:lnTo>
                  <a:lnTo>
                    <a:pt x="26573" y="34058"/>
                  </a:lnTo>
                  <a:lnTo>
                    <a:pt x="25175" y="34084"/>
                  </a:lnTo>
                  <a:lnTo>
                    <a:pt x="23750" y="34058"/>
                  </a:lnTo>
                  <a:lnTo>
                    <a:pt x="22248" y="34006"/>
                  </a:lnTo>
                  <a:lnTo>
                    <a:pt x="20746" y="33903"/>
                  </a:lnTo>
                  <a:lnTo>
                    <a:pt x="19192" y="33773"/>
                  </a:lnTo>
                  <a:lnTo>
                    <a:pt x="17638" y="33540"/>
                  </a:lnTo>
                  <a:lnTo>
                    <a:pt x="16861" y="33410"/>
                  </a:lnTo>
                  <a:lnTo>
                    <a:pt x="16084" y="33281"/>
                  </a:lnTo>
                  <a:lnTo>
                    <a:pt x="15307" y="33126"/>
                  </a:lnTo>
                  <a:lnTo>
                    <a:pt x="14530" y="32918"/>
                  </a:lnTo>
                  <a:lnTo>
                    <a:pt x="13753" y="32737"/>
                  </a:lnTo>
                  <a:lnTo>
                    <a:pt x="13002" y="32504"/>
                  </a:lnTo>
                  <a:lnTo>
                    <a:pt x="12251" y="32271"/>
                  </a:lnTo>
                  <a:lnTo>
                    <a:pt x="11500" y="32012"/>
                  </a:lnTo>
                  <a:lnTo>
                    <a:pt x="10775" y="31727"/>
                  </a:lnTo>
                  <a:lnTo>
                    <a:pt x="10050" y="31416"/>
                  </a:lnTo>
                  <a:lnTo>
                    <a:pt x="9324" y="31080"/>
                  </a:lnTo>
                  <a:lnTo>
                    <a:pt x="8625" y="30717"/>
                  </a:lnTo>
                  <a:lnTo>
                    <a:pt x="7952" y="30354"/>
                  </a:lnTo>
                  <a:lnTo>
                    <a:pt x="7278" y="29940"/>
                  </a:lnTo>
                  <a:lnTo>
                    <a:pt x="6657" y="29500"/>
                  </a:lnTo>
                  <a:lnTo>
                    <a:pt x="6009" y="29034"/>
                  </a:lnTo>
                  <a:lnTo>
                    <a:pt x="5414" y="28541"/>
                  </a:lnTo>
                  <a:lnTo>
                    <a:pt x="4818" y="28023"/>
                  </a:lnTo>
                  <a:lnTo>
                    <a:pt x="4274" y="27480"/>
                  </a:lnTo>
                  <a:lnTo>
                    <a:pt x="3730" y="26910"/>
                  </a:lnTo>
                  <a:lnTo>
                    <a:pt x="3212" y="26314"/>
                  </a:lnTo>
                  <a:lnTo>
                    <a:pt x="2746" y="25667"/>
                  </a:lnTo>
                  <a:lnTo>
                    <a:pt x="2280" y="24993"/>
                  </a:lnTo>
                  <a:lnTo>
                    <a:pt x="1866" y="24294"/>
                  </a:lnTo>
                  <a:lnTo>
                    <a:pt x="1451" y="23543"/>
                  </a:lnTo>
                  <a:lnTo>
                    <a:pt x="1089" y="22766"/>
                  </a:lnTo>
                  <a:lnTo>
                    <a:pt x="778" y="21963"/>
                  </a:lnTo>
                  <a:lnTo>
                    <a:pt x="467" y="21108"/>
                  </a:lnTo>
                  <a:lnTo>
                    <a:pt x="234" y="20228"/>
                  </a:lnTo>
                  <a:lnTo>
                    <a:pt x="1" y="193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7"/>
            <p:cNvSpPr/>
            <p:nvPr/>
          </p:nvSpPr>
          <p:spPr>
            <a:xfrm>
              <a:off x="6760416" y="4188167"/>
              <a:ext cx="267948" cy="267964"/>
            </a:xfrm>
            <a:custGeom>
              <a:avLst/>
              <a:gdLst/>
              <a:ahLst/>
              <a:cxnLst/>
              <a:rect l="l" t="t" r="r" b="b"/>
              <a:pathLst>
                <a:path w="17094" h="17095" extrusionOk="0">
                  <a:moveTo>
                    <a:pt x="1865" y="1"/>
                  </a:moveTo>
                  <a:lnTo>
                    <a:pt x="1554" y="260"/>
                  </a:lnTo>
                  <a:lnTo>
                    <a:pt x="1244" y="571"/>
                  </a:lnTo>
                  <a:lnTo>
                    <a:pt x="907" y="959"/>
                  </a:lnTo>
                  <a:lnTo>
                    <a:pt x="726" y="1192"/>
                  </a:lnTo>
                  <a:lnTo>
                    <a:pt x="544" y="1451"/>
                  </a:lnTo>
                  <a:lnTo>
                    <a:pt x="389" y="1710"/>
                  </a:lnTo>
                  <a:lnTo>
                    <a:pt x="259" y="1995"/>
                  </a:lnTo>
                  <a:lnTo>
                    <a:pt x="130" y="2280"/>
                  </a:lnTo>
                  <a:lnTo>
                    <a:pt x="52" y="2591"/>
                  </a:lnTo>
                  <a:lnTo>
                    <a:pt x="0" y="2902"/>
                  </a:lnTo>
                  <a:lnTo>
                    <a:pt x="0" y="3212"/>
                  </a:lnTo>
                  <a:lnTo>
                    <a:pt x="26" y="4093"/>
                  </a:lnTo>
                  <a:lnTo>
                    <a:pt x="52" y="5466"/>
                  </a:lnTo>
                  <a:lnTo>
                    <a:pt x="52" y="8936"/>
                  </a:lnTo>
                  <a:lnTo>
                    <a:pt x="52" y="12277"/>
                  </a:lnTo>
                  <a:lnTo>
                    <a:pt x="52" y="14142"/>
                  </a:lnTo>
                  <a:lnTo>
                    <a:pt x="1218" y="14142"/>
                  </a:lnTo>
                  <a:lnTo>
                    <a:pt x="1865" y="10283"/>
                  </a:lnTo>
                  <a:lnTo>
                    <a:pt x="2305" y="10982"/>
                  </a:lnTo>
                  <a:lnTo>
                    <a:pt x="2798" y="11707"/>
                  </a:lnTo>
                  <a:lnTo>
                    <a:pt x="3419" y="12588"/>
                  </a:lnTo>
                  <a:lnTo>
                    <a:pt x="4144" y="13546"/>
                  </a:lnTo>
                  <a:lnTo>
                    <a:pt x="4533" y="14012"/>
                  </a:lnTo>
                  <a:lnTo>
                    <a:pt x="4921" y="14479"/>
                  </a:lnTo>
                  <a:lnTo>
                    <a:pt x="5310" y="14893"/>
                  </a:lnTo>
                  <a:lnTo>
                    <a:pt x="5724" y="15307"/>
                  </a:lnTo>
                  <a:lnTo>
                    <a:pt x="6113" y="15670"/>
                  </a:lnTo>
                  <a:lnTo>
                    <a:pt x="6475" y="15955"/>
                  </a:lnTo>
                  <a:lnTo>
                    <a:pt x="6682" y="16084"/>
                  </a:lnTo>
                  <a:lnTo>
                    <a:pt x="6915" y="16214"/>
                  </a:lnTo>
                  <a:lnTo>
                    <a:pt x="7149" y="16317"/>
                  </a:lnTo>
                  <a:lnTo>
                    <a:pt x="7433" y="16421"/>
                  </a:lnTo>
                  <a:lnTo>
                    <a:pt x="8029" y="16602"/>
                  </a:lnTo>
                  <a:lnTo>
                    <a:pt x="8703" y="16758"/>
                  </a:lnTo>
                  <a:lnTo>
                    <a:pt x="9428" y="16861"/>
                  </a:lnTo>
                  <a:lnTo>
                    <a:pt x="10179" y="16965"/>
                  </a:lnTo>
                  <a:lnTo>
                    <a:pt x="10956" y="17017"/>
                  </a:lnTo>
                  <a:lnTo>
                    <a:pt x="11759" y="17068"/>
                  </a:lnTo>
                  <a:lnTo>
                    <a:pt x="12561" y="17094"/>
                  </a:lnTo>
                  <a:lnTo>
                    <a:pt x="13338" y="17094"/>
                  </a:lnTo>
                  <a:lnTo>
                    <a:pt x="14763" y="17068"/>
                  </a:lnTo>
                  <a:lnTo>
                    <a:pt x="15954" y="17017"/>
                  </a:lnTo>
                  <a:lnTo>
                    <a:pt x="16757" y="16939"/>
                  </a:lnTo>
                  <a:lnTo>
                    <a:pt x="16887" y="16913"/>
                  </a:lnTo>
                  <a:lnTo>
                    <a:pt x="16990" y="16861"/>
                  </a:lnTo>
                  <a:lnTo>
                    <a:pt x="17068" y="16784"/>
                  </a:lnTo>
                  <a:lnTo>
                    <a:pt x="17094" y="16680"/>
                  </a:lnTo>
                  <a:lnTo>
                    <a:pt x="17094" y="16576"/>
                  </a:lnTo>
                  <a:lnTo>
                    <a:pt x="17068" y="16447"/>
                  </a:lnTo>
                  <a:lnTo>
                    <a:pt x="16990" y="16291"/>
                  </a:lnTo>
                  <a:lnTo>
                    <a:pt x="16913" y="16136"/>
                  </a:lnTo>
                  <a:lnTo>
                    <a:pt x="16705" y="15773"/>
                  </a:lnTo>
                  <a:lnTo>
                    <a:pt x="16395" y="15385"/>
                  </a:lnTo>
                  <a:lnTo>
                    <a:pt x="16032" y="14945"/>
                  </a:lnTo>
                  <a:lnTo>
                    <a:pt x="15618" y="14479"/>
                  </a:lnTo>
                  <a:lnTo>
                    <a:pt x="14711" y="13494"/>
                  </a:lnTo>
                  <a:lnTo>
                    <a:pt x="13831" y="12510"/>
                  </a:lnTo>
                  <a:lnTo>
                    <a:pt x="13028" y="11604"/>
                  </a:lnTo>
                  <a:lnTo>
                    <a:pt x="12717" y="11215"/>
                  </a:lnTo>
                  <a:lnTo>
                    <a:pt x="12484" y="10879"/>
                  </a:lnTo>
                  <a:lnTo>
                    <a:pt x="12173" y="10464"/>
                  </a:lnTo>
                  <a:lnTo>
                    <a:pt x="11707" y="9920"/>
                  </a:lnTo>
                  <a:lnTo>
                    <a:pt x="11085" y="9221"/>
                  </a:lnTo>
                  <a:lnTo>
                    <a:pt x="10360" y="8444"/>
                  </a:lnTo>
                  <a:lnTo>
                    <a:pt x="8651" y="6683"/>
                  </a:lnTo>
                  <a:lnTo>
                    <a:pt x="6760" y="4792"/>
                  </a:lnTo>
                  <a:lnTo>
                    <a:pt x="4947" y="2979"/>
                  </a:lnTo>
                  <a:lnTo>
                    <a:pt x="3367" y="1451"/>
                  </a:lnTo>
                  <a:lnTo>
                    <a:pt x="186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7"/>
            <p:cNvSpPr/>
            <p:nvPr/>
          </p:nvSpPr>
          <p:spPr>
            <a:xfrm>
              <a:off x="6787612" y="4109824"/>
              <a:ext cx="177018" cy="278513"/>
            </a:xfrm>
            <a:custGeom>
              <a:avLst/>
              <a:gdLst/>
              <a:ahLst/>
              <a:cxnLst/>
              <a:rect l="l" t="t" r="r" b="b"/>
              <a:pathLst>
                <a:path w="11293" h="17768" extrusionOk="0">
                  <a:moveTo>
                    <a:pt x="5569" y="0"/>
                  </a:moveTo>
                  <a:lnTo>
                    <a:pt x="104" y="441"/>
                  </a:lnTo>
                  <a:lnTo>
                    <a:pt x="260" y="4585"/>
                  </a:lnTo>
                  <a:lnTo>
                    <a:pt x="182" y="4792"/>
                  </a:lnTo>
                  <a:lnTo>
                    <a:pt x="104" y="5077"/>
                  </a:lnTo>
                  <a:lnTo>
                    <a:pt x="52" y="5413"/>
                  </a:lnTo>
                  <a:lnTo>
                    <a:pt x="1" y="5854"/>
                  </a:lnTo>
                  <a:lnTo>
                    <a:pt x="27" y="6397"/>
                  </a:lnTo>
                  <a:lnTo>
                    <a:pt x="52" y="6682"/>
                  </a:lnTo>
                  <a:lnTo>
                    <a:pt x="104" y="6967"/>
                  </a:lnTo>
                  <a:lnTo>
                    <a:pt x="156" y="7304"/>
                  </a:lnTo>
                  <a:lnTo>
                    <a:pt x="260" y="7641"/>
                  </a:lnTo>
                  <a:lnTo>
                    <a:pt x="363" y="7977"/>
                  </a:lnTo>
                  <a:lnTo>
                    <a:pt x="519" y="8366"/>
                  </a:lnTo>
                  <a:lnTo>
                    <a:pt x="700" y="8754"/>
                  </a:lnTo>
                  <a:lnTo>
                    <a:pt x="907" y="9169"/>
                  </a:lnTo>
                  <a:lnTo>
                    <a:pt x="1399" y="10049"/>
                  </a:lnTo>
                  <a:lnTo>
                    <a:pt x="1969" y="10930"/>
                  </a:lnTo>
                  <a:lnTo>
                    <a:pt x="2616" y="11862"/>
                  </a:lnTo>
                  <a:lnTo>
                    <a:pt x="3316" y="12769"/>
                  </a:lnTo>
                  <a:lnTo>
                    <a:pt x="4015" y="13649"/>
                  </a:lnTo>
                  <a:lnTo>
                    <a:pt x="4740" y="14478"/>
                  </a:lnTo>
                  <a:lnTo>
                    <a:pt x="5077" y="14841"/>
                  </a:lnTo>
                  <a:lnTo>
                    <a:pt x="5465" y="15177"/>
                  </a:lnTo>
                  <a:lnTo>
                    <a:pt x="5854" y="15514"/>
                  </a:lnTo>
                  <a:lnTo>
                    <a:pt x="6294" y="15851"/>
                  </a:lnTo>
                  <a:lnTo>
                    <a:pt x="6734" y="16161"/>
                  </a:lnTo>
                  <a:lnTo>
                    <a:pt x="7201" y="16446"/>
                  </a:lnTo>
                  <a:lnTo>
                    <a:pt x="7667" y="16731"/>
                  </a:lnTo>
                  <a:lnTo>
                    <a:pt x="8133" y="16964"/>
                  </a:lnTo>
                  <a:lnTo>
                    <a:pt x="8599" y="17197"/>
                  </a:lnTo>
                  <a:lnTo>
                    <a:pt x="9039" y="17379"/>
                  </a:lnTo>
                  <a:lnTo>
                    <a:pt x="9454" y="17534"/>
                  </a:lnTo>
                  <a:lnTo>
                    <a:pt x="9868" y="17664"/>
                  </a:lnTo>
                  <a:lnTo>
                    <a:pt x="10231" y="17741"/>
                  </a:lnTo>
                  <a:lnTo>
                    <a:pt x="10567" y="17767"/>
                  </a:lnTo>
                  <a:lnTo>
                    <a:pt x="10826" y="17767"/>
                  </a:lnTo>
                  <a:lnTo>
                    <a:pt x="10956" y="17741"/>
                  </a:lnTo>
                  <a:lnTo>
                    <a:pt x="11060" y="17689"/>
                  </a:lnTo>
                  <a:lnTo>
                    <a:pt x="11163" y="17638"/>
                  </a:lnTo>
                  <a:lnTo>
                    <a:pt x="11215" y="17586"/>
                  </a:lnTo>
                  <a:lnTo>
                    <a:pt x="11267" y="17482"/>
                  </a:lnTo>
                  <a:lnTo>
                    <a:pt x="11293" y="17379"/>
                  </a:lnTo>
                  <a:lnTo>
                    <a:pt x="11293" y="17249"/>
                  </a:lnTo>
                  <a:lnTo>
                    <a:pt x="11267" y="17120"/>
                  </a:lnTo>
                  <a:lnTo>
                    <a:pt x="11189" y="16809"/>
                  </a:lnTo>
                  <a:lnTo>
                    <a:pt x="11034" y="16472"/>
                  </a:lnTo>
                  <a:lnTo>
                    <a:pt x="10852" y="16058"/>
                  </a:lnTo>
                  <a:lnTo>
                    <a:pt x="10619" y="15643"/>
                  </a:lnTo>
                  <a:lnTo>
                    <a:pt x="10334" y="15203"/>
                  </a:lnTo>
                  <a:lnTo>
                    <a:pt x="9739" y="14245"/>
                  </a:lnTo>
                  <a:lnTo>
                    <a:pt x="9117" y="13287"/>
                  </a:lnTo>
                  <a:lnTo>
                    <a:pt x="8547" y="12380"/>
                  </a:lnTo>
                  <a:lnTo>
                    <a:pt x="8314" y="11966"/>
                  </a:lnTo>
                  <a:lnTo>
                    <a:pt x="8133" y="11603"/>
                  </a:lnTo>
                  <a:lnTo>
                    <a:pt x="7796" y="10878"/>
                  </a:lnTo>
                  <a:lnTo>
                    <a:pt x="7485" y="10153"/>
                  </a:lnTo>
                  <a:lnTo>
                    <a:pt x="7201" y="9454"/>
                  </a:lnTo>
                  <a:lnTo>
                    <a:pt x="6968" y="8754"/>
                  </a:lnTo>
                  <a:lnTo>
                    <a:pt x="6501" y="7408"/>
                  </a:lnTo>
                  <a:lnTo>
                    <a:pt x="6139" y="6164"/>
                  </a:lnTo>
                  <a:lnTo>
                    <a:pt x="6061" y="5802"/>
                  </a:lnTo>
                  <a:lnTo>
                    <a:pt x="5983" y="5387"/>
                  </a:lnTo>
                  <a:lnTo>
                    <a:pt x="5854" y="4429"/>
                  </a:lnTo>
                  <a:lnTo>
                    <a:pt x="5750" y="3419"/>
                  </a:lnTo>
                  <a:lnTo>
                    <a:pt x="5673" y="2383"/>
                  </a:lnTo>
                  <a:lnTo>
                    <a:pt x="5595" y="700"/>
                  </a:lnTo>
                  <a:lnTo>
                    <a:pt x="5569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7"/>
            <p:cNvSpPr/>
            <p:nvPr/>
          </p:nvSpPr>
          <p:spPr>
            <a:xfrm>
              <a:off x="6787612" y="4109824"/>
              <a:ext cx="177018" cy="278513"/>
            </a:xfrm>
            <a:custGeom>
              <a:avLst/>
              <a:gdLst/>
              <a:ahLst/>
              <a:cxnLst/>
              <a:rect l="l" t="t" r="r" b="b"/>
              <a:pathLst>
                <a:path w="11293" h="17768" fill="none" extrusionOk="0">
                  <a:moveTo>
                    <a:pt x="104" y="441"/>
                  </a:moveTo>
                  <a:lnTo>
                    <a:pt x="260" y="4585"/>
                  </a:lnTo>
                  <a:lnTo>
                    <a:pt x="260" y="4585"/>
                  </a:lnTo>
                  <a:lnTo>
                    <a:pt x="182" y="4792"/>
                  </a:lnTo>
                  <a:lnTo>
                    <a:pt x="104" y="5077"/>
                  </a:lnTo>
                  <a:lnTo>
                    <a:pt x="52" y="5413"/>
                  </a:lnTo>
                  <a:lnTo>
                    <a:pt x="1" y="5854"/>
                  </a:lnTo>
                  <a:lnTo>
                    <a:pt x="27" y="6397"/>
                  </a:lnTo>
                  <a:lnTo>
                    <a:pt x="52" y="6682"/>
                  </a:lnTo>
                  <a:lnTo>
                    <a:pt x="104" y="6967"/>
                  </a:lnTo>
                  <a:lnTo>
                    <a:pt x="156" y="7304"/>
                  </a:lnTo>
                  <a:lnTo>
                    <a:pt x="260" y="7641"/>
                  </a:lnTo>
                  <a:lnTo>
                    <a:pt x="260" y="7641"/>
                  </a:lnTo>
                  <a:lnTo>
                    <a:pt x="363" y="7977"/>
                  </a:lnTo>
                  <a:lnTo>
                    <a:pt x="519" y="8366"/>
                  </a:lnTo>
                  <a:lnTo>
                    <a:pt x="700" y="8754"/>
                  </a:lnTo>
                  <a:lnTo>
                    <a:pt x="907" y="9169"/>
                  </a:lnTo>
                  <a:lnTo>
                    <a:pt x="1399" y="10049"/>
                  </a:lnTo>
                  <a:lnTo>
                    <a:pt x="1969" y="10930"/>
                  </a:lnTo>
                  <a:lnTo>
                    <a:pt x="2616" y="11862"/>
                  </a:lnTo>
                  <a:lnTo>
                    <a:pt x="3316" y="12769"/>
                  </a:lnTo>
                  <a:lnTo>
                    <a:pt x="4015" y="13649"/>
                  </a:lnTo>
                  <a:lnTo>
                    <a:pt x="4740" y="14478"/>
                  </a:lnTo>
                  <a:lnTo>
                    <a:pt x="4740" y="14478"/>
                  </a:lnTo>
                  <a:lnTo>
                    <a:pt x="5077" y="14841"/>
                  </a:lnTo>
                  <a:lnTo>
                    <a:pt x="5465" y="15177"/>
                  </a:lnTo>
                  <a:lnTo>
                    <a:pt x="5854" y="15514"/>
                  </a:lnTo>
                  <a:lnTo>
                    <a:pt x="6294" y="15851"/>
                  </a:lnTo>
                  <a:lnTo>
                    <a:pt x="6734" y="16161"/>
                  </a:lnTo>
                  <a:lnTo>
                    <a:pt x="7201" y="16446"/>
                  </a:lnTo>
                  <a:lnTo>
                    <a:pt x="7667" y="16731"/>
                  </a:lnTo>
                  <a:lnTo>
                    <a:pt x="8133" y="16964"/>
                  </a:lnTo>
                  <a:lnTo>
                    <a:pt x="8599" y="17197"/>
                  </a:lnTo>
                  <a:lnTo>
                    <a:pt x="9039" y="17379"/>
                  </a:lnTo>
                  <a:lnTo>
                    <a:pt x="9454" y="17534"/>
                  </a:lnTo>
                  <a:lnTo>
                    <a:pt x="9868" y="17664"/>
                  </a:lnTo>
                  <a:lnTo>
                    <a:pt x="10231" y="17741"/>
                  </a:lnTo>
                  <a:lnTo>
                    <a:pt x="10567" y="17767"/>
                  </a:lnTo>
                  <a:lnTo>
                    <a:pt x="10826" y="17767"/>
                  </a:lnTo>
                  <a:lnTo>
                    <a:pt x="10956" y="17741"/>
                  </a:lnTo>
                  <a:lnTo>
                    <a:pt x="11060" y="17689"/>
                  </a:lnTo>
                  <a:lnTo>
                    <a:pt x="11060" y="17689"/>
                  </a:lnTo>
                  <a:lnTo>
                    <a:pt x="11163" y="17638"/>
                  </a:lnTo>
                  <a:lnTo>
                    <a:pt x="11215" y="17586"/>
                  </a:lnTo>
                  <a:lnTo>
                    <a:pt x="11267" y="17482"/>
                  </a:lnTo>
                  <a:lnTo>
                    <a:pt x="11293" y="17379"/>
                  </a:lnTo>
                  <a:lnTo>
                    <a:pt x="11293" y="17249"/>
                  </a:lnTo>
                  <a:lnTo>
                    <a:pt x="11267" y="17120"/>
                  </a:lnTo>
                  <a:lnTo>
                    <a:pt x="11189" y="16809"/>
                  </a:lnTo>
                  <a:lnTo>
                    <a:pt x="11034" y="16472"/>
                  </a:lnTo>
                  <a:lnTo>
                    <a:pt x="10852" y="16058"/>
                  </a:lnTo>
                  <a:lnTo>
                    <a:pt x="10619" y="15643"/>
                  </a:lnTo>
                  <a:lnTo>
                    <a:pt x="10334" y="15203"/>
                  </a:lnTo>
                  <a:lnTo>
                    <a:pt x="9739" y="14245"/>
                  </a:lnTo>
                  <a:lnTo>
                    <a:pt x="9117" y="13287"/>
                  </a:lnTo>
                  <a:lnTo>
                    <a:pt x="8547" y="12380"/>
                  </a:lnTo>
                  <a:lnTo>
                    <a:pt x="8314" y="11966"/>
                  </a:lnTo>
                  <a:lnTo>
                    <a:pt x="8133" y="11603"/>
                  </a:lnTo>
                  <a:lnTo>
                    <a:pt x="8133" y="11603"/>
                  </a:lnTo>
                  <a:lnTo>
                    <a:pt x="7796" y="10878"/>
                  </a:lnTo>
                  <a:lnTo>
                    <a:pt x="7485" y="10153"/>
                  </a:lnTo>
                  <a:lnTo>
                    <a:pt x="7201" y="9454"/>
                  </a:lnTo>
                  <a:lnTo>
                    <a:pt x="6968" y="8754"/>
                  </a:lnTo>
                  <a:lnTo>
                    <a:pt x="6501" y="7408"/>
                  </a:lnTo>
                  <a:lnTo>
                    <a:pt x="6139" y="6164"/>
                  </a:lnTo>
                  <a:lnTo>
                    <a:pt x="6139" y="6164"/>
                  </a:lnTo>
                  <a:lnTo>
                    <a:pt x="6061" y="5802"/>
                  </a:lnTo>
                  <a:lnTo>
                    <a:pt x="5983" y="5387"/>
                  </a:lnTo>
                  <a:lnTo>
                    <a:pt x="5854" y="4429"/>
                  </a:lnTo>
                  <a:lnTo>
                    <a:pt x="5750" y="3419"/>
                  </a:lnTo>
                  <a:lnTo>
                    <a:pt x="5673" y="2383"/>
                  </a:lnTo>
                  <a:lnTo>
                    <a:pt x="5595" y="700"/>
                  </a:lnTo>
                  <a:lnTo>
                    <a:pt x="5569" y="0"/>
                  </a:lnTo>
                  <a:lnTo>
                    <a:pt x="104" y="4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67"/>
            <p:cNvSpPr/>
            <p:nvPr/>
          </p:nvSpPr>
          <p:spPr>
            <a:xfrm>
              <a:off x="6632540" y="2540348"/>
              <a:ext cx="297590" cy="1620638"/>
            </a:xfrm>
            <a:custGeom>
              <a:avLst/>
              <a:gdLst/>
              <a:ahLst/>
              <a:cxnLst/>
              <a:rect l="l" t="t" r="r" b="b"/>
              <a:pathLst>
                <a:path w="18985" h="103390" extrusionOk="0">
                  <a:moveTo>
                    <a:pt x="16420" y="0"/>
                  </a:moveTo>
                  <a:lnTo>
                    <a:pt x="16291" y="26"/>
                  </a:lnTo>
                  <a:lnTo>
                    <a:pt x="11499" y="1140"/>
                  </a:lnTo>
                  <a:lnTo>
                    <a:pt x="10930" y="1269"/>
                  </a:lnTo>
                  <a:lnTo>
                    <a:pt x="8469" y="1839"/>
                  </a:lnTo>
                  <a:lnTo>
                    <a:pt x="8107" y="1943"/>
                  </a:lnTo>
                  <a:lnTo>
                    <a:pt x="285" y="3756"/>
                  </a:lnTo>
                  <a:lnTo>
                    <a:pt x="233" y="3782"/>
                  </a:lnTo>
                  <a:lnTo>
                    <a:pt x="182" y="4118"/>
                  </a:lnTo>
                  <a:lnTo>
                    <a:pt x="104" y="5180"/>
                  </a:lnTo>
                  <a:lnTo>
                    <a:pt x="52" y="6579"/>
                  </a:lnTo>
                  <a:lnTo>
                    <a:pt x="26" y="8236"/>
                  </a:lnTo>
                  <a:lnTo>
                    <a:pt x="0" y="10127"/>
                  </a:lnTo>
                  <a:lnTo>
                    <a:pt x="0" y="12199"/>
                  </a:lnTo>
                  <a:lnTo>
                    <a:pt x="0" y="12639"/>
                  </a:lnTo>
                  <a:lnTo>
                    <a:pt x="0" y="13157"/>
                  </a:lnTo>
                  <a:lnTo>
                    <a:pt x="0" y="13571"/>
                  </a:lnTo>
                  <a:lnTo>
                    <a:pt x="0" y="14012"/>
                  </a:lnTo>
                  <a:lnTo>
                    <a:pt x="52" y="18052"/>
                  </a:lnTo>
                  <a:lnTo>
                    <a:pt x="130" y="22144"/>
                  </a:lnTo>
                  <a:lnTo>
                    <a:pt x="156" y="22584"/>
                  </a:lnTo>
                  <a:lnTo>
                    <a:pt x="182" y="23853"/>
                  </a:lnTo>
                  <a:lnTo>
                    <a:pt x="182" y="24294"/>
                  </a:lnTo>
                  <a:lnTo>
                    <a:pt x="337" y="28463"/>
                  </a:lnTo>
                  <a:lnTo>
                    <a:pt x="492" y="31882"/>
                  </a:lnTo>
                  <a:lnTo>
                    <a:pt x="518" y="32296"/>
                  </a:lnTo>
                  <a:lnTo>
                    <a:pt x="570" y="32996"/>
                  </a:lnTo>
                  <a:lnTo>
                    <a:pt x="700" y="34446"/>
                  </a:lnTo>
                  <a:lnTo>
                    <a:pt x="751" y="34964"/>
                  </a:lnTo>
                  <a:lnTo>
                    <a:pt x="959" y="36440"/>
                  </a:lnTo>
                  <a:lnTo>
                    <a:pt x="1192" y="37917"/>
                  </a:lnTo>
                  <a:lnTo>
                    <a:pt x="1451" y="39341"/>
                  </a:lnTo>
                  <a:lnTo>
                    <a:pt x="1735" y="40740"/>
                  </a:lnTo>
                  <a:lnTo>
                    <a:pt x="1787" y="41128"/>
                  </a:lnTo>
                  <a:lnTo>
                    <a:pt x="2124" y="42812"/>
                  </a:lnTo>
                  <a:lnTo>
                    <a:pt x="2435" y="44365"/>
                  </a:lnTo>
                  <a:lnTo>
                    <a:pt x="2642" y="45583"/>
                  </a:lnTo>
                  <a:lnTo>
                    <a:pt x="2875" y="46748"/>
                  </a:lnTo>
                  <a:lnTo>
                    <a:pt x="3005" y="47292"/>
                  </a:lnTo>
                  <a:lnTo>
                    <a:pt x="3419" y="49157"/>
                  </a:lnTo>
                  <a:lnTo>
                    <a:pt x="3497" y="49519"/>
                  </a:lnTo>
                  <a:lnTo>
                    <a:pt x="4351" y="53094"/>
                  </a:lnTo>
                  <a:lnTo>
                    <a:pt x="4792" y="55114"/>
                  </a:lnTo>
                  <a:lnTo>
                    <a:pt x="5284" y="57393"/>
                  </a:lnTo>
                  <a:lnTo>
                    <a:pt x="5335" y="57652"/>
                  </a:lnTo>
                  <a:lnTo>
                    <a:pt x="5361" y="57755"/>
                  </a:lnTo>
                  <a:lnTo>
                    <a:pt x="5569" y="58843"/>
                  </a:lnTo>
                  <a:lnTo>
                    <a:pt x="5543" y="59491"/>
                  </a:lnTo>
                  <a:lnTo>
                    <a:pt x="5517" y="59879"/>
                  </a:lnTo>
                  <a:lnTo>
                    <a:pt x="5517" y="59905"/>
                  </a:lnTo>
                  <a:lnTo>
                    <a:pt x="5465" y="61744"/>
                  </a:lnTo>
                  <a:lnTo>
                    <a:pt x="5439" y="63583"/>
                  </a:lnTo>
                  <a:lnTo>
                    <a:pt x="5439" y="65447"/>
                  </a:lnTo>
                  <a:lnTo>
                    <a:pt x="5465" y="67286"/>
                  </a:lnTo>
                  <a:lnTo>
                    <a:pt x="5491" y="67727"/>
                  </a:lnTo>
                  <a:lnTo>
                    <a:pt x="5543" y="69591"/>
                  </a:lnTo>
                  <a:lnTo>
                    <a:pt x="5569" y="70057"/>
                  </a:lnTo>
                  <a:lnTo>
                    <a:pt x="5646" y="71793"/>
                  </a:lnTo>
                  <a:lnTo>
                    <a:pt x="5750" y="73502"/>
                  </a:lnTo>
                  <a:lnTo>
                    <a:pt x="5853" y="75211"/>
                  </a:lnTo>
                  <a:lnTo>
                    <a:pt x="5983" y="76843"/>
                  </a:lnTo>
                  <a:lnTo>
                    <a:pt x="6035" y="77257"/>
                  </a:lnTo>
                  <a:lnTo>
                    <a:pt x="6346" y="80469"/>
                  </a:lnTo>
                  <a:lnTo>
                    <a:pt x="6346" y="80495"/>
                  </a:lnTo>
                  <a:lnTo>
                    <a:pt x="6397" y="80961"/>
                  </a:lnTo>
                  <a:lnTo>
                    <a:pt x="6656" y="83240"/>
                  </a:lnTo>
                  <a:lnTo>
                    <a:pt x="6915" y="85338"/>
                  </a:lnTo>
                  <a:lnTo>
                    <a:pt x="6993" y="85934"/>
                  </a:lnTo>
                  <a:lnTo>
                    <a:pt x="7045" y="86322"/>
                  </a:lnTo>
                  <a:lnTo>
                    <a:pt x="7485" y="89223"/>
                  </a:lnTo>
                  <a:lnTo>
                    <a:pt x="7977" y="92201"/>
                  </a:lnTo>
                  <a:lnTo>
                    <a:pt x="8055" y="92745"/>
                  </a:lnTo>
                  <a:lnTo>
                    <a:pt x="8392" y="94636"/>
                  </a:lnTo>
                  <a:lnTo>
                    <a:pt x="8469" y="95024"/>
                  </a:lnTo>
                  <a:lnTo>
                    <a:pt x="8935" y="97588"/>
                  </a:lnTo>
                  <a:lnTo>
                    <a:pt x="9350" y="99790"/>
                  </a:lnTo>
                  <a:lnTo>
                    <a:pt x="9686" y="101473"/>
                  </a:lnTo>
                  <a:lnTo>
                    <a:pt x="9894" y="102483"/>
                  </a:lnTo>
                  <a:lnTo>
                    <a:pt x="10127" y="102639"/>
                  </a:lnTo>
                  <a:lnTo>
                    <a:pt x="10360" y="102768"/>
                  </a:lnTo>
                  <a:lnTo>
                    <a:pt x="10463" y="102846"/>
                  </a:lnTo>
                  <a:lnTo>
                    <a:pt x="10541" y="102872"/>
                  </a:lnTo>
                  <a:lnTo>
                    <a:pt x="10645" y="102923"/>
                  </a:lnTo>
                  <a:lnTo>
                    <a:pt x="10981" y="103053"/>
                  </a:lnTo>
                  <a:lnTo>
                    <a:pt x="11318" y="103182"/>
                  </a:lnTo>
                  <a:lnTo>
                    <a:pt x="11655" y="103260"/>
                  </a:lnTo>
                  <a:lnTo>
                    <a:pt x="11991" y="103338"/>
                  </a:lnTo>
                  <a:lnTo>
                    <a:pt x="12354" y="103364"/>
                  </a:lnTo>
                  <a:lnTo>
                    <a:pt x="12717" y="103390"/>
                  </a:lnTo>
                  <a:lnTo>
                    <a:pt x="13053" y="103390"/>
                  </a:lnTo>
                  <a:lnTo>
                    <a:pt x="13416" y="103364"/>
                  </a:lnTo>
                  <a:lnTo>
                    <a:pt x="13753" y="103338"/>
                  </a:lnTo>
                  <a:lnTo>
                    <a:pt x="14089" y="103260"/>
                  </a:lnTo>
                  <a:lnTo>
                    <a:pt x="14426" y="103182"/>
                  </a:lnTo>
                  <a:lnTo>
                    <a:pt x="14737" y="103079"/>
                  </a:lnTo>
                  <a:lnTo>
                    <a:pt x="15048" y="102975"/>
                  </a:lnTo>
                  <a:lnTo>
                    <a:pt x="15332" y="102820"/>
                  </a:lnTo>
                  <a:lnTo>
                    <a:pt x="15591" y="102664"/>
                  </a:lnTo>
                  <a:lnTo>
                    <a:pt x="15850" y="102483"/>
                  </a:lnTo>
                  <a:lnTo>
                    <a:pt x="15928" y="100593"/>
                  </a:lnTo>
                  <a:lnTo>
                    <a:pt x="15928" y="100541"/>
                  </a:lnTo>
                  <a:lnTo>
                    <a:pt x="15928" y="100385"/>
                  </a:lnTo>
                  <a:lnTo>
                    <a:pt x="15954" y="100178"/>
                  </a:lnTo>
                  <a:lnTo>
                    <a:pt x="16058" y="97511"/>
                  </a:lnTo>
                  <a:lnTo>
                    <a:pt x="16058" y="97303"/>
                  </a:lnTo>
                  <a:lnTo>
                    <a:pt x="16058" y="97070"/>
                  </a:lnTo>
                  <a:lnTo>
                    <a:pt x="16291" y="90880"/>
                  </a:lnTo>
                  <a:lnTo>
                    <a:pt x="16291" y="90803"/>
                  </a:lnTo>
                  <a:lnTo>
                    <a:pt x="16317" y="90570"/>
                  </a:lnTo>
                  <a:lnTo>
                    <a:pt x="16317" y="90440"/>
                  </a:lnTo>
                  <a:lnTo>
                    <a:pt x="16446" y="87021"/>
                  </a:lnTo>
                  <a:lnTo>
                    <a:pt x="16472" y="86555"/>
                  </a:lnTo>
                  <a:lnTo>
                    <a:pt x="16705" y="81194"/>
                  </a:lnTo>
                  <a:lnTo>
                    <a:pt x="16731" y="80754"/>
                  </a:lnTo>
                  <a:lnTo>
                    <a:pt x="16938" y="76455"/>
                  </a:lnTo>
                  <a:lnTo>
                    <a:pt x="16938" y="75988"/>
                  </a:lnTo>
                  <a:lnTo>
                    <a:pt x="17171" y="71560"/>
                  </a:lnTo>
                  <a:lnTo>
                    <a:pt x="17197" y="71145"/>
                  </a:lnTo>
                  <a:lnTo>
                    <a:pt x="17508" y="65784"/>
                  </a:lnTo>
                  <a:lnTo>
                    <a:pt x="17534" y="65292"/>
                  </a:lnTo>
                  <a:lnTo>
                    <a:pt x="17767" y="62055"/>
                  </a:lnTo>
                  <a:lnTo>
                    <a:pt x="17793" y="61640"/>
                  </a:lnTo>
                  <a:lnTo>
                    <a:pt x="18078" y="57963"/>
                  </a:lnTo>
                  <a:lnTo>
                    <a:pt x="18233" y="56305"/>
                  </a:lnTo>
                  <a:lnTo>
                    <a:pt x="18389" y="54803"/>
                  </a:lnTo>
                  <a:lnTo>
                    <a:pt x="18440" y="54311"/>
                  </a:lnTo>
                  <a:lnTo>
                    <a:pt x="18544" y="53456"/>
                  </a:lnTo>
                  <a:lnTo>
                    <a:pt x="18622" y="52835"/>
                  </a:lnTo>
                  <a:lnTo>
                    <a:pt x="18622" y="52757"/>
                  </a:lnTo>
                  <a:lnTo>
                    <a:pt x="18648" y="52576"/>
                  </a:lnTo>
                  <a:lnTo>
                    <a:pt x="18673" y="52420"/>
                  </a:lnTo>
                  <a:lnTo>
                    <a:pt x="18751" y="51462"/>
                  </a:lnTo>
                  <a:lnTo>
                    <a:pt x="18829" y="50452"/>
                  </a:lnTo>
                  <a:lnTo>
                    <a:pt x="18907" y="49416"/>
                  </a:lnTo>
                  <a:lnTo>
                    <a:pt x="18932" y="48380"/>
                  </a:lnTo>
                  <a:lnTo>
                    <a:pt x="18984" y="46282"/>
                  </a:lnTo>
                  <a:lnTo>
                    <a:pt x="18984" y="44107"/>
                  </a:lnTo>
                  <a:lnTo>
                    <a:pt x="18984" y="43692"/>
                  </a:lnTo>
                  <a:lnTo>
                    <a:pt x="18958" y="43071"/>
                  </a:lnTo>
                  <a:lnTo>
                    <a:pt x="18958" y="42682"/>
                  </a:lnTo>
                  <a:lnTo>
                    <a:pt x="18958" y="42630"/>
                  </a:lnTo>
                  <a:lnTo>
                    <a:pt x="18881" y="40429"/>
                  </a:lnTo>
                  <a:lnTo>
                    <a:pt x="18570" y="34446"/>
                  </a:lnTo>
                  <a:lnTo>
                    <a:pt x="18544" y="34006"/>
                  </a:lnTo>
                  <a:lnTo>
                    <a:pt x="18466" y="32504"/>
                  </a:lnTo>
                  <a:lnTo>
                    <a:pt x="18440" y="32038"/>
                  </a:lnTo>
                  <a:lnTo>
                    <a:pt x="18078" y="24838"/>
                  </a:lnTo>
                  <a:lnTo>
                    <a:pt x="18052" y="24423"/>
                  </a:lnTo>
                  <a:lnTo>
                    <a:pt x="17948" y="21859"/>
                  </a:lnTo>
                  <a:lnTo>
                    <a:pt x="17922" y="21393"/>
                  </a:lnTo>
                  <a:lnTo>
                    <a:pt x="17612" y="15203"/>
                  </a:lnTo>
                  <a:lnTo>
                    <a:pt x="17612" y="14789"/>
                  </a:lnTo>
                  <a:lnTo>
                    <a:pt x="17534" y="13261"/>
                  </a:lnTo>
                  <a:lnTo>
                    <a:pt x="17508" y="12406"/>
                  </a:lnTo>
                  <a:lnTo>
                    <a:pt x="17508" y="11344"/>
                  </a:lnTo>
                  <a:lnTo>
                    <a:pt x="17482" y="11111"/>
                  </a:lnTo>
                  <a:lnTo>
                    <a:pt x="17482" y="10878"/>
                  </a:lnTo>
                  <a:lnTo>
                    <a:pt x="17404" y="9635"/>
                  </a:lnTo>
                  <a:lnTo>
                    <a:pt x="17301" y="8340"/>
                  </a:lnTo>
                  <a:lnTo>
                    <a:pt x="17068" y="5672"/>
                  </a:lnTo>
                  <a:lnTo>
                    <a:pt x="17016" y="5258"/>
                  </a:lnTo>
                  <a:lnTo>
                    <a:pt x="16679" y="2072"/>
                  </a:lnTo>
                  <a:lnTo>
                    <a:pt x="16446" y="182"/>
                  </a:lnTo>
                  <a:lnTo>
                    <a:pt x="16420" y="52"/>
                  </a:lnTo>
                  <a:lnTo>
                    <a:pt x="16420" y="26"/>
                  </a:lnTo>
                  <a:lnTo>
                    <a:pt x="164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67"/>
            <p:cNvSpPr/>
            <p:nvPr/>
          </p:nvSpPr>
          <p:spPr>
            <a:xfrm>
              <a:off x="6632540" y="2540348"/>
              <a:ext cx="297590" cy="1620638"/>
            </a:xfrm>
            <a:custGeom>
              <a:avLst/>
              <a:gdLst/>
              <a:ahLst/>
              <a:cxnLst/>
              <a:rect l="l" t="t" r="r" b="b"/>
              <a:pathLst>
                <a:path w="18985" h="103390" fill="none" extrusionOk="0">
                  <a:moveTo>
                    <a:pt x="18673" y="52420"/>
                  </a:moveTo>
                  <a:lnTo>
                    <a:pt x="18673" y="52420"/>
                  </a:lnTo>
                  <a:lnTo>
                    <a:pt x="18648" y="52576"/>
                  </a:lnTo>
                  <a:lnTo>
                    <a:pt x="18648" y="52576"/>
                  </a:lnTo>
                  <a:lnTo>
                    <a:pt x="18622" y="52757"/>
                  </a:lnTo>
                  <a:lnTo>
                    <a:pt x="18622" y="52757"/>
                  </a:lnTo>
                  <a:lnTo>
                    <a:pt x="18622" y="52835"/>
                  </a:lnTo>
                  <a:lnTo>
                    <a:pt x="18622" y="52835"/>
                  </a:lnTo>
                  <a:lnTo>
                    <a:pt x="18544" y="53456"/>
                  </a:lnTo>
                  <a:lnTo>
                    <a:pt x="18544" y="53456"/>
                  </a:lnTo>
                  <a:lnTo>
                    <a:pt x="18440" y="54311"/>
                  </a:lnTo>
                  <a:lnTo>
                    <a:pt x="18440" y="54311"/>
                  </a:lnTo>
                  <a:lnTo>
                    <a:pt x="18389" y="54803"/>
                  </a:lnTo>
                  <a:lnTo>
                    <a:pt x="18389" y="54803"/>
                  </a:lnTo>
                  <a:lnTo>
                    <a:pt x="18233" y="56305"/>
                  </a:lnTo>
                  <a:lnTo>
                    <a:pt x="18078" y="57963"/>
                  </a:lnTo>
                  <a:lnTo>
                    <a:pt x="17793" y="61640"/>
                  </a:lnTo>
                  <a:lnTo>
                    <a:pt x="17793" y="61640"/>
                  </a:lnTo>
                  <a:lnTo>
                    <a:pt x="17767" y="62055"/>
                  </a:lnTo>
                  <a:lnTo>
                    <a:pt x="17767" y="62055"/>
                  </a:lnTo>
                  <a:lnTo>
                    <a:pt x="17534" y="65292"/>
                  </a:lnTo>
                  <a:lnTo>
                    <a:pt x="17534" y="65292"/>
                  </a:lnTo>
                  <a:lnTo>
                    <a:pt x="17508" y="65784"/>
                  </a:lnTo>
                  <a:lnTo>
                    <a:pt x="17508" y="65784"/>
                  </a:lnTo>
                  <a:lnTo>
                    <a:pt x="17197" y="71145"/>
                  </a:lnTo>
                  <a:lnTo>
                    <a:pt x="17197" y="71145"/>
                  </a:lnTo>
                  <a:lnTo>
                    <a:pt x="17171" y="71560"/>
                  </a:lnTo>
                  <a:lnTo>
                    <a:pt x="17171" y="71560"/>
                  </a:lnTo>
                  <a:lnTo>
                    <a:pt x="16938" y="75988"/>
                  </a:lnTo>
                  <a:lnTo>
                    <a:pt x="16938" y="75988"/>
                  </a:lnTo>
                  <a:lnTo>
                    <a:pt x="16938" y="76455"/>
                  </a:lnTo>
                  <a:lnTo>
                    <a:pt x="16938" y="76455"/>
                  </a:lnTo>
                  <a:lnTo>
                    <a:pt x="16731" y="80754"/>
                  </a:lnTo>
                  <a:lnTo>
                    <a:pt x="16731" y="80754"/>
                  </a:lnTo>
                  <a:lnTo>
                    <a:pt x="16705" y="81194"/>
                  </a:lnTo>
                  <a:lnTo>
                    <a:pt x="16705" y="81194"/>
                  </a:lnTo>
                  <a:lnTo>
                    <a:pt x="16472" y="86555"/>
                  </a:lnTo>
                  <a:lnTo>
                    <a:pt x="16472" y="86555"/>
                  </a:lnTo>
                  <a:lnTo>
                    <a:pt x="16446" y="87021"/>
                  </a:lnTo>
                  <a:lnTo>
                    <a:pt x="16446" y="87021"/>
                  </a:lnTo>
                  <a:lnTo>
                    <a:pt x="16317" y="90440"/>
                  </a:lnTo>
                  <a:lnTo>
                    <a:pt x="16317" y="90440"/>
                  </a:lnTo>
                  <a:lnTo>
                    <a:pt x="16317" y="90570"/>
                  </a:lnTo>
                  <a:lnTo>
                    <a:pt x="16317" y="90570"/>
                  </a:lnTo>
                  <a:lnTo>
                    <a:pt x="16291" y="90803"/>
                  </a:lnTo>
                  <a:lnTo>
                    <a:pt x="16291" y="90803"/>
                  </a:lnTo>
                  <a:lnTo>
                    <a:pt x="16291" y="90880"/>
                  </a:lnTo>
                  <a:lnTo>
                    <a:pt x="16291" y="90880"/>
                  </a:lnTo>
                  <a:lnTo>
                    <a:pt x="16058" y="97070"/>
                  </a:lnTo>
                  <a:lnTo>
                    <a:pt x="16058" y="97070"/>
                  </a:lnTo>
                  <a:lnTo>
                    <a:pt x="16058" y="97303"/>
                  </a:lnTo>
                  <a:lnTo>
                    <a:pt x="16058" y="97303"/>
                  </a:lnTo>
                  <a:lnTo>
                    <a:pt x="16058" y="97511"/>
                  </a:lnTo>
                  <a:lnTo>
                    <a:pt x="16058" y="97511"/>
                  </a:lnTo>
                  <a:lnTo>
                    <a:pt x="15954" y="100178"/>
                  </a:lnTo>
                  <a:lnTo>
                    <a:pt x="15954" y="100178"/>
                  </a:lnTo>
                  <a:lnTo>
                    <a:pt x="15928" y="100385"/>
                  </a:lnTo>
                  <a:lnTo>
                    <a:pt x="15928" y="100385"/>
                  </a:lnTo>
                  <a:lnTo>
                    <a:pt x="15928" y="100541"/>
                  </a:lnTo>
                  <a:lnTo>
                    <a:pt x="15928" y="100541"/>
                  </a:lnTo>
                  <a:lnTo>
                    <a:pt x="15928" y="100593"/>
                  </a:lnTo>
                  <a:lnTo>
                    <a:pt x="15928" y="100593"/>
                  </a:lnTo>
                  <a:lnTo>
                    <a:pt x="15850" y="102483"/>
                  </a:lnTo>
                  <a:lnTo>
                    <a:pt x="15850" y="102483"/>
                  </a:lnTo>
                  <a:lnTo>
                    <a:pt x="15591" y="102664"/>
                  </a:lnTo>
                  <a:lnTo>
                    <a:pt x="15332" y="102820"/>
                  </a:lnTo>
                  <a:lnTo>
                    <a:pt x="15048" y="102975"/>
                  </a:lnTo>
                  <a:lnTo>
                    <a:pt x="14737" y="103079"/>
                  </a:lnTo>
                  <a:lnTo>
                    <a:pt x="14426" y="103182"/>
                  </a:lnTo>
                  <a:lnTo>
                    <a:pt x="14089" y="103260"/>
                  </a:lnTo>
                  <a:lnTo>
                    <a:pt x="13753" y="103338"/>
                  </a:lnTo>
                  <a:lnTo>
                    <a:pt x="13416" y="103364"/>
                  </a:lnTo>
                  <a:lnTo>
                    <a:pt x="13053" y="103390"/>
                  </a:lnTo>
                  <a:lnTo>
                    <a:pt x="12717" y="103390"/>
                  </a:lnTo>
                  <a:lnTo>
                    <a:pt x="12354" y="103364"/>
                  </a:lnTo>
                  <a:lnTo>
                    <a:pt x="11991" y="103338"/>
                  </a:lnTo>
                  <a:lnTo>
                    <a:pt x="11655" y="103260"/>
                  </a:lnTo>
                  <a:lnTo>
                    <a:pt x="11318" y="103182"/>
                  </a:lnTo>
                  <a:lnTo>
                    <a:pt x="10981" y="103053"/>
                  </a:lnTo>
                  <a:lnTo>
                    <a:pt x="10645" y="102923"/>
                  </a:lnTo>
                  <a:lnTo>
                    <a:pt x="10645" y="102923"/>
                  </a:lnTo>
                  <a:lnTo>
                    <a:pt x="10645" y="102923"/>
                  </a:lnTo>
                  <a:lnTo>
                    <a:pt x="10541" y="102872"/>
                  </a:lnTo>
                  <a:lnTo>
                    <a:pt x="10541" y="102872"/>
                  </a:lnTo>
                  <a:lnTo>
                    <a:pt x="10463" y="102846"/>
                  </a:lnTo>
                  <a:lnTo>
                    <a:pt x="10463" y="102846"/>
                  </a:lnTo>
                  <a:lnTo>
                    <a:pt x="10360" y="102768"/>
                  </a:lnTo>
                  <a:lnTo>
                    <a:pt x="10360" y="102768"/>
                  </a:lnTo>
                  <a:lnTo>
                    <a:pt x="10127" y="102639"/>
                  </a:lnTo>
                  <a:lnTo>
                    <a:pt x="9894" y="102483"/>
                  </a:lnTo>
                  <a:lnTo>
                    <a:pt x="9894" y="102483"/>
                  </a:lnTo>
                  <a:lnTo>
                    <a:pt x="9686" y="101473"/>
                  </a:lnTo>
                  <a:lnTo>
                    <a:pt x="9350" y="99790"/>
                  </a:lnTo>
                  <a:lnTo>
                    <a:pt x="8935" y="97588"/>
                  </a:lnTo>
                  <a:lnTo>
                    <a:pt x="8469" y="95024"/>
                  </a:lnTo>
                  <a:lnTo>
                    <a:pt x="8469" y="95024"/>
                  </a:lnTo>
                  <a:lnTo>
                    <a:pt x="8392" y="94636"/>
                  </a:lnTo>
                  <a:lnTo>
                    <a:pt x="8392" y="94636"/>
                  </a:lnTo>
                  <a:lnTo>
                    <a:pt x="8055" y="92745"/>
                  </a:lnTo>
                  <a:lnTo>
                    <a:pt x="8055" y="92745"/>
                  </a:lnTo>
                  <a:lnTo>
                    <a:pt x="7977" y="92201"/>
                  </a:lnTo>
                  <a:lnTo>
                    <a:pt x="7977" y="92201"/>
                  </a:lnTo>
                  <a:lnTo>
                    <a:pt x="7485" y="89223"/>
                  </a:lnTo>
                  <a:lnTo>
                    <a:pt x="7045" y="86322"/>
                  </a:lnTo>
                  <a:lnTo>
                    <a:pt x="7045" y="86322"/>
                  </a:lnTo>
                  <a:lnTo>
                    <a:pt x="6993" y="85934"/>
                  </a:lnTo>
                  <a:lnTo>
                    <a:pt x="6993" y="85934"/>
                  </a:lnTo>
                  <a:lnTo>
                    <a:pt x="6915" y="85338"/>
                  </a:lnTo>
                  <a:lnTo>
                    <a:pt x="6915" y="85338"/>
                  </a:lnTo>
                  <a:lnTo>
                    <a:pt x="6656" y="83240"/>
                  </a:lnTo>
                  <a:lnTo>
                    <a:pt x="6397" y="80961"/>
                  </a:lnTo>
                  <a:lnTo>
                    <a:pt x="6397" y="80961"/>
                  </a:lnTo>
                  <a:lnTo>
                    <a:pt x="6397" y="80961"/>
                  </a:lnTo>
                  <a:lnTo>
                    <a:pt x="6346" y="80495"/>
                  </a:lnTo>
                  <a:lnTo>
                    <a:pt x="6346" y="80495"/>
                  </a:lnTo>
                  <a:lnTo>
                    <a:pt x="6346" y="80469"/>
                  </a:lnTo>
                  <a:lnTo>
                    <a:pt x="6346" y="80469"/>
                  </a:lnTo>
                  <a:lnTo>
                    <a:pt x="6035" y="77257"/>
                  </a:lnTo>
                  <a:lnTo>
                    <a:pt x="6035" y="77257"/>
                  </a:lnTo>
                  <a:lnTo>
                    <a:pt x="5983" y="76843"/>
                  </a:lnTo>
                  <a:lnTo>
                    <a:pt x="5983" y="76843"/>
                  </a:lnTo>
                  <a:lnTo>
                    <a:pt x="5853" y="75211"/>
                  </a:lnTo>
                  <a:lnTo>
                    <a:pt x="5750" y="73502"/>
                  </a:lnTo>
                  <a:lnTo>
                    <a:pt x="5646" y="71793"/>
                  </a:lnTo>
                  <a:lnTo>
                    <a:pt x="5569" y="70057"/>
                  </a:lnTo>
                  <a:lnTo>
                    <a:pt x="5569" y="70057"/>
                  </a:lnTo>
                  <a:lnTo>
                    <a:pt x="5543" y="69591"/>
                  </a:lnTo>
                  <a:lnTo>
                    <a:pt x="5543" y="69591"/>
                  </a:lnTo>
                  <a:lnTo>
                    <a:pt x="5491" y="67727"/>
                  </a:lnTo>
                  <a:lnTo>
                    <a:pt x="5491" y="67727"/>
                  </a:lnTo>
                  <a:lnTo>
                    <a:pt x="5465" y="67286"/>
                  </a:lnTo>
                  <a:lnTo>
                    <a:pt x="5465" y="67286"/>
                  </a:lnTo>
                  <a:lnTo>
                    <a:pt x="5439" y="65447"/>
                  </a:lnTo>
                  <a:lnTo>
                    <a:pt x="5439" y="63583"/>
                  </a:lnTo>
                  <a:lnTo>
                    <a:pt x="5465" y="61744"/>
                  </a:lnTo>
                  <a:lnTo>
                    <a:pt x="5517" y="59905"/>
                  </a:lnTo>
                  <a:lnTo>
                    <a:pt x="5517" y="59905"/>
                  </a:lnTo>
                  <a:lnTo>
                    <a:pt x="5517" y="59879"/>
                  </a:lnTo>
                  <a:lnTo>
                    <a:pt x="5517" y="59879"/>
                  </a:lnTo>
                  <a:lnTo>
                    <a:pt x="5543" y="59491"/>
                  </a:lnTo>
                  <a:lnTo>
                    <a:pt x="5543" y="59491"/>
                  </a:lnTo>
                  <a:lnTo>
                    <a:pt x="5569" y="58843"/>
                  </a:lnTo>
                  <a:lnTo>
                    <a:pt x="5569" y="58843"/>
                  </a:lnTo>
                  <a:lnTo>
                    <a:pt x="5361" y="57755"/>
                  </a:lnTo>
                  <a:lnTo>
                    <a:pt x="5361" y="57755"/>
                  </a:lnTo>
                  <a:lnTo>
                    <a:pt x="5335" y="57652"/>
                  </a:lnTo>
                  <a:lnTo>
                    <a:pt x="5335" y="57652"/>
                  </a:lnTo>
                  <a:lnTo>
                    <a:pt x="5284" y="57393"/>
                  </a:lnTo>
                  <a:lnTo>
                    <a:pt x="5284" y="57393"/>
                  </a:lnTo>
                  <a:lnTo>
                    <a:pt x="4792" y="55114"/>
                  </a:lnTo>
                  <a:lnTo>
                    <a:pt x="4351" y="53094"/>
                  </a:lnTo>
                  <a:lnTo>
                    <a:pt x="3497" y="49519"/>
                  </a:lnTo>
                  <a:lnTo>
                    <a:pt x="3497" y="49519"/>
                  </a:lnTo>
                  <a:lnTo>
                    <a:pt x="3419" y="49157"/>
                  </a:lnTo>
                  <a:lnTo>
                    <a:pt x="3419" y="49157"/>
                  </a:lnTo>
                  <a:lnTo>
                    <a:pt x="3005" y="47292"/>
                  </a:lnTo>
                  <a:lnTo>
                    <a:pt x="3005" y="47292"/>
                  </a:lnTo>
                  <a:lnTo>
                    <a:pt x="2875" y="46748"/>
                  </a:lnTo>
                  <a:lnTo>
                    <a:pt x="2875" y="46748"/>
                  </a:lnTo>
                  <a:lnTo>
                    <a:pt x="2642" y="45583"/>
                  </a:lnTo>
                  <a:lnTo>
                    <a:pt x="2435" y="44365"/>
                  </a:lnTo>
                  <a:lnTo>
                    <a:pt x="2435" y="44365"/>
                  </a:lnTo>
                  <a:lnTo>
                    <a:pt x="2124" y="42812"/>
                  </a:lnTo>
                  <a:lnTo>
                    <a:pt x="1787" y="41128"/>
                  </a:lnTo>
                  <a:lnTo>
                    <a:pt x="1787" y="41128"/>
                  </a:lnTo>
                  <a:lnTo>
                    <a:pt x="1735" y="40740"/>
                  </a:lnTo>
                  <a:lnTo>
                    <a:pt x="1735" y="40740"/>
                  </a:lnTo>
                  <a:lnTo>
                    <a:pt x="1451" y="39341"/>
                  </a:lnTo>
                  <a:lnTo>
                    <a:pt x="1192" y="37917"/>
                  </a:lnTo>
                  <a:lnTo>
                    <a:pt x="959" y="36440"/>
                  </a:lnTo>
                  <a:lnTo>
                    <a:pt x="751" y="34964"/>
                  </a:lnTo>
                  <a:lnTo>
                    <a:pt x="751" y="34964"/>
                  </a:lnTo>
                  <a:lnTo>
                    <a:pt x="700" y="34446"/>
                  </a:lnTo>
                  <a:lnTo>
                    <a:pt x="700" y="34446"/>
                  </a:lnTo>
                  <a:lnTo>
                    <a:pt x="570" y="32996"/>
                  </a:lnTo>
                  <a:lnTo>
                    <a:pt x="570" y="32996"/>
                  </a:lnTo>
                  <a:lnTo>
                    <a:pt x="518" y="32296"/>
                  </a:lnTo>
                  <a:lnTo>
                    <a:pt x="518" y="32296"/>
                  </a:lnTo>
                  <a:lnTo>
                    <a:pt x="492" y="31882"/>
                  </a:lnTo>
                  <a:lnTo>
                    <a:pt x="492" y="31882"/>
                  </a:lnTo>
                  <a:lnTo>
                    <a:pt x="337" y="28463"/>
                  </a:lnTo>
                  <a:lnTo>
                    <a:pt x="182" y="24294"/>
                  </a:lnTo>
                  <a:lnTo>
                    <a:pt x="182" y="24294"/>
                  </a:lnTo>
                  <a:lnTo>
                    <a:pt x="182" y="23853"/>
                  </a:lnTo>
                  <a:lnTo>
                    <a:pt x="182" y="23853"/>
                  </a:lnTo>
                  <a:lnTo>
                    <a:pt x="156" y="22584"/>
                  </a:lnTo>
                  <a:lnTo>
                    <a:pt x="156" y="22584"/>
                  </a:lnTo>
                  <a:lnTo>
                    <a:pt x="130" y="22144"/>
                  </a:lnTo>
                  <a:lnTo>
                    <a:pt x="130" y="22144"/>
                  </a:lnTo>
                  <a:lnTo>
                    <a:pt x="52" y="18052"/>
                  </a:lnTo>
                  <a:lnTo>
                    <a:pt x="0" y="14012"/>
                  </a:lnTo>
                  <a:lnTo>
                    <a:pt x="0" y="14012"/>
                  </a:lnTo>
                  <a:lnTo>
                    <a:pt x="0" y="13571"/>
                  </a:lnTo>
                  <a:lnTo>
                    <a:pt x="0" y="13571"/>
                  </a:lnTo>
                  <a:lnTo>
                    <a:pt x="0" y="13157"/>
                  </a:lnTo>
                  <a:lnTo>
                    <a:pt x="0" y="13157"/>
                  </a:lnTo>
                  <a:lnTo>
                    <a:pt x="0" y="12639"/>
                  </a:lnTo>
                  <a:lnTo>
                    <a:pt x="0" y="12639"/>
                  </a:lnTo>
                  <a:lnTo>
                    <a:pt x="0" y="12199"/>
                  </a:lnTo>
                  <a:lnTo>
                    <a:pt x="0" y="12199"/>
                  </a:lnTo>
                  <a:lnTo>
                    <a:pt x="0" y="10127"/>
                  </a:lnTo>
                  <a:lnTo>
                    <a:pt x="26" y="8236"/>
                  </a:lnTo>
                  <a:lnTo>
                    <a:pt x="52" y="6579"/>
                  </a:lnTo>
                  <a:lnTo>
                    <a:pt x="104" y="5180"/>
                  </a:lnTo>
                  <a:lnTo>
                    <a:pt x="104" y="5180"/>
                  </a:lnTo>
                  <a:lnTo>
                    <a:pt x="182" y="4118"/>
                  </a:lnTo>
                  <a:lnTo>
                    <a:pt x="182" y="4118"/>
                  </a:lnTo>
                  <a:lnTo>
                    <a:pt x="233" y="3782"/>
                  </a:lnTo>
                  <a:lnTo>
                    <a:pt x="285" y="3756"/>
                  </a:lnTo>
                  <a:lnTo>
                    <a:pt x="8107" y="1943"/>
                  </a:lnTo>
                  <a:lnTo>
                    <a:pt x="8469" y="1839"/>
                  </a:lnTo>
                  <a:lnTo>
                    <a:pt x="10930" y="1269"/>
                  </a:lnTo>
                  <a:lnTo>
                    <a:pt x="10930" y="1269"/>
                  </a:lnTo>
                  <a:lnTo>
                    <a:pt x="11499" y="1140"/>
                  </a:lnTo>
                  <a:lnTo>
                    <a:pt x="16291" y="26"/>
                  </a:lnTo>
                  <a:lnTo>
                    <a:pt x="16420" y="0"/>
                  </a:lnTo>
                  <a:lnTo>
                    <a:pt x="16420" y="0"/>
                  </a:lnTo>
                  <a:lnTo>
                    <a:pt x="16420" y="0"/>
                  </a:lnTo>
                  <a:lnTo>
                    <a:pt x="16420" y="26"/>
                  </a:lnTo>
                  <a:lnTo>
                    <a:pt x="16420" y="26"/>
                  </a:lnTo>
                  <a:lnTo>
                    <a:pt x="16420" y="52"/>
                  </a:lnTo>
                  <a:lnTo>
                    <a:pt x="16420" y="52"/>
                  </a:lnTo>
                  <a:lnTo>
                    <a:pt x="16446" y="182"/>
                  </a:lnTo>
                  <a:lnTo>
                    <a:pt x="16446" y="182"/>
                  </a:lnTo>
                  <a:lnTo>
                    <a:pt x="16679" y="2072"/>
                  </a:lnTo>
                  <a:lnTo>
                    <a:pt x="17016" y="5258"/>
                  </a:lnTo>
                  <a:lnTo>
                    <a:pt x="17016" y="5258"/>
                  </a:lnTo>
                  <a:lnTo>
                    <a:pt x="17068" y="5672"/>
                  </a:lnTo>
                  <a:lnTo>
                    <a:pt x="17068" y="5672"/>
                  </a:lnTo>
                  <a:lnTo>
                    <a:pt x="17301" y="8340"/>
                  </a:lnTo>
                  <a:lnTo>
                    <a:pt x="17404" y="9635"/>
                  </a:lnTo>
                  <a:lnTo>
                    <a:pt x="17482" y="10878"/>
                  </a:lnTo>
                  <a:lnTo>
                    <a:pt x="17482" y="10878"/>
                  </a:lnTo>
                  <a:lnTo>
                    <a:pt x="17482" y="10878"/>
                  </a:lnTo>
                  <a:lnTo>
                    <a:pt x="17482" y="11111"/>
                  </a:lnTo>
                  <a:lnTo>
                    <a:pt x="17482" y="11111"/>
                  </a:lnTo>
                  <a:lnTo>
                    <a:pt x="17508" y="11344"/>
                  </a:lnTo>
                  <a:lnTo>
                    <a:pt x="17508" y="11344"/>
                  </a:lnTo>
                  <a:lnTo>
                    <a:pt x="17508" y="12406"/>
                  </a:lnTo>
                  <a:lnTo>
                    <a:pt x="17508" y="12406"/>
                  </a:lnTo>
                  <a:lnTo>
                    <a:pt x="17534" y="13261"/>
                  </a:lnTo>
                  <a:lnTo>
                    <a:pt x="17612" y="14789"/>
                  </a:lnTo>
                  <a:lnTo>
                    <a:pt x="17612" y="14789"/>
                  </a:lnTo>
                  <a:lnTo>
                    <a:pt x="17612" y="15203"/>
                  </a:lnTo>
                  <a:lnTo>
                    <a:pt x="17612" y="15203"/>
                  </a:lnTo>
                  <a:lnTo>
                    <a:pt x="17922" y="21393"/>
                  </a:lnTo>
                  <a:lnTo>
                    <a:pt x="17922" y="21393"/>
                  </a:lnTo>
                  <a:lnTo>
                    <a:pt x="17948" y="21859"/>
                  </a:lnTo>
                  <a:lnTo>
                    <a:pt x="17948" y="21859"/>
                  </a:lnTo>
                  <a:lnTo>
                    <a:pt x="18052" y="24423"/>
                  </a:lnTo>
                  <a:lnTo>
                    <a:pt x="18052" y="24423"/>
                  </a:lnTo>
                  <a:lnTo>
                    <a:pt x="18078" y="24838"/>
                  </a:lnTo>
                  <a:lnTo>
                    <a:pt x="18078" y="24838"/>
                  </a:lnTo>
                  <a:lnTo>
                    <a:pt x="18440" y="32038"/>
                  </a:lnTo>
                  <a:lnTo>
                    <a:pt x="18440" y="32038"/>
                  </a:lnTo>
                  <a:lnTo>
                    <a:pt x="18466" y="32504"/>
                  </a:lnTo>
                  <a:lnTo>
                    <a:pt x="18466" y="32504"/>
                  </a:lnTo>
                  <a:lnTo>
                    <a:pt x="18544" y="34006"/>
                  </a:lnTo>
                  <a:lnTo>
                    <a:pt x="18544" y="34006"/>
                  </a:lnTo>
                  <a:lnTo>
                    <a:pt x="18570" y="34446"/>
                  </a:lnTo>
                  <a:lnTo>
                    <a:pt x="18570" y="34446"/>
                  </a:lnTo>
                  <a:lnTo>
                    <a:pt x="18570" y="34446"/>
                  </a:lnTo>
                  <a:lnTo>
                    <a:pt x="18881" y="40429"/>
                  </a:lnTo>
                  <a:lnTo>
                    <a:pt x="18881" y="40429"/>
                  </a:lnTo>
                  <a:lnTo>
                    <a:pt x="18958" y="42630"/>
                  </a:lnTo>
                  <a:lnTo>
                    <a:pt x="18958" y="42630"/>
                  </a:lnTo>
                  <a:lnTo>
                    <a:pt x="18958" y="42682"/>
                  </a:lnTo>
                  <a:lnTo>
                    <a:pt x="18958" y="42682"/>
                  </a:lnTo>
                  <a:lnTo>
                    <a:pt x="18958" y="43071"/>
                  </a:lnTo>
                  <a:lnTo>
                    <a:pt x="18958" y="43071"/>
                  </a:lnTo>
                  <a:lnTo>
                    <a:pt x="18984" y="43692"/>
                  </a:lnTo>
                  <a:lnTo>
                    <a:pt x="18984" y="43692"/>
                  </a:lnTo>
                  <a:lnTo>
                    <a:pt x="18984" y="44107"/>
                  </a:lnTo>
                  <a:lnTo>
                    <a:pt x="18984" y="44107"/>
                  </a:lnTo>
                  <a:lnTo>
                    <a:pt x="18984" y="46282"/>
                  </a:lnTo>
                  <a:lnTo>
                    <a:pt x="18932" y="48380"/>
                  </a:lnTo>
                  <a:lnTo>
                    <a:pt x="18907" y="49416"/>
                  </a:lnTo>
                  <a:lnTo>
                    <a:pt x="18829" y="50452"/>
                  </a:lnTo>
                  <a:lnTo>
                    <a:pt x="18751" y="51462"/>
                  </a:lnTo>
                  <a:lnTo>
                    <a:pt x="18673" y="524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67"/>
            <p:cNvSpPr/>
            <p:nvPr/>
          </p:nvSpPr>
          <p:spPr>
            <a:xfrm>
              <a:off x="6518865" y="2370651"/>
              <a:ext cx="66587" cy="19092"/>
            </a:xfrm>
            <a:custGeom>
              <a:avLst/>
              <a:gdLst/>
              <a:ahLst/>
              <a:cxnLst/>
              <a:rect l="l" t="t" r="r" b="b"/>
              <a:pathLst>
                <a:path w="4248" h="1218" extrusionOk="0">
                  <a:moveTo>
                    <a:pt x="3937" y="1140"/>
                  </a:moveTo>
                  <a:lnTo>
                    <a:pt x="3937" y="1140"/>
                  </a:lnTo>
                  <a:lnTo>
                    <a:pt x="4248" y="1218"/>
                  </a:lnTo>
                  <a:lnTo>
                    <a:pt x="4248" y="1218"/>
                  </a:lnTo>
                  <a:lnTo>
                    <a:pt x="4248" y="1218"/>
                  </a:lnTo>
                  <a:lnTo>
                    <a:pt x="3937" y="114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67"/>
            <p:cNvSpPr/>
            <p:nvPr/>
          </p:nvSpPr>
          <p:spPr>
            <a:xfrm>
              <a:off x="6580577" y="2388505"/>
              <a:ext cx="4875" cy="1238"/>
            </a:xfrm>
            <a:custGeom>
              <a:avLst/>
              <a:gdLst/>
              <a:ahLst/>
              <a:cxnLst/>
              <a:rect l="l" t="t" r="r" b="b"/>
              <a:pathLst>
                <a:path w="311" h="7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311" y="7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67"/>
            <p:cNvSpPr/>
            <p:nvPr/>
          </p:nvSpPr>
          <p:spPr>
            <a:xfrm>
              <a:off x="6518865" y="2370651"/>
              <a:ext cx="4891" cy="1646"/>
            </a:xfrm>
            <a:custGeom>
              <a:avLst/>
              <a:gdLst/>
              <a:ahLst/>
              <a:cxnLst/>
              <a:rect l="l" t="t" r="r" b="b"/>
              <a:pathLst>
                <a:path w="312" h="10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311" y="10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67"/>
            <p:cNvSpPr/>
            <p:nvPr/>
          </p:nvSpPr>
          <p:spPr>
            <a:xfrm>
              <a:off x="6431179" y="2397032"/>
              <a:ext cx="2038" cy="3668"/>
            </a:xfrm>
            <a:custGeom>
              <a:avLst/>
              <a:gdLst/>
              <a:ahLst/>
              <a:cxnLst/>
              <a:rect l="l" t="t" r="r" b="b"/>
              <a:pathLst>
                <a:path w="130" h="234" extrusionOk="0">
                  <a:moveTo>
                    <a:pt x="130" y="1"/>
                  </a:moveTo>
                  <a:lnTo>
                    <a:pt x="130" y="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67"/>
            <p:cNvSpPr/>
            <p:nvPr/>
          </p:nvSpPr>
          <p:spPr>
            <a:xfrm>
              <a:off x="6431179" y="2397032"/>
              <a:ext cx="2038" cy="3668"/>
            </a:xfrm>
            <a:custGeom>
              <a:avLst/>
              <a:gdLst/>
              <a:ahLst/>
              <a:cxnLst/>
              <a:rect l="l" t="t" r="r" b="b"/>
              <a:pathLst>
                <a:path w="130" h="234" fill="none" extrusionOk="0">
                  <a:moveTo>
                    <a:pt x="130" y="1"/>
                  </a:moveTo>
                  <a:lnTo>
                    <a:pt x="130" y="1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0" y="234"/>
                  </a:lnTo>
                  <a:lnTo>
                    <a:pt x="1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67"/>
            <p:cNvSpPr/>
            <p:nvPr/>
          </p:nvSpPr>
          <p:spPr>
            <a:xfrm>
              <a:off x="6762846" y="2405559"/>
              <a:ext cx="44266" cy="4076"/>
            </a:xfrm>
            <a:custGeom>
              <a:avLst/>
              <a:gdLst/>
              <a:ahLst/>
              <a:cxnLst/>
              <a:rect l="l" t="t" r="r" b="b"/>
              <a:pathLst>
                <a:path w="2824" h="260" extrusionOk="0">
                  <a:moveTo>
                    <a:pt x="53" y="260"/>
                  </a:moveTo>
                  <a:lnTo>
                    <a:pt x="53" y="260"/>
                  </a:lnTo>
                  <a:lnTo>
                    <a:pt x="1" y="260"/>
                  </a:lnTo>
                  <a:lnTo>
                    <a:pt x="1" y="260"/>
                  </a:lnTo>
                  <a:lnTo>
                    <a:pt x="53" y="260"/>
                  </a:lnTo>
                  <a:lnTo>
                    <a:pt x="53" y="260"/>
                  </a:lnTo>
                  <a:close/>
                  <a:moveTo>
                    <a:pt x="2824" y="1"/>
                  </a:moveTo>
                  <a:lnTo>
                    <a:pt x="2824" y="1"/>
                  </a:lnTo>
                  <a:lnTo>
                    <a:pt x="2668" y="27"/>
                  </a:lnTo>
                  <a:lnTo>
                    <a:pt x="2668" y="27"/>
                  </a:lnTo>
                  <a:lnTo>
                    <a:pt x="2824" y="1"/>
                  </a:lnTo>
                  <a:lnTo>
                    <a:pt x="2824" y="1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67"/>
            <p:cNvSpPr/>
            <p:nvPr/>
          </p:nvSpPr>
          <p:spPr>
            <a:xfrm>
              <a:off x="6762846" y="2409619"/>
              <a:ext cx="831" cy="16"/>
            </a:xfrm>
            <a:custGeom>
              <a:avLst/>
              <a:gdLst/>
              <a:ahLst/>
              <a:cxnLst/>
              <a:rect l="l" t="t" r="r" b="b"/>
              <a:pathLst>
                <a:path w="53" h="1" fill="none" extrusionOk="0">
                  <a:moveTo>
                    <a:pt x="53" y="1"/>
                  </a:moveTo>
                  <a:lnTo>
                    <a:pt x="53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3" y="1"/>
                  </a:lnTo>
                  <a:lnTo>
                    <a:pt x="5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67"/>
            <p:cNvSpPr/>
            <p:nvPr/>
          </p:nvSpPr>
          <p:spPr>
            <a:xfrm>
              <a:off x="6804667" y="2405559"/>
              <a:ext cx="2445" cy="423"/>
            </a:xfrm>
            <a:custGeom>
              <a:avLst/>
              <a:gdLst/>
              <a:ahLst/>
              <a:cxnLst/>
              <a:rect l="l" t="t" r="r" b="b"/>
              <a:pathLst>
                <a:path w="156" h="27" fill="none" extrusionOk="0">
                  <a:moveTo>
                    <a:pt x="156" y="1"/>
                  </a:moveTo>
                  <a:lnTo>
                    <a:pt x="156" y="1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6" y="1"/>
                  </a:lnTo>
                  <a:lnTo>
                    <a:pt x="1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67"/>
            <p:cNvSpPr/>
            <p:nvPr/>
          </p:nvSpPr>
          <p:spPr>
            <a:xfrm>
              <a:off x="6880173" y="2483918"/>
              <a:ext cx="20315" cy="144947"/>
            </a:xfrm>
            <a:custGeom>
              <a:avLst/>
              <a:gdLst/>
              <a:ahLst/>
              <a:cxnLst/>
              <a:rect l="l" t="t" r="r" b="b"/>
              <a:pathLst>
                <a:path w="1296" h="9247" extrusionOk="0">
                  <a:moveTo>
                    <a:pt x="1270" y="9117"/>
                  </a:moveTo>
                  <a:lnTo>
                    <a:pt x="1270" y="9117"/>
                  </a:lnTo>
                  <a:lnTo>
                    <a:pt x="1296" y="9246"/>
                  </a:lnTo>
                  <a:lnTo>
                    <a:pt x="1296" y="9246"/>
                  </a:lnTo>
                  <a:lnTo>
                    <a:pt x="1296" y="9246"/>
                  </a:lnTo>
                  <a:lnTo>
                    <a:pt x="1270" y="9117"/>
                  </a:lnTo>
                  <a:close/>
                  <a:moveTo>
                    <a:pt x="570" y="3264"/>
                  </a:moveTo>
                  <a:lnTo>
                    <a:pt x="570" y="3264"/>
                  </a:lnTo>
                  <a:lnTo>
                    <a:pt x="596" y="3367"/>
                  </a:lnTo>
                  <a:lnTo>
                    <a:pt x="596" y="3367"/>
                  </a:lnTo>
                  <a:lnTo>
                    <a:pt x="570" y="3264"/>
                  </a:lnTo>
                  <a:lnTo>
                    <a:pt x="570" y="3264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67"/>
            <p:cNvSpPr/>
            <p:nvPr/>
          </p:nvSpPr>
          <p:spPr>
            <a:xfrm>
              <a:off x="6900065" y="2626812"/>
              <a:ext cx="423" cy="2053"/>
            </a:xfrm>
            <a:custGeom>
              <a:avLst/>
              <a:gdLst/>
              <a:ahLst/>
              <a:cxnLst/>
              <a:rect l="l" t="t" r="r" b="b"/>
              <a:pathLst>
                <a:path w="27" h="13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7" y="130"/>
                  </a:lnTo>
                  <a:lnTo>
                    <a:pt x="27" y="130"/>
                  </a:lnTo>
                  <a:lnTo>
                    <a:pt x="27" y="13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67"/>
            <p:cNvSpPr/>
            <p:nvPr/>
          </p:nvSpPr>
          <p:spPr>
            <a:xfrm>
              <a:off x="6889108" y="2535066"/>
              <a:ext cx="423" cy="1646"/>
            </a:xfrm>
            <a:custGeom>
              <a:avLst/>
              <a:gdLst/>
              <a:ahLst/>
              <a:cxnLst/>
              <a:rect l="l" t="t" r="r" b="b"/>
              <a:pathLst>
                <a:path w="27" h="10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67"/>
            <p:cNvSpPr/>
            <p:nvPr/>
          </p:nvSpPr>
          <p:spPr>
            <a:xfrm>
              <a:off x="6880173" y="2483918"/>
              <a:ext cx="831" cy="2445"/>
            </a:xfrm>
            <a:custGeom>
              <a:avLst/>
              <a:gdLst/>
              <a:ahLst/>
              <a:cxnLst/>
              <a:rect l="l" t="t" r="r" b="b"/>
              <a:pathLst>
                <a:path w="53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2" y="156"/>
                  </a:lnTo>
                  <a:lnTo>
                    <a:pt x="52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67"/>
            <p:cNvSpPr/>
            <p:nvPr/>
          </p:nvSpPr>
          <p:spPr>
            <a:xfrm>
              <a:off x="6351612" y="2631687"/>
              <a:ext cx="4075" cy="8950"/>
            </a:xfrm>
            <a:custGeom>
              <a:avLst/>
              <a:gdLst/>
              <a:ahLst/>
              <a:cxnLst/>
              <a:rect l="l" t="t" r="r" b="b"/>
              <a:pathLst>
                <a:path w="260" h="571" extrusionOk="0">
                  <a:moveTo>
                    <a:pt x="78" y="1"/>
                  </a:moveTo>
                  <a:lnTo>
                    <a:pt x="0" y="363"/>
                  </a:lnTo>
                  <a:lnTo>
                    <a:pt x="207" y="570"/>
                  </a:lnTo>
                  <a:lnTo>
                    <a:pt x="259" y="182"/>
                  </a:lnTo>
                  <a:lnTo>
                    <a:pt x="78" y="1"/>
                  </a:lnTo>
                  <a:close/>
                </a:path>
              </a:pathLst>
            </a:custGeom>
            <a:solidFill>
              <a:srgbClr val="0AB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67"/>
            <p:cNvSpPr/>
            <p:nvPr/>
          </p:nvSpPr>
          <p:spPr>
            <a:xfrm>
              <a:off x="6351612" y="2631687"/>
              <a:ext cx="4075" cy="8950"/>
            </a:xfrm>
            <a:custGeom>
              <a:avLst/>
              <a:gdLst/>
              <a:ahLst/>
              <a:cxnLst/>
              <a:rect l="l" t="t" r="r" b="b"/>
              <a:pathLst>
                <a:path w="260" h="571" fill="none" extrusionOk="0">
                  <a:moveTo>
                    <a:pt x="78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0" y="363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59" y="182"/>
                  </a:lnTo>
                  <a:lnTo>
                    <a:pt x="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67"/>
            <p:cNvSpPr/>
            <p:nvPr/>
          </p:nvSpPr>
          <p:spPr>
            <a:xfrm>
              <a:off x="6336580" y="2685687"/>
              <a:ext cx="27227" cy="32494"/>
            </a:xfrm>
            <a:custGeom>
              <a:avLst/>
              <a:gdLst/>
              <a:ahLst/>
              <a:cxnLst/>
              <a:rect l="l" t="t" r="r" b="b"/>
              <a:pathLst>
                <a:path w="1737" h="2073" extrusionOk="0">
                  <a:moveTo>
                    <a:pt x="1607" y="0"/>
                  </a:moveTo>
                  <a:lnTo>
                    <a:pt x="79" y="1554"/>
                  </a:lnTo>
                  <a:lnTo>
                    <a:pt x="1" y="2072"/>
                  </a:lnTo>
                  <a:lnTo>
                    <a:pt x="1736" y="337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0AB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67"/>
            <p:cNvSpPr/>
            <p:nvPr/>
          </p:nvSpPr>
          <p:spPr>
            <a:xfrm>
              <a:off x="6336580" y="2685687"/>
              <a:ext cx="27227" cy="32494"/>
            </a:xfrm>
            <a:custGeom>
              <a:avLst/>
              <a:gdLst/>
              <a:ahLst/>
              <a:cxnLst/>
              <a:rect l="l" t="t" r="r" b="b"/>
              <a:pathLst>
                <a:path w="1737" h="2073" fill="none" extrusionOk="0">
                  <a:moveTo>
                    <a:pt x="1607" y="0"/>
                  </a:moveTo>
                  <a:lnTo>
                    <a:pt x="79" y="1554"/>
                  </a:lnTo>
                  <a:lnTo>
                    <a:pt x="79" y="1554"/>
                  </a:lnTo>
                  <a:lnTo>
                    <a:pt x="79" y="1554"/>
                  </a:lnTo>
                  <a:lnTo>
                    <a:pt x="79" y="1554"/>
                  </a:lnTo>
                  <a:lnTo>
                    <a:pt x="1" y="2072"/>
                  </a:lnTo>
                  <a:lnTo>
                    <a:pt x="1736" y="337"/>
                  </a:lnTo>
                  <a:lnTo>
                    <a:pt x="1736" y="337"/>
                  </a:lnTo>
                  <a:lnTo>
                    <a:pt x="160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67"/>
            <p:cNvSpPr/>
            <p:nvPr/>
          </p:nvSpPr>
          <p:spPr>
            <a:xfrm>
              <a:off x="6382053" y="3301135"/>
              <a:ext cx="423" cy="2445"/>
            </a:xfrm>
            <a:custGeom>
              <a:avLst/>
              <a:gdLst/>
              <a:ahLst/>
              <a:cxnLst/>
              <a:rect l="l" t="t" r="r" b="b"/>
              <a:pathLst>
                <a:path w="27" h="156" extrusionOk="0">
                  <a:moveTo>
                    <a:pt x="1" y="0"/>
                  </a:moveTo>
                  <a:lnTo>
                    <a:pt x="1" y="0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9E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67"/>
            <p:cNvSpPr/>
            <p:nvPr/>
          </p:nvSpPr>
          <p:spPr>
            <a:xfrm>
              <a:off x="6382053" y="3301135"/>
              <a:ext cx="423" cy="2445"/>
            </a:xfrm>
            <a:custGeom>
              <a:avLst/>
              <a:gdLst/>
              <a:ahLst/>
              <a:cxnLst/>
              <a:rect l="l" t="t" r="r" b="b"/>
              <a:pathLst>
                <a:path w="2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67"/>
            <p:cNvSpPr/>
            <p:nvPr/>
          </p:nvSpPr>
          <p:spPr>
            <a:xfrm>
              <a:off x="6326438" y="2767683"/>
              <a:ext cx="300835" cy="1306433"/>
            </a:xfrm>
            <a:custGeom>
              <a:avLst/>
              <a:gdLst/>
              <a:ahLst/>
              <a:cxnLst/>
              <a:rect l="l" t="t" r="r" b="b"/>
              <a:pathLst>
                <a:path w="19192" h="83345" extrusionOk="0">
                  <a:moveTo>
                    <a:pt x="8754" y="8910"/>
                  </a:moveTo>
                  <a:lnTo>
                    <a:pt x="13571" y="13753"/>
                  </a:lnTo>
                  <a:lnTo>
                    <a:pt x="8754" y="18570"/>
                  </a:lnTo>
                  <a:lnTo>
                    <a:pt x="3911" y="13753"/>
                  </a:lnTo>
                  <a:lnTo>
                    <a:pt x="8754" y="8910"/>
                  </a:lnTo>
                  <a:close/>
                  <a:moveTo>
                    <a:pt x="13805" y="13960"/>
                  </a:moveTo>
                  <a:lnTo>
                    <a:pt x="18622" y="18804"/>
                  </a:lnTo>
                  <a:lnTo>
                    <a:pt x="13805" y="23621"/>
                  </a:lnTo>
                  <a:lnTo>
                    <a:pt x="8961" y="18804"/>
                  </a:lnTo>
                  <a:lnTo>
                    <a:pt x="13805" y="13960"/>
                  </a:lnTo>
                  <a:close/>
                  <a:moveTo>
                    <a:pt x="8754" y="19011"/>
                  </a:moveTo>
                  <a:lnTo>
                    <a:pt x="13571" y="23828"/>
                  </a:lnTo>
                  <a:lnTo>
                    <a:pt x="8754" y="28671"/>
                  </a:lnTo>
                  <a:lnTo>
                    <a:pt x="3911" y="23828"/>
                  </a:lnTo>
                  <a:lnTo>
                    <a:pt x="8754" y="19011"/>
                  </a:lnTo>
                  <a:close/>
                  <a:moveTo>
                    <a:pt x="8754" y="29111"/>
                  </a:moveTo>
                  <a:lnTo>
                    <a:pt x="13571" y="33929"/>
                  </a:lnTo>
                  <a:lnTo>
                    <a:pt x="8754" y="38746"/>
                  </a:lnTo>
                  <a:lnTo>
                    <a:pt x="3911" y="33929"/>
                  </a:lnTo>
                  <a:lnTo>
                    <a:pt x="8754" y="29111"/>
                  </a:lnTo>
                  <a:close/>
                  <a:moveTo>
                    <a:pt x="8754" y="39186"/>
                  </a:moveTo>
                  <a:lnTo>
                    <a:pt x="13571" y="44029"/>
                  </a:lnTo>
                  <a:lnTo>
                    <a:pt x="8754" y="48847"/>
                  </a:lnTo>
                  <a:lnTo>
                    <a:pt x="3911" y="44029"/>
                  </a:lnTo>
                  <a:lnTo>
                    <a:pt x="8754" y="39186"/>
                  </a:lnTo>
                  <a:close/>
                  <a:moveTo>
                    <a:pt x="8754" y="49287"/>
                  </a:moveTo>
                  <a:lnTo>
                    <a:pt x="13571" y="54104"/>
                  </a:lnTo>
                  <a:lnTo>
                    <a:pt x="8754" y="58947"/>
                  </a:lnTo>
                  <a:lnTo>
                    <a:pt x="3911" y="54104"/>
                  </a:lnTo>
                  <a:lnTo>
                    <a:pt x="8754" y="49287"/>
                  </a:lnTo>
                  <a:close/>
                  <a:moveTo>
                    <a:pt x="8754" y="59388"/>
                  </a:moveTo>
                  <a:lnTo>
                    <a:pt x="13571" y="64205"/>
                  </a:lnTo>
                  <a:lnTo>
                    <a:pt x="8754" y="69022"/>
                  </a:lnTo>
                  <a:lnTo>
                    <a:pt x="3911" y="64205"/>
                  </a:lnTo>
                  <a:lnTo>
                    <a:pt x="8754" y="59388"/>
                  </a:lnTo>
                  <a:close/>
                  <a:moveTo>
                    <a:pt x="259" y="1"/>
                  </a:moveTo>
                  <a:lnTo>
                    <a:pt x="233" y="389"/>
                  </a:lnTo>
                  <a:lnTo>
                    <a:pt x="3471" y="3653"/>
                  </a:lnTo>
                  <a:lnTo>
                    <a:pt x="0" y="7123"/>
                  </a:lnTo>
                  <a:lnTo>
                    <a:pt x="0" y="7563"/>
                  </a:lnTo>
                  <a:lnTo>
                    <a:pt x="3704" y="3886"/>
                  </a:lnTo>
                  <a:lnTo>
                    <a:pt x="8521" y="8703"/>
                  </a:lnTo>
                  <a:lnTo>
                    <a:pt x="3704" y="13520"/>
                  </a:lnTo>
                  <a:lnTo>
                    <a:pt x="130" y="9946"/>
                  </a:lnTo>
                  <a:lnTo>
                    <a:pt x="130" y="10076"/>
                  </a:lnTo>
                  <a:lnTo>
                    <a:pt x="156" y="10309"/>
                  </a:lnTo>
                  <a:lnTo>
                    <a:pt x="182" y="10438"/>
                  </a:lnTo>
                  <a:lnTo>
                    <a:pt x="3471" y="13753"/>
                  </a:lnTo>
                  <a:lnTo>
                    <a:pt x="907" y="16317"/>
                  </a:lnTo>
                  <a:lnTo>
                    <a:pt x="933" y="16395"/>
                  </a:lnTo>
                  <a:lnTo>
                    <a:pt x="959" y="16680"/>
                  </a:lnTo>
                  <a:lnTo>
                    <a:pt x="3704" y="13960"/>
                  </a:lnTo>
                  <a:lnTo>
                    <a:pt x="8521" y="18804"/>
                  </a:lnTo>
                  <a:lnTo>
                    <a:pt x="3704" y="23621"/>
                  </a:lnTo>
                  <a:lnTo>
                    <a:pt x="1606" y="21523"/>
                  </a:lnTo>
                  <a:lnTo>
                    <a:pt x="1606" y="21523"/>
                  </a:lnTo>
                  <a:lnTo>
                    <a:pt x="1684" y="22041"/>
                  </a:lnTo>
                  <a:lnTo>
                    <a:pt x="3471" y="23828"/>
                  </a:lnTo>
                  <a:lnTo>
                    <a:pt x="2150" y="25175"/>
                  </a:lnTo>
                  <a:lnTo>
                    <a:pt x="2202" y="25537"/>
                  </a:lnTo>
                  <a:lnTo>
                    <a:pt x="3704" y="24061"/>
                  </a:lnTo>
                  <a:lnTo>
                    <a:pt x="8521" y="28878"/>
                  </a:lnTo>
                  <a:lnTo>
                    <a:pt x="3704" y="33721"/>
                  </a:lnTo>
                  <a:lnTo>
                    <a:pt x="3549" y="33540"/>
                  </a:lnTo>
                  <a:lnTo>
                    <a:pt x="3549" y="33670"/>
                  </a:lnTo>
                  <a:lnTo>
                    <a:pt x="3549" y="33825"/>
                  </a:lnTo>
                  <a:lnTo>
                    <a:pt x="3549" y="34032"/>
                  </a:lnTo>
                  <a:lnTo>
                    <a:pt x="3574" y="34188"/>
                  </a:lnTo>
                  <a:lnTo>
                    <a:pt x="3574" y="34291"/>
                  </a:lnTo>
                  <a:lnTo>
                    <a:pt x="3704" y="34162"/>
                  </a:lnTo>
                  <a:lnTo>
                    <a:pt x="8521" y="38979"/>
                  </a:lnTo>
                  <a:lnTo>
                    <a:pt x="3704" y="43796"/>
                  </a:lnTo>
                  <a:lnTo>
                    <a:pt x="2927" y="43045"/>
                  </a:lnTo>
                  <a:lnTo>
                    <a:pt x="2901" y="43460"/>
                  </a:lnTo>
                  <a:lnTo>
                    <a:pt x="3471" y="44029"/>
                  </a:lnTo>
                  <a:lnTo>
                    <a:pt x="2849" y="44651"/>
                  </a:lnTo>
                  <a:lnTo>
                    <a:pt x="2823" y="45117"/>
                  </a:lnTo>
                  <a:lnTo>
                    <a:pt x="3704" y="44237"/>
                  </a:lnTo>
                  <a:lnTo>
                    <a:pt x="8521" y="49080"/>
                  </a:lnTo>
                  <a:lnTo>
                    <a:pt x="3704" y="53897"/>
                  </a:lnTo>
                  <a:lnTo>
                    <a:pt x="2797" y="53016"/>
                  </a:lnTo>
                  <a:lnTo>
                    <a:pt x="2823" y="53457"/>
                  </a:lnTo>
                  <a:lnTo>
                    <a:pt x="3471" y="54104"/>
                  </a:lnTo>
                  <a:lnTo>
                    <a:pt x="2875" y="54726"/>
                  </a:lnTo>
                  <a:lnTo>
                    <a:pt x="2901" y="55140"/>
                  </a:lnTo>
                  <a:lnTo>
                    <a:pt x="3704" y="54337"/>
                  </a:lnTo>
                  <a:lnTo>
                    <a:pt x="8521" y="59154"/>
                  </a:lnTo>
                  <a:lnTo>
                    <a:pt x="3704" y="63998"/>
                  </a:lnTo>
                  <a:lnTo>
                    <a:pt x="3549" y="63842"/>
                  </a:lnTo>
                  <a:lnTo>
                    <a:pt x="3549" y="63842"/>
                  </a:lnTo>
                  <a:lnTo>
                    <a:pt x="3626" y="64516"/>
                  </a:lnTo>
                  <a:lnTo>
                    <a:pt x="3704" y="64438"/>
                  </a:lnTo>
                  <a:lnTo>
                    <a:pt x="8521" y="69255"/>
                  </a:lnTo>
                  <a:lnTo>
                    <a:pt x="4688" y="73088"/>
                  </a:lnTo>
                  <a:lnTo>
                    <a:pt x="4766" y="73477"/>
                  </a:lnTo>
                  <a:lnTo>
                    <a:pt x="8754" y="69488"/>
                  </a:lnTo>
                  <a:lnTo>
                    <a:pt x="13571" y="74305"/>
                  </a:lnTo>
                  <a:lnTo>
                    <a:pt x="8754" y="79123"/>
                  </a:lnTo>
                  <a:lnTo>
                    <a:pt x="5051" y="75419"/>
                  </a:lnTo>
                  <a:lnTo>
                    <a:pt x="5128" y="75937"/>
                  </a:lnTo>
                  <a:lnTo>
                    <a:pt x="8521" y="79356"/>
                  </a:lnTo>
                  <a:lnTo>
                    <a:pt x="6035" y="81842"/>
                  </a:lnTo>
                  <a:lnTo>
                    <a:pt x="6113" y="82205"/>
                  </a:lnTo>
                  <a:lnTo>
                    <a:pt x="8754" y="79563"/>
                  </a:lnTo>
                  <a:lnTo>
                    <a:pt x="12510" y="83344"/>
                  </a:lnTo>
                  <a:lnTo>
                    <a:pt x="12561" y="82930"/>
                  </a:lnTo>
                  <a:lnTo>
                    <a:pt x="8961" y="79356"/>
                  </a:lnTo>
                  <a:lnTo>
                    <a:pt x="13649" y="74642"/>
                  </a:lnTo>
                  <a:lnTo>
                    <a:pt x="13753" y="74021"/>
                  </a:lnTo>
                  <a:lnTo>
                    <a:pt x="8961" y="69255"/>
                  </a:lnTo>
                  <a:lnTo>
                    <a:pt x="13805" y="64438"/>
                  </a:lnTo>
                  <a:lnTo>
                    <a:pt x="14892" y="65526"/>
                  </a:lnTo>
                  <a:lnTo>
                    <a:pt x="14944" y="65137"/>
                  </a:lnTo>
                  <a:lnTo>
                    <a:pt x="14012" y="64205"/>
                  </a:lnTo>
                  <a:lnTo>
                    <a:pt x="15255" y="62988"/>
                  </a:lnTo>
                  <a:lnTo>
                    <a:pt x="15307" y="62470"/>
                  </a:lnTo>
                  <a:lnTo>
                    <a:pt x="13805" y="63998"/>
                  </a:lnTo>
                  <a:lnTo>
                    <a:pt x="8961" y="59154"/>
                  </a:lnTo>
                  <a:lnTo>
                    <a:pt x="13805" y="54337"/>
                  </a:lnTo>
                  <a:lnTo>
                    <a:pt x="16110" y="56668"/>
                  </a:lnTo>
                  <a:lnTo>
                    <a:pt x="16161" y="56280"/>
                  </a:lnTo>
                  <a:lnTo>
                    <a:pt x="14012" y="54104"/>
                  </a:lnTo>
                  <a:lnTo>
                    <a:pt x="16861" y="51255"/>
                  </a:lnTo>
                  <a:lnTo>
                    <a:pt x="16938" y="50763"/>
                  </a:lnTo>
                  <a:lnTo>
                    <a:pt x="13805" y="53897"/>
                  </a:lnTo>
                  <a:lnTo>
                    <a:pt x="8961" y="49080"/>
                  </a:lnTo>
                  <a:lnTo>
                    <a:pt x="13805" y="44237"/>
                  </a:lnTo>
                  <a:lnTo>
                    <a:pt x="17223" y="47681"/>
                  </a:lnTo>
                  <a:lnTo>
                    <a:pt x="17223" y="47603"/>
                  </a:lnTo>
                  <a:lnTo>
                    <a:pt x="17249" y="47267"/>
                  </a:lnTo>
                  <a:lnTo>
                    <a:pt x="14012" y="44029"/>
                  </a:lnTo>
                  <a:lnTo>
                    <a:pt x="17405" y="40611"/>
                  </a:lnTo>
                  <a:lnTo>
                    <a:pt x="17405" y="40196"/>
                  </a:lnTo>
                  <a:lnTo>
                    <a:pt x="13805" y="43796"/>
                  </a:lnTo>
                  <a:lnTo>
                    <a:pt x="8961" y="38979"/>
                  </a:lnTo>
                  <a:lnTo>
                    <a:pt x="13805" y="34162"/>
                  </a:lnTo>
                  <a:lnTo>
                    <a:pt x="17249" y="37606"/>
                  </a:lnTo>
                  <a:lnTo>
                    <a:pt x="17197" y="37114"/>
                  </a:lnTo>
                  <a:lnTo>
                    <a:pt x="14012" y="33929"/>
                  </a:lnTo>
                  <a:lnTo>
                    <a:pt x="17845" y="30096"/>
                  </a:lnTo>
                  <a:lnTo>
                    <a:pt x="17897" y="29604"/>
                  </a:lnTo>
                  <a:lnTo>
                    <a:pt x="17897" y="29604"/>
                  </a:lnTo>
                  <a:lnTo>
                    <a:pt x="13805" y="33721"/>
                  </a:lnTo>
                  <a:lnTo>
                    <a:pt x="8961" y="28878"/>
                  </a:lnTo>
                  <a:lnTo>
                    <a:pt x="13805" y="24061"/>
                  </a:lnTo>
                  <a:lnTo>
                    <a:pt x="18000" y="28283"/>
                  </a:lnTo>
                  <a:lnTo>
                    <a:pt x="18052" y="27868"/>
                  </a:lnTo>
                  <a:lnTo>
                    <a:pt x="14012" y="23828"/>
                  </a:lnTo>
                  <a:lnTo>
                    <a:pt x="18699" y="19166"/>
                  </a:lnTo>
                  <a:lnTo>
                    <a:pt x="18725" y="18467"/>
                  </a:lnTo>
                  <a:lnTo>
                    <a:pt x="14012" y="13753"/>
                  </a:lnTo>
                  <a:lnTo>
                    <a:pt x="18829" y="8910"/>
                  </a:lnTo>
                  <a:lnTo>
                    <a:pt x="19140" y="9221"/>
                  </a:lnTo>
                  <a:lnTo>
                    <a:pt x="19166" y="8806"/>
                  </a:lnTo>
                  <a:lnTo>
                    <a:pt x="19062" y="8703"/>
                  </a:lnTo>
                  <a:lnTo>
                    <a:pt x="19166" y="8573"/>
                  </a:lnTo>
                  <a:lnTo>
                    <a:pt x="19192" y="8107"/>
                  </a:lnTo>
                  <a:lnTo>
                    <a:pt x="18829" y="8470"/>
                  </a:lnTo>
                  <a:lnTo>
                    <a:pt x="16783" y="6424"/>
                  </a:lnTo>
                  <a:lnTo>
                    <a:pt x="16187" y="6268"/>
                  </a:lnTo>
                  <a:lnTo>
                    <a:pt x="18622" y="8703"/>
                  </a:lnTo>
                  <a:lnTo>
                    <a:pt x="13805" y="13520"/>
                  </a:lnTo>
                  <a:lnTo>
                    <a:pt x="8961" y="8703"/>
                  </a:lnTo>
                  <a:lnTo>
                    <a:pt x="12561" y="5103"/>
                  </a:lnTo>
                  <a:lnTo>
                    <a:pt x="12251" y="4973"/>
                  </a:lnTo>
                  <a:lnTo>
                    <a:pt x="8754" y="8470"/>
                  </a:lnTo>
                  <a:lnTo>
                    <a:pt x="3911" y="3653"/>
                  </a:lnTo>
                  <a:lnTo>
                    <a:pt x="6346" y="1218"/>
                  </a:lnTo>
                  <a:lnTo>
                    <a:pt x="6113" y="1011"/>
                  </a:lnTo>
                  <a:lnTo>
                    <a:pt x="3704" y="3419"/>
                  </a:lnTo>
                  <a:lnTo>
                    <a:pt x="259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67"/>
            <p:cNvSpPr/>
            <p:nvPr/>
          </p:nvSpPr>
          <p:spPr>
            <a:xfrm>
              <a:off x="6387743" y="3698574"/>
              <a:ext cx="151436" cy="151029"/>
            </a:xfrm>
            <a:custGeom>
              <a:avLst/>
              <a:gdLst/>
              <a:ahLst/>
              <a:cxnLst/>
              <a:rect l="l" t="t" r="r" b="b"/>
              <a:pathLst>
                <a:path w="9661" h="9635" fill="none" extrusionOk="0">
                  <a:moveTo>
                    <a:pt x="4843" y="9635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67"/>
            <p:cNvSpPr/>
            <p:nvPr/>
          </p:nvSpPr>
          <p:spPr>
            <a:xfrm>
              <a:off x="6387743" y="3540241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67"/>
            <p:cNvSpPr/>
            <p:nvPr/>
          </p:nvSpPr>
          <p:spPr>
            <a:xfrm>
              <a:off x="6387743" y="3381924"/>
              <a:ext cx="151436" cy="151436"/>
            </a:xfrm>
            <a:custGeom>
              <a:avLst/>
              <a:gdLst/>
              <a:ahLst/>
              <a:cxnLst/>
              <a:rect l="l" t="t" r="r" b="b"/>
              <a:pathLst>
                <a:path w="9661" h="9661" fill="none" extrusionOk="0">
                  <a:moveTo>
                    <a:pt x="4843" y="9661"/>
                  </a:moveTo>
                  <a:lnTo>
                    <a:pt x="0" y="4843"/>
                  </a:lnTo>
                  <a:lnTo>
                    <a:pt x="4843" y="0"/>
                  </a:lnTo>
                  <a:lnTo>
                    <a:pt x="9660" y="4843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67"/>
            <p:cNvSpPr/>
            <p:nvPr/>
          </p:nvSpPr>
          <p:spPr>
            <a:xfrm>
              <a:off x="6387743" y="3223998"/>
              <a:ext cx="151436" cy="151029"/>
            </a:xfrm>
            <a:custGeom>
              <a:avLst/>
              <a:gdLst/>
              <a:ahLst/>
              <a:cxnLst/>
              <a:rect l="l" t="t" r="r" b="b"/>
              <a:pathLst>
                <a:path w="9661" h="9635" fill="none" extrusionOk="0">
                  <a:moveTo>
                    <a:pt x="4843" y="9635"/>
                  </a:moveTo>
                  <a:lnTo>
                    <a:pt x="0" y="4818"/>
                  </a:lnTo>
                  <a:lnTo>
                    <a:pt x="4843" y="0"/>
                  </a:lnTo>
                  <a:lnTo>
                    <a:pt x="9660" y="4818"/>
                  </a:lnTo>
                  <a:lnTo>
                    <a:pt x="4843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67"/>
            <p:cNvSpPr/>
            <p:nvPr/>
          </p:nvSpPr>
          <p:spPr>
            <a:xfrm>
              <a:off x="6387743" y="3065665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67"/>
            <p:cNvSpPr/>
            <p:nvPr/>
          </p:nvSpPr>
          <p:spPr>
            <a:xfrm>
              <a:off x="6434016" y="4112253"/>
              <a:ext cx="83642" cy="62136"/>
            </a:xfrm>
            <a:custGeom>
              <a:avLst/>
              <a:gdLst/>
              <a:ahLst/>
              <a:cxnLst/>
              <a:rect l="l" t="t" r="r" b="b"/>
              <a:pathLst>
                <a:path w="5336" h="3964" extrusionOk="0">
                  <a:moveTo>
                    <a:pt x="5336" y="1"/>
                  </a:moveTo>
                  <a:lnTo>
                    <a:pt x="1891" y="3445"/>
                  </a:lnTo>
                  <a:lnTo>
                    <a:pt x="1" y="1555"/>
                  </a:lnTo>
                  <a:lnTo>
                    <a:pt x="52" y="1969"/>
                  </a:lnTo>
                  <a:lnTo>
                    <a:pt x="52" y="2073"/>
                  </a:lnTo>
                  <a:lnTo>
                    <a:pt x="1658" y="3653"/>
                  </a:lnTo>
                  <a:lnTo>
                    <a:pt x="1580" y="3730"/>
                  </a:lnTo>
                  <a:lnTo>
                    <a:pt x="1684" y="3756"/>
                  </a:lnTo>
                  <a:lnTo>
                    <a:pt x="1788" y="3808"/>
                  </a:lnTo>
                  <a:lnTo>
                    <a:pt x="2098" y="3886"/>
                  </a:lnTo>
                  <a:lnTo>
                    <a:pt x="2176" y="3912"/>
                  </a:lnTo>
                  <a:lnTo>
                    <a:pt x="2409" y="3963"/>
                  </a:lnTo>
                  <a:lnTo>
                    <a:pt x="2098" y="3653"/>
                  </a:lnTo>
                  <a:lnTo>
                    <a:pt x="5258" y="493"/>
                  </a:lnTo>
                  <a:lnTo>
                    <a:pt x="5336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67"/>
            <p:cNvSpPr/>
            <p:nvPr/>
          </p:nvSpPr>
          <p:spPr>
            <a:xfrm>
              <a:off x="6354857" y="2370651"/>
              <a:ext cx="545631" cy="497728"/>
            </a:xfrm>
            <a:custGeom>
              <a:avLst/>
              <a:gdLst/>
              <a:ahLst/>
              <a:cxnLst/>
              <a:rect l="l" t="t" r="r" b="b"/>
              <a:pathLst>
                <a:path w="34809" h="31753" extrusionOk="0">
                  <a:moveTo>
                    <a:pt x="6941" y="3963"/>
                  </a:moveTo>
                  <a:lnTo>
                    <a:pt x="11758" y="8806"/>
                  </a:lnTo>
                  <a:lnTo>
                    <a:pt x="8366" y="12199"/>
                  </a:lnTo>
                  <a:lnTo>
                    <a:pt x="6941" y="13623"/>
                  </a:lnTo>
                  <a:lnTo>
                    <a:pt x="4869" y="11551"/>
                  </a:lnTo>
                  <a:lnTo>
                    <a:pt x="2098" y="8806"/>
                  </a:lnTo>
                  <a:lnTo>
                    <a:pt x="6941" y="3963"/>
                  </a:lnTo>
                  <a:close/>
                  <a:moveTo>
                    <a:pt x="17016" y="3963"/>
                  </a:moveTo>
                  <a:lnTo>
                    <a:pt x="21859" y="8806"/>
                  </a:lnTo>
                  <a:lnTo>
                    <a:pt x="17016" y="13623"/>
                  </a:lnTo>
                  <a:lnTo>
                    <a:pt x="12199" y="8806"/>
                  </a:lnTo>
                  <a:lnTo>
                    <a:pt x="17016" y="3963"/>
                  </a:lnTo>
                  <a:close/>
                  <a:moveTo>
                    <a:pt x="34757" y="16058"/>
                  </a:moveTo>
                  <a:lnTo>
                    <a:pt x="34731" y="16084"/>
                  </a:lnTo>
                  <a:lnTo>
                    <a:pt x="34783" y="16498"/>
                  </a:lnTo>
                  <a:lnTo>
                    <a:pt x="34809" y="16472"/>
                  </a:lnTo>
                  <a:lnTo>
                    <a:pt x="34783" y="16343"/>
                  </a:lnTo>
                  <a:lnTo>
                    <a:pt x="34757" y="16058"/>
                  </a:lnTo>
                  <a:close/>
                  <a:moveTo>
                    <a:pt x="11992" y="9013"/>
                  </a:moveTo>
                  <a:lnTo>
                    <a:pt x="16653" y="13701"/>
                  </a:lnTo>
                  <a:lnTo>
                    <a:pt x="16809" y="13831"/>
                  </a:lnTo>
                  <a:lnTo>
                    <a:pt x="11992" y="18674"/>
                  </a:lnTo>
                  <a:lnTo>
                    <a:pt x="7148" y="13831"/>
                  </a:lnTo>
                  <a:lnTo>
                    <a:pt x="8728" y="12251"/>
                  </a:lnTo>
                  <a:lnTo>
                    <a:pt x="11992" y="9013"/>
                  </a:lnTo>
                  <a:close/>
                  <a:moveTo>
                    <a:pt x="6941" y="14064"/>
                  </a:moveTo>
                  <a:lnTo>
                    <a:pt x="11758" y="18881"/>
                  </a:lnTo>
                  <a:lnTo>
                    <a:pt x="6941" y="23724"/>
                  </a:lnTo>
                  <a:lnTo>
                    <a:pt x="2098" y="18881"/>
                  </a:lnTo>
                  <a:lnTo>
                    <a:pt x="6941" y="14064"/>
                  </a:lnTo>
                  <a:close/>
                  <a:moveTo>
                    <a:pt x="11992" y="19114"/>
                  </a:moveTo>
                  <a:lnTo>
                    <a:pt x="16809" y="23931"/>
                  </a:lnTo>
                  <a:lnTo>
                    <a:pt x="11992" y="28748"/>
                  </a:lnTo>
                  <a:lnTo>
                    <a:pt x="7148" y="23931"/>
                  </a:lnTo>
                  <a:lnTo>
                    <a:pt x="11992" y="19114"/>
                  </a:lnTo>
                  <a:close/>
                  <a:moveTo>
                    <a:pt x="10464" y="0"/>
                  </a:moveTo>
                  <a:lnTo>
                    <a:pt x="6941" y="3523"/>
                  </a:lnTo>
                  <a:lnTo>
                    <a:pt x="5025" y="1632"/>
                  </a:lnTo>
                  <a:lnTo>
                    <a:pt x="4999" y="1684"/>
                  </a:lnTo>
                  <a:lnTo>
                    <a:pt x="4869" y="1917"/>
                  </a:lnTo>
                  <a:lnTo>
                    <a:pt x="6708" y="3756"/>
                  </a:lnTo>
                  <a:lnTo>
                    <a:pt x="2202" y="8262"/>
                  </a:lnTo>
                  <a:lnTo>
                    <a:pt x="1943" y="9065"/>
                  </a:lnTo>
                  <a:lnTo>
                    <a:pt x="4325" y="11474"/>
                  </a:lnTo>
                  <a:lnTo>
                    <a:pt x="6708" y="13831"/>
                  </a:lnTo>
                  <a:lnTo>
                    <a:pt x="1891" y="18674"/>
                  </a:lnTo>
                  <a:lnTo>
                    <a:pt x="52" y="16835"/>
                  </a:lnTo>
                  <a:lnTo>
                    <a:pt x="0" y="17223"/>
                  </a:lnTo>
                  <a:lnTo>
                    <a:pt x="1658" y="18881"/>
                  </a:lnTo>
                  <a:lnTo>
                    <a:pt x="441" y="20098"/>
                  </a:lnTo>
                  <a:lnTo>
                    <a:pt x="570" y="20435"/>
                  </a:lnTo>
                  <a:lnTo>
                    <a:pt x="1891" y="19114"/>
                  </a:lnTo>
                  <a:lnTo>
                    <a:pt x="6708" y="23931"/>
                  </a:lnTo>
                  <a:lnTo>
                    <a:pt x="4300" y="26340"/>
                  </a:lnTo>
                  <a:lnTo>
                    <a:pt x="4533" y="26547"/>
                  </a:lnTo>
                  <a:lnTo>
                    <a:pt x="6941" y="24164"/>
                  </a:lnTo>
                  <a:lnTo>
                    <a:pt x="11758" y="28982"/>
                  </a:lnTo>
                  <a:lnTo>
                    <a:pt x="10438" y="30302"/>
                  </a:lnTo>
                  <a:lnTo>
                    <a:pt x="10748" y="30432"/>
                  </a:lnTo>
                  <a:lnTo>
                    <a:pt x="11992" y="29215"/>
                  </a:lnTo>
                  <a:lnTo>
                    <a:pt x="14374" y="31597"/>
                  </a:lnTo>
                  <a:lnTo>
                    <a:pt x="14970" y="31753"/>
                  </a:lnTo>
                  <a:lnTo>
                    <a:pt x="12199" y="28982"/>
                  </a:lnTo>
                  <a:lnTo>
                    <a:pt x="17016" y="24164"/>
                  </a:lnTo>
                  <a:lnTo>
                    <a:pt x="17715" y="24838"/>
                  </a:lnTo>
                  <a:lnTo>
                    <a:pt x="17715" y="24397"/>
                  </a:lnTo>
                  <a:lnTo>
                    <a:pt x="17249" y="23931"/>
                  </a:lnTo>
                  <a:lnTo>
                    <a:pt x="17715" y="23465"/>
                  </a:lnTo>
                  <a:lnTo>
                    <a:pt x="17715" y="23025"/>
                  </a:lnTo>
                  <a:lnTo>
                    <a:pt x="17016" y="23724"/>
                  </a:lnTo>
                  <a:lnTo>
                    <a:pt x="12199" y="18881"/>
                  </a:lnTo>
                  <a:lnTo>
                    <a:pt x="17016" y="14064"/>
                  </a:lnTo>
                  <a:lnTo>
                    <a:pt x="17897" y="14944"/>
                  </a:lnTo>
                  <a:lnTo>
                    <a:pt x="17948" y="14608"/>
                  </a:lnTo>
                  <a:lnTo>
                    <a:pt x="18000" y="14582"/>
                  </a:lnTo>
                  <a:lnTo>
                    <a:pt x="17249" y="13831"/>
                  </a:lnTo>
                  <a:lnTo>
                    <a:pt x="22066" y="9013"/>
                  </a:lnTo>
                  <a:lnTo>
                    <a:pt x="25822" y="12769"/>
                  </a:lnTo>
                  <a:lnTo>
                    <a:pt x="26184" y="12665"/>
                  </a:lnTo>
                  <a:lnTo>
                    <a:pt x="22299" y="8806"/>
                  </a:lnTo>
                  <a:lnTo>
                    <a:pt x="27117" y="3963"/>
                  </a:lnTo>
                  <a:lnTo>
                    <a:pt x="31934" y="8806"/>
                  </a:lnTo>
                  <a:lnTo>
                    <a:pt x="28645" y="12095"/>
                  </a:lnTo>
                  <a:lnTo>
                    <a:pt x="29214" y="11966"/>
                  </a:lnTo>
                  <a:lnTo>
                    <a:pt x="32167" y="9013"/>
                  </a:lnTo>
                  <a:lnTo>
                    <a:pt x="34006" y="10852"/>
                  </a:lnTo>
                  <a:lnTo>
                    <a:pt x="34135" y="10826"/>
                  </a:lnTo>
                  <a:lnTo>
                    <a:pt x="34109" y="10593"/>
                  </a:lnTo>
                  <a:lnTo>
                    <a:pt x="34083" y="10490"/>
                  </a:lnTo>
                  <a:lnTo>
                    <a:pt x="32374" y="8806"/>
                  </a:lnTo>
                  <a:lnTo>
                    <a:pt x="33591" y="7589"/>
                  </a:lnTo>
                  <a:lnTo>
                    <a:pt x="33565" y="7382"/>
                  </a:lnTo>
                  <a:lnTo>
                    <a:pt x="33514" y="7226"/>
                  </a:lnTo>
                  <a:lnTo>
                    <a:pt x="32167" y="8573"/>
                  </a:lnTo>
                  <a:lnTo>
                    <a:pt x="27350" y="3756"/>
                  </a:lnTo>
                  <a:lnTo>
                    <a:pt x="28852" y="2228"/>
                  </a:lnTo>
                  <a:lnTo>
                    <a:pt x="28696" y="2254"/>
                  </a:lnTo>
                  <a:lnTo>
                    <a:pt x="28360" y="2305"/>
                  </a:lnTo>
                  <a:lnTo>
                    <a:pt x="27117" y="3523"/>
                  </a:lnTo>
                  <a:lnTo>
                    <a:pt x="26081" y="2487"/>
                  </a:lnTo>
                  <a:lnTo>
                    <a:pt x="25640" y="2487"/>
                  </a:lnTo>
                  <a:lnTo>
                    <a:pt x="26884" y="3756"/>
                  </a:lnTo>
                  <a:lnTo>
                    <a:pt x="22066" y="8573"/>
                  </a:lnTo>
                  <a:lnTo>
                    <a:pt x="17249" y="3756"/>
                  </a:lnTo>
                  <a:lnTo>
                    <a:pt x="18958" y="2046"/>
                  </a:lnTo>
                  <a:lnTo>
                    <a:pt x="18570" y="1995"/>
                  </a:lnTo>
                  <a:lnTo>
                    <a:pt x="17016" y="3523"/>
                  </a:lnTo>
                  <a:lnTo>
                    <a:pt x="14711" y="1218"/>
                  </a:lnTo>
                  <a:lnTo>
                    <a:pt x="14400" y="1140"/>
                  </a:lnTo>
                  <a:lnTo>
                    <a:pt x="14115" y="1062"/>
                  </a:lnTo>
                  <a:lnTo>
                    <a:pt x="16809" y="3756"/>
                  </a:lnTo>
                  <a:lnTo>
                    <a:pt x="11992" y="8573"/>
                  </a:lnTo>
                  <a:lnTo>
                    <a:pt x="7148" y="3756"/>
                  </a:lnTo>
                  <a:lnTo>
                    <a:pt x="10774" y="104"/>
                  </a:lnTo>
                  <a:lnTo>
                    <a:pt x="10464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67"/>
            <p:cNvSpPr/>
            <p:nvPr/>
          </p:nvSpPr>
          <p:spPr>
            <a:xfrm>
              <a:off x="6899250" y="2622344"/>
              <a:ext cx="1238" cy="6928"/>
            </a:xfrm>
            <a:custGeom>
              <a:avLst/>
              <a:gdLst/>
              <a:ahLst/>
              <a:cxnLst/>
              <a:rect l="l" t="t" r="r" b="b"/>
              <a:pathLst>
                <a:path w="79" h="442" fill="none" extrusionOk="0">
                  <a:moveTo>
                    <a:pt x="27" y="1"/>
                  </a:moveTo>
                  <a:lnTo>
                    <a:pt x="1" y="27"/>
                  </a:lnTo>
                  <a:lnTo>
                    <a:pt x="1" y="27"/>
                  </a:lnTo>
                  <a:lnTo>
                    <a:pt x="1" y="27"/>
                  </a:lnTo>
                  <a:lnTo>
                    <a:pt x="53" y="441"/>
                  </a:lnTo>
                  <a:lnTo>
                    <a:pt x="53" y="441"/>
                  </a:lnTo>
                  <a:lnTo>
                    <a:pt x="79" y="415"/>
                  </a:lnTo>
                  <a:lnTo>
                    <a:pt x="79" y="415"/>
                  </a:lnTo>
                  <a:lnTo>
                    <a:pt x="53" y="286"/>
                  </a:lnTo>
                  <a:lnTo>
                    <a:pt x="53" y="286"/>
                  </a:lnTo>
                  <a:lnTo>
                    <a:pt x="2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67"/>
            <p:cNvSpPr/>
            <p:nvPr/>
          </p:nvSpPr>
          <p:spPr>
            <a:xfrm>
              <a:off x="6889923" y="2540348"/>
              <a:ext cx="423" cy="2853"/>
            </a:xfrm>
            <a:custGeom>
              <a:avLst/>
              <a:gdLst/>
              <a:ahLst/>
              <a:cxnLst/>
              <a:rect l="l" t="t" r="r" b="b"/>
              <a:pathLst>
                <a:path w="27" h="18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67"/>
            <p:cNvSpPr/>
            <p:nvPr/>
          </p:nvSpPr>
          <p:spPr>
            <a:xfrm>
              <a:off x="6466902" y="2670247"/>
              <a:ext cx="151436" cy="151044"/>
            </a:xfrm>
            <a:custGeom>
              <a:avLst/>
              <a:gdLst/>
              <a:ahLst/>
              <a:cxnLst/>
              <a:rect l="l" t="t" r="r" b="b"/>
              <a:pathLst>
                <a:path w="9661" h="9636" fill="none" extrusionOk="0">
                  <a:moveTo>
                    <a:pt x="4844" y="9635"/>
                  </a:moveTo>
                  <a:lnTo>
                    <a:pt x="0" y="4818"/>
                  </a:lnTo>
                  <a:lnTo>
                    <a:pt x="4844" y="1"/>
                  </a:lnTo>
                  <a:lnTo>
                    <a:pt x="9661" y="4818"/>
                  </a:lnTo>
                  <a:lnTo>
                    <a:pt x="4844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67"/>
            <p:cNvSpPr/>
            <p:nvPr/>
          </p:nvSpPr>
          <p:spPr>
            <a:xfrm>
              <a:off x="6387743" y="2591088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0" y="4818"/>
                  </a:lnTo>
                  <a:lnTo>
                    <a:pt x="4843" y="1"/>
                  </a:lnTo>
                  <a:lnTo>
                    <a:pt x="9660" y="4818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67"/>
            <p:cNvSpPr/>
            <p:nvPr/>
          </p:nvSpPr>
          <p:spPr>
            <a:xfrm>
              <a:off x="6387743" y="2432755"/>
              <a:ext cx="151436" cy="151452"/>
            </a:xfrm>
            <a:custGeom>
              <a:avLst/>
              <a:gdLst/>
              <a:ahLst/>
              <a:cxnLst/>
              <a:rect l="l" t="t" r="r" b="b"/>
              <a:pathLst>
                <a:path w="9661" h="9662" fill="none" extrusionOk="0">
                  <a:moveTo>
                    <a:pt x="4843" y="9661"/>
                  </a:moveTo>
                  <a:lnTo>
                    <a:pt x="2771" y="7589"/>
                  </a:lnTo>
                  <a:lnTo>
                    <a:pt x="0" y="4844"/>
                  </a:lnTo>
                  <a:lnTo>
                    <a:pt x="4843" y="1"/>
                  </a:lnTo>
                  <a:lnTo>
                    <a:pt x="9660" y="4844"/>
                  </a:lnTo>
                  <a:lnTo>
                    <a:pt x="6268" y="8237"/>
                  </a:lnTo>
                  <a:lnTo>
                    <a:pt x="4843" y="96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67"/>
            <p:cNvSpPr/>
            <p:nvPr/>
          </p:nvSpPr>
          <p:spPr>
            <a:xfrm>
              <a:off x="6632540" y="2540348"/>
              <a:ext cx="297590" cy="1613334"/>
            </a:xfrm>
            <a:custGeom>
              <a:avLst/>
              <a:gdLst/>
              <a:ahLst/>
              <a:cxnLst/>
              <a:rect l="l" t="t" r="r" b="b"/>
              <a:pathLst>
                <a:path w="18985" h="102924" extrusionOk="0">
                  <a:moveTo>
                    <a:pt x="16420" y="0"/>
                  </a:moveTo>
                  <a:lnTo>
                    <a:pt x="16291" y="26"/>
                  </a:lnTo>
                  <a:lnTo>
                    <a:pt x="16446" y="182"/>
                  </a:lnTo>
                  <a:lnTo>
                    <a:pt x="16420" y="52"/>
                  </a:lnTo>
                  <a:lnTo>
                    <a:pt x="16420" y="26"/>
                  </a:lnTo>
                  <a:lnTo>
                    <a:pt x="16420" y="0"/>
                  </a:lnTo>
                  <a:close/>
                  <a:moveTo>
                    <a:pt x="9402" y="3238"/>
                  </a:moveTo>
                  <a:lnTo>
                    <a:pt x="14219" y="8055"/>
                  </a:lnTo>
                  <a:lnTo>
                    <a:pt x="9402" y="12898"/>
                  </a:lnTo>
                  <a:lnTo>
                    <a:pt x="4584" y="8055"/>
                  </a:lnTo>
                  <a:lnTo>
                    <a:pt x="9402" y="3238"/>
                  </a:lnTo>
                  <a:close/>
                  <a:moveTo>
                    <a:pt x="9402" y="13338"/>
                  </a:moveTo>
                  <a:lnTo>
                    <a:pt x="14219" y="18156"/>
                  </a:lnTo>
                  <a:lnTo>
                    <a:pt x="10567" y="21833"/>
                  </a:lnTo>
                  <a:lnTo>
                    <a:pt x="9402" y="22973"/>
                  </a:lnTo>
                  <a:lnTo>
                    <a:pt x="8340" y="21911"/>
                  </a:lnTo>
                  <a:lnTo>
                    <a:pt x="4584" y="18156"/>
                  </a:lnTo>
                  <a:lnTo>
                    <a:pt x="9402" y="13338"/>
                  </a:lnTo>
                  <a:close/>
                  <a:moveTo>
                    <a:pt x="9402" y="23413"/>
                  </a:moveTo>
                  <a:lnTo>
                    <a:pt x="14219" y="28256"/>
                  </a:lnTo>
                  <a:lnTo>
                    <a:pt x="9402" y="33073"/>
                  </a:lnTo>
                  <a:lnTo>
                    <a:pt x="4584" y="28256"/>
                  </a:lnTo>
                  <a:lnTo>
                    <a:pt x="9402" y="23413"/>
                  </a:lnTo>
                  <a:close/>
                  <a:moveTo>
                    <a:pt x="9402" y="33514"/>
                  </a:moveTo>
                  <a:lnTo>
                    <a:pt x="14219" y="38331"/>
                  </a:lnTo>
                  <a:lnTo>
                    <a:pt x="9402" y="43174"/>
                  </a:lnTo>
                  <a:lnTo>
                    <a:pt x="4584" y="38331"/>
                  </a:lnTo>
                  <a:lnTo>
                    <a:pt x="9402" y="33514"/>
                  </a:lnTo>
                  <a:close/>
                  <a:moveTo>
                    <a:pt x="9402" y="43614"/>
                  </a:moveTo>
                  <a:lnTo>
                    <a:pt x="14219" y="48432"/>
                  </a:lnTo>
                  <a:lnTo>
                    <a:pt x="9402" y="53249"/>
                  </a:lnTo>
                  <a:lnTo>
                    <a:pt x="4584" y="48432"/>
                  </a:lnTo>
                  <a:lnTo>
                    <a:pt x="9402" y="43614"/>
                  </a:lnTo>
                  <a:close/>
                  <a:moveTo>
                    <a:pt x="11499" y="1140"/>
                  </a:moveTo>
                  <a:lnTo>
                    <a:pt x="10930" y="1269"/>
                  </a:lnTo>
                  <a:lnTo>
                    <a:pt x="9402" y="2797"/>
                  </a:lnTo>
                  <a:lnTo>
                    <a:pt x="8469" y="1839"/>
                  </a:lnTo>
                  <a:lnTo>
                    <a:pt x="8107" y="1943"/>
                  </a:lnTo>
                  <a:lnTo>
                    <a:pt x="9169" y="3005"/>
                  </a:lnTo>
                  <a:lnTo>
                    <a:pt x="4351" y="7848"/>
                  </a:lnTo>
                  <a:lnTo>
                    <a:pt x="285" y="3756"/>
                  </a:lnTo>
                  <a:lnTo>
                    <a:pt x="233" y="3782"/>
                  </a:lnTo>
                  <a:lnTo>
                    <a:pt x="182" y="4118"/>
                  </a:lnTo>
                  <a:lnTo>
                    <a:pt x="4144" y="8055"/>
                  </a:lnTo>
                  <a:lnTo>
                    <a:pt x="26" y="12173"/>
                  </a:lnTo>
                  <a:lnTo>
                    <a:pt x="0" y="12199"/>
                  </a:lnTo>
                  <a:lnTo>
                    <a:pt x="0" y="12639"/>
                  </a:lnTo>
                  <a:lnTo>
                    <a:pt x="4351" y="8288"/>
                  </a:lnTo>
                  <a:lnTo>
                    <a:pt x="9169" y="13105"/>
                  </a:lnTo>
                  <a:lnTo>
                    <a:pt x="4351" y="17922"/>
                  </a:lnTo>
                  <a:lnTo>
                    <a:pt x="0" y="13571"/>
                  </a:lnTo>
                  <a:lnTo>
                    <a:pt x="0" y="14012"/>
                  </a:lnTo>
                  <a:lnTo>
                    <a:pt x="4144" y="18156"/>
                  </a:lnTo>
                  <a:lnTo>
                    <a:pt x="751" y="21548"/>
                  </a:lnTo>
                  <a:lnTo>
                    <a:pt x="130" y="22144"/>
                  </a:lnTo>
                  <a:lnTo>
                    <a:pt x="156" y="22584"/>
                  </a:lnTo>
                  <a:lnTo>
                    <a:pt x="4351" y="18389"/>
                  </a:lnTo>
                  <a:lnTo>
                    <a:pt x="7899" y="21937"/>
                  </a:lnTo>
                  <a:lnTo>
                    <a:pt x="9169" y="23206"/>
                  </a:lnTo>
                  <a:lnTo>
                    <a:pt x="4351" y="28023"/>
                  </a:lnTo>
                  <a:lnTo>
                    <a:pt x="182" y="23853"/>
                  </a:lnTo>
                  <a:lnTo>
                    <a:pt x="182" y="24294"/>
                  </a:lnTo>
                  <a:lnTo>
                    <a:pt x="4144" y="28256"/>
                  </a:lnTo>
                  <a:lnTo>
                    <a:pt x="492" y="31882"/>
                  </a:lnTo>
                  <a:lnTo>
                    <a:pt x="518" y="32296"/>
                  </a:lnTo>
                  <a:lnTo>
                    <a:pt x="4351" y="28463"/>
                  </a:lnTo>
                  <a:lnTo>
                    <a:pt x="9169" y="33307"/>
                  </a:lnTo>
                  <a:lnTo>
                    <a:pt x="4351" y="38124"/>
                  </a:lnTo>
                  <a:lnTo>
                    <a:pt x="700" y="34446"/>
                  </a:lnTo>
                  <a:lnTo>
                    <a:pt x="751" y="34964"/>
                  </a:lnTo>
                  <a:lnTo>
                    <a:pt x="4144" y="38331"/>
                  </a:lnTo>
                  <a:lnTo>
                    <a:pt x="1735" y="40740"/>
                  </a:lnTo>
                  <a:lnTo>
                    <a:pt x="1787" y="41128"/>
                  </a:lnTo>
                  <a:lnTo>
                    <a:pt x="4351" y="38564"/>
                  </a:lnTo>
                  <a:lnTo>
                    <a:pt x="9169" y="43381"/>
                  </a:lnTo>
                  <a:lnTo>
                    <a:pt x="4351" y="48224"/>
                  </a:lnTo>
                  <a:lnTo>
                    <a:pt x="2875" y="46748"/>
                  </a:lnTo>
                  <a:lnTo>
                    <a:pt x="2875" y="46748"/>
                  </a:lnTo>
                  <a:lnTo>
                    <a:pt x="3005" y="47292"/>
                  </a:lnTo>
                  <a:lnTo>
                    <a:pt x="4144" y="48432"/>
                  </a:lnTo>
                  <a:lnTo>
                    <a:pt x="3419" y="49157"/>
                  </a:lnTo>
                  <a:lnTo>
                    <a:pt x="3497" y="49519"/>
                  </a:lnTo>
                  <a:lnTo>
                    <a:pt x="4351" y="48665"/>
                  </a:lnTo>
                  <a:lnTo>
                    <a:pt x="9169" y="53482"/>
                  </a:lnTo>
                  <a:lnTo>
                    <a:pt x="5284" y="57393"/>
                  </a:lnTo>
                  <a:lnTo>
                    <a:pt x="5335" y="57652"/>
                  </a:lnTo>
                  <a:lnTo>
                    <a:pt x="5361" y="57755"/>
                  </a:lnTo>
                  <a:lnTo>
                    <a:pt x="9402" y="53689"/>
                  </a:lnTo>
                  <a:lnTo>
                    <a:pt x="14219" y="58532"/>
                  </a:lnTo>
                  <a:lnTo>
                    <a:pt x="9402" y="63350"/>
                  </a:lnTo>
                  <a:lnTo>
                    <a:pt x="5543" y="59491"/>
                  </a:lnTo>
                  <a:lnTo>
                    <a:pt x="5517" y="59879"/>
                  </a:lnTo>
                  <a:lnTo>
                    <a:pt x="5517" y="59905"/>
                  </a:lnTo>
                  <a:lnTo>
                    <a:pt x="9169" y="63583"/>
                  </a:lnTo>
                  <a:lnTo>
                    <a:pt x="5465" y="67286"/>
                  </a:lnTo>
                  <a:lnTo>
                    <a:pt x="5491" y="67727"/>
                  </a:lnTo>
                  <a:lnTo>
                    <a:pt x="9402" y="63790"/>
                  </a:lnTo>
                  <a:lnTo>
                    <a:pt x="14219" y="68607"/>
                  </a:lnTo>
                  <a:lnTo>
                    <a:pt x="9402" y="73450"/>
                  </a:lnTo>
                  <a:lnTo>
                    <a:pt x="5543" y="69591"/>
                  </a:lnTo>
                  <a:lnTo>
                    <a:pt x="5543" y="69591"/>
                  </a:lnTo>
                  <a:lnTo>
                    <a:pt x="5569" y="70057"/>
                  </a:lnTo>
                  <a:lnTo>
                    <a:pt x="9169" y="73657"/>
                  </a:lnTo>
                  <a:lnTo>
                    <a:pt x="5983" y="76843"/>
                  </a:lnTo>
                  <a:lnTo>
                    <a:pt x="6035" y="77257"/>
                  </a:lnTo>
                  <a:lnTo>
                    <a:pt x="9402" y="73891"/>
                  </a:lnTo>
                  <a:lnTo>
                    <a:pt x="14219" y="78708"/>
                  </a:lnTo>
                  <a:lnTo>
                    <a:pt x="9402" y="83525"/>
                  </a:lnTo>
                  <a:lnTo>
                    <a:pt x="6346" y="80469"/>
                  </a:lnTo>
                  <a:lnTo>
                    <a:pt x="6346" y="80495"/>
                  </a:lnTo>
                  <a:lnTo>
                    <a:pt x="6397" y="80961"/>
                  </a:lnTo>
                  <a:lnTo>
                    <a:pt x="9169" y="83758"/>
                  </a:lnTo>
                  <a:lnTo>
                    <a:pt x="6993" y="85934"/>
                  </a:lnTo>
                  <a:lnTo>
                    <a:pt x="7045" y="86322"/>
                  </a:lnTo>
                  <a:lnTo>
                    <a:pt x="9402" y="83991"/>
                  </a:lnTo>
                  <a:lnTo>
                    <a:pt x="14219" y="88808"/>
                  </a:lnTo>
                  <a:lnTo>
                    <a:pt x="9402" y="93626"/>
                  </a:lnTo>
                  <a:lnTo>
                    <a:pt x="7977" y="92201"/>
                  </a:lnTo>
                  <a:lnTo>
                    <a:pt x="8055" y="92745"/>
                  </a:lnTo>
                  <a:lnTo>
                    <a:pt x="9169" y="93859"/>
                  </a:lnTo>
                  <a:lnTo>
                    <a:pt x="8392" y="94636"/>
                  </a:lnTo>
                  <a:lnTo>
                    <a:pt x="8469" y="95024"/>
                  </a:lnTo>
                  <a:lnTo>
                    <a:pt x="9402" y="94066"/>
                  </a:lnTo>
                  <a:lnTo>
                    <a:pt x="14219" y="98909"/>
                  </a:lnTo>
                  <a:lnTo>
                    <a:pt x="10360" y="102768"/>
                  </a:lnTo>
                  <a:lnTo>
                    <a:pt x="10463" y="102846"/>
                  </a:lnTo>
                  <a:lnTo>
                    <a:pt x="10541" y="102872"/>
                  </a:lnTo>
                  <a:lnTo>
                    <a:pt x="10645" y="102923"/>
                  </a:lnTo>
                  <a:lnTo>
                    <a:pt x="14452" y="99116"/>
                  </a:lnTo>
                  <a:lnTo>
                    <a:pt x="15928" y="100593"/>
                  </a:lnTo>
                  <a:lnTo>
                    <a:pt x="15928" y="100541"/>
                  </a:lnTo>
                  <a:lnTo>
                    <a:pt x="15928" y="100385"/>
                  </a:lnTo>
                  <a:lnTo>
                    <a:pt x="15954" y="100178"/>
                  </a:lnTo>
                  <a:lnTo>
                    <a:pt x="14659" y="98909"/>
                  </a:lnTo>
                  <a:lnTo>
                    <a:pt x="16058" y="97511"/>
                  </a:lnTo>
                  <a:lnTo>
                    <a:pt x="16058" y="97303"/>
                  </a:lnTo>
                  <a:lnTo>
                    <a:pt x="16058" y="97070"/>
                  </a:lnTo>
                  <a:lnTo>
                    <a:pt x="14452" y="98676"/>
                  </a:lnTo>
                  <a:lnTo>
                    <a:pt x="9635" y="93859"/>
                  </a:lnTo>
                  <a:lnTo>
                    <a:pt x="14452" y="89016"/>
                  </a:lnTo>
                  <a:lnTo>
                    <a:pt x="16291" y="90880"/>
                  </a:lnTo>
                  <a:lnTo>
                    <a:pt x="16291" y="90803"/>
                  </a:lnTo>
                  <a:lnTo>
                    <a:pt x="16317" y="90570"/>
                  </a:lnTo>
                  <a:lnTo>
                    <a:pt x="16317" y="90440"/>
                  </a:lnTo>
                  <a:lnTo>
                    <a:pt x="14659" y="88808"/>
                  </a:lnTo>
                  <a:lnTo>
                    <a:pt x="16446" y="87021"/>
                  </a:lnTo>
                  <a:lnTo>
                    <a:pt x="16472" y="86555"/>
                  </a:lnTo>
                  <a:lnTo>
                    <a:pt x="14452" y="88575"/>
                  </a:lnTo>
                  <a:lnTo>
                    <a:pt x="9635" y="83758"/>
                  </a:lnTo>
                  <a:lnTo>
                    <a:pt x="14452" y="78941"/>
                  </a:lnTo>
                  <a:lnTo>
                    <a:pt x="16705" y="81194"/>
                  </a:lnTo>
                  <a:lnTo>
                    <a:pt x="16731" y="80754"/>
                  </a:lnTo>
                  <a:lnTo>
                    <a:pt x="14659" y="78708"/>
                  </a:lnTo>
                  <a:lnTo>
                    <a:pt x="16938" y="76455"/>
                  </a:lnTo>
                  <a:lnTo>
                    <a:pt x="16938" y="75988"/>
                  </a:lnTo>
                  <a:lnTo>
                    <a:pt x="14452" y="78501"/>
                  </a:lnTo>
                  <a:lnTo>
                    <a:pt x="9635" y="73657"/>
                  </a:lnTo>
                  <a:lnTo>
                    <a:pt x="14452" y="68840"/>
                  </a:lnTo>
                  <a:lnTo>
                    <a:pt x="17171" y="71560"/>
                  </a:lnTo>
                  <a:lnTo>
                    <a:pt x="17197" y="71145"/>
                  </a:lnTo>
                  <a:lnTo>
                    <a:pt x="14659" y="68607"/>
                  </a:lnTo>
                  <a:lnTo>
                    <a:pt x="17508" y="65784"/>
                  </a:lnTo>
                  <a:lnTo>
                    <a:pt x="17534" y="65292"/>
                  </a:lnTo>
                  <a:lnTo>
                    <a:pt x="14452" y="68400"/>
                  </a:lnTo>
                  <a:lnTo>
                    <a:pt x="9635" y="63583"/>
                  </a:lnTo>
                  <a:lnTo>
                    <a:pt x="14452" y="58740"/>
                  </a:lnTo>
                  <a:lnTo>
                    <a:pt x="17767" y="62055"/>
                  </a:lnTo>
                  <a:lnTo>
                    <a:pt x="17793" y="61640"/>
                  </a:lnTo>
                  <a:lnTo>
                    <a:pt x="14659" y="58532"/>
                  </a:lnTo>
                  <a:lnTo>
                    <a:pt x="18389" y="54803"/>
                  </a:lnTo>
                  <a:lnTo>
                    <a:pt x="18440" y="54311"/>
                  </a:lnTo>
                  <a:lnTo>
                    <a:pt x="14452" y="58299"/>
                  </a:lnTo>
                  <a:lnTo>
                    <a:pt x="9635" y="53482"/>
                  </a:lnTo>
                  <a:lnTo>
                    <a:pt x="14452" y="48665"/>
                  </a:lnTo>
                  <a:lnTo>
                    <a:pt x="18622" y="52835"/>
                  </a:lnTo>
                  <a:lnTo>
                    <a:pt x="18622" y="52757"/>
                  </a:lnTo>
                  <a:lnTo>
                    <a:pt x="18648" y="52576"/>
                  </a:lnTo>
                  <a:lnTo>
                    <a:pt x="18673" y="52420"/>
                  </a:lnTo>
                  <a:lnTo>
                    <a:pt x="14659" y="48432"/>
                  </a:lnTo>
                  <a:lnTo>
                    <a:pt x="18984" y="44107"/>
                  </a:lnTo>
                  <a:lnTo>
                    <a:pt x="18984" y="43692"/>
                  </a:lnTo>
                  <a:lnTo>
                    <a:pt x="14452" y="48224"/>
                  </a:lnTo>
                  <a:lnTo>
                    <a:pt x="9635" y="43381"/>
                  </a:lnTo>
                  <a:lnTo>
                    <a:pt x="14452" y="38564"/>
                  </a:lnTo>
                  <a:lnTo>
                    <a:pt x="18958" y="43071"/>
                  </a:lnTo>
                  <a:lnTo>
                    <a:pt x="18958" y="42682"/>
                  </a:lnTo>
                  <a:lnTo>
                    <a:pt x="18958" y="42630"/>
                  </a:lnTo>
                  <a:lnTo>
                    <a:pt x="14659" y="38331"/>
                  </a:lnTo>
                  <a:lnTo>
                    <a:pt x="18570" y="34446"/>
                  </a:lnTo>
                  <a:lnTo>
                    <a:pt x="18544" y="34006"/>
                  </a:lnTo>
                  <a:lnTo>
                    <a:pt x="14452" y="38124"/>
                  </a:lnTo>
                  <a:lnTo>
                    <a:pt x="9635" y="33307"/>
                  </a:lnTo>
                  <a:lnTo>
                    <a:pt x="14452" y="28463"/>
                  </a:lnTo>
                  <a:lnTo>
                    <a:pt x="18466" y="32504"/>
                  </a:lnTo>
                  <a:lnTo>
                    <a:pt x="18440" y="32038"/>
                  </a:lnTo>
                  <a:lnTo>
                    <a:pt x="14659" y="28256"/>
                  </a:lnTo>
                  <a:lnTo>
                    <a:pt x="18078" y="24838"/>
                  </a:lnTo>
                  <a:lnTo>
                    <a:pt x="18052" y="24423"/>
                  </a:lnTo>
                  <a:lnTo>
                    <a:pt x="14452" y="28023"/>
                  </a:lnTo>
                  <a:lnTo>
                    <a:pt x="9635" y="23206"/>
                  </a:lnTo>
                  <a:lnTo>
                    <a:pt x="14452" y="18389"/>
                  </a:lnTo>
                  <a:lnTo>
                    <a:pt x="17948" y="21859"/>
                  </a:lnTo>
                  <a:lnTo>
                    <a:pt x="17948" y="21859"/>
                  </a:lnTo>
                  <a:lnTo>
                    <a:pt x="17922" y="21393"/>
                  </a:lnTo>
                  <a:lnTo>
                    <a:pt x="14659" y="18156"/>
                  </a:lnTo>
                  <a:lnTo>
                    <a:pt x="17508" y="15307"/>
                  </a:lnTo>
                  <a:lnTo>
                    <a:pt x="17612" y="15203"/>
                  </a:lnTo>
                  <a:lnTo>
                    <a:pt x="17612" y="14789"/>
                  </a:lnTo>
                  <a:lnTo>
                    <a:pt x="14452" y="17922"/>
                  </a:lnTo>
                  <a:lnTo>
                    <a:pt x="9635" y="13105"/>
                  </a:lnTo>
                  <a:lnTo>
                    <a:pt x="14452" y="8288"/>
                  </a:lnTo>
                  <a:lnTo>
                    <a:pt x="17456" y="11292"/>
                  </a:lnTo>
                  <a:lnTo>
                    <a:pt x="17508" y="11344"/>
                  </a:lnTo>
                  <a:lnTo>
                    <a:pt x="17482" y="11111"/>
                  </a:lnTo>
                  <a:lnTo>
                    <a:pt x="17482" y="10878"/>
                  </a:lnTo>
                  <a:lnTo>
                    <a:pt x="17430" y="10826"/>
                  </a:lnTo>
                  <a:lnTo>
                    <a:pt x="14659" y="8055"/>
                  </a:lnTo>
                  <a:lnTo>
                    <a:pt x="17068" y="5672"/>
                  </a:lnTo>
                  <a:lnTo>
                    <a:pt x="17016" y="5258"/>
                  </a:lnTo>
                  <a:lnTo>
                    <a:pt x="14452" y="7848"/>
                  </a:lnTo>
                  <a:lnTo>
                    <a:pt x="9635" y="3005"/>
                  </a:lnTo>
                  <a:lnTo>
                    <a:pt x="11499" y="114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67"/>
            <p:cNvSpPr/>
            <p:nvPr/>
          </p:nvSpPr>
          <p:spPr>
            <a:xfrm>
              <a:off x="6704394" y="3223998"/>
              <a:ext cx="151029" cy="151029"/>
            </a:xfrm>
            <a:custGeom>
              <a:avLst/>
              <a:gdLst/>
              <a:ahLst/>
              <a:cxnLst/>
              <a:rect l="l" t="t" r="r" b="b"/>
              <a:pathLst>
                <a:path w="9635" h="9635" fill="none" extrusionOk="0">
                  <a:moveTo>
                    <a:pt x="4818" y="9635"/>
                  </a:moveTo>
                  <a:lnTo>
                    <a:pt x="0" y="4818"/>
                  </a:lnTo>
                  <a:lnTo>
                    <a:pt x="4818" y="0"/>
                  </a:lnTo>
                  <a:lnTo>
                    <a:pt x="9635" y="4818"/>
                  </a:lnTo>
                  <a:lnTo>
                    <a:pt x="4818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67"/>
            <p:cNvSpPr/>
            <p:nvPr/>
          </p:nvSpPr>
          <p:spPr>
            <a:xfrm>
              <a:off x="6704394" y="3065665"/>
              <a:ext cx="151029" cy="151452"/>
            </a:xfrm>
            <a:custGeom>
              <a:avLst/>
              <a:gdLst/>
              <a:ahLst/>
              <a:cxnLst/>
              <a:rect l="l" t="t" r="r" b="b"/>
              <a:pathLst>
                <a:path w="9635" h="9662" fill="none" extrusionOk="0">
                  <a:moveTo>
                    <a:pt x="4818" y="9661"/>
                  </a:moveTo>
                  <a:lnTo>
                    <a:pt x="0" y="4818"/>
                  </a:lnTo>
                  <a:lnTo>
                    <a:pt x="4818" y="1"/>
                  </a:lnTo>
                  <a:lnTo>
                    <a:pt x="9635" y="4818"/>
                  </a:lnTo>
                  <a:lnTo>
                    <a:pt x="4818" y="9661"/>
                  </a:lnTo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67"/>
            <p:cNvSpPr/>
            <p:nvPr/>
          </p:nvSpPr>
          <p:spPr>
            <a:xfrm>
              <a:off x="6704394" y="2907347"/>
              <a:ext cx="151029" cy="151436"/>
            </a:xfrm>
            <a:custGeom>
              <a:avLst/>
              <a:gdLst/>
              <a:ahLst/>
              <a:cxnLst/>
              <a:rect l="l" t="t" r="r" b="b"/>
              <a:pathLst>
                <a:path w="9635" h="9661" fill="none" extrusionOk="0">
                  <a:moveTo>
                    <a:pt x="4818" y="9660"/>
                  </a:moveTo>
                  <a:lnTo>
                    <a:pt x="0" y="4843"/>
                  </a:lnTo>
                  <a:lnTo>
                    <a:pt x="4818" y="0"/>
                  </a:lnTo>
                  <a:lnTo>
                    <a:pt x="9635" y="4843"/>
                  </a:lnTo>
                  <a:lnTo>
                    <a:pt x="4818" y="9660"/>
                  </a:lnTo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67"/>
            <p:cNvSpPr/>
            <p:nvPr/>
          </p:nvSpPr>
          <p:spPr>
            <a:xfrm>
              <a:off x="6704394" y="2749422"/>
              <a:ext cx="151029" cy="151029"/>
            </a:xfrm>
            <a:custGeom>
              <a:avLst/>
              <a:gdLst/>
              <a:ahLst/>
              <a:cxnLst/>
              <a:rect l="l" t="t" r="r" b="b"/>
              <a:pathLst>
                <a:path w="9635" h="9635" fill="none" extrusionOk="0">
                  <a:moveTo>
                    <a:pt x="4818" y="9635"/>
                  </a:moveTo>
                  <a:lnTo>
                    <a:pt x="3756" y="8573"/>
                  </a:lnTo>
                  <a:lnTo>
                    <a:pt x="0" y="4818"/>
                  </a:lnTo>
                  <a:lnTo>
                    <a:pt x="4818" y="0"/>
                  </a:lnTo>
                  <a:lnTo>
                    <a:pt x="9635" y="4818"/>
                  </a:lnTo>
                  <a:lnTo>
                    <a:pt x="5983" y="8495"/>
                  </a:lnTo>
                  <a:lnTo>
                    <a:pt x="4818" y="96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67"/>
            <p:cNvSpPr/>
            <p:nvPr/>
          </p:nvSpPr>
          <p:spPr>
            <a:xfrm>
              <a:off x="6704394" y="2591088"/>
              <a:ext cx="151029" cy="151452"/>
            </a:xfrm>
            <a:custGeom>
              <a:avLst/>
              <a:gdLst/>
              <a:ahLst/>
              <a:cxnLst/>
              <a:rect l="l" t="t" r="r" b="b"/>
              <a:pathLst>
                <a:path w="9635" h="9662" fill="none" extrusionOk="0">
                  <a:moveTo>
                    <a:pt x="4818" y="9661"/>
                  </a:moveTo>
                  <a:lnTo>
                    <a:pt x="0" y="4818"/>
                  </a:lnTo>
                  <a:lnTo>
                    <a:pt x="4818" y="1"/>
                  </a:lnTo>
                  <a:lnTo>
                    <a:pt x="9635" y="4818"/>
                  </a:lnTo>
                  <a:lnTo>
                    <a:pt x="4818" y="9661"/>
                  </a:lnTo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67"/>
            <p:cNvSpPr/>
            <p:nvPr/>
          </p:nvSpPr>
          <p:spPr>
            <a:xfrm>
              <a:off x="6887885" y="2540348"/>
              <a:ext cx="2461" cy="2853"/>
            </a:xfrm>
            <a:custGeom>
              <a:avLst/>
              <a:gdLst/>
              <a:ahLst/>
              <a:cxnLst/>
              <a:rect l="l" t="t" r="r" b="b"/>
              <a:pathLst>
                <a:path w="157" h="182" fill="none" extrusionOk="0">
                  <a:moveTo>
                    <a:pt x="130" y="0"/>
                  </a:moveTo>
                  <a:lnTo>
                    <a:pt x="130" y="0"/>
                  </a:lnTo>
                  <a:lnTo>
                    <a:pt x="130" y="0"/>
                  </a:lnTo>
                  <a:lnTo>
                    <a:pt x="1" y="26"/>
                  </a:lnTo>
                  <a:lnTo>
                    <a:pt x="1" y="26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56" y="182"/>
                  </a:lnTo>
                  <a:lnTo>
                    <a:pt x="130" y="52"/>
                  </a:lnTo>
                  <a:lnTo>
                    <a:pt x="130" y="52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67"/>
            <p:cNvSpPr/>
            <p:nvPr/>
          </p:nvSpPr>
          <p:spPr>
            <a:xfrm>
              <a:off x="6843227" y="2542778"/>
              <a:ext cx="52793" cy="64973"/>
            </a:xfrm>
            <a:custGeom>
              <a:avLst/>
              <a:gdLst/>
              <a:ahLst/>
              <a:cxnLst/>
              <a:rect l="l" t="t" r="r" b="b"/>
              <a:pathLst>
                <a:path w="3368" h="4145" extrusionOk="0">
                  <a:moveTo>
                    <a:pt x="156" y="1"/>
                  </a:moveTo>
                  <a:lnTo>
                    <a:pt x="104" y="27"/>
                  </a:lnTo>
                  <a:lnTo>
                    <a:pt x="53" y="78"/>
                  </a:lnTo>
                  <a:lnTo>
                    <a:pt x="1" y="130"/>
                  </a:lnTo>
                  <a:lnTo>
                    <a:pt x="1" y="208"/>
                  </a:lnTo>
                  <a:lnTo>
                    <a:pt x="27" y="286"/>
                  </a:lnTo>
                  <a:lnTo>
                    <a:pt x="726" y="1296"/>
                  </a:lnTo>
                  <a:lnTo>
                    <a:pt x="1451" y="2254"/>
                  </a:lnTo>
                  <a:lnTo>
                    <a:pt x="2228" y="3186"/>
                  </a:lnTo>
                  <a:lnTo>
                    <a:pt x="3057" y="4067"/>
                  </a:lnTo>
                  <a:lnTo>
                    <a:pt x="3135" y="4119"/>
                  </a:lnTo>
                  <a:lnTo>
                    <a:pt x="3186" y="4145"/>
                  </a:lnTo>
                  <a:lnTo>
                    <a:pt x="3264" y="4119"/>
                  </a:lnTo>
                  <a:lnTo>
                    <a:pt x="3316" y="4067"/>
                  </a:lnTo>
                  <a:lnTo>
                    <a:pt x="3368" y="4015"/>
                  </a:lnTo>
                  <a:lnTo>
                    <a:pt x="3368" y="3937"/>
                  </a:lnTo>
                  <a:lnTo>
                    <a:pt x="3368" y="3886"/>
                  </a:lnTo>
                  <a:lnTo>
                    <a:pt x="3316" y="3808"/>
                  </a:lnTo>
                  <a:lnTo>
                    <a:pt x="2513" y="2927"/>
                  </a:lnTo>
                  <a:lnTo>
                    <a:pt x="1736" y="2021"/>
                  </a:lnTo>
                  <a:lnTo>
                    <a:pt x="1037" y="1088"/>
                  </a:lnTo>
                  <a:lnTo>
                    <a:pt x="363" y="104"/>
                  </a:lnTo>
                  <a:lnTo>
                    <a:pt x="286" y="27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67"/>
            <p:cNvSpPr/>
            <p:nvPr/>
          </p:nvSpPr>
          <p:spPr>
            <a:xfrm>
              <a:off x="6625235" y="2694606"/>
              <a:ext cx="69832" cy="74315"/>
            </a:xfrm>
            <a:custGeom>
              <a:avLst/>
              <a:gdLst/>
              <a:ahLst/>
              <a:cxnLst/>
              <a:rect l="l" t="t" r="r" b="b"/>
              <a:pathLst>
                <a:path w="4455" h="4741" extrusionOk="0">
                  <a:moveTo>
                    <a:pt x="4222" y="1"/>
                  </a:moveTo>
                  <a:lnTo>
                    <a:pt x="4144" y="27"/>
                  </a:lnTo>
                  <a:lnTo>
                    <a:pt x="4118" y="79"/>
                  </a:lnTo>
                  <a:lnTo>
                    <a:pt x="3937" y="467"/>
                  </a:lnTo>
                  <a:lnTo>
                    <a:pt x="3730" y="856"/>
                  </a:lnTo>
                  <a:lnTo>
                    <a:pt x="3522" y="1218"/>
                  </a:lnTo>
                  <a:lnTo>
                    <a:pt x="3289" y="1581"/>
                  </a:lnTo>
                  <a:lnTo>
                    <a:pt x="3030" y="1943"/>
                  </a:lnTo>
                  <a:lnTo>
                    <a:pt x="2771" y="2280"/>
                  </a:lnTo>
                  <a:lnTo>
                    <a:pt x="2486" y="2591"/>
                  </a:lnTo>
                  <a:lnTo>
                    <a:pt x="2201" y="2902"/>
                  </a:lnTo>
                  <a:lnTo>
                    <a:pt x="1735" y="3342"/>
                  </a:lnTo>
                  <a:lnTo>
                    <a:pt x="1502" y="3575"/>
                  </a:lnTo>
                  <a:lnTo>
                    <a:pt x="1243" y="3782"/>
                  </a:lnTo>
                  <a:lnTo>
                    <a:pt x="984" y="3964"/>
                  </a:lnTo>
                  <a:lnTo>
                    <a:pt x="725" y="4145"/>
                  </a:lnTo>
                  <a:lnTo>
                    <a:pt x="440" y="4274"/>
                  </a:lnTo>
                  <a:lnTo>
                    <a:pt x="130" y="4378"/>
                  </a:lnTo>
                  <a:lnTo>
                    <a:pt x="78" y="4430"/>
                  </a:lnTo>
                  <a:lnTo>
                    <a:pt x="26" y="4481"/>
                  </a:lnTo>
                  <a:lnTo>
                    <a:pt x="0" y="4559"/>
                  </a:lnTo>
                  <a:lnTo>
                    <a:pt x="26" y="4611"/>
                  </a:lnTo>
                  <a:lnTo>
                    <a:pt x="52" y="4689"/>
                  </a:lnTo>
                  <a:lnTo>
                    <a:pt x="104" y="4740"/>
                  </a:lnTo>
                  <a:lnTo>
                    <a:pt x="233" y="4740"/>
                  </a:lnTo>
                  <a:lnTo>
                    <a:pt x="544" y="4637"/>
                  </a:lnTo>
                  <a:lnTo>
                    <a:pt x="829" y="4481"/>
                  </a:lnTo>
                  <a:lnTo>
                    <a:pt x="1114" y="4326"/>
                  </a:lnTo>
                  <a:lnTo>
                    <a:pt x="1373" y="4145"/>
                  </a:lnTo>
                  <a:lnTo>
                    <a:pt x="1632" y="3938"/>
                  </a:lnTo>
                  <a:lnTo>
                    <a:pt x="1891" y="3705"/>
                  </a:lnTo>
                  <a:lnTo>
                    <a:pt x="2357" y="3264"/>
                  </a:lnTo>
                  <a:lnTo>
                    <a:pt x="2668" y="2953"/>
                  </a:lnTo>
                  <a:lnTo>
                    <a:pt x="2978" y="2591"/>
                  </a:lnTo>
                  <a:lnTo>
                    <a:pt x="3263" y="2254"/>
                  </a:lnTo>
                  <a:lnTo>
                    <a:pt x="3548" y="1866"/>
                  </a:lnTo>
                  <a:lnTo>
                    <a:pt x="3807" y="1503"/>
                  </a:lnTo>
                  <a:lnTo>
                    <a:pt x="4040" y="1089"/>
                  </a:lnTo>
                  <a:lnTo>
                    <a:pt x="4248" y="700"/>
                  </a:lnTo>
                  <a:lnTo>
                    <a:pt x="4429" y="286"/>
                  </a:lnTo>
                  <a:lnTo>
                    <a:pt x="4455" y="208"/>
                  </a:lnTo>
                  <a:lnTo>
                    <a:pt x="4429" y="130"/>
                  </a:lnTo>
                  <a:lnTo>
                    <a:pt x="4403" y="53"/>
                  </a:lnTo>
                  <a:lnTo>
                    <a:pt x="4351" y="27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67"/>
            <p:cNvSpPr/>
            <p:nvPr/>
          </p:nvSpPr>
          <p:spPr>
            <a:xfrm>
              <a:off x="6843635" y="3387598"/>
              <a:ext cx="76337" cy="16663"/>
            </a:xfrm>
            <a:custGeom>
              <a:avLst/>
              <a:gdLst/>
              <a:ahLst/>
              <a:cxnLst/>
              <a:rect l="l" t="t" r="r" b="b"/>
              <a:pathLst>
                <a:path w="4870" h="1063" extrusionOk="0">
                  <a:moveTo>
                    <a:pt x="4714" y="1"/>
                  </a:moveTo>
                  <a:lnTo>
                    <a:pt x="4637" y="27"/>
                  </a:lnTo>
                  <a:lnTo>
                    <a:pt x="4404" y="182"/>
                  </a:lnTo>
                  <a:lnTo>
                    <a:pt x="4145" y="312"/>
                  </a:lnTo>
                  <a:lnTo>
                    <a:pt x="3860" y="441"/>
                  </a:lnTo>
                  <a:lnTo>
                    <a:pt x="3601" y="519"/>
                  </a:lnTo>
                  <a:lnTo>
                    <a:pt x="3316" y="596"/>
                  </a:lnTo>
                  <a:lnTo>
                    <a:pt x="3031" y="674"/>
                  </a:lnTo>
                  <a:lnTo>
                    <a:pt x="2746" y="700"/>
                  </a:lnTo>
                  <a:lnTo>
                    <a:pt x="2461" y="752"/>
                  </a:lnTo>
                  <a:lnTo>
                    <a:pt x="1891" y="752"/>
                  </a:lnTo>
                  <a:lnTo>
                    <a:pt x="1606" y="726"/>
                  </a:lnTo>
                  <a:lnTo>
                    <a:pt x="1322" y="674"/>
                  </a:lnTo>
                  <a:lnTo>
                    <a:pt x="1063" y="622"/>
                  </a:lnTo>
                  <a:lnTo>
                    <a:pt x="778" y="519"/>
                  </a:lnTo>
                  <a:lnTo>
                    <a:pt x="493" y="441"/>
                  </a:lnTo>
                  <a:lnTo>
                    <a:pt x="234" y="312"/>
                  </a:lnTo>
                  <a:lnTo>
                    <a:pt x="104" y="312"/>
                  </a:lnTo>
                  <a:lnTo>
                    <a:pt x="53" y="337"/>
                  </a:lnTo>
                  <a:lnTo>
                    <a:pt x="1" y="389"/>
                  </a:lnTo>
                  <a:lnTo>
                    <a:pt x="1" y="441"/>
                  </a:lnTo>
                  <a:lnTo>
                    <a:pt x="1" y="493"/>
                  </a:lnTo>
                  <a:lnTo>
                    <a:pt x="27" y="545"/>
                  </a:lnTo>
                  <a:lnTo>
                    <a:pt x="78" y="596"/>
                  </a:lnTo>
                  <a:lnTo>
                    <a:pt x="363" y="700"/>
                  </a:lnTo>
                  <a:lnTo>
                    <a:pt x="648" y="804"/>
                  </a:lnTo>
                  <a:lnTo>
                    <a:pt x="959" y="907"/>
                  </a:lnTo>
                  <a:lnTo>
                    <a:pt x="1244" y="959"/>
                  </a:lnTo>
                  <a:lnTo>
                    <a:pt x="1555" y="1011"/>
                  </a:lnTo>
                  <a:lnTo>
                    <a:pt x="1865" y="1037"/>
                  </a:lnTo>
                  <a:lnTo>
                    <a:pt x="2176" y="1063"/>
                  </a:lnTo>
                  <a:lnTo>
                    <a:pt x="2487" y="1037"/>
                  </a:lnTo>
                  <a:lnTo>
                    <a:pt x="2772" y="1011"/>
                  </a:lnTo>
                  <a:lnTo>
                    <a:pt x="3083" y="985"/>
                  </a:lnTo>
                  <a:lnTo>
                    <a:pt x="3394" y="907"/>
                  </a:lnTo>
                  <a:lnTo>
                    <a:pt x="3678" y="830"/>
                  </a:lnTo>
                  <a:lnTo>
                    <a:pt x="3963" y="726"/>
                  </a:lnTo>
                  <a:lnTo>
                    <a:pt x="4248" y="596"/>
                  </a:lnTo>
                  <a:lnTo>
                    <a:pt x="4533" y="467"/>
                  </a:lnTo>
                  <a:lnTo>
                    <a:pt x="4818" y="312"/>
                  </a:lnTo>
                  <a:lnTo>
                    <a:pt x="4844" y="260"/>
                  </a:lnTo>
                  <a:lnTo>
                    <a:pt x="4870" y="208"/>
                  </a:lnTo>
                  <a:lnTo>
                    <a:pt x="4870" y="156"/>
                  </a:lnTo>
                  <a:lnTo>
                    <a:pt x="4844" y="104"/>
                  </a:lnTo>
                  <a:lnTo>
                    <a:pt x="4818" y="53"/>
                  </a:lnTo>
                  <a:lnTo>
                    <a:pt x="4766" y="27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67"/>
            <p:cNvSpPr/>
            <p:nvPr/>
          </p:nvSpPr>
          <p:spPr>
            <a:xfrm>
              <a:off x="6372303" y="2419369"/>
              <a:ext cx="91370" cy="1714422"/>
            </a:xfrm>
            <a:custGeom>
              <a:avLst/>
              <a:gdLst/>
              <a:ahLst/>
              <a:cxnLst/>
              <a:rect l="l" t="t" r="r" b="b"/>
              <a:pathLst>
                <a:path w="5829" h="109373" extrusionOk="0">
                  <a:moveTo>
                    <a:pt x="5595" y="0"/>
                  </a:moveTo>
                  <a:lnTo>
                    <a:pt x="5543" y="26"/>
                  </a:lnTo>
                  <a:lnTo>
                    <a:pt x="5492" y="78"/>
                  </a:lnTo>
                  <a:lnTo>
                    <a:pt x="4974" y="1321"/>
                  </a:lnTo>
                  <a:lnTo>
                    <a:pt x="4482" y="2590"/>
                  </a:lnTo>
                  <a:lnTo>
                    <a:pt x="4015" y="3859"/>
                  </a:lnTo>
                  <a:lnTo>
                    <a:pt x="3549" y="5128"/>
                  </a:lnTo>
                  <a:lnTo>
                    <a:pt x="3135" y="6397"/>
                  </a:lnTo>
                  <a:lnTo>
                    <a:pt x="2720" y="7692"/>
                  </a:lnTo>
                  <a:lnTo>
                    <a:pt x="2358" y="8961"/>
                  </a:lnTo>
                  <a:lnTo>
                    <a:pt x="1995" y="10282"/>
                  </a:lnTo>
                  <a:lnTo>
                    <a:pt x="1684" y="11577"/>
                  </a:lnTo>
                  <a:lnTo>
                    <a:pt x="1400" y="12898"/>
                  </a:lnTo>
                  <a:lnTo>
                    <a:pt x="1115" y="14193"/>
                  </a:lnTo>
                  <a:lnTo>
                    <a:pt x="882" y="15540"/>
                  </a:lnTo>
                  <a:lnTo>
                    <a:pt x="674" y="16861"/>
                  </a:lnTo>
                  <a:lnTo>
                    <a:pt x="493" y="18182"/>
                  </a:lnTo>
                  <a:lnTo>
                    <a:pt x="338" y="19528"/>
                  </a:lnTo>
                  <a:lnTo>
                    <a:pt x="208" y="20875"/>
                  </a:lnTo>
                  <a:lnTo>
                    <a:pt x="130" y="22015"/>
                  </a:lnTo>
                  <a:lnTo>
                    <a:pt x="53" y="23180"/>
                  </a:lnTo>
                  <a:lnTo>
                    <a:pt x="27" y="24320"/>
                  </a:lnTo>
                  <a:lnTo>
                    <a:pt x="1" y="25459"/>
                  </a:lnTo>
                  <a:lnTo>
                    <a:pt x="1" y="26599"/>
                  </a:lnTo>
                  <a:lnTo>
                    <a:pt x="1" y="27764"/>
                  </a:lnTo>
                  <a:lnTo>
                    <a:pt x="53" y="28904"/>
                  </a:lnTo>
                  <a:lnTo>
                    <a:pt x="79" y="30043"/>
                  </a:lnTo>
                  <a:lnTo>
                    <a:pt x="234" y="32348"/>
                  </a:lnTo>
                  <a:lnTo>
                    <a:pt x="415" y="34627"/>
                  </a:lnTo>
                  <a:lnTo>
                    <a:pt x="648" y="36907"/>
                  </a:lnTo>
                  <a:lnTo>
                    <a:pt x="933" y="39186"/>
                  </a:lnTo>
                  <a:lnTo>
                    <a:pt x="1218" y="41309"/>
                  </a:lnTo>
                  <a:lnTo>
                    <a:pt x="1529" y="43433"/>
                  </a:lnTo>
                  <a:lnTo>
                    <a:pt x="2151" y="47681"/>
                  </a:lnTo>
                  <a:lnTo>
                    <a:pt x="2565" y="50530"/>
                  </a:lnTo>
                  <a:lnTo>
                    <a:pt x="2772" y="51954"/>
                  </a:lnTo>
                  <a:lnTo>
                    <a:pt x="2953" y="53378"/>
                  </a:lnTo>
                  <a:lnTo>
                    <a:pt x="3109" y="54803"/>
                  </a:lnTo>
                  <a:lnTo>
                    <a:pt x="3238" y="56253"/>
                  </a:lnTo>
                  <a:lnTo>
                    <a:pt x="3316" y="57678"/>
                  </a:lnTo>
                  <a:lnTo>
                    <a:pt x="3368" y="59128"/>
                  </a:lnTo>
                  <a:lnTo>
                    <a:pt x="3368" y="59879"/>
                  </a:lnTo>
                  <a:lnTo>
                    <a:pt x="3368" y="60656"/>
                  </a:lnTo>
                  <a:lnTo>
                    <a:pt x="3316" y="62184"/>
                  </a:lnTo>
                  <a:lnTo>
                    <a:pt x="3212" y="63738"/>
                  </a:lnTo>
                  <a:lnTo>
                    <a:pt x="3057" y="65266"/>
                  </a:lnTo>
                  <a:lnTo>
                    <a:pt x="2746" y="68322"/>
                  </a:lnTo>
                  <a:lnTo>
                    <a:pt x="2591" y="69850"/>
                  </a:lnTo>
                  <a:lnTo>
                    <a:pt x="2461" y="71378"/>
                  </a:lnTo>
                  <a:lnTo>
                    <a:pt x="2358" y="72881"/>
                  </a:lnTo>
                  <a:lnTo>
                    <a:pt x="2280" y="74357"/>
                  </a:lnTo>
                  <a:lnTo>
                    <a:pt x="2202" y="75833"/>
                  </a:lnTo>
                  <a:lnTo>
                    <a:pt x="2151" y="77309"/>
                  </a:lnTo>
                  <a:lnTo>
                    <a:pt x="2099" y="78786"/>
                  </a:lnTo>
                  <a:lnTo>
                    <a:pt x="2073" y="80288"/>
                  </a:lnTo>
                  <a:lnTo>
                    <a:pt x="2073" y="81764"/>
                  </a:lnTo>
                  <a:lnTo>
                    <a:pt x="2073" y="83240"/>
                  </a:lnTo>
                  <a:lnTo>
                    <a:pt x="2099" y="84691"/>
                  </a:lnTo>
                  <a:lnTo>
                    <a:pt x="2151" y="86141"/>
                  </a:lnTo>
                  <a:lnTo>
                    <a:pt x="2202" y="87565"/>
                  </a:lnTo>
                  <a:lnTo>
                    <a:pt x="2280" y="89016"/>
                  </a:lnTo>
                  <a:lnTo>
                    <a:pt x="2487" y="91890"/>
                  </a:lnTo>
                  <a:lnTo>
                    <a:pt x="2720" y="94765"/>
                  </a:lnTo>
                  <a:lnTo>
                    <a:pt x="3031" y="97614"/>
                  </a:lnTo>
                  <a:lnTo>
                    <a:pt x="3394" y="100489"/>
                  </a:lnTo>
                  <a:lnTo>
                    <a:pt x="3782" y="103338"/>
                  </a:lnTo>
                  <a:lnTo>
                    <a:pt x="4223" y="106187"/>
                  </a:lnTo>
                  <a:lnTo>
                    <a:pt x="4741" y="109243"/>
                  </a:lnTo>
                  <a:lnTo>
                    <a:pt x="4766" y="109295"/>
                  </a:lnTo>
                  <a:lnTo>
                    <a:pt x="4818" y="109347"/>
                  </a:lnTo>
                  <a:lnTo>
                    <a:pt x="4870" y="109372"/>
                  </a:lnTo>
                  <a:lnTo>
                    <a:pt x="4948" y="109347"/>
                  </a:lnTo>
                  <a:lnTo>
                    <a:pt x="4999" y="109321"/>
                  </a:lnTo>
                  <a:lnTo>
                    <a:pt x="5051" y="109269"/>
                  </a:lnTo>
                  <a:lnTo>
                    <a:pt x="5103" y="109217"/>
                  </a:lnTo>
                  <a:lnTo>
                    <a:pt x="5103" y="109139"/>
                  </a:lnTo>
                  <a:lnTo>
                    <a:pt x="4611" y="106239"/>
                  </a:lnTo>
                  <a:lnTo>
                    <a:pt x="4171" y="103338"/>
                  </a:lnTo>
                  <a:lnTo>
                    <a:pt x="3756" y="100437"/>
                  </a:lnTo>
                  <a:lnTo>
                    <a:pt x="3394" y="97537"/>
                  </a:lnTo>
                  <a:lnTo>
                    <a:pt x="3083" y="94636"/>
                  </a:lnTo>
                  <a:lnTo>
                    <a:pt x="2824" y="91709"/>
                  </a:lnTo>
                  <a:lnTo>
                    <a:pt x="2720" y="90233"/>
                  </a:lnTo>
                  <a:lnTo>
                    <a:pt x="2643" y="88783"/>
                  </a:lnTo>
                  <a:lnTo>
                    <a:pt x="2565" y="87332"/>
                  </a:lnTo>
                  <a:lnTo>
                    <a:pt x="2513" y="85856"/>
                  </a:lnTo>
                  <a:lnTo>
                    <a:pt x="2461" y="84406"/>
                  </a:lnTo>
                  <a:lnTo>
                    <a:pt x="2461" y="82981"/>
                  </a:lnTo>
                  <a:lnTo>
                    <a:pt x="2435" y="81531"/>
                  </a:lnTo>
                  <a:lnTo>
                    <a:pt x="2461" y="80106"/>
                  </a:lnTo>
                  <a:lnTo>
                    <a:pt x="2487" y="78656"/>
                  </a:lnTo>
                  <a:lnTo>
                    <a:pt x="2513" y="77206"/>
                  </a:lnTo>
                  <a:lnTo>
                    <a:pt x="2565" y="75781"/>
                  </a:lnTo>
                  <a:lnTo>
                    <a:pt x="2643" y="74331"/>
                  </a:lnTo>
                  <a:lnTo>
                    <a:pt x="2746" y="72829"/>
                  </a:lnTo>
                  <a:lnTo>
                    <a:pt x="2876" y="71301"/>
                  </a:lnTo>
                  <a:lnTo>
                    <a:pt x="3161" y="68270"/>
                  </a:lnTo>
                  <a:lnTo>
                    <a:pt x="3446" y="65266"/>
                  </a:lnTo>
                  <a:lnTo>
                    <a:pt x="3575" y="63738"/>
                  </a:lnTo>
                  <a:lnTo>
                    <a:pt x="3679" y="62210"/>
                  </a:lnTo>
                  <a:lnTo>
                    <a:pt x="3705" y="61459"/>
                  </a:lnTo>
                  <a:lnTo>
                    <a:pt x="3730" y="60708"/>
                  </a:lnTo>
                  <a:lnTo>
                    <a:pt x="3730" y="59206"/>
                  </a:lnTo>
                  <a:lnTo>
                    <a:pt x="3679" y="57704"/>
                  </a:lnTo>
                  <a:lnTo>
                    <a:pt x="3575" y="56201"/>
                  </a:lnTo>
                  <a:lnTo>
                    <a:pt x="3446" y="54699"/>
                  </a:lnTo>
                  <a:lnTo>
                    <a:pt x="3264" y="53197"/>
                  </a:lnTo>
                  <a:lnTo>
                    <a:pt x="3083" y="51695"/>
                  </a:lnTo>
                  <a:lnTo>
                    <a:pt x="2876" y="50193"/>
                  </a:lnTo>
                  <a:lnTo>
                    <a:pt x="2280" y="45920"/>
                  </a:lnTo>
                  <a:lnTo>
                    <a:pt x="1659" y="41620"/>
                  </a:lnTo>
                  <a:lnTo>
                    <a:pt x="1348" y="39393"/>
                  </a:lnTo>
                  <a:lnTo>
                    <a:pt x="1063" y="37166"/>
                  </a:lnTo>
                  <a:lnTo>
                    <a:pt x="830" y="34938"/>
                  </a:lnTo>
                  <a:lnTo>
                    <a:pt x="623" y="32685"/>
                  </a:lnTo>
                  <a:lnTo>
                    <a:pt x="467" y="30458"/>
                  </a:lnTo>
                  <a:lnTo>
                    <a:pt x="415" y="29344"/>
                  </a:lnTo>
                  <a:lnTo>
                    <a:pt x="389" y="28204"/>
                  </a:lnTo>
                  <a:lnTo>
                    <a:pt x="364" y="27091"/>
                  </a:lnTo>
                  <a:lnTo>
                    <a:pt x="364" y="25977"/>
                  </a:lnTo>
                  <a:lnTo>
                    <a:pt x="364" y="24838"/>
                  </a:lnTo>
                  <a:lnTo>
                    <a:pt x="415" y="23724"/>
                  </a:lnTo>
                  <a:lnTo>
                    <a:pt x="467" y="22403"/>
                  </a:lnTo>
                  <a:lnTo>
                    <a:pt x="571" y="21082"/>
                  </a:lnTo>
                  <a:lnTo>
                    <a:pt x="674" y="19787"/>
                  </a:lnTo>
                  <a:lnTo>
                    <a:pt x="830" y="18466"/>
                  </a:lnTo>
                  <a:lnTo>
                    <a:pt x="1011" y="17171"/>
                  </a:lnTo>
                  <a:lnTo>
                    <a:pt x="1192" y="15876"/>
                  </a:lnTo>
                  <a:lnTo>
                    <a:pt x="1425" y="14582"/>
                  </a:lnTo>
                  <a:lnTo>
                    <a:pt x="1684" y="13287"/>
                  </a:lnTo>
                  <a:lnTo>
                    <a:pt x="1969" y="11992"/>
                  </a:lnTo>
                  <a:lnTo>
                    <a:pt x="2280" y="10723"/>
                  </a:lnTo>
                  <a:lnTo>
                    <a:pt x="2591" y="9453"/>
                  </a:lnTo>
                  <a:lnTo>
                    <a:pt x="2953" y="8184"/>
                  </a:lnTo>
                  <a:lnTo>
                    <a:pt x="3342" y="6915"/>
                  </a:lnTo>
                  <a:lnTo>
                    <a:pt x="3756" y="5672"/>
                  </a:lnTo>
                  <a:lnTo>
                    <a:pt x="4171" y="4429"/>
                  </a:lnTo>
                  <a:lnTo>
                    <a:pt x="4637" y="3186"/>
                  </a:lnTo>
                  <a:lnTo>
                    <a:pt x="5207" y="1736"/>
                  </a:lnTo>
                  <a:lnTo>
                    <a:pt x="5828" y="285"/>
                  </a:lnTo>
                  <a:lnTo>
                    <a:pt x="5828" y="208"/>
                  </a:lnTo>
                  <a:lnTo>
                    <a:pt x="5828" y="130"/>
                  </a:lnTo>
                  <a:lnTo>
                    <a:pt x="5776" y="52"/>
                  </a:lnTo>
                  <a:lnTo>
                    <a:pt x="5725" y="26"/>
                  </a:lnTo>
                  <a:lnTo>
                    <a:pt x="567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67"/>
            <p:cNvSpPr/>
            <p:nvPr/>
          </p:nvSpPr>
          <p:spPr>
            <a:xfrm>
              <a:off x="6645127" y="2757134"/>
              <a:ext cx="157926" cy="1358380"/>
            </a:xfrm>
            <a:custGeom>
              <a:avLst/>
              <a:gdLst/>
              <a:ahLst/>
              <a:cxnLst/>
              <a:rect l="l" t="t" r="r" b="b"/>
              <a:pathLst>
                <a:path w="10075" h="86659" extrusionOk="0">
                  <a:moveTo>
                    <a:pt x="181" y="0"/>
                  </a:moveTo>
                  <a:lnTo>
                    <a:pt x="130" y="26"/>
                  </a:lnTo>
                  <a:lnTo>
                    <a:pt x="52" y="52"/>
                  </a:lnTo>
                  <a:lnTo>
                    <a:pt x="26" y="104"/>
                  </a:lnTo>
                  <a:lnTo>
                    <a:pt x="0" y="182"/>
                  </a:lnTo>
                  <a:lnTo>
                    <a:pt x="104" y="2254"/>
                  </a:lnTo>
                  <a:lnTo>
                    <a:pt x="207" y="4326"/>
                  </a:lnTo>
                  <a:lnTo>
                    <a:pt x="337" y="6397"/>
                  </a:lnTo>
                  <a:lnTo>
                    <a:pt x="492" y="8469"/>
                  </a:lnTo>
                  <a:lnTo>
                    <a:pt x="648" y="10541"/>
                  </a:lnTo>
                  <a:lnTo>
                    <a:pt x="855" y="12587"/>
                  </a:lnTo>
                  <a:lnTo>
                    <a:pt x="1088" y="14659"/>
                  </a:lnTo>
                  <a:lnTo>
                    <a:pt x="1321" y="16705"/>
                  </a:lnTo>
                  <a:lnTo>
                    <a:pt x="1606" y="18751"/>
                  </a:lnTo>
                  <a:lnTo>
                    <a:pt x="1891" y="20823"/>
                  </a:lnTo>
                  <a:lnTo>
                    <a:pt x="2227" y="22869"/>
                  </a:lnTo>
                  <a:lnTo>
                    <a:pt x="2590" y="24889"/>
                  </a:lnTo>
                  <a:lnTo>
                    <a:pt x="2979" y="26936"/>
                  </a:lnTo>
                  <a:lnTo>
                    <a:pt x="3367" y="28956"/>
                  </a:lnTo>
                  <a:lnTo>
                    <a:pt x="3833" y="30976"/>
                  </a:lnTo>
                  <a:lnTo>
                    <a:pt x="4299" y="32996"/>
                  </a:lnTo>
                  <a:lnTo>
                    <a:pt x="4584" y="34161"/>
                  </a:lnTo>
                  <a:lnTo>
                    <a:pt x="4895" y="35301"/>
                  </a:lnTo>
                  <a:lnTo>
                    <a:pt x="5517" y="37554"/>
                  </a:lnTo>
                  <a:lnTo>
                    <a:pt x="6164" y="39833"/>
                  </a:lnTo>
                  <a:lnTo>
                    <a:pt x="6449" y="40973"/>
                  </a:lnTo>
                  <a:lnTo>
                    <a:pt x="6708" y="42138"/>
                  </a:lnTo>
                  <a:lnTo>
                    <a:pt x="6837" y="42734"/>
                  </a:lnTo>
                  <a:lnTo>
                    <a:pt x="6941" y="43330"/>
                  </a:lnTo>
                  <a:lnTo>
                    <a:pt x="7019" y="43925"/>
                  </a:lnTo>
                  <a:lnTo>
                    <a:pt x="7071" y="44521"/>
                  </a:lnTo>
                  <a:lnTo>
                    <a:pt x="7174" y="45738"/>
                  </a:lnTo>
                  <a:lnTo>
                    <a:pt x="7200" y="46930"/>
                  </a:lnTo>
                  <a:lnTo>
                    <a:pt x="7200" y="48147"/>
                  </a:lnTo>
                  <a:lnTo>
                    <a:pt x="7174" y="49364"/>
                  </a:lnTo>
                  <a:lnTo>
                    <a:pt x="7071" y="51799"/>
                  </a:lnTo>
                  <a:lnTo>
                    <a:pt x="6993" y="54130"/>
                  </a:lnTo>
                  <a:lnTo>
                    <a:pt x="6941" y="56486"/>
                  </a:lnTo>
                  <a:lnTo>
                    <a:pt x="6941" y="58843"/>
                  </a:lnTo>
                  <a:lnTo>
                    <a:pt x="6967" y="61200"/>
                  </a:lnTo>
                  <a:lnTo>
                    <a:pt x="7071" y="63557"/>
                  </a:lnTo>
                  <a:lnTo>
                    <a:pt x="7200" y="65914"/>
                  </a:lnTo>
                  <a:lnTo>
                    <a:pt x="7407" y="68245"/>
                  </a:lnTo>
                  <a:lnTo>
                    <a:pt x="7666" y="70601"/>
                  </a:lnTo>
                  <a:lnTo>
                    <a:pt x="7951" y="72751"/>
                  </a:lnTo>
                  <a:lnTo>
                    <a:pt x="8262" y="74927"/>
                  </a:lnTo>
                  <a:lnTo>
                    <a:pt x="8573" y="77102"/>
                  </a:lnTo>
                  <a:lnTo>
                    <a:pt x="8702" y="78190"/>
                  </a:lnTo>
                  <a:lnTo>
                    <a:pt x="8832" y="79278"/>
                  </a:lnTo>
                  <a:lnTo>
                    <a:pt x="9013" y="81091"/>
                  </a:lnTo>
                  <a:lnTo>
                    <a:pt x="9220" y="82904"/>
                  </a:lnTo>
                  <a:lnTo>
                    <a:pt x="9453" y="84717"/>
                  </a:lnTo>
                  <a:lnTo>
                    <a:pt x="9712" y="86504"/>
                  </a:lnTo>
                  <a:lnTo>
                    <a:pt x="9764" y="86581"/>
                  </a:lnTo>
                  <a:lnTo>
                    <a:pt x="9790" y="86633"/>
                  </a:lnTo>
                  <a:lnTo>
                    <a:pt x="9868" y="86659"/>
                  </a:lnTo>
                  <a:lnTo>
                    <a:pt x="9919" y="86633"/>
                  </a:lnTo>
                  <a:lnTo>
                    <a:pt x="9997" y="86607"/>
                  </a:lnTo>
                  <a:lnTo>
                    <a:pt x="10049" y="86555"/>
                  </a:lnTo>
                  <a:lnTo>
                    <a:pt x="10075" y="86504"/>
                  </a:lnTo>
                  <a:lnTo>
                    <a:pt x="10075" y="86400"/>
                  </a:lnTo>
                  <a:lnTo>
                    <a:pt x="9842" y="84742"/>
                  </a:lnTo>
                  <a:lnTo>
                    <a:pt x="9609" y="83085"/>
                  </a:lnTo>
                  <a:lnTo>
                    <a:pt x="9427" y="81401"/>
                  </a:lnTo>
                  <a:lnTo>
                    <a:pt x="9246" y="79744"/>
                  </a:lnTo>
                  <a:lnTo>
                    <a:pt x="9065" y="77983"/>
                  </a:lnTo>
                  <a:lnTo>
                    <a:pt x="8832" y="76247"/>
                  </a:lnTo>
                  <a:lnTo>
                    <a:pt x="8314" y="72751"/>
                  </a:lnTo>
                  <a:lnTo>
                    <a:pt x="8158" y="71586"/>
                  </a:lnTo>
                  <a:lnTo>
                    <a:pt x="8003" y="70420"/>
                  </a:lnTo>
                  <a:lnTo>
                    <a:pt x="7770" y="68063"/>
                  </a:lnTo>
                  <a:lnTo>
                    <a:pt x="7563" y="65681"/>
                  </a:lnTo>
                  <a:lnTo>
                    <a:pt x="7433" y="63324"/>
                  </a:lnTo>
                  <a:lnTo>
                    <a:pt x="7355" y="60967"/>
                  </a:lnTo>
                  <a:lnTo>
                    <a:pt x="7304" y="58584"/>
                  </a:lnTo>
                  <a:lnTo>
                    <a:pt x="7330" y="56202"/>
                  </a:lnTo>
                  <a:lnTo>
                    <a:pt x="7355" y="53845"/>
                  </a:lnTo>
                  <a:lnTo>
                    <a:pt x="7407" y="52653"/>
                  </a:lnTo>
                  <a:lnTo>
                    <a:pt x="7459" y="51436"/>
                  </a:lnTo>
                  <a:lnTo>
                    <a:pt x="7589" y="49027"/>
                  </a:lnTo>
                  <a:lnTo>
                    <a:pt x="7614" y="47810"/>
                  </a:lnTo>
                  <a:lnTo>
                    <a:pt x="7614" y="46619"/>
                  </a:lnTo>
                  <a:lnTo>
                    <a:pt x="7563" y="45402"/>
                  </a:lnTo>
                  <a:lnTo>
                    <a:pt x="7511" y="44806"/>
                  </a:lnTo>
                  <a:lnTo>
                    <a:pt x="7433" y="44210"/>
                  </a:lnTo>
                  <a:lnTo>
                    <a:pt x="7278" y="43097"/>
                  </a:lnTo>
                  <a:lnTo>
                    <a:pt x="7071" y="42009"/>
                  </a:lnTo>
                  <a:lnTo>
                    <a:pt x="6812" y="40895"/>
                  </a:lnTo>
                  <a:lnTo>
                    <a:pt x="6527" y="39807"/>
                  </a:lnTo>
                  <a:lnTo>
                    <a:pt x="5905" y="37658"/>
                  </a:lnTo>
                  <a:lnTo>
                    <a:pt x="5594" y="36570"/>
                  </a:lnTo>
                  <a:lnTo>
                    <a:pt x="5309" y="35482"/>
                  </a:lnTo>
                  <a:lnTo>
                    <a:pt x="4740" y="33255"/>
                  </a:lnTo>
                  <a:lnTo>
                    <a:pt x="4222" y="31028"/>
                  </a:lnTo>
                  <a:lnTo>
                    <a:pt x="3730" y="28800"/>
                  </a:lnTo>
                  <a:lnTo>
                    <a:pt x="3263" y="26547"/>
                  </a:lnTo>
                  <a:lnTo>
                    <a:pt x="2849" y="24320"/>
                  </a:lnTo>
                  <a:lnTo>
                    <a:pt x="2461" y="22041"/>
                  </a:lnTo>
                  <a:lnTo>
                    <a:pt x="2124" y="19787"/>
                  </a:lnTo>
                  <a:lnTo>
                    <a:pt x="1813" y="17508"/>
                  </a:lnTo>
                  <a:lnTo>
                    <a:pt x="1528" y="15359"/>
                  </a:lnTo>
                  <a:lnTo>
                    <a:pt x="1295" y="13209"/>
                  </a:lnTo>
                  <a:lnTo>
                    <a:pt x="1062" y="11033"/>
                  </a:lnTo>
                  <a:lnTo>
                    <a:pt x="881" y="8884"/>
                  </a:lnTo>
                  <a:lnTo>
                    <a:pt x="725" y="6708"/>
                  </a:lnTo>
                  <a:lnTo>
                    <a:pt x="596" y="4533"/>
                  </a:lnTo>
                  <a:lnTo>
                    <a:pt x="466" y="2357"/>
                  </a:lnTo>
                  <a:lnTo>
                    <a:pt x="389" y="182"/>
                  </a:lnTo>
                  <a:lnTo>
                    <a:pt x="363" y="104"/>
                  </a:lnTo>
                  <a:lnTo>
                    <a:pt x="311" y="52"/>
                  </a:lnTo>
                  <a:lnTo>
                    <a:pt x="259" y="2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67"/>
            <p:cNvSpPr/>
            <p:nvPr/>
          </p:nvSpPr>
          <p:spPr>
            <a:xfrm>
              <a:off x="6435238" y="2335335"/>
              <a:ext cx="441298" cy="137235"/>
            </a:xfrm>
            <a:custGeom>
              <a:avLst/>
              <a:gdLst/>
              <a:ahLst/>
              <a:cxnLst/>
              <a:rect l="l" t="t" r="r" b="b"/>
              <a:pathLst>
                <a:path w="28153" h="8755" extrusionOk="0">
                  <a:moveTo>
                    <a:pt x="1865" y="0"/>
                  </a:moveTo>
                  <a:lnTo>
                    <a:pt x="1787" y="78"/>
                  </a:lnTo>
                  <a:lnTo>
                    <a:pt x="1554" y="285"/>
                  </a:lnTo>
                  <a:lnTo>
                    <a:pt x="1243" y="674"/>
                  </a:lnTo>
                  <a:lnTo>
                    <a:pt x="1062" y="907"/>
                  </a:lnTo>
                  <a:lnTo>
                    <a:pt x="881" y="1192"/>
                  </a:lnTo>
                  <a:lnTo>
                    <a:pt x="674" y="1502"/>
                  </a:lnTo>
                  <a:lnTo>
                    <a:pt x="518" y="1865"/>
                  </a:lnTo>
                  <a:lnTo>
                    <a:pt x="363" y="2253"/>
                  </a:lnTo>
                  <a:lnTo>
                    <a:pt x="208" y="2694"/>
                  </a:lnTo>
                  <a:lnTo>
                    <a:pt x="104" y="3160"/>
                  </a:lnTo>
                  <a:lnTo>
                    <a:pt x="26" y="3678"/>
                  </a:lnTo>
                  <a:lnTo>
                    <a:pt x="0" y="4222"/>
                  </a:lnTo>
                  <a:lnTo>
                    <a:pt x="26" y="4792"/>
                  </a:lnTo>
                  <a:lnTo>
                    <a:pt x="26" y="4843"/>
                  </a:lnTo>
                  <a:lnTo>
                    <a:pt x="130" y="4921"/>
                  </a:lnTo>
                  <a:lnTo>
                    <a:pt x="492" y="5180"/>
                  </a:lnTo>
                  <a:lnTo>
                    <a:pt x="1114" y="5517"/>
                  </a:lnTo>
                  <a:lnTo>
                    <a:pt x="1969" y="5931"/>
                  </a:lnTo>
                  <a:lnTo>
                    <a:pt x="2513" y="6164"/>
                  </a:lnTo>
                  <a:lnTo>
                    <a:pt x="3082" y="6397"/>
                  </a:lnTo>
                  <a:lnTo>
                    <a:pt x="3730" y="6630"/>
                  </a:lnTo>
                  <a:lnTo>
                    <a:pt x="4403" y="6889"/>
                  </a:lnTo>
                  <a:lnTo>
                    <a:pt x="5154" y="7122"/>
                  </a:lnTo>
                  <a:lnTo>
                    <a:pt x="5957" y="7356"/>
                  </a:lnTo>
                  <a:lnTo>
                    <a:pt x="6812" y="7589"/>
                  </a:lnTo>
                  <a:lnTo>
                    <a:pt x="7718" y="7796"/>
                  </a:lnTo>
                  <a:lnTo>
                    <a:pt x="8677" y="8003"/>
                  </a:lnTo>
                  <a:lnTo>
                    <a:pt x="9661" y="8184"/>
                  </a:lnTo>
                  <a:lnTo>
                    <a:pt x="10723" y="8366"/>
                  </a:lnTo>
                  <a:lnTo>
                    <a:pt x="11810" y="8495"/>
                  </a:lnTo>
                  <a:lnTo>
                    <a:pt x="12950" y="8599"/>
                  </a:lnTo>
                  <a:lnTo>
                    <a:pt x="14141" y="8702"/>
                  </a:lnTo>
                  <a:lnTo>
                    <a:pt x="15358" y="8754"/>
                  </a:lnTo>
                  <a:lnTo>
                    <a:pt x="16628" y="8754"/>
                  </a:lnTo>
                  <a:lnTo>
                    <a:pt x="17948" y="8728"/>
                  </a:lnTo>
                  <a:lnTo>
                    <a:pt x="19295" y="8676"/>
                  </a:lnTo>
                  <a:lnTo>
                    <a:pt x="20668" y="8547"/>
                  </a:lnTo>
                  <a:lnTo>
                    <a:pt x="22092" y="8392"/>
                  </a:lnTo>
                  <a:lnTo>
                    <a:pt x="23568" y="8184"/>
                  </a:lnTo>
                  <a:lnTo>
                    <a:pt x="25045" y="7899"/>
                  </a:lnTo>
                  <a:lnTo>
                    <a:pt x="26573" y="7589"/>
                  </a:lnTo>
                  <a:lnTo>
                    <a:pt x="28127" y="7174"/>
                  </a:lnTo>
                  <a:lnTo>
                    <a:pt x="28153" y="7071"/>
                  </a:lnTo>
                  <a:lnTo>
                    <a:pt x="28153" y="6734"/>
                  </a:lnTo>
                  <a:lnTo>
                    <a:pt x="28153" y="6216"/>
                  </a:lnTo>
                  <a:lnTo>
                    <a:pt x="28127" y="5879"/>
                  </a:lnTo>
                  <a:lnTo>
                    <a:pt x="28075" y="5517"/>
                  </a:lnTo>
                  <a:lnTo>
                    <a:pt x="27997" y="5128"/>
                  </a:lnTo>
                  <a:lnTo>
                    <a:pt x="27919" y="4714"/>
                  </a:lnTo>
                  <a:lnTo>
                    <a:pt x="27790" y="4248"/>
                  </a:lnTo>
                  <a:lnTo>
                    <a:pt x="27635" y="3781"/>
                  </a:lnTo>
                  <a:lnTo>
                    <a:pt x="27427" y="3289"/>
                  </a:lnTo>
                  <a:lnTo>
                    <a:pt x="27168" y="2797"/>
                  </a:lnTo>
                  <a:lnTo>
                    <a:pt x="26884" y="2279"/>
                  </a:lnTo>
                  <a:lnTo>
                    <a:pt x="26547" y="1735"/>
                  </a:lnTo>
                  <a:lnTo>
                    <a:pt x="25899" y="1891"/>
                  </a:lnTo>
                  <a:lnTo>
                    <a:pt x="25122" y="2046"/>
                  </a:lnTo>
                  <a:lnTo>
                    <a:pt x="24086" y="2253"/>
                  </a:lnTo>
                  <a:lnTo>
                    <a:pt x="22817" y="2461"/>
                  </a:lnTo>
                  <a:lnTo>
                    <a:pt x="21341" y="2642"/>
                  </a:lnTo>
                  <a:lnTo>
                    <a:pt x="19709" y="2823"/>
                  </a:lnTo>
                  <a:lnTo>
                    <a:pt x="18829" y="2901"/>
                  </a:lnTo>
                  <a:lnTo>
                    <a:pt x="17922" y="2953"/>
                  </a:lnTo>
                  <a:lnTo>
                    <a:pt x="16990" y="2979"/>
                  </a:lnTo>
                  <a:lnTo>
                    <a:pt x="16032" y="3004"/>
                  </a:lnTo>
                  <a:lnTo>
                    <a:pt x="15022" y="3004"/>
                  </a:lnTo>
                  <a:lnTo>
                    <a:pt x="14038" y="2979"/>
                  </a:lnTo>
                  <a:lnTo>
                    <a:pt x="13002" y="2927"/>
                  </a:lnTo>
                  <a:lnTo>
                    <a:pt x="11992" y="2849"/>
                  </a:lnTo>
                  <a:lnTo>
                    <a:pt x="10956" y="2745"/>
                  </a:lnTo>
                  <a:lnTo>
                    <a:pt x="9894" y="2616"/>
                  </a:lnTo>
                  <a:lnTo>
                    <a:pt x="8858" y="2435"/>
                  </a:lnTo>
                  <a:lnTo>
                    <a:pt x="7822" y="2228"/>
                  </a:lnTo>
                  <a:lnTo>
                    <a:pt x="6786" y="1969"/>
                  </a:lnTo>
                  <a:lnTo>
                    <a:pt x="5776" y="1658"/>
                  </a:lnTo>
                  <a:lnTo>
                    <a:pt x="4766" y="1321"/>
                  </a:lnTo>
                  <a:lnTo>
                    <a:pt x="3782" y="933"/>
                  </a:lnTo>
                  <a:lnTo>
                    <a:pt x="2823" y="492"/>
                  </a:lnTo>
                  <a:lnTo>
                    <a:pt x="1865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67"/>
            <p:cNvSpPr/>
            <p:nvPr/>
          </p:nvSpPr>
          <p:spPr>
            <a:xfrm>
              <a:off x="6421836" y="2510707"/>
              <a:ext cx="91761" cy="131545"/>
            </a:xfrm>
            <a:custGeom>
              <a:avLst/>
              <a:gdLst/>
              <a:ahLst/>
              <a:cxnLst/>
              <a:rect l="l" t="t" r="r" b="b"/>
              <a:pathLst>
                <a:path w="5854" h="8392" extrusionOk="0">
                  <a:moveTo>
                    <a:pt x="5569" y="1"/>
                  </a:moveTo>
                  <a:lnTo>
                    <a:pt x="5517" y="52"/>
                  </a:lnTo>
                  <a:lnTo>
                    <a:pt x="5465" y="130"/>
                  </a:lnTo>
                  <a:lnTo>
                    <a:pt x="5258" y="700"/>
                  </a:lnTo>
                  <a:lnTo>
                    <a:pt x="5025" y="1244"/>
                  </a:lnTo>
                  <a:lnTo>
                    <a:pt x="4766" y="1814"/>
                  </a:lnTo>
                  <a:lnTo>
                    <a:pt x="4481" y="2357"/>
                  </a:lnTo>
                  <a:lnTo>
                    <a:pt x="4196" y="2875"/>
                  </a:lnTo>
                  <a:lnTo>
                    <a:pt x="3911" y="3419"/>
                  </a:lnTo>
                  <a:lnTo>
                    <a:pt x="3575" y="3937"/>
                  </a:lnTo>
                  <a:lnTo>
                    <a:pt x="3238" y="4429"/>
                  </a:lnTo>
                  <a:lnTo>
                    <a:pt x="2901" y="4921"/>
                  </a:lnTo>
                  <a:lnTo>
                    <a:pt x="2539" y="5414"/>
                  </a:lnTo>
                  <a:lnTo>
                    <a:pt x="2150" y="5880"/>
                  </a:lnTo>
                  <a:lnTo>
                    <a:pt x="1762" y="6346"/>
                  </a:lnTo>
                  <a:lnTo>
                    <a:pt x="1347" y="6812"/>
                  </a:lnTo>
                  <a:lnTo>
                    <a:pt x="933" y="7252"/>
                  </a:lnTo>
                  <a:lnTo>
                    <a:pt x="493" y="7667"/>
                  </a:lnTo>
                  <a:lnTo>
                    <a:pt x="52" y="8081"/>
                  </a:lnTo>
                  <a:lnTo>
                    <a:pt x="1" y="8159"/>
                  </a:lnTo>
                  <a:lnTo>
                    <a:pt x="1" y="8211"/>
                  </a:lnTo>
                  <a:lnTo>
                    <a:pt x="1" y="8288"/>
                  </a:lnTo>
                  <a:lnTo>
                    <a:pt x="52" y="8340"/>
                  </a:lnTo>
                  <a:lnTo>
                    <a:pt x="104" y="8366"/>
                  </a:lnTo>
                  <a:lnTo>
                    <a:pt x="182" y="8392"/>
                  </a:lnTo>
                  <a:lnTo>
                    <a:pt x="234" y="8392"/>
                  </a:lnTo>
                  <a:lnTo>
                    <a:pt x="311" y="8340"/>
                  </a:lnTo>
                  <a:lnTo>
                    <a:pt x="778" y="7926"/>
                  </a:lnTo>
                  <a:lnTo>
                    <a:pt x="1218" y="7485"/>
                  </a:lnTo>
                  <a:lnTo>
                    <a:pt x="1658" y="7045"/>
                  </a:lnTo>
                  <a:lnTo>
                    <a:pt x="2073" y="6579"/>
                  </a:lnTo>
                  <a:lnTo>
                    <a:pt x="2461" y="6113"/>
                  </a:lnTo>
                  <a:lnTo>
                    <a:pt x="2850" y="5621"/>
                  </a:lnTo>
                  <a:lnTo>
                    <a:pt x="3212" y="5129"/>
                  </a:lnTo>
                  <a:lnTo>
                    <a:pt x="3575" y="4611"/>
                  </a:lnTo>
                  <a:lnTo>
                    <a:pt x="3911" y="4093"/>
                  </a:lnTo>
                  <a:lnTo>
                    <a:pt x="4248" y="3575"/>
                  </a:lnTo>
                  <a:lnTo>
                    <a:pt x="4533" y="3031"/>
                  </a:lnTo>
                  <a:lnTo>
                    <a:pt x="4844" y="2487"/>
                  </a:lnTo>
                  <a:lnTo>
                    <a:pt x="5103" y="1943"/>
                  </a:lnTo>
                  <a:lnTo>
                    <a:pt x="5362" y="1373"/>
                  </a:lnTo>
                  <a:lnTo>
                    <a:pt x="5621" y="803"/>
                  </a:lnTo>
                  <a:lnTo>
                    <a:pt x="5828" y="208"/>
                  </a:lnTo>
                  <a:lnTo>
                    <a:pt x="5854" y="130"/>
                  </a:lnTo>
                  <a:lnTo>
                    <a:pt x="5828" y="78"/>
                  </a:lnTo>
                  <a:lnTo>
                    <a:pt x="5776" y="27"/>
                  </a:lnTo>
                  <a:lnTo>
                    <a:pt x="5724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67"/>
            <p:cNvSpPr/>
            <p:nvPr/>
          </p:nvSpPr>
          <p:spPr>
            <a:xfrm>
              <a:off x="6675568" y="1505124"/>
              <a:ext cx="49549" cy="108816"/>
            </a:xfrm>
            <a:custGeom>
              <a:avLst/>
              <a:gdLst/>
              <a:ahLst/>
              <a:cxnLst/>
              <a:rect l="l" t="t" r="r" b="b"/>
              <a:pathLst>
                <a:path w="3161" h="6942" extrusionOk="0">
                  <a:moveTo>
                    <a:pt x="1192" y="0"/>
                  </a:moveTo>
                  <a:lnTo>
                    <a:pt x="1" y="6501"/>
                  </a:lnTo>
                  <a:lnTo>
                    <a:pt x="26" y="6527"/>
                  </a:lnTo>
                  <a:lnTo>
                    <a:pt x="156" y="6631"/>
                  </a:lnTo>
                  <a:lnTo>
                    <a:pt x="389" y="6734"/>
                  </a:lnTo>
                  <a:lnTo>
                    <a:pt x="726" y="6838"/>
                  </a:lnTo>
                  <a:lnTo>
                    <a:pt x="933" y="6890"/>
                  </a:lnTo>
                  <a:lnTo>
                    <a:pt x="1166" y="6916"/>
                  </a:lnTo>
                  <a:lnTo>
                    <a:pt x="1425" y="6941"/>
                  </a:lnTo>
                  <a:lnTo>
                    <a:pt x="1710" y="6941"/>
                  </a:lnTo>
                  <a:lnTo>
                    <a:pt x="2021" y="6916"/>
                  </a:lnTo>
                  <a:lnTo>
                    <a:pt x="2383" y="6864"/>
                  </a:lnTo>
                  <a:lnTo>
                    <a:pt x="2746" y="6812"/>
                  </a:lnTo>
                  <a:lnTo>
                    <a:pt x="3160" y="6708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67"/>
            <p:cNvSpPr/>
            <p:nvPr/>
          </p:nvSpPr>
          <p:spPr>
            <a:xfrm>
              <a:off x="6675568" y="1505124"/>
              <a:ext cx="49549" cy="108816"/>
            </a:xfrm>
            <a:custGeom>
              <a:avLst/>
              <a:gdLst/>
              <a:ahLst/>
              <a:cxnLst/>
              <a:rect l="l" t="t" r="r" b="b"/>
              <a:pathLst>
                <a:path w="3161" h="6942" fill="none" extrusionOk="0">
                  <a:moveTo>
                    <a:pt x="1192" y="0"/>
                  </a:moveTo>
                  <a:lnTo>
                    <a:pt x="1" y="6501"/>
                  </a:lnTo>
                  <a:lnTo>
                    <a:pt x="1" y="6501"/>
                  </a:lnTo>
                  <a:lnTo>
                    <a:pt x="26" y="6527"/>
                  </a:lnTo>
                  <a:lnTo>
                    <a:pt x="156" y="6631"/>
                  </a:lnTo>
                  <a:lnTo>
                    <a:pt x="389" y="6734"/>
                  </a:lnTo>
                  <a:lnTo>
                    <a:pt x="726" y="6838"/>
                  </a:lnTo>
                  <a:lnTo>
                    <a:pt x="933" y="6890"/>
                  </a:lnTo>
                  <a:lnTo>
                    <a:pt x="1166" y="6916"/>
                  </a:lnTo>
                  <a:lnTo>
                    <a:pt x="1425" y="6941"/>
                  </a:lnTo>
                  <a:lnTo>
                    <a:pt x="1710" y="6941"/>
                  </a:lnTo>
                  <a:lnTo>
                    <a:pt x="2021" y="6916"/>
                  </a:lnTo>
                  <a:lnTo>
                    <a:pt x="2383" y="6864"/>
                  </a:lnTo>
                  <a:lnTo>
                    <a:pt x="2746" y="6812"/>
                  </a:lnTo>
                  <a:lnTo>
                    <a:pt x="3160" y="6708"/>
                  </a:lnTo>
                  <a:lnTo>
                    <a:pt x="1529" y="0"/>
                  </a:lnTo>
                  <a:lnTo>
                    <a:pt x="11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67"/>
            <p:cNvSpPr/>
            <p:nvPr/>
          </p:nvSpPr>
          <p:spPr>
            <a:xfrm>
              <a:off x="6691807" y="1445450"/>
              <a:ext cx="37777" cy="75930"/>
            </a:xfrm>
            <a:custGeom>
              <a:avLst/>
              <a:gdLst/>
              <a:ahLst/>
              <a:cxnLst/>
              <a:rect l="l" t="t" r="r" b="b"/>
              <a:pathLst>
                <a:path w="2410" h="4844" extrusionOk="0">
                  <a:moveTo>
                    <a:pt x="1088" y="0"/>
                  </a:moveTo>
                  <a:lnTo>
                    <a:pt x="803" y="700"/>
                  </a:lnTo>
                  <a:lnTo>
                    <a:pt x="544" y="1451"/>
                  </a:lnTo>
                  <a:lnTo>
                    <a:pt x="285" y="2305"/>
                  </a:lnTo>
                  <a:lnTo>
                    <a:pt x="156" y="2746"/>
                  </a:lnTo>
                  <a:lnTo>
                    <a:pt x="78" y="3160"/>
                  </a:lnTo>
                  <a:lnTo>
                    <a:pt x="26" y="3574"/>
                  </a:lnTo>
                  <a:lnTo>
                    <a:pt x="1" y="3937"/>
                  </a:lnTo>
                  <a:lnTo>
                    <a:pt x="26" y="4274"/>
                  </a:lnTo>
                  <a:lnTo>
                    <a:pt x="78" y="4403"/>
                  </a:lnTo>
                  <a:lnTo>
                    <a:pt x="130" y="4533"/>
                  </a:lnTo>
                  <a:lnTo>
                    <a:pt x="182" y="4636"/>
                  </a:lnTo>
                  <a:lnTo>
                    <a:pt x="285" y="4714"/>
                  </a:lnTo>
                  <a:lnTo>
                    <a:pt x="363" y="4766"/>
                  </a:lnTo>
                  <a:lnTo>
                    <a:pt x="493" y="4817"/>
                  </a:lnTo>
                  <a:lnTo>
                    <a:pt x="752" y="4843"/>
                  </a:lnTo>
                  <a:lnTo>
                    <a:pt x="985" y="4817"/>
                  </a:lnTo>
                  <a:lnTo>
                    <a:pt x="1192" y="4714"/>
                  </a:lnTo>
                  <a:lnTo>
                    <a:pt x="1399" y="4610"/>
                  </a:lnTo>
                  <a:lnTo>
                    <a:pt x="1580" y="4429"/>
                  </a:lnTo>
                  <a:lnTo>
                    <a:pt x="1736" y="4248"/>
                  </a:lnTo>
                  <a:lnTo>
                    <a:pt x="1891" y="4015"/>
                  </a:lnTo>
                  <a:lnTo>
                    <a:pt x="2021" y="3756"/>
                  </a:lnTo>
                  <a:lnTo>
                    <a:pt x="2124" y="3471"/>
                  </a:lnTo>
                  <a:lnTo>
                    <a:pt x="2228" y="3186"/>
                  </a:lnTo>
                  <a:lnTo>
                    <a:pt x="2306" y="2901"/>
                  </a:lnTo>
                  <a:lnTo>
                    <a:pt x="2357" y="2590"/>
                  </a:lnTo>
                  <a:lnTo>
                    <a:pt x="2383" y="2305"/>
                  </a:lnTo>
                  <a:lnTo>
                    <a:pt x="2409" y="1994"/>
                  </a:lnTo>
                  <a:lnTo>
                    <a:pt x="2383" y="1735"/>
                  </a:lnTo>
                  <a:lnTo>
                    <a:pt x="2357" y="1451"/>
                  </a:lnTo>
                  <a:lnTo>
                    <a:pt x="2331" y="1218"/>
                  </a:lnTo>
                  <a:lnTo>
                    <a:pt x="2254" y="1010"/>
                  </a:lnTo>
                  <a:lnTo>
                    <a:pt x="2176" y="829"/>
                  </a:lnTo>
                  <a:lnTo>
                    <a:pt x="2098" y="648"/>
                  </a:lnTo>
                  <a:lnTo>
                    <a:pt x="1995" y="518"/>
                  </a:lnTo>
                  <a:lnTo>
                    <a:pt x="1891" y="389"/>
                  </a:lnTo>
                  <a:lnTo>
                    <a:pt x="1658" y="207"/>
                  </a:lnTo>
                  <a:lnTo>
                    <a:pt x="1451" y="104"/>
                  </a:lnTo>
                  <a:lnTo>
                    <a:pt x="1270" y="26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67"/>
            <p:cNvSpPr/>
            <p:nvPr/>
          </p:nvSpPr>
          <p:spPr>
            <a:xfrm>
              <a:off x="6691807" y="1445450"/>
              <a:ext cx="37777" cy="75930"/>
            </a:xfrm>
            <a:custGeom>
              <a:avLst/>
              <a:gdLst/>
              <a:ahLst/>
              <a:cxnLst/>
              <a:rect l="l" t="t" r="r" b="b"/>
              <a:pathLst>
                <a:path w="2410" h="4844" fill="none" extrusionOk="0">
                  <a:moveTo>
                    <a:pt x="1088" y="0"/>
                  </a:moveTo>
                  <a:lnTo>
                    <a:pt x="1088" y="0"/>
                  </a:lnTo>
                  <a:lnTo>
                    <a:pt x="1270" y="26"/>
                  </a:lnTo>
                  <a:lnTo>
                    <a:pt x="1451" y="104"/>
                  </a:lnTo>
                  <a:lnTo>
                    <a:pt x="1658" y="207"/>
                  </a:lnTo>
                  <a:lnTo>
                    <a:pt x="1891" y="389"/>
                  </a:lnTo>
                  <a:lnTo>
                    <a:pt x="1995" y="518"/>
                  </a:lnTo>
                  <a:lnTo>
                    <a:pt x="2098" y="648"/>
                  </a:lnTo>
                  <a:lnTo>
                    <a:pt x="2176" y="829"/>
                  </a:lnTo>
                  <a:lnTo>
                    <a:pt x="2254" y="1010"/>
                  </a:lnTo>
                  <a:lnTo>
                    <a:pt x="2331" y="1218"/>
                  </a:lnTo>
                  <a:lnTo>
                    <a:pt x="2357" y="1451"/>
                  </a:lnTo>
                  <a:lnTo>
                    <a:pt x="2357" y="1451"/>
                  </a:lnTo>
                  <a:lnTo>
                    <a:pt x="2383" y="1735"/>
                  </a:lnTo>
                  <a:lnTo>
                    <a:pt x="2409" y="1994"/>
                  </a:lnTo>
                  <a:lnTo>
                    <a:pt x="2383" y="2305"/>
                  </a:lnTo>
                  <a:lnTo>
                    <a:pt x="2357" y="2590"/>
                  </a:lnTo>
                  <a:lnTo>
                    <a:pt x="2306" y="2901"/>
                  </a:lnTo>
                  <a:lnTo>
                    <a:pt x="2228" y="3186"/>
                  </a:lnTo>
                  <a:lnTo>
                    <a:pt x="2124" y="3471"/>
                  </a:lnTo>
                  <a:lnTo>
                    <a:pt x="2021" y="3756"/>
                  </a:lnTo>
                  <a:lnTo>
                    <a:pt x="1891" y="4015"/>
                  </a:lnTo>
                  <a:lnTo>
                    <a:pt x="1736" y="4248"/>
                  </a:lnTo>
                  <a:lnTo>
                    <a:pt x="1580" y="4429"/>
                  </a:lnTo>
                  <a:lnTo>
                    <a:pt x="1399" y="4610"/>
                  </a:lnTo>
                  <a:lnTo>
                    <a:pt x="1192" y="4714"/>
                  </a:lnTo>
                  <a:lnTo>
                    <a:pt x="985" y="4817"/>
                  </a:lnTo>
                  <a:lnTo>
                    <a:pt x="752" y="4843"/>
                  </a:lnTo>
                  <a:lnTo>
                    <a:pt x="493" y="4817"/>
                  </a:lnTo>
                  <a:lnTo>
                    <a:pt x="493" y="4817"/>
                  </a:lnTo>
                  <a:lnTo>
                    <a:pt x="363" y="4766"/>
                  </a:lnTo>
                  <a:lnTo>
                    <a:pt x="285" y="4714"/>
                  </a:lnTo>
                  <a:lnTo>
                    <a:pt x="182" y="4636"/>
                  </a:lnTo>
                  <a:lnTo>
                    <a:pt x="130" y="4533"/>
                  </a:lnTo>
                  <a:lnTo>
                    <a:pt x="78" y="4403"/>
                  </a:lnTo>
                  <a:lnTo>
                    <a:pt x="26" y="4274"/>
                  </a:lnTo>
                  <a:lnTo>
                    <a:pt x="1" y="3937"/>
                  </a:lnTo>
                  <a:lnTo>
                    <a:pt x="26" y="3574"/>
                  </a:lnTo>
                  <a:lnTo>
                    <a:pt x="78" y="3160"/>
                  </a:lnTo>
                  <a:lnTo>
                    <a:pt x="156" y="2746"/>
                  </a:lnTo>
                  <a:lnTo>
                    <a:pt x="285" y="2305"/>
                  </a:lnTo>
                  <a:lnTo>
                    <a:pt x="544" y="1451"/>
                  </a:lnTo>
                  <a:lnTo>
                    <a:pt x="803" y="700"/>
                  </a:lnTo>
                  <a:lnTo>
                    <a:pt x="108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67"/>
            <p:cNvSpPr/>
            <p:nvPr/>
          </p:nvSpPr>
          <p:spPr>
            <a:xfrm>
              <a:off x="6649186" y="161108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67"/>
            <p:cNvSpPr/>
            <p:nvPr/>
          </p:nvSpPr>
          <p:spPr>
            <a:xfrm>
              <a:off x="6649186" y="161108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67"/>
            <p:cNvSpPr/>
            <p:nvPr/>
          </p:nvSpPr>
          <p:spPr>
            <a:xfrm>
              <a:off x="6471777" y="1524201"/>
              <a:ext cx="180263" cy="216393"/>
            </a:xfrm>
            <a:custGeom>
              <a:avLst/>
              <a:gdLst/>
              <a:ahLst/>
              <a:cxnLst/>
              <a:rect l="l" t="t" r="r" b="b"/>
              <a:pathLst>
                <a:path w="11500" h="13805" extrusionOk="0">
                  <a:moveTo>
                    <a:pt x="2098" y="1"/>
                  </a:moveTo>
                  <a:lnTo>
                    <a:pt x="2046" y="182"/>
                  </a:lnTo>
                  <a:lnTo>
                    <a:pt x="2098" y="855"/>
                  </a:lnTo>
                  <a:lnTo>
                    <a:pt x="2150" y="1425"/>
                  </a:lnTo>
                  <a:lnTo>
                    <a:pt x="2176" y="1969"/>
                  </a:lnTo>
                  <a:lnTo>
                    <a:pt x="2176" y="2513"/>
                  </a:lnTo>
                  <a:lnTo>
                    <a:pt x="2150" y="3057"/>
                  </a:lnTo>
                  <a:lnTo>
                    <a:pt x="2098" y="3601"/>
                  </a:lnTo>
                  <a:lnTo>
                    <a:pt x="2020" y="4119"/>
                  </a:lnTo>
                  <a:lnTo>
                    <a:pt x="1917" y="4637"/>
                  </a:lnTo>
                  <a:lnTo>
                    <a:pt x="1813" y="5155"/>
                  </a:lnTo>
                  <a:lnTo>
                    <a:pt x="1658" y="5673"/>
                  </a:lnTo>
                  <a:lnTo>
                    <a:pt x="1502" y="6191"/>
                  </a:lnTo>
                  <a:lnTo>
                    <a:pt x="1295" y="6683"/>
                  </a:lnTo>
                  <a:lnTo>
                    <a:pt x="1088" y="7201"/>
                  </a:lnTo>
                  <a:lnTo>
                    <a:pt x="855" y="7719"/>
                  </a:lnTo>
                  <a:lnTo>
                    <a:pt x="596" y="8237"/>
                  </a:lnTo>
                  <a:lnTo>
                    <a:pt x="311" y="8755"/>
                  </a:lnTo>
                  <a:lnTo>
                    <a:pt x="0" y="9273"/>
                  </a:lnTo>
                  <a:lnTo>
                    <a:pt x="78" y="9402"/>
                  </a:lnTo>
                  <a:lnTo>
                    <a:pt x="363" y="9765"/>
                  </a:lnTo>
                  <a:lnTo>
                    <a:pt x="829" y="10283"/>
                  </a:lnTo>
                  <a:lnTo>
                    <a:pt x="1114" y="10593"/>
                  </a:lnTo>
                  <a:lnTo>
                    <a:pt x="1451" y="10930"/>
                  </a:lnTo>
                  <a:lnTo>
                    <a:pt x="1839" y="11267"/>
                  </a:lnTo>
                  <a:lnTo>
                    <a:pt x="2279" y="11604"/>
                  </a:lnTo>
                  <a:lnTo>
                    <a:pt x="2771" y="11940"/>
                  </a:lnTo>
                  <a:lnTo>
                    <a:pt x="3289" y="12277"/>
                  </a:lnTo>
                  <a:lnTo>
                    <a:pt x="3859" y="12614"/>
                  </a:lnTo>
                  <a:lnTo>
                    <a:pt x="4481" y="12898"/>
                  </a:lnTo>
                  <a:lnTo>
                    <a:pt x="5128" y="13157"/>
                  </a:lnTo>
                  <a:lnTo>
                    <a:pt x="5828" y="13391"/>
                  </a:lnTo>
                  <a:lnTo>
                    <a:pt x="6294" y="13520"/>
                  </a:lnTo>
                  <a:lnTo>
                    <a:pt x="6734" y="13624"/>
                  </a:lnTo>
                  <a:lnTo>
                    <a:pt x="7122" y="13701"/>
                  </a:lnTo>
                  <a:lnTo>
                    <a:pt x="7511" y="13753"/>
                  </a:lnTo>
                  <a:lnTo>
                    <a:pt x="7874" y="13779"/>
                  </a:lnTo>
                  <a:lnTo>
                    <a:pt x="8210" y="13805"/>
                  </a:lnTo>
                  <a:lnTo>
                    <a:pt x="8521" y="13805"/>
                  </a:lnTo>
                  <a:lnTo>
                    <a:pt x="8832" y="13779"/>
                  </a:lnTo>
                  <a:lnTo>
                    <a:pt x="9117" y="13753"/>
                  </a:lnTo>
                  <a:lnTo>
                    <a:pt x="9376" y="13701"/>
                  </a:lnTo>
                  <a:lnTo>
                    <a:pt x="9609" y="13650"/>
                  </a:lnTo>
                  <a:lnTo>
                    <a:pt x="9816" y="13572"/>
                  </a:lnTo>
                  <a:lnTo>
                    <a:pt x="10204" y="13416"/>
                  </a:lnTo>
                  <a:lnTo>
                    <a:pt x="10541" y="13235"/>
                  </a:lnTo>
                  <a:lnTo>
                    <a:pt x="10800" y="13028"/>
                  </a:lnTo>
                  <a:lnTo>
                    <a:pt x="11033" y="12795"/>
                  </a:lnTo>
                  <a:lnTo>
                    <a:pt x="11189" y="12588"/>
                  </a:lnTo>
                  <a:lnTo>
                    <a:pt x="11318" y="12406"/>
                  </a:lnTo>
                  <a:lnTo>
                    <a:pt x="11396" y="12225"/>
                  </a:lnTo>
                  <a:lnTo>
                    <a:pt x="11448" y="12096"/>
                  </a:lnTo>
                  <a:lnTo>
                    <a:pt x="11499" y="11966"/>
                  </a:lnTo>
                  <a:lnTo>
                    <a:pt x="11344" y="11448"/>
                  </a:lnTo>
                  <a:lnTo>
                    <a:pt x="11240" y="10930"/>
                  </a:lnTo>
                  <a:lnTo>
                    <a:pt x="11163" y="10412"/>
                  </a:lnTo>
                  <a:lnTo>
                    <a:pt x="11111" y="9868"/>
                  </a:lnTo>
                  <a:lnTo>
                    <a:pt x="11059" y="9014"/>
                  </a:lnTo>
                  <a:lnTo>
                    <a:pt x="11059" y="8392"/>
                  </a:lnTo>
                  <a:lnTo>
                    <a:pt x="11111" y="7745"/>
                  </a:lnTo>
                  <a:lnTo>
                    <a:pt x="11163" y="7045"/>
                  </a:lnTo>
                  <a:lnTo>
                    <a:pt x="11215" y="6320"/>
                  </a:lnTo>
                  <a:lnTo>
                    <a:pt x="11318" y="5569"/>
                  </a:lnTo>
                  <a:lnTo>
                    <a:pt x="11318" y="5543"/>
                  </a:lnTo>
                  <a:lnTo>
                    <a:pt x="10671" y="5388"/>
                  </a:lnTo>
                  <a:lnTo>
                    <a:pt x="10023" y="5206"/>
                  </a:lnTo>
                  <a:lnTo>
                    <a:pt x="9402" y="4999"/>
                  </a:lnTo>
                  <a:lnTo>
                    <a:pt x="8806" y="4766"/>
                  </a:lnTo>
                  <a:lnTo>
                    <a:pt x="8210" y="4533"/>
                  </a:lnTo>
                  <a:lnTo>
                    <a:pt x="7666" y="4274"/>
                  </a:lnTo>
                  <a:lnTo>
                    <a:pt x="7097" y="3989"/>
                  </a:lnTo>
                  <a:lnTo>
                    <a:pt x="6579" y="3704"/>
                  </a:lnTo>
                  <a:lnTo>
                    <a:pt x="6061" y="3368"/>
                  </a:lnTo>
                  <a:lnTo>
                    <a:pt x="5569" y="3031"/>
                  </a:lnTo>
                  <a:lnTo>
                    <a:pt x="5076" y="2668"/>
                  </a:lnTo>
                  <a:lnTo>
                    <a:pt x="4610" y="2280"/>
                  </a:lnTo>
                  <a:lnTo>
                    <a:pt x="4170" y="1865"/>
                  </a:lnTo>
                  <a:lnTo>
                    <a:pt x="3756" y="1451"/>
                  </a:lnTo>
                  <a:lnTo>
                    <a:pt x="3367" y="985"/>
                  </a:lnTo>
                  <a:lnTo>
                    <a:pt x="2979" y="519"/>
                  </a:lnTo>
                  <a:lnTo>
                    <a:pt x="2461" y="208"/>
                  </a:lnTo>
                  <a:lnTo>
                    <a:pt x="2098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67"/>
            <p:cNvSpPr/>
            <p:nvPr/>
          </p:nvSpPr>
          <p:spPr>
            <a:xfrm>
              <a:off x="6459190" y="1657360"/>
              <a:ext cx="212741" cy="166061"/>
            </a:xfrm>
            <a:custGeom>
              <a:avLst/>
              <a:gdLst/>
              <a:ahLst/>
              <a:cxnLst/>
              <a:rect l="l" t="t" r="r" b="b"/>
              <a:pathLst>
                <a:path w="13572" h="10594" extrusionOk="0">
                  <a:moveTo>
                    <a:pt x="182" y="1"/>
                  </a:moveTo>
                  <a:lnTo>
                    <a:pt x="104" y="27"/>
                  </a:lnTo>
                  <a:lnTo>
                    <a:pt x="52" y="52"/>
                  </a:lnTo>
                  <a:lnTo>
                    <a:pt x="26" y="130"/>
                  </a:lnTo>
                  <a:lnTo>
                    <a:pt x="0" y="208"/>
                  </a:lnTo>
                  <a:lnTo>
                    <a:pt x="26" y="285"/>
                  </a:lnTo>
                  <a:lnTo>
                    <a:pt x="596" y="1529"/>
                  </a:lnTo>
                  <a:lnTo>
                    <a:pt x="1166" y="2798"/>
                  </a:lnTo>
                  <a:lnTo>
                    <a:pt x="1477" y="3419"/>
                  </a:lnTo>
                  <a:lnTo>
                    <a:pt x="1813" y="4015"/>
                  </a:lnTo>
                  <a:lnTo>
                    <a:pt x="2150" y="4637"/>
                  </a:lnTo>
                  <a:lnTo>
                    <a:pt x="2487" y="5232"/>
                  </a:lnTo>
                  <a:lnTo>
                    <a:pt x="2875" y="5802"/>
                  </a:lnTo>
                  <a:lnTo>
                    <a:pt x="3264" y="6372"/>
                  </a:lnTo>
                  <a:lnTo>
                    <a:pt x="3678" y="6916"/>
                  </a:lnTo>
                  <a:lnTo>
                    <a:pt x="4118" y="7434"/>
                  </a:lnTo>
                  <a:lnTo>
                    <a:pt x="4585" y="7952"/>
                  </a:lnTo>
                  <a:lnTo>
                    <a:pt x="5102" y="8418"/>
                  </a:lnTo>
                  <a:lnTo>
                    <a:pt x="5620" y="8858"/>
                  </a:lnTo>
                  <a:lnTo>
                    <a:pt x="6190" y="9273"/>
                  </a:lnTo>
                  <a:lnTo>
                    <a:pt x="6708" y="9609"/>
                  </a:lnTo>
                  <a:lnTo>
                    <a:pt x="7278" y="9894"/>
                  </a:lnTo>
                  <a:lnTo>
                    <a:pt x="7874" y="10179"/>
                  </a:lnTo>
                  <a:lnTo>
                    <a:pt x="8159" y="10283"/>
                  </a:lnTo>
                  <a:lnTo>
                    <a:pt x="8469" y="10386"/>
                  </a:lnTo>
                  <a:lnTo>
                    <a:pt x="8780" y="10464"/>
                  </a:lnTo>
                  <a:lnTo>
                    <a:pt x="9091" y="10516"/>
                  </a:lnTo>
                  <a:lnTo>
                    <a:pt x="9428" y="10567"/>
                  </a:lnTo>
                  <a:lnTo>
                    <a:pt x="9738" y="10593"/>
                  </a:lnTo>
                  <a:lnTo>
                    <a:pt x="10049" y="10567"/>
                  </a:lnTo>
                  <a:lnTo>
                    <a:pt x="10360" y="10542"/>
                  </a:lnTo>
                  <a:lnTo>
                    <a:pt x="10671" y="10490"/>
                  </a:lnTo>
                  <a:lnTo>
                    <a:pt x="10982" y="10386"/>
                  </a:lnTo>
                  <a:lnTo>
                    <a:pt x="11215" y="10308"/>
                  </a:lnTo>
                  <a:lnTo>
                    <a:pt x="11448" y="10179"/>
                  </a:lnTo>
                  <a:lnTo>
                    <a:pt x="11681" y="10049"/>
                  </a:lnTo>
                  <a:lnTo>
                    <a:pt x="11888" y="9894"/>
                  </a:lnTo>
                  <a:lnTo>
                    <a:pt x="12069" y="9713"/>
                  </a:lnTo>
                  <a:lnTo>
                    <a:pt x="12277" y="9531"/>
                  </a:lnTo>
                  <a:lnTo>
                    <a:pt x="12432" y="9350"/>
                  </a:lnTo>
                  <a:lnTo>
                    <a:pt x="12587" y="9143"/>
                  </a:lnTo>
                  <a:lnTo>
                    <a:pt x="12872" y="8703"/>
                  </a:lnTo>
                  <a:lnTo>
                    <a:pt x="13105" y="8237"/>
                  </a:lnTo>
                  <a:lnTo>
                    <a:pt x="13287" y="7744"/>
                  </a:lnTo>
                  <a:lnTo>
                    <a:pt x="13442" y="7252"/>
                  </a:lnTo>
                  <a:lnTo>
                    <a:pt x="13494" y="6864"/>
                  </a:lnTo>
                  <a:lnTo>
                    <a:pt x="13546" y="6475"/>
                  </a:lnTo>
                  <a:lnTo>
                    <a:pt x="13571" y="6087"/>
                  </a:lnTo>
                  <a:lnTo>
                    <a:pt x="13571" y="5698"/>
                  </a:lnTo>
                  <a:lnTo>
                    <a:pt x="13546" y="5310"/>
                  </a:lnTo>
                  <a:lnTo>
                    <a:pt x="13494" y="4921"/>
                  </a:lnTo>
                  <a:lnTo>
                    <a:pt x="13416" y="4533"/>
                  </a:lnTo>
                  <a:lnTo>
                    <a:pt x="13338" y="4144"/>
                  </a:lnTo>
                  <a:lnTo>
                    <a:pt x="13157" y="3393"/>
                  </a:lnTo>
                  <a:lnTo>
                    <a:pt x="12924" y="2642"/>
                  </a:lnTo>
                  <a:lnTo>
                    <a:pt x="12665" y="1917"/>
                  </a:lnTo>
                  <a:lnTo>
                    <a:pt x="12380" y="1192"/>
                  </a:lnTo>
                  <a:lnTo>
                    <a:pt x="12354" y="1114"/>
                  </a:lnTo>
                  <a:lnTo>
                    <a:pt x="12277" y="1088"/>
                  </a:lnTo>
                  <a:lnTo>
                    <a:pt x="12225" y="1062"/>
                  </a:lnTo>
                  <a:lnTo>
                    <a:pt x="12147" y="1062"/>
                  </a:lnTo>
                  <a:lnTo>
                    <a:pt x="12069" y="1088"/>
                  </a:lnTo>
                  <a:lnTo>
                    <a:pt x="12043" y="1140"/>
                  </a:lnTo>
                  <a:lnTo>
                    <a:pt x="12018" y="1218"/>
                  </a:lnTo>
                  <a:lnTo>
                    <a:pt x="12018" y="1296"/>
                  </a:lnTo>
                  <a:lnTo>
                    <a:pt x="12484" y="2513"/>
                  </a:lnTo>
                  <a:lnTo>
                    <a:pt x="12691" y="3134"/>
                  </a:lnTo>
                  <a:lnTo>
                    <a:pt x="12872" y="3782"/>
                  </a:lnTo>
                  <a:lnTo>
                    <a:pt x="13028" y="4429"/>
                  </a:lnTo>
                  <a:lnTo>
                    <a:pt x="13131" y="5077"/>
                  </a:lnTo>
                  <a:lnTo>
                    <a:pt x="13183" y="5724"/>
                  </a:lnTo>
                  <a:lnTo>
                    <a:pt x="13183" y="6061"/>
                  </a:lnTo>
                  <a:lnTo>
                    <a:pt x="13183" y="6398"/>
                  </a:lnTo>
                  <a:lnTo>
                    <a:pt x="13105" y="6916"/>
                  </a:lnTo>
                  <a:lnTo>
                    <a:pt x="13002" y="7434"/>
                  </a:lnTo>
                  <a:lnTo>
                    <a:pt x="12820" y="7952"/>
                  </a:lnTo>
                  <a:lnTo>
                    <a:pt x="12717" y="8211"/>
                  </a:lnTo>
                  <a:lnTo>
                    <a:pt x="12587" y="8470"/>
                  </a:lnTo>
                  <a:lnTo>
                    <a:pt x="12458" y="8703"/>
                  </a:lnTo>
                  <a:lnTo>
                    <a:pt x="12302" y="8910"/>
                  </a:lnTo>
                  <a:lnTo>
                    <a:pt x="12147" y="9143"/>
                  </a:lnTo>
                  <a:lnTo>
                    <a:pt x="11966" y="9324"/>
                  </a:lnTo>
                  <a:lnTo>
                    <a:pt x="11759" y="9506"/>
                  </a:lnTo>
                  <a:lnTo>
                    <a:pt x="11551" y="9687"/>
                  </a:lnTo>
                  <a:lnTo>
                    <a:pt x="11318" y="9816"/>
                  </a:lnTo>
                  <a:lnTo>
                    <a:pt x="11085" y="9946"/>
                  </a:lnTo>
                  <a:lnTo>
                    <a:pt x="10774" y="10075"/>
                  </a:lnTo>
                  <a:lnTo>
                    <a:pt x="10464" y="10153"/>
                  </a:lnTo>
                  <a:lnTo>
                    <a:pt x="10153" y="10205"/>
                  </a:lnTo>
                  <a:lnTo>
                    <a:pt x="9531" y="10205"/>
                  </a:lnTo>
                  <a:lnTo>
                    <a:pt x="9195" y="10179"/>
                  </a:lnTo>
                  <a:lnTo>
                    <a:pt x="8884" y="10101"/>
                  </a:lnTo>
                  <a:lnTo>
                    <a:pt x="8573" y="10024"/>
                  </a:lnTo>
                  <a:lnTo>
                    <a:pt x="8236" y="9920"/>
                  </a:lnTo>
                  <a:lnTo>
                    <a:pt x="7925" y="9790"/>
                  </a:lnTo>
                  <a:lnTo>
                    <a:pt x="7330" y="9531"/>
                  </a:lnTo>
                  <a:lnTo>
                    <a:pt x="6760" y="9195"/>
                  </a:lnTo>
                  <a:lnTo>
                    <a:pt x="6242" y="8858"/>
                  </a:lnTo>
                  <a:lnTo>
                    <a:pt x="5776" y="8496"/>
                  </a:lnTo>
                  <a:lnTo>
                    <a:pt x="5310" y="8107"/>
                  </a:lnTo>
                  <a:lnTo>
                    <a:pt x="4869" y="7693"/>
                  </a:lnTo>
                  <a:lnTo>
                    <a:pt x="4455" y="7252"/>
                  </a:lnTo>
                  <a:lnTo>
                    <a:pt x="4067" y="6786"/>
                  </a:lnTo>
                  <a:lnTo>
                    <a:pt x="3678" y="6320"/>
                  </a:lnTo>
                  <a:lnTo>
                    <a:pt x="3341" y="5828"/>
                  </a:lnTo>
                  <a:lnTo>
                    <a:pt x="3005" y="5336"/>
                  </a:lnTo>
                  <a:lnTo>
                    <a:pt x="2616" y="4714"/>
                  </a:lnTo>
                  <a:lnTo>
                    <a:pt x="2254" y="4067"/>
                  </a:lnTo>
                  <a:lnTo>
                    <a:pt x="1891" y="3419"/>
                  </a:lnTo>
                  <a:lnTo>
                    <a:pt x="1580" y="2772"/>
                  </a:lnTo>
                  <a:lnTo>
                    <a:pt x="959" y="1425"/>
                  </a:lnTo>
                  <a:lnTo>
                    <a:pt x="337" y="78"/>
                  </a:lnTo>
                  <a:lnTo>
                    <a:pt x="311" y="27"/>
                  </a:lnTo>
                  <a:lnTo>
                    <a:pt x="233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67"/>
            <p:cNvSpPr/>
            <p:nvPr/>
          </p:nvSpPr>
          <p:spPr>
            <a:xfrm>
              <a:off x="6556626" y="1574957"/>
              <a:ext cx="92577" cy="90539"/>
            </a:xfrm>
            <a:custGeom>
              <a:avLst/>
              <a:gdLst/>
              <a:ahLst/>
              <a:cxnLst/>
              <a:rect l="l" t="t" r="r" b="b"/>
              <a:pathLst>
                <a:path w="5906" h="5776" extrusionOk="0">
                  <a:moveTo>
                    <a:pt x="0" y="0"/>
                  </a:moveTo>
                  <a:lnTo>
                    <a:pt x="311" y="673"/>
                  </a:lnTo>
                  <a:lnTo>
                    <a:pt x="725" y="1450"/>
                  </a:lnTo>
                  <a:lnTo>
                    <a:pt x="984" y="1865"/>
                  </a:lnTo>
                  <a:lnTo>
                    <a:pt x="1269" y="2279"/>
                  </a:lnTo>
                  <a:lnTo>
                    <a:pt x="1554" y="2694"/>
                  </a:lnTo>
                  <a:lnTo>
                    <a:pt x="1891" y="3082"/>
                  </a:lnTo>
                  <a:lnTo>
                    <a:pt x="2253" y="3496"/>
                  </a:lnTo>
                  <a:lnTo>
                    <a:pt x="2642" y="3885"/>
                  </a:lnTo>
                  <a:lnTo>
                    <a:pt x="3056" y="4273"/>
                  </a:lnTo>
                  <a:lnTo>
                    <a:pt x="3522" y="4636"/>
                  </a:lnTo>
                  <a:lnTo>
                    <a:pt x="3989" y="4973"/>
                  </a:lnTo>
                  <a:lnTo>
                    <a:pt x="4507" y="5284"/>
                  </a:lnTo>
                  <a:lnTo>
                    <a:pt x="5076" y="5542"/>
                  </a:lnTo>
                  <a:lnTo>
                    <a:pt x="5646" y="5776"/>
                  </a:lnTo>
                  <a:lnTo>
                    <a:pt x="5646" y="5154"/>
                  </a:lnTo>
                  <a:lnTo>
                    <a:pt x="5698" y="4507"/>
                  </a:lnTo>
                  <a:lnTo>
                    <a:pt x="5750" y="3807"/>
                  </a:lnTo>
                  <a:lnTo>
                    <a:pt x="5802" y="3082"/>
                  </a:lnTo>
                  <a:lnTo>
                    <a:pt x="5905" y="2331"/>
                  </a:lnTo>
                  <a:lnTo>
                    <a:pt x="5698" y="2357"/>
                  </a:lnTo>
                  <a:lnTo>
                    <a:pt x="4973" y="2357"/>
                  </a:lnTo>
                  <a:lnTo>
                    <a:pt x="4610" y="2305"/>
                  </a:lnTo>
                  <a:lnTo>
                    <a:pt x="4222" y="2253"/>
                  </a:lnTo>
                  <a:lnTo>
                    <a:pt x="3859" y="2150"/>
                  </a:lnTo>
                  <a:lnTo>
                    <a:pt x="3497" y="2046"/>
                  </a:lnTo>
                  <a:lnTo>
                    <a:pt x="3134" y="1917"/>
                  </a:lnTo>
                  <a:lnTo>
                    <a:pt x="2771" y="1787"/>
                  </a:lnTo>
                  <a:lnTo>
                    <a:pt x="2409" y="1606"/>
                  </a:lnTo>
                  <a:lnTo>
                    <a:pt x="2046" y="1425"/>
                  </a:lnTo>
                  <a:lnTo>
                    <a:pt x="1684" y="1217"/>
                  </a:lnTo>
                  <a:lnTo>
                    <a:pt x="1321" y="1010"/>
                  </a:lnTo>
                  <a:lnTo>
                    <a:pt x="648" y="5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67"/>
            <p:cNvSpPr/>
            <p:nvPr/>
          </p:nvSpPr>
          <p:spPr>
            <a:xfrm>
              <a:off x="6438076" y="1280627"/>
              <a:ext cx="292307" cy="334536"/>
            </a:xfrm>
            <a:custGeom>
              <a:avLst/>
              <a:gdLst/>
              <a:ahLst/>
              <a:cxnLst/>
              <a:rect l="l" t="t" r="r" b="b"/>
              <a:pathLst>
                <a:path w="18648" h="21342" extrusionOk="0">
                  <a:moveTo>
                    <a:pt x="8081" y="0"/>
                  </a:moveTo>
                  <a:lnTo>
                    <a:pt x="7563" y="26"/>
                  </a:lnTo>
                  <a:lnTo>
                    <a:pt x="7045" y="78"/>
                  </a:lnTo>
                  <a:lnTo>
                    <a:pt x="6579" y="156"/>
                  </a:lnTo>
                  <a:lnTo>
                    <a:pt x="6113" y="233"/>
                  </a:lnTo>
                  <a:lnTo>
                    <a:pt x="5673" y="363"/>
                  </a:lnTo>
                  <a:lnTo>
                    <a:pt x="5258" y="492"/>
                  </a:lnTo>
                  <a:lnTo>
                    <a:pt x="4896" y="648"/>
                  </a:lnTo>
                  <a:lnTo>
                    <a:pt x="4507" y="803"/>
                  </a:lnTo>
                  <a:lnTo>
                    <a:pt x="4170" y="984"/>
                  </a:lnTo>
                  <a:lnTo>
                    <a:pt x="3860" y="1192"/>
                  </a:lnTo>
                  <a:lnTo>
                    <a:pt x="3549" y="1399"/>
                  </a:lnTo>
                  <a:lnTo>
                    <a:pt x="3264" y="1632"/>
                  </a:lnTo>
                  <a:lnTo>
                    <a:pt x="3005" y="1865"/>
                  </a:lnTo>
                  <a:lnTo>
                    <a:pt x="2746" y="2098"/>
                  </a:lnTo>
                  <a:lnTo>
                    <a:pt x="2539" y="2357"/>
                  </a:lnTo>
                  <a:lnTo>
                    <a:pt x="2306" y="2590"/>
                  </a:lnTo>
                  <a:lnTo>
                    <a:pt x="1943" y="3134"/>
                  </a:lnTo>
                  <a:lnTo>
                    <a:pt x="1606" y="3652"/>
                  </a:lnTo>
                  <a:lnTo>
                    <a:pt x="1347" y="4170"/>
                  </a:lnTo>
                  <a:lnTo>
                    <a:pt x="1140" y="4688"/>
                  </a:lnTo>
                  <a:lnTo>
                    <a:pt x="959" y="5180"/>
                  </a:lnTo>
                  <a:lnTo>
                    <a:pt x="803" y="5620"/>
                  </a:lnTo>
                  <a:lnTo>
                    <a:pt x="778" y="5853"/>
                  </a:lnTo>
                  <a:lnTo>
                    <a:pt x="752" y="6216"/>
                  </a:lnTo>
                  <a:lnTo>
                    <a:pt x="726" y="6682"/>
                  </a:lnTo>
                  <a:lnTo>
                    <a:pt x="726" y="7174"/>
                  </a:lnTo>
                  <a:lnTo>
                    <a:pt x="752" y="7666"/>
                  </a:lnTo>
                  <a:lnTo>
                    <a:pt x="778" y="8133"/>
                  </a:lnTo>
                  <a:lnTo>
                    <a:pt x="881" y="8495"/>
                  </a:lnTo>
                  <a:lnTo>
                    <a:pt x="933" y="8625"/>
                  </a:lnTo>
                  <a:lnTo>
                    <a:pt x="985" y="8728"/>
                  </a:lnTo>
                  <a:lnTo>
                    <a:pt x="752" y="8858"/>
                  </a:lnTo>
                  <a:lnTo>
                    <a:pt x="545" y="9039"/>
                  </a:lnTo>
                  <a:lnTo>
                    <a:pt x="389" y="9246"/>
                  </a:lnTo>
                  <a:lnTo>
                    <a:pt x="260" y="9453"/>
                  </a:lnTo>
                  <a:lnTo>
                    <a:pt x="156" y="9686"/>
                  </a:lnTo>
                  <a:lnTo>
                    <a:pt x="78" y="9945"/>
                  </a:lnTo>
                  <a:lnTo>
                    <a:pt x="52" y="10204"/>
                  </a:lnTo>
                  <a:lnTo>
                    <a:pt x="27" y="10438"/>
                  </a:lnTo>
                  <a:lnTo>
                    <a:pt x="1" y="10800"/>
                  </a:lnTo>
                  <a:lnTo>
                    <a:pt x="27" y="11189"/>
                  </a:lnTo>
                  <a:lnTo>
                    <a:pt x="104" y="11551"/>
                  </a:lnTo>
                  <a:lnTo>
                    <a:pt x="208" y="11940"/>
                  </a:lnTo>
                  <a:lnTo>
                    <a:pt x="337" y="12302"/>
                  </a:lnTo>
                  <a:lnTo>
                    <a:pt x="519" y="12665"/>
                  </a:lnTo>
                  <a:lnTo>
                    <a:pt x="700" y="13027"/>
                  </a:lnTo>
                  <a:lnTo>
                    <a:pt x="933" y="13364"/>
                  </a:lnTo>
                  <a:lnTo>
                    <a:pt x="1192" y="13675"/>
                  </a:lnTo>
                  <a:lnTo>
                    <a:pt x="1477" y="13986"/>
                  </a:lnTo>
                  <a:lnTo>
                    <a:pt x="1814" y="14245"/>
                  </a:lnTo>
                  <a:lnTo>
                    <a:pt x="2150" y="14478"/>
                  </a:lnTo>
                  <a:lnTo>
                    <a:pt x="2539" y="14685"/>
                  </a:lnTo>
                  <a:lnTo>
                    <a:pt x="2927" y="14840"/>
                  </a:lnTo>
                  <a:lnTo>
                    <a:pt x="3367" y="14970"/>
                  </a:lnTo>
                  <a:lnTo>
                    <a:pt x="3808" y="15022"/>
                  </a:lnTo>
                  <a:lnTo>
                    <a:pt x="3885" y="15022"/>
                  </a:lnTo>
                  <a:lnTo>
                    <a:pt x="3989" y="15358"/>
                  </a:lnTo>
                  <a:lnTo>
                    <a:pt x="4041" y="15514"/>
                  </a:lnTo>
                  <a:lnTo>
                    <a:pt x="4067" y="15540"/>
                  </a:lnTo>
                  <a:lnTo>
                    <a:pt x="4196" y="15850"/>
                  </a:lnTo>
                  <a:lnTo>
                    <a:pt x="4352" y="16135"/>
                  </a:lnTo>
                  <a:lnTo>
                    <a:pt x="4507" y="16446"/>
                  </a:lnTo>
                  <a:lnTo>
                    <a:pt x="4688" y="16731"/>
                  </a:lnTo>
                  <a:lnTo>
                    <a:pt x="4896" y="17016"/>
                  </a:lnTo>
                  <a:lnTo>
                    <a:pt x="5103" y="17275"/>
                  </a:lnTo>
                  <a:lnTo>
                    <a:pt x="5569" y="17819"/>
                  </a:lnTo>
                  <a:lnTo>
                    <a:pt x="6061" y="18311"/>
                  </a:lnTo>
                  <a:lnTo>
                    <a:pt x="6605" y="18777"/>
                  </a:lnTo>
                  <a:lnTo>
                    <a:pt x="7175" y="19191"/>
                  </a:lnTo>
                  <a:lnTo>
                    <a:pt x="7770" y="19580"/>
                  </a:lnTo>
                  <a:lnTo>
                    <a:pt x="8366" y="19943"/>
                  </a:lnTo>
                  <a:lnTo>
                    <a:pt x="8988" y="20279"/>
                  </a:lnTo>
                  <a:lnTo>
                    <a:pt x="9583" y="20538"/>
                  </a:lnTo>
                  <a:lnTo>
                    <a:pt x="10205" y="20797"/>
                  </a:lnTo>
                  <a:lnTo>
                    <a:pt x="10775" y="20979"/>
                  </a:lnTo>
                  <a:lnTo>
                    <a:pt x="11344" y="21160"/>
                  </a:lnTo>
                  <a:lnTo>
                    <a:pt x="11862" y="21263"/>
                  </a:lnTo>
                  <a:lnTo>
                    <a:pt x="12354" y="21315"/>
                  </a:lnTo>
                  <a:lnTo>
                    <a:pt x="12665" y="21341"/>
                  </a:lnTo>
                  <a:lnTo>
                    <a:pt x="12976" y="21341"/>
                  </a:lnTo>
                  <a:lnTo>
                    <a:pt x="13468" y="21315"/>
                  </a:lnTo>
                  <a:lnTo>
                    <a:pt x="13831" y="21263"/>
                  </a:lnTo>
                  <a:lnTo>
                    <a:pt x="14038" y="21238"/>
                  </a:lnTo>
                  <a:lnTo>
                    <a:pt x="14297" y="21186"/>
                  </a:lnTo>
                  <a:lnTo>
                    <a:pt x="14530" y="21108"/>
                  </a:lnTo>
                  <a:lnTo>
                    <a:pt x="14763" y="21030"/>
                  </a:lnTo>
                  <a:lnTo>
                    <a:pt x="14970" y="20927"/>
                  </a:lnTo>
                  <a:lnTo>
                    <a:pt x="15177" y="20823"/>
                  </a:lnTo>
                  <a:lnTo>
                    <a:pt x="15359" y="20694"/>
                  </a:lnTo>
                  <a:lnTo>
                    <a:pt x="15540" y="20564"/>
                  </a:lnTo>
                  <a:lnTo>
                    <a:pt x="15721" y="20409"/>
                  </a:lnTo>
                  <a:lnTo>
                    <a:pt x="16032" y="20046"/>
                  </a:lnTo>
                  <a:lnTo>
                    <a:pt x="16291" y="19658"/>
                  </a:lnTo>
                  <a:lnTo>
                    <a:pt x="16524" y="19243"/>
                  </a:lnTo>
                  <a:lnTo>
                    <a:pt x="16731" y="18777"/>
                  </a:lnTo>
                  <a:lnTo>
                    <a:pt x="16913" y="18285"/>
                  </a:lnTo>
                  <a:lnTo>
                    <a:pt x="17042" y="17767"/>
                  </a:lnTo>
                  <a:lnTo>
                    <a:pt x="17146" y="17223"/>
                  </a:lnTo>
                  <a:lnTo>
                    <a:pt x="17223" y="16705"/>
                  </a:lnTo>
                  <a:lnTo>
                    <a:pt x="17249" y="16135"/>
                  </a:lnTo>
                  <a:lnTo>
                    <a:pt x="17275" y="15591"/>
                  </a:lnTo>
                  <a:lnTo>
                    <a:pt x="17275" y="15074"/>
                  </a:lnTo>
                  <a:lnTo>
                    <a:pt x="17249" y="14530"/>
                  </a:lnTo>
                  <a:lnTo>
                    <a:pt x="17172" y="13960"/>
                  </a:lnTo>
                  <a:lnTo>
                    <a:pt x="17094" y="13416"/>
                  </a:lnTo>
                  <a:lnTo>
                    <a:pt x="17068" y="13338"/>
                  </a:lnTo>
                  <a:lnTo>
                    <a:pt x="17690" y="11240"/>
                  </a:lnTo>
                  <a:lnTo>
                    <a:pt x="18182" y="9453"/>
                  </a:lnTo>
                  <a:lnTo>
                    <a:pt x="18389" y="8625"/>
                  </a:lnTo>
                  <a:lnTo>
                    <a:pt x="18544" y="7925"/>
                  </a:lnTo>
                  <a:lnTo>
                    <a:pt x="18622" y="7330"/>
                  </a:lnTo>
                  <a:lnTo>
                    <a:pt x="18648" y="6708"/>
                  </a:lnTo>
                  <a:lnTo>
                    <a:pt x="18648" y="6423"/>
                  </a:lnTo>
                  <a:lnTo>
                    <a:pt x="18622" y="6112"/>
                  </a:lnTo>
                  <a:lnTo>
                    <a:pt x="18596" y="5828"/>
                  </a:lnTo>
                  <a:lnTo>
                    <a:pt x="18518" y="5517"/>
                  </a:lnTo>
                  <a:lnTo>
                    <a:pt x="18467" y="5232"/>
                  </a:lnTo>
                  <a:lnTo>
                    <a:pt x="18363" y="4947"/>
                  </a:lnTo>
                  <a:lnTo>
                    <a:pt x="18259" y="4662"/>
                  </a:lnTo>
                  <a:lnTo>
                    <a:pt x="18130" y="4377"/>
                  </a:lnTo>
                  <a:lnTo>
                    <a:pt x="17975" y="4092"/>
                  </a:lnTo>
                  <a:lnTo>
                    <a:pt x="17793" y="3807"/>
                  </a:lnTo>
                  <a:lnTo>
                    <a:pt x="17612" y="3548"/>
                  </a:lnTo>
                  <a:lnTo>
                    <a:pt x="17379" y="3289"/>
                  </a:lnTo>
                  <a:lnTo>
                    <a:pt x="17146" y="3030"/>
                  </a:lnTo>
                  <a:lnTo>
                    <a:pt x="16887" y="2771"/>
                  </a:lnTo>
                  <a:lnTo>
                    <a:pt x="16602" y="2538"/>
                  </a:lnTo>
                  <a:lnTo>
                    <a:pt x="16291" y="2279"/>
                  </a:lnTo>
                  <a:lnTo>
                    <a:pt x="15954" y="2072"/>
                  </a:lnTo>
                  <a:lnTo>
                    <a:pt x="15618" y="1839"/>
                  </a:lnTo>
                  <a:lnTo>
                    <a:pt x="15229" y="1632"/>
                  </a:lnTo>
                  <a:lnTo>
                    <a:pt x="14815" y="1425"/>
                  </a:lnTo>
                  <a:lnTo>
                    <a:pt x="14375" y="1243"/>
                  </a:lnTo>
                  <a:lnTo>
                    <a:pt x="13908" y="1062"/>
                  </a:lnTo>
                  <a:lnTo>
                    <a:pt x="13416" y="881"/>
                  </a:lnTo>
                  <a:lnTo>
                    <a:pt x="12898" y="725"/>
                  </a:lnTo>
                  <a:lnTo>
                    <a:pt x="12329" y="570"/>
                  </a:lnTo>
                  <a:lnTo>
                    <a:pt x="11759" y="440"/>
                  </a:lnTo>
                  <a:lnTo>
                    <a:pt x="11137" y="311"/>
                  </a:lnTo>
                  <a:lnTo>
                    <a:pt x="10490" y="181"/>
                  </a:lnTo>
                  <a:lnTo>
                    <a:pt x="9868" y="104"/>
                  </a:lnTo>
                  <a:lnTo>
                    <a:pt x="9247" y="52"/>
                  </a:lnTo>
                  <a:lnTo>
                    <a:pt x="8651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67"/>
            <p:cNvSpPr/>
            <p:nvPr/>
          </p:nvSpPr>
          <p:spPr>
            <a:xfrm>
              <a:off x="6438076" y="1280627"/>
              <a:ext cx="292307" cy="334536"/>
            </a:xfrm>
            <a:custGeom>
              <a:avLst/>
              <a:gdLst/>
              <a:ahLst/>
              <a:cxnLst/>
              <a:rect l="l" t="t" r="r" b="b"/>
              <a:pathLst>
                <a:path w="18648" h="21342" fill="none" extrusionOk="0">
                  <a:moveTo>
                    <a:pt x="27" y="10438"/>
                  </a:moveTo>
                  <a:lnTo>
                    <a:pt x="27" y="10438"/>
                  </a:lnTo>
                  <a:lnTo>
                    <a:pt x="1" y="10800"/>
                  </a:lnTo>
                  <a:lnTo>
                    <a:pt x="27" y="11189"/>
                  </a:lnTo>
                  <a:lnTo>
                    <a:pt x="104" y="11551"/>
                  </a:lnTo>
                  <a:lnTo>
                    <a:pt x="208" y="11940"/>
                  </a:lnTo>
                  <a:lnTo>
                    <a:pt x="337" y="12302"/>
                  </a:lnTo>
                  <a:lnTo>
                    <a:pt x="519" y="12665"/>
                  </a:lnTo>
                  <a:lnTo>
                    <a:pt x="700" y="13027"/>
                  </a:lnTo>
                  <a:lnTo>
                    <a:pt x="933" y="13364"/>
                  </a:lnTo>
                  <a:lnTo>
                    <a:pt x="1192" y="13675"/>
                  </a:lnTo>
                  <a:lnTo>
                    <a:pt x="1477" y="13986"/>
                  </a:lnTo>
                  <a:lnTo>
                    <a:pt x="1814" y="14245"/>
                  </a:lnTo>
                  <a:lnTo>
                    <a:pt x="2150" y="14478"/>
                  </a:lnTo>
                  <a:lnTo>
                    <a:pt x="2539" y="14685"/>
                  </a:lnTo>
                  <a:lnTo>
                    <a:pt x="2927" y="14840"/>
                  </a:lnTo>
                  <a:lnTo>
                    <a:pt x="3367" y="14970"/>
                  </a:lnTo>
                  <a:lnTo>
                    <a:pt x="3808" y="15022"/>
                  </a:lnTo>
                  <a:lnTo>
                    <a:pt x="3834" y="15022"/>
                  </a:lnTo>
                  <a:lnTo>
                    <a:pt x="3834" y="15022"/>
                  </a:lnTo>
                  <a:lnTo>
                    <a:pt x="3885" y="15022"/>
                  </a:lnTo>
                  <a:lnTo>
                    <a:pt x="3885" y="15022"/>
                  </a:lnTo>
                  <a:lnTo>
                    <a:pt x="3989" y="15358"/>
                  </a:lnTo>
                  <a:lnTo>
                    <a:pt x="3989" y="15358"/>
                  </a:lnTo>
                  <a:lnTo>
                    <a:pt x="4041" y="15514"/>
                  </a:lnTo>
                  <a:lnTo>
                    <a:pt x="4067" y="15540"/>
                  </a:lnTo>
                  <a:lnTo>
                    <a:pt x="4067" y="15540"/>
                  </a:lnTo>
                  <a:lnTo>
                    <a:pt x="4196" y="15850"/>
                  </a:lnTo>
                  <a:lnTo>
                    <a:pt x="4352" y="16135"/>
                  </a:lnTo>
                  <a:lnTo>
                    <a:pt x="4507" y="16446"/>
                  </a:lnTo>
                  <a:lnTo>
                    <a:pt x="4688" y="16731"/>
                  </a:lnTo>
                  <a:lnTo>
                    <a:pt x="4896" y="17016"/>
                  </a:lnTo>
                  <a:lnTo>
                    <a:pt x="5103" y="17275"/>
                  </a:lnTo>
                  <a:lnTo>
                    <a:pt x="5569" y="17819"/>
                  </a:lnTo>
                  <a:lnTo>
                    <a:pt x="6061" y="18311"/>
                  </a:lnTo>
                  <a:lnTo>
                    <a:pt x="6605" y="18777"/>
                  </a:lnTo>
                  <a:lnTo>
                    <a:pt x="7175" y="19191"/>
                  </a:lnTo>
                  <a:lnTo>
                    <a:pt x="7770" y="19580"/>
                  </a:lnTo>
                  <a:lnTo>
                    <a:pt x="8366" y="19943"/>
                  </a:lnTo>
                  <a:lnTo>
                    <a:pt x="8988" y="20279"/>
                  </a:lnTo>
                  <a:lnTo>
                    <a:pt x="9583" y="20538"/>
                  </a:lnTo>
                  <a:lnTo>
                    <a:pt x="10205" y="20797"/>
                  </a:lnTo>
                  <a:lnTo>
                    <a:pt x="10775" y="20979"/>
                  </a:lnTo>
                  <a:lnTo>
                    <a:pt x="11344" y="21160"/>
                  </a:lnTo>
                  <a:lnTo>
                    <a:pt x="11862" y="21263"/>
                  </a:lnTo>
                  <a:lnTo>
                    <a:pt x="12354" y="21315"/>
                  </a:lnTo>
                  <a:lnTo>
                    <a:pt x="12354" y="21315"/>
                  </a:lnTo>
                  <a:lnTo>
                    <a:pt x="12665" y="21341"/>
                  </a:lnTo>
                  <a:lnTo>
                    <a:pt x="12976" y="21341"/>
                  </a:lnTo>
                  <a:lnTo>
                    <a:pt x="13468" y="21315"/>
                  </a:lnTo>
                  <a:lnTo>
                    <a:pt x="13831" y="21263"/>
                  </a:lnTo>
                  <a:lnTo>
                    <a:pt x="14038" y="21238"/>
                  </a:lnTo>
                  <a:lnTo>
                    <a:pt x="14038" y="21238"/>
                  </a:lnTo>
                  <a:lnTo>
                    <a:pt x="14297" y="21186"/>
                  </a:lnTo>
                  <a:lnTo>
                    <a:pt x="14530" y="21108"/>
                  </a:lnTo>
                  <a:lnTo>
                    <a:pt x="14763" y="21030"/>
                  </a:lnTo>
                  <a:lnTo>
                    <a:pt x="14970" y="20927"/>
                  </a:lnTo>
                  <a:lnTo>
                    <a:pt x="15177" y="20823"/>
                  </a:lnTo>
                  <a:lnTo>
                    <a:pt x="15359" y="20694"/>
                  </a:lnTo>
                  <a:lnTo>
                    <a:pt x="15540" y="20564"/>
                  </a:lnTo>
                  <a:lnTo>
                    <a:pt x="15721" y="20409"/>
                  </a:lnTo>
                  <a:lnTo>
                    <a:pt x="16032" y="20046"/>
                  </a:lnTo>
                  <a:lnTo>
                    <a:pt x="16291" y="19658"/>
                  </a:lnTo>
                  <a:lnTo>
                    <a:pt x="16524" y="19243"/>
                  </a:lnTo>
                  <a:lnTo>
                    <a:pt x="16731" y="18777"/>
                  </a:lnTo>
                  <a:lnTo>
                    <a:pt x="16913" y="18285"/>
                  </a:lnTo>
                  <a:lnTo>
                    <a:pt x="17042" y="17767"/>
                  </a:lnTo>
                  <a:lnTo>
                    <a:pt x="17146" y="17223"/>
                  </a:lnTo>
                  <a:lnTo>
                    <a:pt x="17223" y="16705"/>
                  </a:lnTo>
                  <a:lnTo>
                    <a:pt x="17249" y="16135"/>
                  </a:lnTo>
                  <a:lnTo>
                    <a:pt x="17275" y="15591"/>
                  </a:lnTo>
                  <a:lnTo>
                    <a:pt x="17275" y="15074"/>
                  </a:lnTo>
                  <a:lnTo>
                    <a:pt x="17249" y="14530"/>
                  </a:lnTo>
                  <a:lnTo>
                    <a:pt x="17249" y="14530"/>
                  </a:lnTo>
                  <a:lnTo>
                    <a:pt x="17172" y="13960"/>
                  </a:lnTo>
                  <a:lnTo>
                    <a:pt x="17094" y="13416"/>
                  </a:lnTo>
                  <a:lnTo>
                    <a:pt x="17094" y="13416"/>
                  </a:lnTo>
                  <a:lnTo>
                    <a:pt x="17068" y="13338"/>
                  </a:lnTo>
                  <a:lnTo>
                    <a:pt x="17068" y="13338"/>
                  </a:lnTo>
                  <a:lnTo>
                    <a:pt x="17690" y="11240"/>
                  </a:lnTo>
                  <a:lnTo>
                    <a:pt x="18182" y="9453"/>
                  </a:lnTo>
                  <a:lnTo>
                    <a:pt x="18389" y="8625"/>
                  </a:lnTo>
                  <a:lnTo>
                    <a:pt x="18544" y="7925"/>
                  </a:lnTo>
                  <a:lnTo>
                    <a:pt x="18544" y="7925"/>
                  </a:lnTo>
                  <a:lnTo>
                    <a:pt x="18622" y="7330"/>
                  </a:lnTo>
                  <a:lnTo>
                    <a:pt x="18648" y="6708"/>
                  </a:lnTo>
                  <a:lnTo>
                    <a:pt x="18648" y="6423"/>
                  </a:lnTo>
                  <a:lnTo>
                    <a:pt x="18622" y="6112"/>
                  </a:lnTo>
                  <a:lnTo>
                    <a:pt x="18596" y="5828"/>
                  </a:lnTo>
                  <a:lnTo>
                    <a:pt x="18518" y="5517"/>
                  </a:lnTo>
                  <a:lnTo>
                    <a:pt x="18467" y="5232"/>
                  </a:lnTo>
                  <a:lnTo>
                    <a:pt x="18363" y="4947"/>
                  </a:lnTo>
                  <a:lnTo>
                    <a:pt x="18259" y="4662"/>
                  </a:lnTo>
                  <a:lnTo>
                    <a:pt x="18130" y="4377"/>
                  </a:lnTo>
                  <a:lnTo>
                    <a:pt x="17975" y="4092"/>
                  </a:lnTo>
                  <a:lnTo>
                    <a:pt x="17793" y="3807"/>
                  </a:lnTo>
                  <a:lnTo>
                    <a:pt x="17612" y="3548"/>
                  </a:lnTo>
                  <a:lnTo>
                    <a:pt x="17379" y="3289"/>
                  </a:lnTo>
                  <a:lnTo>
                    <a:pt x="17146" y="3030"/>
                  </a:lnTo>
                  <a:lnTo>
                    <a:pt x="16887" y="2771"/>
                  </a:lnTo>
                  <a:lnTo>
                    <a:pt x="16602" y="2538"/>
                  </a:lnTo>
                  <a:lnTo>
                    <a:pt x="16291" y="2279"/>
                  </a:lnTo>
                  <a:lnTo>
                    <a:pt x="15954" y="2072"/>
                  </a:lnTo>
                  <a:lnTo>
                    <a:pt x="15618" y="1839"/>
                  </a:lnTo>
                  <a:lnTo>
                    <a:pt x="15229" y="1632"/>
                  </a:lnTo>
                  <a:lnTo>
                    <a:pt x="14815" y="1425"/>
                  </a:lnTo>
                  <a:lnTo>
                    <a:pt x="14375" y="1243"/>
                  </a:lnTo>
                  <a:lnTo>
                    <a:pt x="13908" y="1062"/>
                  </a:lnTo>
                  <a:lnTo>
                    <a:pt x="13416" y="881"/>
                  </a:lnTo>
                  <a:lnTo>
                    <a:pt x="12898" y="725"/>
                  </a:lnTo>
                  <a:lnTo>
                    <a:pt x="12329" y="570"/>
                  </a:lnTo>
                  <a:lnTo>
                    <a:pt x="11759" y="440"/>
                  </a:lnTo>
                  <a:lnTo>
                    <a:pt x="11137" y="311"/>
                  </a:lnTo>
                  <a:lnTo>
                    <a:pt x="10490" y="181"/>
                  </a:lnTo>
                  <a:lnTo>
                    <a:pt x="10490" y="181"/>
                  </a:lnTo>
                  <a:lnTo>
                    <a:pt x="9868" y="104"/>
                  </a:lnTo>
                  <a:lnTo>
                    <a:pt x="9247" y="52"/>
                  </a:lnTo>
                  <a:lnTo>
                    <a:pt x="8651" y="0"/>
                  </a:lnTo>
                  <a:lnTo>
                    <a:pt x="8081" y="0"/>
                  </a:lnTo>
                  <a:lnTo>
                    <a:pt x="7563" y="26"/>
                  </a:lnTo>
                  <a:lnTo>
                    <a:pt x="7045" y="78"/>
                  </a:lnTo>
                  <a:lnTo>
                    <a:pt x="6579" y="156"/>
                  </a:lnTo>
                  <a:lnTo>
                    <a:pt x="6113" y="233"/>
                  </a:lnTo>
                  <a:lnTo>
                    <a:pt x="5673" y="363"/>
                  </a:lnTo>
                  <a:lnTo>
                    <a:pt x="5258" y="492"/>
                  </a:lnTo>
                  <a:lnTo>
                    <a:pt x="4896" y="648"/>
                  </a:lnTo>
                  <a:lnTo>
                    <a:pt x="4507" y="803"/>
                  </a:lnTo>
                  <a:lnTo>
                    <a:pt x="4170" y="984"/>
                  </a:lnTo>
                  <a:lnTo>
                    <a:pt x="3860" y="1192"/>
                  </a:lnTo>
                  <a:lnTo>
                    <a:pt x="3549" y="1399"/>
                  </a:lnTo>
                  <a:lnTo>
                    <a:pt x="3264" y="1632"/>
                  </a:lnTo>
                  <a:lnTo>
                    <a:pt x="3005" y="1865"/>
                  </a:lnTo>
                  <a:lnTo>
                    <a:pt x="2746" y="2098"/>
                  </a:lnTo>
                  <a:lnTo>
                    <a:pt x="2539" y="2357"/>
                  </a:lnTo>
                  <a:lnTo>
                    <a:pt x="2306" y="2590"/>
                  </a:lnTo>
                  <a:lnTo>
                    <a:pt x="1943" y="3134"/>
                  </a:lnTo>
                  <a:lnTo>
                    <a:pt x="1606" y="3652"/>
                  </a:lnTo>
                  <a:lnTo>
                    <a:pt x="1347" y="4170"/>
                  </a:lnTo>
                  <a:lnTo>
                    <a:pt x="1140" y="4688"/>
                  </a:lnTo>
                  <a:lnTo>
                    <a:pt x="959" y="5180"/>
                  </a:lnTo>
                  <a:lnTo>
                    <a:pt x="803" y="5620"/>
                  </a:lnTo>
                  <a:lnTo>
                    <a:pt x="803" y="5620"/>
                  </a:lnTo>
                  <a:lnTo>
                    <a:pt x="778" y="5853"/>
                  </a:lnTo>
                  <a:lnTo>
                    <a:pt x="752" y="6216"/>
                  </a:lnTo>
                  <a:lnTo>
                    <a:pt x="726" y="6682"/>
                  </a:lnTo>
                  <a:lnTo>
                    <a:pt x="726" y="7174"/>
                  </a:lnTo>
                  <a:lnTo>
                    <a:pt x="752" y="7666"/>
                  </a:lnTo>
                  <a:lnTo>
                    <a:pt x="778" y="8133"/>
                  </a:lnTo>
                  <a:lnTo>
                    <a:pt x="881" y="8495"/>
                  </a:lnTo>
                  <a:lnTo>
                    <a:pt x="933" y="8625"/>
                  </a:lnTo>
                  <a:lnTo>
                    <a:pt x="985" y="8728"/>
                  </a:lnTo>
                  <a:lnTo>
                    <a:pt x="985" y="8728"/>
                  </a:lnTo>
                  <a:lnTo>
                    <a:pt x="752" y="8858"/>
                  </a:lnTo>
                  <a:lnTo>
                    <a:pt x="545" y="9039"/>
                  </a:lnTo>
                  <a:lnTo>
                    <a:pt x="389" y="9246"/>
                  </a:lnTo>
                  <a:lnTo>
                    <a:pt x="260" y="9453"/>
                  </a:lnTo>
                  <a:lnTo>
                    <a:pt x="156" y="9686"/>
                  </a:lnTo>
                  <a:lnTo>
                    <a:pt x="78" y="9945"/>
                  </a:lnTo>
                  <a:lnTo>
                    <a:pt x="52" y="10204"/>
                  </a:lnTo>
                  <a:lnTo>
                    <a:pt x="27" y="104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67"/>
            <p:cNvSpPr/>
            <p:nvPr/>
          </p:nvSpPr>
          <p:spPr>
            <a:xfrm>
              <a:off x="6673545" y="1451532"/>
              <a:ext cx="14625" cy="26820"/>
            </a:xfrm>
            <a:custGeom>
              <a:avLst/>
              <a:gdLst/>
              <a:ahLst/>
              <a:cxnLst/>
              <a:rect l="l" t="t" r="r" b="b"/>
              <a:pathLst>
                <a:path w="933" h="1711" extrusionOk="0">
                  <a:moveTo>
                    <a:pt x="596" y="1"/>
                  </a:moveTo>
                  <a:lnTo>
                    <a:pt x="492" y="27"/>
                  </a:lnTo>
                  <a:lnTo>
                    <a:pt x="414" y="53"/>
                  </a:lnTo>
                  <a:lnTo>
                    <a:pt x="337" y="130"/>
                  </a:lnTo>
                  <a:lnTo>
                    <a:pt x="259" y="208"/>
                  </a:lnTo>
                  <a:lnTo>
                    <a:pt x="181" y="337"/>
                  </a:lnTo>
                  <a:lnTo>
                    <a:pt x="104" y="467"/>
                  </a:lnTo>
                  <a:lnTo>
                    <a:pt x="52" y="622"/>
                  </a:lnTo>
                  <a:lnTo>
                    <a:pt x="26" y="778"/>
                  </a:lnTo>
                  <a:lnTo>
                    <a:pt x="0" y="959"/>
                  </a:lnTo>
                  <a:lnTo>
                    <a:pt x="26" y="1114"/>
                  </a:lnTo>
                  <a:lnTo>
                    <a:pt x="26" y="1270"/>
                  </a:lnTo>
                  <a:lnTo>
                    <a:pt x="78" y="1399"/>
                  </a:lnTo>
                  <a:lnTo>
                    <a:pt x="104" y="1529"/>
                  </a:lnTo>
                  <a:lnTo>
                    <a:pt x="181" y="1606"/>
                  </a:lnTo>
                  <a:lnTo>
                    <a:pt x="259" y="1658"/>
                  </a:lnTo>
                  <a:lnTo>
                    <a:pt x="337" y="1710"/>
                  </a:lnTo>
                  <a:lnTo>
                    <a:pt x="440" y="1684"/>
                  </a:lnTo>
                  <a:lnTo>
                    <a:pt x="518" y="1658"/>
                  </a:lnTo>
                  <a:lnTo>
                    <a:pt x="596" y="1581"/>
                  </a:lnTo>
                  <a:lnTo>
                    <a:pt x="673" y="1503"/>
                  </a:lnTo>
                  <a:lnTo>
                    <a:pt x="751" y="1373"/>
                  </a:lnTo>
                  <a:lnTo>
                    <a:pt x="829" y="1244"/>
                  </a:lnTo>
                  <a:lnTo>
                    <a:pt x="881" y="1089"/>
                  </a:lnTo>
                  <a:lnTo>
                    <a:pt x="907" y="933"/>
                  </a:lnTo>
                  <a:lnTo>
                    <a:pt x="932" y="752"/>
                  </a:lnTo>
                  <a:lnTo>
                    <a:pt x="932" y="596"/>
                  </a:lnTo>
                  <a:lnTo>
                    <a:pt x="907" y="441"/>
                  </a:lnTo>
                  <a:lnTo>
                    <a:pt x="881" y="312"/>
                  </a:lnTo>
                  <a:lnTo>
                    <a:pt x="829" y="182"/>
                  </a:lnTo>
                  <a:lnTo>
                    <a:pt x="751" y="104"/>
                  </a:lnTo>
                  <a:lnTo>
                    <a:pt x="673" y="53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67"/>
            <p:cNvSpPr/>
            <p:nvPr/>
          </p:nvSpPr>
          <p:spPr>
            <a:xfrm>
              <a:off x="6666633" y="1449510"/>
              <a:ext cx="35739" cy="9342"/>
            </a:xfrm>
            <a:custGeom>
              <a:avLst/>
              <a:gdLst/>
              <a:ahLst/>
              <a:cxnLst/>
              <a:rect l="l" t="t" r="r" b="b"/>
              <a:pathLst>
                <a:path w="2280" h="596" extrusionOk="0">
                  <a:moveTo>
                    <a:pt x="1140" y="0"/>
                  </a:moveTo>
                  <a:lnTo>
                    <a:pt x="804" y="52"/>
                  </a:lnTo>
                  <a:lnTo>
                    <a:pt x="519" y="104"/>
                  </a:lnTo>
                  <a:lnTo>
                    <a:pt x="286" y="207"/>
                  </a:lnTo>
                  <a:lnTo>
                    <a:pt x="78" y="311"/>
                  </a:lnTo>
                  <a:lnTo>
                    <a:pt x="27" y="337"/>
                  </a:lnTo>
                  <a:lnTo>
                    <a:pt x="1" y="389"/>
                  </a:lnTo>
                  <a:lnTo>
                    <a:pt x="1" y="441"/>
                  </a:lnTo>
                  <a:lnTo>
                    <a:pt x="27" y="492"/>
                  </a:lnTo>
                  <a:lnTo>
                    <a:pt x="78" y="544"/>
                  </a:lnTo>
                  <a:lnTo>
                    <a:pt x="130" y="544"/>
                  </a:lnTo>
                  <a:lnTo>
                    <a:pt x="182" y="518"/>
                  </a:lnTo>
                  <a:lnTo>
                    <a:pt x="389" y="441"/>
                  </a:lnTo>
                  <a:lnTo>
                    <a:pt x="571" y="363"/>
                  </a:lnTo>
                  <a:lnTo>
                    <a:pt x="830" y="285"/>
                  </a:lnTo>
                  <a:lnTo>
                    <a:pt x="1140" y="259"/>
                  </a:lnTo>
                  <a:lnTo>
                    <a:pt x="1296" y="259"/>
                  </a:lnTo>
                  <a:lnTo>
                    <a:pt x="1451" y="285"/>
                  </a:lnTo>
                  <a:lnTo>
                    <a:pt x="1607" y="311"/>
                  </a:lnTo>
                  <a:lnTo>
                    <a:pt x="1762" y="363"/>
                  </a:lnTo>
                  <a:lnTo>
                    <a:pt x="1917" y="466"/>
                  </a:lnTo>
                  <a:lnTo>
                    <a:pt x="2073" y="570"/>
                  </a:lnTo>
                  <a:lnTo>
                    <a:pt x="2124" y="596"/>
                  </a:lnTo>
                  <a:lnTo>
                    <a:pt x="2176" y="596"/>
                  </a:lnTo>
                  <a:lnTo>
                    <a:pt x="2202" y="570"/>
                  </a:lnTo>
                  <a:lnTo>
                    <a:pt x="2254" y="544"/>
                  </a:lnTo>
                  <a:lnTo>
                    <a:pt x="2280" y="492"/>
                  </a:lnTo>
                  <a:lnTo>
                    <a:pt x="2280" y="466"/>
                  </a:lnTo>
                  <a:lnTo>
                    <a:pt x="2254" y="415"/>
                  </a:lnTo>
                  <a:lnTo>
                    <a:pt x="2228" y="363"/>
                  </a:lnTo>
                  <a:lnTo>
                    <a:pt x="2047" y="233"/>
                  </a:lnTo>
                  <a:lnTo>
                    <a:pt x="1866" y="156"/>
                  </a:lnTo>
                  <a:lnTo>
                    <a:pt x="1684" y="78"/>
                  </a:lnTo>
                  <a:lnTo>
                    <a:pt x="1503" y="26"/>
                  </a:lnTo>
                  <a:lnTo>
                    <a:pt x="1322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67"/>
            <p:cNvSpPr/>
            <p:nvPr/>
          </p:nvSpPr>
          <p:spPr>
            <a:xfrm>
              <a:off x="6609795" y="1443004"/>
              <a:ext cx="14233" cy="26412"/>
            </a:xfrm>
            <a:custGeom>
              <a:avLst/>
              <a:gdLst/>
              <a:ahLst/>
              <a:cxnLst/>
              <a:rect l="l" t="t" r="r" b="b"/>
              <a:pathLst>
                <a:path w="908" h="1685" extrusionOk="0">
                  <a:moveTo>
                    <a:pt x="493" y="1"/>
                  </a:moveTo>
                  <a:lnTo>
                    <a:pt x="415" y="53"/>
                  </a:lnTo>
                  <a:lnTo>
                    <a:pt x="338" y="104"/>
                  </a:lnTo>
                  <a:lnTo>
                    <a:pt x="234" y="208"/>
                  </a:lnTo>
                  <a:lnTo>
                    <a:pt x="182" y="312"/>
                  </a:lnTo>
                  <a:lnTo>
                    <a:pt x="105" y="467"/>
                  </a:lnTo>
                  <a:lnTo>
                    <a:pt x="53" y="622"/>
                  </a:lnTo>
                  <a:lnTo>
                    <a:pt x="27" y="778"/>
                  </a:lnTo>
                  <a:lnTo>
                    <a:pt x="1" y="959"/>
                  </a:lnTo>
                  <a:lnTo>
                    <a:pt x="1" y="1115"/>
                  </a:lnTo>
                  <a:lnTo>
                    <a:pt x="27" y="1270"/>
                  </a:lnTo>
                  <a:lnTo>
                    <a:pt x="53" y="1399"/>
                  </a:lnTo>
                  <a:lnTo>
                    <a:pt x="105" y="1503"/>
                  </a:lnTo>
                  <a:lnTo>
                    <a:pt x="182" y="1607"/>
                  </a:lnTo>
                  <a:lnTo>
                    <a:pt x="260" y="1658"/>
                  </a:lnTo>
                  <a:lnTo>
                    <a:pt x="338" y="1684"/>
                  </a:lnTo>
                  <a:lnTo>
                    <a:pt x="415" y="1684"/>
                  </a:lnTo>
                  <a:lnTo>
                    <a:pt x="519" y="1658"/>
                  </a:lnTo>
                  <a:lnTo>
                    <a:pt x="597" y="1581"/>
                  </a:lnTo>
                  <a:lnTo>
                    <a:pt x="674" y="1503"/>
                  </a:lnTo>
                  <a:lnTo>
                    <a:pt x="752" y="1374"/>
                  </a:lnTo>
                  <a:lnTo>
                    <a:pt x="830" y="1244"/>
                  </a:lnTo>
                  <a:lnTo>
                    <a:pt x="856" y="1089"/>
                  </a:lnTo>
                  <a:lnTo>
                    <a:pt x="907" y="907"/>
                  </a:lnTo>
                  <a:lnTo>
                    <a:pt x="907" y="752"/>
                  </a:lnTo>
                  <a:lnTo>
                    <a:pt x="907" y="571"/>
                  </a:lnTo>
                  <a:lnTo>
                    <a:pt x="907" y="441"/>
                  </a:lnTo>
                  <a:lnTo>
                    <a:pt x="856" y="312"/>
                  </a:lnTo>
                  <a:lnTo>
                    <a:pt x="804" y="182"/>
                  </a:lnTo>
                  <a:lnTo>
                    <a:pt x="752" y="104"/>
                  </a:lnTo>
                  <a:lnTo>
                    <a:pt x="674" y="27"/>
                  </a:lnTo>
                  <a:lnTo>
                    <a:pt x="597" y="1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67"/>
            <p:cNvSpPr/>
            <p:nvPr/>
          </p:nvSpPr>
          <p:spPr>
            <a:xfrm>
              <a:off x="6599246" y="1440982"/>
              <a:ext cx="35739" cy="10565"/>
            </a:xfrm>
            <a:custGeom>
              <a:avLst/>
              <a:gdLst/>
              <a:ahLst/>
              <a:cxnLst/>
              <a:rect l="l" t="t" r="r" b="b"/>
              <a:pathLst>
                <a:path w="2280" h="674" extrusionOk="0">
                  <a:moveTo>
                    <a:pt x="1088" y="0"/>
                  </a:moveTo>
                  <a:lnTo>
                    <a:pt x="778" y="78"/>
                  </a:lnTo>
                  <a:lnTo>
                    <a:pt x="493" y="208"/>
                  </a:lnTo>
                  <a:lnTo>
                    <a:pt x="260" y="311"/>
                  </a:lnTo>
                  <a:lnTo>
                    <a:pt x="52" y="441"/>
                  </a:lnTo>
                  <a:lnTo>
                    <a:pt x="26" y="492"/>
                  </a:lnTo>
                  <a:lnTo>
                    <a:pt x="1" y="544"/>
                  </a:lnTo>
                  <a:lnTo>
                    <a:pt x="1" y="570"/>
                  </a:lnTo>
                  <a:lnTo>
                    <a:pt x="26" y="622"/>
                  </a:lnTo>
                  <a:lnTo>
                    <a:pt x="104" y="674"/>
                  </a:lnTo>
                  <a:lnTo>
                    <a:pt x="156" y="674"/>
                  </a:lnTo>
                  <a:lnTo>
                    <a:pt x="208" y="648"/>
                  </a:lnTo>
                  <a:lnTo>
                    <a:pt x="389" y="544"/>
                  </a:lnTo>
                  <a:lnTo>
                    <a:pt x="570" y="441"/>
                  </a:lnTo>
                  <a:lnTo>
                    <a:pt x="803" y="337"/>
                  </a:lnTo>
                  <a:lnTo>
                    <a:pt x="1114" y="259"/>
                  </a:lnTo>
                  <a:lnTo>
                    <a:pt x="1270" y="259"/>
                  </a:lnTo>
                  <a:lnTo>
                    <a:pt x="1425" y="233"/>
                  </a:lnTo>
                  <a:lnTo>
                    <a:pt x="1580" y="259"/>
                  </a:lnTo>
                  <a:lnTo>
                    <a:pt x="1736" y="285"/>
                  </a:lnTo>
                  <a:lnTo>
                    <a:pt x="1917" y="363"/>
                  </a:lnTo>
                  <a:lnTo>
                    <a:pt x="2072" y="441"/>
                  </a:lnTo>
                  <a:lnTo>
                    <a:pt x="2124" y="467"/>
                  </a:lnTo>
                  <a:lnTo>
                    <a:pt x="2176" y="467"/>
                  </a:lnTo>
                  <a:lnTo>
                    <a:pt x="2228" y="441"/>
                  </a:lnTo>
                  <a:lnTo>
                    <a:pt x="2254" y="415"/>
                  </a:lnTo>
                  <a:lnTo>
                    <a:pt x="2280" y="363"/>
                  </a:lnTo>
                  <a:lnTo>
                    <a:pt x="2280" y="311"/>
                  </a:lnTo>
                  <a:lnTo>
                    <a:pt x="2254" y="259"/>
                  </a:lnTo>
                  <a:lnTo>
                    <a:pt x="2228" y="233"/>
                  </a:lnTo>
                  <a:lnTo>
                    <a:pt x="2021" y="130"/>
                  </a:lnTo>
                  <a:lnTo>
                    <a:pt x="1839" y="52"/>
                  </a:lnTo>
                  <a:lnTo>
                    <a:pt x="1632" y="26"/>
                  </a:lnTo>
                  <a:lnTo>
                    <a:pt x="1451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67"/>
            <p:cNvSpPr/>
            <p:nvPr/>
          </p:nvSpPr>
          <p:spPr>
            <a:xfrm>
              <a:off x="6618730" y="1515674"/>
              <a:ext cx="63343" cy="38999"/>
            </a:xfrm>
            <a:custGeom>
              <a:avLst/>
              <a:gdLst/>
              <a:ahLst/>
              <a:cxnLst/>
              <a:rect l="l" t="t" r="r" b="b"/>
              <a:pathLst>
                <a:path w="4041" h="2488" extrusionOk="0">
                  <a:moveTo>
                    <a:pt x="1" y="1"/>
                  </a:moveTo>
                  <a:lnTo>
                    <a:pt x="1" y="104"/>
                  </a:lnTo>
                  <a:lnTo>
                    <a:pt x="27" y="363"/>
                  </a:lnTo>
                  <a:lnTo>
                    <a:pt x="104" y="726"/>
                  </a:lnTo>
                  <a:lnTo>
                    <a:pt x="156" y="933"/>
                  </a:lnTo>
                  <a:lnTo>
                    <a:pt x="234" y="1166"/>
                  </a:lnTo>
                  <a:lnTo>
                    <a:pt x="337" y="1373"/>
                  </a:lnTo>
                  <a:lnTo>
                    <a:pt x="467" y="1581"/>
                  </a:lnTo>
                  <a:lnTo>
                    <a:pt x="622" y="1788"/>
                  </a:lnTo>
                  <a:lnTo>
                    <a:pt x="804" y="1995"/>
                  </a:lnTo>
                  <a:lnTo>
                    <a:pt x="1011" y="2150"/>
                  </a:lnTo>
                  <a:lnTo>
                    <a:pt x="1270" y="2280"/>
                  </a:lnTo>
                  <a:lnTo>
                    <a:pt x="1555" y="2384"/>
                  </a:lnTo>
                  <a:lnTo>
                    <a:pt x="1865" y="2461"/>
                  </a:lnTo>
                  <a:lnTo>
                    <a:pt x="2202" y="2487"/>
                  </a:lnTo>
                  <a:lnTo>
                    <a:pt x="2513" y="2461"/>
                  </a:lnTo>
                  <a:lnTo>
                    <a:pt x="2772" y="2384"/>
                  </a:lnTo>
                  <a:lnTo>
                    <a:pt x="3005" y="2306"/>
                  </a:lnTo>
                  <a:lnTo>
                    <a:pt x="3212" y="2176"/>
                  </a:lnTo>
                  <a:lnTo>
                    <a:pt x="3368" y="2047"/>
                  </a:lnTo>
                  <a:lnTo>
                    <a:pt x="3523" y="1891"/>
                  </a:lnTo>
                  <a:lnTo>
                    <a:pt x="3652" y="1736"/>
                  </a:lnTo>
                  <a:lnTo>
                    <a:pt x="3756" y="1581"/>
                  </a:lnTo>
                  <a:lnTo>
                    <a:pt x="3834" y="1399"/>
                  </a:lnTo>
                  <a:lnTo>
                    <a:pt x="3963" y="1114"/>
                  </a:lnTo>
                  <a:lnTo>
                    <a:pt x="4015" y="933"/>
                  </a:lnTo>
                  <a:lnTo>
                    <a:pt x="4041" y="85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67"/>
            <p:cNvSpPr/>
            <p:nvPr/>
          </p:nvSpPr>
          <p:spPr>
            <a:xfrm>
              <a:off x="6632540" y="1557087"/>
              <a:ext cx="19500" cy="10565"/>
            </a:xfrm>
            <a:custGeom>
              <a:avLst/>
              <a:gdLst/>
              <a:ahLst/>
              <a:cxnLst/>
              <a:rect l="l" t="t" r="r" b="b"/>
              <a:pathLst>
                <a:path w="1244" h="674" extrusionOk="0">
                  <a:moveTo>
                    <a:pt x="130" y="1"/>
                  </a:moveTo>
                  <a:lnTo>
                    <a:pt x="78" y="26"/>
                  </a:lnTo>
                  <a:lnTo>
                    <a:pt x="26" y="78"/>
                  </a:lnTo>
                  <a:lnTo>
                    <a:pt x="0" y="130"/>
                  </a:lnTo>
                  <a:lnTo>
                    <a:pt x="0" y="208"/>
                  </a:lnTo>
                  <a:lnTo>
                    <a:pt x="26" y="260"/>
                  </a:lnTo>
                  <a:lnTo>
                    <a:pt x="52" y="311"/>
                  </a:lnTo>
                  <a:lnTo>
                    <a:pt x="156" y="415"/>
                  </a:lnTo>
                  <a:lnTo>
                    <a:pt x="337" y="544"/>
                  </a:lnTo>
                  <a:lnTo>
                    <a:pt x="441" y="596"/>
                  </a:lnTo>
                  <a:lnTo>
                    <a:pt x="570" y="648"/>
                  </a:lnTo>
                  <a:lnTo>
                    <a:pt x="700" y="648"/>
                  </a:lnTo>
                  <a:lnTo>
                    <a:pt x="829" y="674"/>
                  </a:lnTo>
                  <a:lnTo>
                    <a:pt x="959" y="674"/>
                  </a:lnTo>
                  <a:lnTo>
                    <a:pt x="1114" y="648"/>
                  </a:lnTo>
                  <a:lnTo>
                    <a:pt x="1166" y="596"/>
                  </a:lnTo>
                  <a:lnTo>
                    <a:pt x="1218" y="570"/>
                  </a:lnTo>
                  <a:lnTo>
                    <a:pt x="1243" y="493"/>
                  </a:lnTo>
                  <a:lnTo>
                    <a:pt x="1243" y="441"/>
                  </a:lnTo>
                  <a:lnTo>
                    <a:pt x="1218" y="363"/>
                  </a:lnTo>
                  <a:lnTo>
                    <a:pt x="1166" y="337"/>
                  </a:lnTo>
                  <a:lnTo>
                    <a:pt x="1088" y="311"/>
                  </a:lnTo>
                  <a:lnTo>
                    <a:pt x="1036" y="311"/>
                  </a:lnTo>
                  <a:lnTo>
                    <a:pt x="855" y="337"/>
                  </a:lnTo>
                  <a:lnTo>
                    <a:pt x="725" y="311"/>
                  </a:lnTo>
                  <a:lnTo>
                    <a:pt x="596" y="285"/>
                  </a:lnTo>
                  <a:lnTo>
                    <a:pt x="492" y="234"/>
                  </a:lnTo>
                  <a:lnTo>
                    <a:pt x="363" y="130"/>
                  </a:lnTo>
                  <a:lnTo>
                    <a:pt x="311" y="78"/>
                  </a:lnTo>
                  <a:lnTo>
                    <a:pt x="259" y="26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67"/>
            <p:cNvSpPr/>
            <p:nvPr/>
          </p:nvSpPr>
          <p:spPr>
            <a:xfrm>
              <a:off x="6438891" y="1272100"/>
              <a:ext cx="299612" cy="176203"/>
            </a:xfrm>
            <a:custGeom>
              <a:avLst/>
              <a:gdLst/>
              <a:ahLst/>
              <a:cxnLst/>
              <a:rect l="l" t="t" r="r" b="b"/>
              <a:pathLst>
                <a:path w="19114" h="11241" extrusionOk="0">
                  <a:moveTo>
                    <a:pt x="8418" y="0"/>
                  </a:moveTo>
                  <a:lnTo>
                    <a:pt x="7951" y="26"/>
                  </a:lnTo>
                  <a:lnTo>
                    <a:pt x="7485" y="78"/>
                  </a:lnTo>
                  <a:lnTo>
                    <a:pt x="7045" y="182"/>
                  </a:lnTo>
                  <a:lnTo>
                    <a:pt x="6605" y="285"/>
                  </a:lnTo>
                  <a:lnTo>
                    <a:pt x="6164" y="415"/>
                  </a:lnTo>
                  <a:lnTo>
                    <a:pt x="5750" y="570"/>
                  </a:lnTo>
                  <a:lnTo>
                    <a:pt x="5336" y="751"/>
                  </a:lnTo>
                  <a:lnTo>
                    <a:pt x="4947" y="959"/>
                  </a:lnTo>
                  <a:lnTo>
                    <a:pt x="4559" y="1166"/>
                  </a:lnTo>
                  <a:lnTo>
                    <a:pt x="4196" y="1425"/>
                  </a:lnTo>
                  <a:lnTo>
                    <a:pt x="3833" y="1658"/>
                  </a:lnTo>
                  <a:lnTo>
                    <a:pt x="3497" y="1943"/>
                  </a:lnTo>
                  <a:lnTo>
                    <a:pt x="3160" y="2202"/>
                  </a:lnTo>
                  <a:lnTo>
                    <a:pt x="2849" y="2487"/>
                  </a:lnTo>
                  <a:lnTo>
                    <a:pt x="2254" y="3082"/>
                  </a:lnTo>
                  <a:lnTo>
                    <a:pt x="1736" y="3704"/>
                  </a:lnTo>
                  <a:lnTo>
                    <a:pt x="1269" y="4325"/>
                  </a:lnTo>
                  <a:lnTo>
                    <a:pt x="881" y="4921"/>
                  </a:lnTo>
                  <a:lnTo>
                    <a:pt x="544" y="5491"/>
                  </a:lnTo>
                  <a:lnTo>
                    <a:pt x="311" y="6035"/>
                  </a:lnTo>
                  <a:lnTo>
                    <a:pt x="130" y="6527"/>
                  </a:lnTo>
                  <a:lnTo>
                    <a:pt x="78" y="6734"/>
                  </a:lnTo>
                  <a:lnTo>
                    <a:pt x="52" y="6941"/>
                  </a:lnTo>
                  <a:lnTo>
                    <a:pt x="0" y="7304"/>
                  </a:lnTo>
                  <a:lnTo>
                    <a:pt x="0" y="7615"/>
                  </a:lnTo>
                  <a:lnTo>
                    <a:pt x="26" y="7900"/>
                  </a:lnTo>
                  <a:lnTo>
                    <a:pt x="78" y="8159"/>
                  </a:lnTo>
                  <a:lnTo>
                    <a:pt x="130" y="8366"/>
                  </a:lnTo>
                  <a:lnTo>
                    <a:pt x="208" y="8573"/>
                  </a:lnTo>
                  <a:lnTo>
                    <a:pt x="311" y="8728"/>
                  </a:lnTo>
                  <a:lnTo>
                    <a:pt x="389" y="8858"/>
                  </a:lnTo>
                  <a:lnTo>
                    <a:pt x="493" y="8987"/>
                  </a:lnTo>
                  <a:lnTo>
                    <a:pt x="596" y="9065"/>
                  </a:lnTo>
                  <a:lnTo>
                    <a:pt x="751" y="9195"/>
                  </a:lnTo>
                  <a:lnTo>
                    <a:pt x="881" y="9246"/>
                  </a:lnTo>
                  <a:lnTo>
                    <a:pt x="933" y="9272"/>
                  </a:lnTo>
                  <a:lnTo>
                    <a:pt x="1218" y="9324"/>
                  </a:lnTo>
                  <a:lnTo>
                    <a:pt x="1503" y="9376"/>
                  </a:lnTo>
                  <a:lnTo>
                    <a:pt x="1917" y="9505"/>
                  </a:lnTo>
                  <a:lnTo>
                    <a:pt x="2305" y="9687"/>
                  </a:lnTo>
                  <a:lnTo>
                    <a:pt x="2642" y="9894"/>
                  </a:lnTo>
                  <a:lnTo>
                    <a:pt x="2953" y="10127"/>
                  </a:lnTo>
                  <a:lnTo>
                    <a:pt x="3238" y="10386"/>
                  </a:lnTo>
                  <a:lnTo>
                    <a:pt x="3471" y="10671"/>
                  </a:lnTo>
                  <a:lnTo>
                    <a:pt x="3704" y="10956"/>
                  </a:lnTo>
                  <a:lnTo>
                    <a:pt x="3911" y="11241"/>
                  </a:lnTo>
                  <a:lnTo>
                    <a:pt x="3989" y="10878"/>
                  </a:lnTo>
                  <a:lnTo>
                    <a:pt x="4041" y="10645"/>
                  </a:lnTo>
                  <a:lnTo>
                    <a:pt x="4144" y="10386"/>
                  </a:lnTo>
                  <a:lnTo>
                    <a:pt x="4274" y="10101"/>
                  </a:lnTo>
                  <a:lnTo>
                    <a:pt x="4429" y="9790"/>
                  </a:lnTo>
                  <a:lnTo>
                    <a:pt x="4636" y="9454"/>
                  </a:lnTo>
                  <a:lnTo>
                    <a:pt x="4895" y="9117"/>
                  </a:lnTo>
                  <a:lnTo>
                    <a:pt x="5180" y="8780"/>
                  </a:lnTo>
                  <a:lnTo>
                    <a:pt x="5543" y="8469"/>
                  </a:lnTo>
                  <a:lnTo>
                    <a:pt x="5957" y="8159"/>
                  </a:lnTo>
                  <a:lnTo>
                    <a:pt x="6423" y="7874"/>
                  </a:lnTo>
                  <a:lnTo>
                    <a:pt x="6967" y="7641"/>
                  </a:lnTo>
                  <a:lnTo>
                    <a:pt x="7252" y="7511"/>
                  </a:lnTo>
                  <a:lnTo>
                    <a:pt x="7589" y="7407"/>
                  </a:lnTo>
                  <a:lnTo>
                    <a:pt x="7926" y="7330"/>
                  </a:lnTo>
                  <a:lnTo>
                    <a:pt x="8262" y="7252"/>
                  </a:lnTo>
                  <a:lnTo>
                    <a:pt x="8651" y="7174"/>
                  </a:lnTo>
                  <a:lnTo>
                    <a:pt x="9039" y="7123"/>
                  </a:lnTo>
                  <a:lnTo>
                    <a:pt x="9246" y="7123"/>
                  </a:lnTo>
                  <a:lnTo>
                    <a:pt x="9402" y="6760"/>
                  </a:lnTo>
                  <a:lnTo>
                    <a:pt x="9531" y="6423"/>
                  </a:lnTo>
                  <a:lnTo>
                    <a:pt x="9609" y="6113"/>
                  </a:lnTo>
                  <a:lnTo>
                    <a:pt x="9687" y="5828"/>
                  </a:lnTo>
                  <a:lnTo>
                    <a:pt x="9713" y="5413"/>
                  </a:lnTo>
                  <a:lnTo>
                    <a:pt x="9713" y="5258"/>
                  </a:lnTo>
                  <a:lnTo>
                    <a:pt x="9713" y="5102"/>
                  </a:lnTo>
                  <a:lnTo>
                    <a:pt x="9738" y="4947"/>
                  </a:lnTo>
                  <a:lnTo>
                    <a:pt x="9816" y="4818"/>
                  </a:lnTo>
                  <a:lnTo>
                    <a:pt x="9946" y="4714"/>
                  </a:lnTo>
                  <a:lnTo>
                    <a:pt x="10101" y="4610"/>
                  </a:lnTo>
                  <a:lnTo>
                    <a:pt x="10308" y="4533"/>
                  </a:lnTo>
                  <a:lnTo>
                    <a:pt x="10541" y="4481"/>
                  </a:lnTo>
                  <a:lnTo>
                    <a:pt x="10800" y="4429"/>
                  </a:lnTo>
                  <a:lnTo>
                    <a:pt x="11085" y="4377"/>
                  </a:lnTo>
                  <a:lnTo>
                    <a:pt x="11396" y="4351"/>
                  </a:lnTo>
                  <a:lnTo>
                    <a:pt x="12095" y="4351"/>
                  </a:lnTo>
                  <a:lnTo>
                    <a:pt x="12820" y="4403"/>
                  </a:lnTo>
                  <a:lnTo>
                    <a:pt x="13623" y="4507"/>
                  </a:lnTo>
                  <a:lnTo>
                    <a:pt x="14400" y="4662"/>
                  </a:lnTo>
                  <a:lnTo>
                    <a:pt x="15177" y="4843"/>
                  </a:lnTo>
                  <a:lnTo>
                    <a:pt x="15540" y="4973"/>
                  </a:lnTo>
                  <a:lnTo>
                    <a:pt x="15902" y="5102"/>
                  </a:lnTo>
                  <a:lnTo>
                    <a:pt x="16239" y="5258"/>
                  </a:lnTo>
                  <a:lnTo>
                    <a:pt x="16576" y="5413"/>
                  </a:lnTo>
                  <a:lnTo>
                    <a:pt x="16861" y="5595"/>
                  </a:lnTo>
                  <a:lnTo>
                    <a:pt x="17146" y="5776"/>
                  </a:lnTo>
                  <a:lnTo>
                    <a:pt x="17379" y="5957"/>
                  </a:lnTo>
                  <a:lnTo>
                    <a:pt x="17586" y="6164"/>
                  </a:lnTo>
                  <a:lnTo>
                    <a:pt x="17767" y="6372"/>
                  </a:lnTo>
                  <a:lnTo>
                    <a:pt x="17897" y="6605"/>
                  </a:lnTo>
                  <a:lnTo>
                    <a:pt x="18000" y="6838"/>
                  </a:lnTo>
                  <a:lnTo>
                    <a:pt x="18052" y="7097"/>
                  </a:lnTo>
                  <a:lnTo>
                    <a:pt x="18182" y="8521"/>
                  </a:lnTo>
                  <a:lnTo>
                    <a:pt x="18259" y="9428"/>
                  </a:lnTo>
                  <a:lnTo>
                    <a:pt x="18311" y="10179"/>
                  </a:lnTo>
                  <a:lnTo>
                    <a:pt x="18285" y="10308"/>
                  </a:lnTo>
                  <a:lnTo>
                    <a:pt x="18337" y="10334"/>
                  </a:lnTo>
                  <a:lnTo>
                    <a:pt x="18415" y="10386"/>
                  </a:lnTo>
                  <a:lnTo>
                    <a:pt x="18466" y="10386"/>
                  </a:lnTo>
                  <a:lnTo>
                    <a:pt x="18544" y="10360"/>
                  </a:lnTo>
                  <a:lnTo>
                    <a:pt x="18596" y="10334"/>
                  </a:lnTo>
                  <a:lnTo>
                    <a:pt x="18674" y="10230"/>
                  </a:lnTo>
                  <a:lnTo>
                    <a:pt x="18751" y="10127"/>
                  </a:lnTo>
                  <a:lnTo>
                    <a:pt x="18829" y="9946"/>
                  </a:lnTo>
                  <a:lnTo>
                    <a:pt x="18881" y="9712"/>
                  </a:lnTo>
                  <a:lnTo>
                    <a:pt x="18959" y="9402"/>
                  </a:lnTo>
                  <a:lnTo>
                    <a:pt x="19010" y="9039"/>
                  </a:lnTo>
                  <a:lnTo>
                    <a:pt x="19062" y="8573"/>
                  </a:lnTo>
                  <a:lnTo>
                    <a:pt x="19088" y="8029"/>
                  </a:lnTo>
                  <a:lnTo>
                    <a:pt x="19114" y="7382"/>
                  </a:lnTo>
                  <a:lnTo>
                    <a:pt x="19088" y="6915"/>
                  </a:lnTo>
                  <a:lnTo>
                    <a:pt x="19036" y="6475"/>
                  </a:lnTo>
                  <a:lnTo>
                    <a:pt x="18933" y="6061"/>
                  </a:lnTo>
                  <a:lnTo>
                    <a:pt x="18777" y="5620"/>
                  </a:lnTo>
                  <a:lnTo>
                    <a:pt x="18596" y="5232"/>
                  </a:lnTo>
                  <a:lnTo>
                    <a:pt x="18389" y="4818"/>
                  </a:lnTo>
                  <a:lnTo>
                    <a:pt x="18130" y="4429"/>
                  </a:lnTo>
                  <a:lnTo>
                    <a:pt x="17845" y="4066"/>
                  </a:lnTo>
                  <a:lnTo>
                    <a:pt x="17508" y="3678"/>
                  </a:lnTo>
                  <a:lnTo>
                    <a:pt x="17146" y="3315"/>
                  </a:lnTo>
                  <a:lnTo>
                    <a:pt x="16731" y="2953"/>
                  </a:lnTo>
                  <a:lnTo>
                    <a:pt x="16317" y="2616"/>
                  </a:lnTo>
                  <a:lnTo>
                    <a:pt x="15851" y="2305"/>
                  </a:lnTo>
                  <a:lnTo>
                    <a:pt x="15359" y="2020"/>
                  </a:lnTo>
                  <a:lnTo>
                    <a:pt x="14841" y="1736"/>
                  </a:lnTo>
                  <a:lnTo>
                    <a:pt x="14323" y="1451"/>
                  </a:lnTo>
                  <a:lnTo>
                    <a:pt x="13753" y="1218"/>
                  </a:lnTo>
                  <a:lnTo>
                    <a:pt x="13183" y="984"/>
                  </a:lnTo>
                  <a:lnTo>
                    <a:pt x="12587" y="777"/>
                  </a:lnTo>
                  <a:lnTo>
                    <a:pt x="11966" y="596"/>
                  </a:lnTo>
                  <a:lnTo>
                    <a:pt x="11344" y="441"/>
                  </a:lnTo>
                  <a:lnTo>
                    <a:pt x="10697" y="285"/>
                  </a:lnTo>
                  <a:lnTo>
                    <a:pt x="10049" y="156"/>
                  </a:lnTo>
                  <a:lnTo>
                    <a:pt x="9402" y="78"/>
                  </a:lnTo>
                  <a:lnTo>
                    <a:pt x="8910" y="26"/>
                  </a:lnTo>
                  <a:lnTo>
                    <a:pt x="841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67"/>
            <p:cNvSpPr/>
            <p:nvPr/>
          </p:nvSpPr>
          <p:spPr>
            <a:xfrm>
              <a:off x="6686117" y="1490907"/>
              <a:ext cx="22353" cy="17478"/>
            </a:xfrm>
            <a:custGeom>
              <a:avLst/>
              <a:gdLst/>
              <a:ahLst/>
              <a:cxnLst/>
              <a:rect l="l" t="t" r="r" b="b"/>
              <a:pathLst>
                <a:path w="1426" h="1115" extrusionOk="0">
                  <a:moveTo>
                    <a:pt x="1011" y="1"/>
                  </a:moveTo>
                  <a:lnTo>
                    <a:pt x="752" y="53"/>
                  </a:lnTo>
                  <a:lnTo>
                    <a:pt x="545" y="105"/>
                  </a:lnTo>
                  <a:lnTo>
                    <a:pt x="364" y="156"/>
                  </a:lnTo>
                  <a:lnTo>
                    <a:pt x="208" y="234"/>
                  </a:lnTo>
                  <a:lnTo>
                    <a:pt x="105" y="312"/>
                  </a:lnTo>
                  <a:lnTo>
                    <a:pt x="27" y="389"/>
                  </a:lnTo>
                  <a:lnTo>
                    <a:pt x="1" y="493"/>
                  </a:lnTo>
                  <a:lnTo>
                    <a:pt x="27" y="597"/>
                  </a:lnTo>
                  <a:lnTo>
                    <a:pt x="105" y="700"/>
                  </a:lnTo>
                  <a:lnTo>
                    <a:pt x="234" y="778"/>
                  </a:lnTo>
                  <a:lnTo>
                    <a:pt x="389" y="882"/>
                  </a:lnTo>
                  <a:lnTo>
                    <a:pt x="597" y="959"/>
                  </a:lnTo>
                  <a:lnTo>
                    <a:pt x="856" y="1037"/>
                  </a:lnTo>
                  <a:lnTo>
                    <a:pt x="1115" y="1089"/>
                  </a:lnTo>
                  <a:lnTo>
                    <a:pt x="1425" y="1115"/>
                  </a:lnTo>
                  <a:lnTo>
                    <a:pt x="1348" y="545"/>
                  </a:lnTo>
                  <a:lnTo>
                    <a:pt x="1270" y="1"/>
                  </a:lnTo>
                  <a:close/>
                </a:path>
              </a:pathLst>
            </a:custGeom>
            <a:solidFill>
              <a:srgbClr val="9D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67"/>
            <p:cNvSpPr/>
            <p:nvPr/>
          </p:nvSpPr>
          <p:spPr>
            <a:xfrm>
              <a:off x="6686117" y="1490907"/>
              <a:ext cx="22353" cy="17478"/>
            </a:xfrm>
            <a:custGeom>
              <a:avLst/>
              <a:gdLst/>
              <a:ahLst/>
              <a:cxnLst/>
              <a:rect l="l" t="t" r="r" b="b"/>
              <a:pathLst>
                <a:path w="1426" h="1115" fill="none" extrusionOk="0">
                  <a:moveTo>
                    <a:pt x="1270" y="1"/>
                  </a:moveTo>
                  <a:lnTo>
                    <a:pt x="1270" y="1"/>
                  </a:lnTo>
                  <a:lnTo>
                    <a:pt x="1011" y="1"/>
                  </a:lnTo>
                  <a:lnTo>
                    <a:pt x="752" y="53"/>
                  </a:lnTo>
                  <a:lnTo>
                    <a:pt x="545" y="105"/>
                  </a:lnTo>
                  <a:lnTo>
                    <a:pt x="364" y="156"/>
                  </a:lnTo>
                  <a:lnTo>
                    <a:pt x="208" y="234"/>
                  </a:lnTo>
                  <a:lnTo>
                    <a:pt x="105" y="312"/>
                  </a:lnTo>
                  <a:lnTo>
                    <a:pt x="27" y="389"/>
                  </a:lnTo>
                  <a:lnTo>
                    <a:pt x="1" y="493"/>
                  </a:lnTo>
                  <a:lnTo>
                    <a:pt x="1" y="493"/>
                  </a:lnTo>
                  <a:lnTo>
                    <a:pt x="27" y="597"/>
                  </a:lnTo>
                  <a:lnTo>
                    <a:pt x="105" y="700"/>
                  </a:lnTo>
                  <a:lnTo>
                    <a:pt x="234" y="778"/>
                  </a:lnTo>
                  <a:lnTo>
                    <a:pt x="389" y="882"/>
                  </a:lnTo>
                  <a:lnTo>
                    <a:pt x="597" y="959"/>
                  </a:lnTo>
                  <a:lnTo>
                    <a:pt x="856" y="1037"/>
                  </a:lnTo>
                  <a:lnTo>
                    <a:pt x="1115" y="1089"/>
                  </a:lnTo>
                  <a:lnTo>
                    <a:pt x="1425" y="1115"/>
                  </a:lnTo>
                  <a:lnTo>
                    <a:pt x="1425" y="1115"/>
                  </a:lnTo>
                  <a:lnTo>
                    <a:pt x="1348" y="545"/>
                  </a:lnTo>
                  <a:lnTo>
                    <a:pt x="1270" y="1"/>
                  </a:lnTo>
                  <a:lnTo>
                    <a:pt x="12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67"/>
            <p:cNvSpPr/>
            <p:nvPr/>
          </p:nvSpPr>
          <p:spPr>
            <a:xfrm>
              <a:off x="6649986" y="1458037"/>
              <a:ext cx="28842" cy="52793"/>
            </a:xfrm>
            <a:custGeom>
              <a:avLst/>
              <a:gdLst/>
              <a:ahLst/>
              <a:cxnLst/>
              <a:rect l="l" t="t" r="r" b="b"/>
              <a:pathLst>
                <a:path w="1840" h="3368" extrusionOk="0">
                  <a:moveTo>
                    <a:pt x="182" y="0"/>
                  </a:moveTo>
                  <a:lnTo>
                    <a:pt x="105" y="26"/>
                  </a:lnTo>
                  <a:lnTo>
                    <a:pt x="53" y="78"/>
                  </a:lnTo>
                  <a:lnTo>
                    <a:pt x="1" y="156"/>
                  </a:lnTo>
                  <a:lnTo>
                    <a:pt x="1" y="233"/>
                  </a:lnTo>
                  <a:lnTo>
                    <a:pt x="79" y="622"/>
                  </a:lnTo>
                  <a:lnTo>
                    <a:pt x="156" y="958"/>
                  </a:lnTo>
                  <a:lnTo>
                    <a:pt x="286" y="1295"/>
                  </a:lnTo>
                  <a:lnTo>
                    <a:pt x="415" y="1606"/>
                  </a:lnTo>
                  <a:lnTo>
                    <a:pt x="571" y="1891"/>
                  </a:lnTo>
                  <a:lnTo>
                    <a:pt x="752" y="2150"/>
                  </a:lnTo>
                  <a:lnTo>
                    <a:pt x="985" y="2383"/>
                  </a:lnTo>
                  <a:lnTo>
                    <a:pt x="1218" y="2590"/>
                  </a:lnTo>
                  <a:lnTo>
                    <a:pt x="519" y="2953"/>
                  </a:lnTo>
                  <a:lnTo>
                    <a:pt x="441" y="3004"/>
                  </a:lnTo>
                  <a:lnTo>
                    <a:pt x="415" y="3082"/>
                  </a:lnTo>
                  <a:lnTo>
                    <a:pt x="389" y="3160"/>
                  </a:lnTo>
                  <a:lnTo>
                    <a:pt x="415" y="3238"/>
                  </a:lnTo>
                  <a:lnTo>
                    <a:pt x="493" y="3315"/>
                  </a:lnTo>
                  <a:lnTo>
                    <a:pt x="597" y="3367"/>
                  </a:lnTo>
                  <a:lnTo>
                    <a:pt x="648" y="3367"/>
                  </a:lnTo>
                  <a:lnTo>
                    <a:pt x="700" y="3341"/>
                  </a:lnTo>
                  <a:lnTo>
                    <a:pt x="1710" y="2823"/>
                  </a:lnTo>
                  <a:lnTo>
                    <a:pt x="1788" y="2771"/>
                  </a:lnTo>
                  <a:lnTo>
                    <a:pt x="1840" y="2668"/>
                  </a:lnTo>
                  <a:lnTo>
                    <a:pt x="1814" y="2538"/>
                  </a:lnTo>
                  <a:lnTo>
                    <a:pt x="1736" y="2461"/>
                  </a:lnTo>
                  <a:lnTo>
                    <a:pt x="1477" y="2253"/>
                  </a:lnTo>
                  <a:lnTo>
                    <a:pt x="1244" y="2046"/>
                  </a:lnTo>
                  <a:lnTo>
                    <a:pt x="1037" y="1787"/>
                  </a:lnTo>
                  <a:lnTo>
                    <a:pt x="881" y="1528"/>
                  </a:lnTo>
                  <a:lnTo>
                    <a:pt x="726" y="1243"/>
                  </a:lnTo>
                  <a:lnTo>
                    <a:pt x="597" y="907"/>
                  </a:lnTo>
                  <a:lnTo>
                    <a:pt x="519" y="570"/>
                  </a:lnTo>
                  <a:lnTo>
                    <a:pt x="441" y="181"/>
                  </a:lnTo>
                  <a:lnTo>
                    <a:pt x="415" y="104"/>
                  </a:lnTo>
                  <a:lnTo>
                    <a:pt x="363" y="26"/>
                  </a:lnTo>
                  <a:lnTo>
                    <a:pt x="286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67"/>
            <p:cNvSpPr/>
            <p:nvPr/>
          </p:nvSpPr>
          <p:spPr>
            <a:xfrm>
              <a:off x="6576517" y="1404036"/>
              <a:ext cx="66995" cy="25190"/>
            </a:xfrm>
            <a:custGeom>
              <a:avLst/>
              <a:gdLst/>
              <a:ahLst/>
              <a:cxnLst/>
              <a:rect l="l" t="t" r="r" b="b"/>
              <a:pathLst>
                <a:path w="4274" h="1607" extrusionOk="0">
                  <a:moveTo>
                    <a:pt x="1735" y="1"/>
                  </a:moveTo>
                  <a:lnTo>
                    <a:pt x="1451" y="52"/>
                  </a:lnTo>
                  <a:lnTo>
                    <a:pt x="1192" y="104"/>
                  </a:lnTo>
                  <a:lnTo>
                    <a:pt x="958" y="182"/>
                  </a:lnTo>
                  <a:lnTo>
                    <a:pt x="544" y="363"/>
                  </a:lnTo>
                  <a:lnTo>
                    <a:pt x="259" y="519"/>
                  </a:lnTo>
                  <a:lnTo>
                    <a:pt x="0" y="674"/>
                  </a:lnTo>
                  <a:lnTo>
                    <a:pt x="311" y="700"/>
                  </a:lnTo>
                  <a:lnTo>
                    <a:pt x="1114" y="778"/>
                  </a:lnTo>
                  <a:lnTo>
                    <a:pt x="1580" y="829"/>
                  </a:lnTo>
                  <a:lnTo>
                    <a:pt x="2072" y="933"/>
                  </a:lnTo>
                  <a:lnTo>
                    <a:pt x="2538" y="1037"/>
                  </a:lnTo>
                  <a:lnTo>
                    <a:pt x="2745" y="1114"/>
                  </a:lnTo>
                  <a:lnTo>
                    <a:pt x="2927" y="1192"/>
                  </a:lnTo>
                  <a:lnTo>
                    <a:pt x="3186" y="1347"/>
                  </a:lnTo>
                  <a:lnTo>
                    <a:pt x="3419" y="1503"/>
                  </a:lnTo>
                  <a:lnTo>
                    <a:pt x="3497" y="1554"/>
                  </a:lnTo>
                  <a:lnTo>
                    <a:pt x="3600" y="1606"/>
                  </a:lnTo>
                  <a:lnTo>
                    <a:pt x="3781" y="1606"/>
                  </a:lnTo>
                  <a:lnTo>
                    <a:pt x="3937" y="1580"/>
                  </a:lnTo>
                  <a:lnTo>
                    <a:pt x="4092" y="1477"/>
                  </a:lnTo>
                  <a:lnTo>
                    <a:pt x="4196" y="1347"/>
                  </a:lnTo>
                  <a:lnTo>
                    <a:pt x="4248" y="1192"/>
                  </a:lnTo>
                  <a:lnTo>
                    <a:pt x="4274" y="1114"/>
                  </a:lnTo>
                  <a:lnTo>
                    <a:pt x="4274" y="1011"/>
                  </a:lnTo>
                  <a:lnTo>
                    <a:pt x="4248" y="933"/>
                  </a:lnTo>
                  <a:lnTo>
                    <a:pt x="4196" y="829"/>
                  </a:lnTo>
                  <a:lnTo>
                    <a:pt x="4040" y="648"/>
                  </a:lnTo>
                  <a:lnTo>
                    <a:pt x="3859" y="467"/>
                  </a:lnTo>
                  <a:lnTo>
                    <a:pt x="3626" y="311"/>
                  </a:lnTo>
                  <a:lnTo>
                    <a:pt x="3341" y="182"/>
                  </a:lnTo>
                  <a:lnTo>
                    <a:pt x="3004" y="78"/>
                  </a:lnTo>
                  <a:lnTo>
                    <a:pt x="2668" y="26"/>
                  </a:lnTo>
                  <a:lnTo>
                    <a:pt x="2331" y="1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67"/>
            <p:cNvSpPr/>
            <p:nvPr/>
          </p:nvSpPr>
          <p:spPr>
            <a:xfrm>
              <a:off x="6669078" y="1413379"/>
              <a:ext cx="56446" cy="20722"/>
            </a:xfrm>
            <a:custGeom>
              <a:avLst/>
              <a:gdLst/>
              <a:ahLst/>
              <a:cxnLst/>
              <a:rect l="l" t="t" r="r" b="b"/>
              <a:pathLst>
                <a:path w="3601" h="1322" extrusionOk="0">
                  <a:moveTo>
                    <a:pt x="1476" y="0"/>
                  </a:moveTo>
                  <a:lnTo>
                    <a:pt x="1140" y="26"/>
                  </a:lnTo>
                  <a:lnTo>
                    <a:pt x="829" y="78"/>
                  </a:lnTo>
                  <a:lnTo>
                    <a:pt x="544" y="156"/>
                  </a:lnTo>
                  <a:lnTo>
                    <a:pt x="337" y="285"/>
                  </a:lnTo>
                  <a:lnTo>
                    <a:pt x="156" y="441"/>
                  </a:lnTo>
                  <a:lnTo>
                    <a:pt x="78" y="518"/>
                  </a:lnTo>
                  <a:lnTo>
                    <a:pt x="26" y="596"/>
                  </a:lnTo>
                  <a:lnTo>
                    <a:pt x="0" y="674"/>
                  </a:lnTo>
                  <a:lnTo>
                    <a:pt x="0" y="751"/>
                  </a:lnTo>
                  <a:lnTo>
                    <a:pt x="0" y="933"/>
                  </a:lnTo>
                  <a:lnTo>
                    <a:pt x="78" y="1088"/>
                  </a:lnTo>
                  <a:lnTo>
                    <a:pt x="207" y="1217"/>
                  </a:lnTo>
                  <a:lnTo>
                    <a:pt x="363" y="1295"/>
                  </a:lnTo>
                  <a:lnTo>
                    <a:pt x="440" y="1321"/>
                  </a:lnTo>
                  <a:lnTo>
                    <a:pt x="622" y="1321"/>
                  </a:lnTo>
                  <a:lnTo>
                    <a:pt x="725" y="1295"/>
                  </a:lnTo>
                  <a:lnTo>
                    <a:pt x="984" y="1192"/>
                  </a:lnTo>
                  <a:lnTo>
                    <a:pt x="1295" y="1114"/>
                  </a:lnTo>
                  <a:lnTo>
                    <a:pt x="1658" y="1062"/>
                  </a:lnTo>
                  <a:lnTo>
                    <a:pt x="2072" y="1036"/>
                  </a:lnTo>
                  <a:lnTo>
                    <a:pt x="2461" y="1036"/>
                  </a:lnTo>
                  <a:lnTo>
                    <a:pt x="2823" y="1062"/>
                  </a:lnTo>
                  <a:lnTo>
                    <a:pt x="3393" y="1140"/>
                  </a:lnTo>
                  <a:lnTo>
                    <a:pt x="3600" y="1192"/>
                  </a:lnTo>
                  <a:lnTo>
                    <a:pt x="3600" y="1192"/>
                  </a:lnTo>
                  <a:lnTo>
                    <a:pt x="3574" y="1114"/>
                  </a:lnTo>
                  <a:lnTo>
                    <a:pt x="3497" y="984"/>
                  </a:lnTo>
                  <a:lnTo>
                    <a:pt x="3341" y="777"/>
                  </a:lnTo>
                  <a:lnTo>
                    <a:pt x="3108" y="544"/>
                  </a:lnTo>
                  <a:lnTo>
                    <a:pt x="2953" y="441"/>
                  </a:lnTo>
                  <a:lnTo>
                    <a:pt x="2797" y="337"/>
                  </a:lnTo>
                  <a:lnTo>
                    <a:pt x="2590" y="233"/>
                  </a:lnTo>
                  <a:lnTo>
                    <a:pt x="2357" y="156"/>
                  </a:lnTo>
                  <a:lnTo>
                    <a:pt x="2098" y="78"/>
                  </a:lnTo>
                  <a:lnTo>
                    <a:pt x="1813" y="26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1817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67"/>
            <p:cNvSpPr/>
            <p:nvPr/>
          </p:nvSpPr>
          <p:spPr>
            <a:xfrm>
              <a:off x="6561093" y="1483603"/>
              <a:ext cx="56038" cy="18700"/>
            </a:xfrm>
            <a:custGeom>
              <a:avLst/>
              <a:gdLst/>
              <a:ahLst/>
              <a:cxnLst/>
              <a:rect l="l" t="t" r="r" b="b"/>
              <a:pathLst>
                <a:path w="3575" h="1193" extrusionOk="0">
                  <a:moveTo>
                    <a:pt x="1217" y="1"/>
                  </a:moveTo>
                  <a:lnTo>
                    <a:pt x="932" y="27"/>
                  </a:lnTo>
                  <a:lnTo>
                    <a:pt x="673" y="78"/>
                  </a:lnTo>
                  <a:lnTo>
                    <a:pt x="440" y="130"/>
                  </a:lnTo>
                  <a:lnTo>
                    <a:pt x="259" y="208"/>
                  </a:lnTo>
                  <a:lnTo>
                    <a:pt x="130" y="286"/>
                  </a:lnTo>
                  <a:lnTo>
                    <a:pt x="26" y="389"/>
                  </a:lnTo>
                  <a:lnTo>
                    <a:pt x="0" y="493"/>
                  </a:lnTo>
                  <a:lnTo>
                    <a:pt x="0" y="571"/>
                  </a:lnTo>
                  <a:lnTo>
                    <a:pt x="26" y="622"/>
                  </a:lnTo>
                  <a:lnTo>
                    <a:pt x="130" y="726"/>
                  </a:lnTo>
                  <a:lnTo>
                    <a:pt x="285" y="830"/>
                  </a:lnTo>
                  <a:lnTo>
                    <a:pt x="492" y="933"/>
                  </a:lnTo>
                  <a:lnTo>
                    <a:pt x="751" y="1037"/>
                  </a:lnTo>
                  <a:lnTo>
                    <a:pt x="1062" y="1089"/>
                  </a:lnTo>
                  <a:lnTo>
                    <a:pt x="1399" y="1140"/>
                  </a:lnTo>
                  <a:lnTo>
                    <a:pt x="1761" y="1166"/>
                  </a:lnTo>
                  <a:lnTo>
                    <a:pt x="2046" y="1192"/>
                  </a:lnTo>
                  <a:lnTo>
                    <a:pt x="2357" y="1166"/>
                  </a:lnTo>
                  <a:lnTo>
                    <a:pt x="2642" y="1140"/>
                  </a:lnTo>
                  <a:lnTo>
                    <a:pt x="2901" y="1089"/>
                  </a:lnTo>
                  <a:lnTo>
                    <a:pt x="3134" y="1037"/>
                  </a:lnTo>
                  <a:lnTo>
                    <a:pt x="3315" y="959"/>
                  </a:lnTo>
                  <a:lnTo>
                    <a:pt x="3445" y="881"/>
                  </a:lnTo>
                  <a:lnTo>
                    <a:pt x="3548" y="778"/>
                  </a:lnTo>
                  <a:lnTo>
                    <a:pt x="3574" y="674"/>
                  </a:lnTo>
                  <a:lnTo>
                    <a:pt x="3574" y="622"/>
                  </a:lnTo>
                  <a:lnTo>
                    <a:pt x="3548" y="571"/>
                  </a:lnTo>
                  <a:lnTo>
                    <a:pt x="3445" y="441"/>
                  </a:lnTo>
                  <a:lnTo>
                    <a:pt x="3289" y="337"/>
                  </a:lnTo>
                  <a:lnTo>
                    <a:pt x="3082" y="234"/>
                  </a:lnTo>
                  <a:lnTo>
                    <a:pt x="2823" y="156"/>
                  </a:lnTo>
                  <a:lnTo>
                    <a:pt x="2512" y="78"/>
                  </a:lnTo>
                  <a:lnTo>
                    <a:pt x="2176" y="27"/>
                  </a:lnTo>
                  <a:lnTo>
                    <a:pt x="1813" y="1"/>
                  </a:lnTo>
                  <a:close/>
                </a:path>
              </a:pathLst>
            </a:custGeom>
            <a:solidFill>
              <a:srgbClr val="9D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67"/>
            <p:cNvSpPr/>
            <p:nvPr/>
          </p:nvSpPr>
          <p:spPr>
            <a:xfrm>
              <a:off x="6561093" y="1483603"/>
              <a:ext cx="56038" cy="18700"/>
            </a:xfrm>
            <a:custGeom>
              <a:avLst/>
              <a:gdLst/>
              <a:ahLst/>
              <a:cxnLst/>
              <a:rect l="l" t="t" r="r" b="b"/>
              <a:pathLst>
                <a:path w="3575" h="1193" fill="none" extrusionOk="0">
                  <a:moveTo>
                    <a:pt x="1528" y="1"/>
                  </a:moveTo>
                  <a:lnTo>
                    <a:pt x="1528" y="1"/>
                  </a:lnTo>
                  <a:lnTo>
                    <a:pt x="1217" y="1"/>
                  </a:lnTo>
                  <a:lnTo>
                    <a:pt x="932" y="27"/>
                  </a:lnTo>
                  <a:lnTo>
                    <a:pt x="673" y="78"/>
                  </a:lnTo>
                  <a:lnTo>
                    <a:pt x="440" y="130"/>
                  </a:lnTo>
                  <a:lnTo>
                    <a:pt x="259" y="208"/>
                  </a:lnTo>
                  <a:lnTo>
                    <a:pt x="130" y="286"/>
                  </a:lnTo>
                  <a:lnTo>
                    <a:pt x="26" y="389"/>
                  </a:lnTo>
                  <a:lnTo>
                    <a:pt x="0" y="493"/>
                  </a:lnTo>
                  <a:lnTo>
                    <a:pt x="0" y="493"/>
                  </a:lnTo>
                  <a:lnTo>
                    <a:pt x="0" y="571"/>
                  </a:lnTo>
                  <a:lnTo>
                    <a:pt x="26" y="622"/>
                  </a:lnTo>
                  <a:lnTo>
                    <a:pt x="130" y="726"/>
                  </a:lnTo>
                  <a:lnTo>
                    <a:pt x="285" y="830"/>
                  </a:lnTo>
                  <a:lnTo>
                    <a:pt x="492" y="933"/>
                  </a:lnTo>
                  <a:lnTo>
                    <a:pt x="751" y="1037"/>
                  </a:lnTo>
                  <a:lnTo>
                    <a:pt x="1062" y="1089"/>
                  </a:lnTo>
                  <a:lnTo>
                    <a:pt x="1399" y="1140"/>
                  </a:lnTo>
                  <a:lnTo>
                    <a:pt x="1761" y="1166"/>
                  </a:lnTo>
                  <a:lnTo>
                    <a:pt x="1761" y="1166"/>
                  </a:lnTo>
                  <a:lnTo>
                    <a:pt x="2046" y="1192"/>
                  </a:lnTo>
                  <a:lnTo>
                    <a:pt x="2046" y="1192"/>
                  </a:lnTo>
                  <a:lnTo>
                    <a:pt x="2357" y="1166"/>
                  </a:lnTo>
                  <a:lnTo>
                    <a:pt x="2642" y="1140"/>
                  </a:lnTo>
                  <a:lnTo>
                    <a:pt x="2901" y="1089"/>
                  </a:lnTo>
                  <a:lnTo>
                    <a:pt x="3134" y="1037"/>
                  </a:lnTo>
                  <a:lnTo>
                    <a:pt x="3315" y="959"/>
                  </a:lnTo>
                  <a:lnTo>
                    <a:pt x="3445" y="881"/>
                  </a:lnTo>
                  <a:lnTo>
                    <a:pt x="3548" y="778"/>
                  </a:lnTo>
                  <a:lnTo>
                    <a:pt x="3574" y="674"/>
                  </a:lnTo>
                  <a:lnTo>
                    <a:pt x="3574" y="674"/>
                  </a:lnTo>
                  <a:lnTo>
                    <a:pt x="3574" y="622"/>
                  </a:lnTo>
                  <a:lnTo>
                    <a:pt x="3548" y="571"/>
                  </a:lnTo>
                  <a:lnTo>
                    <a:pt x="3445" y="441"/>
                  </a:lnTo>
                  <a:lnTo>
                    <a:pt x="3289" y="337"/>
                  </a:lnTo>
                  <a:lnTo>
                    <a:pt x="3082" y="234"/>
                  </a:lnTo>
                  <a:lnTo>
                    <a:pt x="2823" y="156"/>
                  </a:lnTo>
                  <a:lnTo>
                    <a:pt x="2512" y="78"/>
                  </a:lnTo>
                  <a:lnTo>
                    <a:pt x="2176" y="27"/>
                  </a:lnTo>
                  <a:lnTo>
                    <a:pt x="1813" y="1"/>
                  </a:lnTo>
                  <a:lnTo>
                    <a:pt x="1813" y="1"/>
                  </a:lnTo>
                  <a:lnTo>
                    <a:pt x="152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67"/>
            <p:cNvSpPr/>
            <p:nvPr/>
          </p:nvSpPr>
          <p:spPr>
            <a:xfrm>
              <a:off x="6498973" y="1504717"/>
              <a:ext cx="27619" cy="19500"/>
            </a:xfrm>
            <a:custGeom>
              <a:avLst/>
              <a:gdLst/>
              <a:ahLst/>
              <a:cxnLst/>
              <a:rect l="l" t="t" r="r" b="b"/>
              <a:pathLst>
                <a:path w="1762" h="1244" extrusionOk="0">
                  <a:moveTo>
                    <a:pt x="1451" y="1"/>
                  </a:moveTo>
                  <a:lnTo>
                    <a:pt x="1347" y="52"/>
                  </a:lnTo>
                  <a:lnTo>
                    <a:pt x="1295" y="104"/>
                  </a:lnTo>
                  <a:lnTo>
                    <a:pt x="1140" y="285"/>
                  </a:lnTo>
                  <a:lnTo>
                    <a:pt x="985" y="415"/>
                  </a:lnTo>
                  <a:lnTo>
                    <a:pt x="803" y="519"/>
                  </a:lnTo>
                  <a:lnTo>
                    <a:pt x="648" y="596"/>
                  </a:lnTo>
                  <a:lnTo>
                    <a:pt x="389" y="674"/>
                  </a:lnTo>
                  <a:lnTo>
                    <a:pt x="182" y="726"/>
                  </a:lnTo>
                  <a:lnTo>
                    <a:pt x="0" y="726"/>
                  </a:lnTo>
                  <a:lnTo>
                    <a:pt x="104" y="1062"/>
                  </a:lnTo>
                  <a:lnTo>
                    <a:pt x="182" y="1218"/>
                  </a:lnTo>
                  <a:lnTo>
                    <a:pt x="182" y="1244"/>
                  </a:lnTo>
                  <a:lnTo>
                    <a:pt x="415" y="1192"/>
                  </a:lnTo>
                  <a:lnTo>
                    <a:pt x="648" y="1140"/>
                  </a:lnTo>
                  <a:lnTo>
                    <a:pt x="907" y="1062"/>
                  </a:lnTo>
                  <a:lnTo>
                    <a:pt x="1166" y="933"/>
                  </a:lnTo>
                  <a:lnTo>
                    <a:pt x="1321" y="829"/>
                  </a:lnTo>
                  <a:lnTo>
                    <a:pt x="1451" y="700"/>
                  </a:lnTo>
                  <a:lnTo>
                    <a:pt x="1580" y="570"/>
                  </a:lnTo>
                  <a:lnTo>
                    <a:pt x="1710" y="415"/>
                  </a:lnTo>
                  <a:lnTo>
                    <a:pt x="1762" y="311"/>
                  </a:lnTo>
                  <a:lnTo>
                    <a:pt x="1762" y="208"/>
                  </a:lnTo>
                  <a:lnTo>
                    <a:pt x="1710" y="130"/>
                  </a:lnTo>
                  <a:lnTo>
                    <a:pt x="1632" y="52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67"/>
            <p:cNvSpPr/>
            <p:nvPr/>
          </p:nvSpPr>
          <p:spPr>
            <a:xfrm>
              <a:off x="6461212" y="1438945"/>
              <a:ext cx="47119" cy="54424"/>
            </a:xfrm>
            <a:custGeom>
              <a:avLst/>
              <a:gdLst/>
              <a:ahLst/>
              <a:cxnLst/>
              <a:rect l="l" t="t" r="r" b="b"/>
              <a:pathLst>
                <a:path w="3006" h="3472" extrusionOk="0">
                  <a:moveTo>
                    <a:pt x="260" y="1"/>
                  </a:moveTo>
                  <a:lnTo>
                    <a:pt x="156" y="27"/>
                  </a:lnTo>
                  <a:lnTo>
                    <a:pt x="79" y="79"/>
                  </a:lnTo>
                  <a:lnTo>
                    <a:pt x="27" y="156"/>
                  </a:lnTo>
                  <a:lnTo>
                    <a:pt x="1" y="260"/>
                  </a:lnTo>
                  <a:lnTo>
                    <a:pt x="27" y="363"/>
                  </a:lnTo>
                  <a:lnTo>
                    <a:pt x="79" y="441"/>
                  </a:lnTo>
                  <a:lnTo>
                    <a:pt x="156" y="493"/>
                  </a:lnTo>
                  <a:lnTo>
                    <a:pt x="493" y="674"/>
                  </a:lnTo>
                  <a:lnTo>
                    <a:pt x="856" y="881"/>
                  </a:lnTo>
                  <a:lnTo>
                    <a:pt x="1244" y="1192"/>
                  </a:lnTo>
                  <a:lnTo>
                    <a:pt x="1451" y="1374"/>
                  </a:lnTo>
                  <a:lnTo>
                    <a:pt x="1658" y="1581"/>
                  </a:lnTo>
                  <a:lnTo>
                    <a:pt x="1840" y="1788"/>
                  </a:lnTo>
                  <a:lnTo>
                    <a:pt x="2021" y="2047"/>
                  </a:lnTo>
                  <a:lnTo>
                    <a:pt x="2202" y="2306"/>
                  </a:lnTo>
                  <a:lnTo>
                    <a:pt x="2332" y="2591"/>
                  </a:lnTo>
                  <a:lnTo>
                    <a:pt x="2435" y="2902"/>
                  </a:lnTo>
                  <a:lnTo>
                    <a:pt x="2487" y="3238"/>
                  </a:lnTo>
                  <a:lnTo>
                    <a:pt x="2513" y="3316"/>
                  </a:lnTo>
                  <a:lnTo>
                    <a:pt x="2539" y="3394"/>
                  </a:lnTo>
                  <a:lnTo>
                    <a:pt x="2617" y="3420"/>
                  </a:lnTo>
                  <a:lnTo>
                    <a:pt x="2668" y="3445"/>
                  </a:lnTo>
                  <a:lnTo>
                    <a:pt x="2772" y="3471"/>
                  </a:lnTo>
                  <a:lnTo>
                    <a:pt x="2876" y="3420"/>
                  </a:lnTo>
                  <a:lnTo>
                    <a:pt x="2953" y="3368"/>
                  </a:lnTo>
                  <a:lnTo>
                    <a:pt x="2979" y="3290"/>
                  </a:lnTo>
                  <a:lnTo>
                    <a:pt x="3005" y="3186"/>
                  </a:lnTo>
                  <a:lnTo>
                    <a:pt x="2927" y="2798"/>
                  </a:lnTo>
                  <a:lnTo>
                    <a:pt x="2824" y="2435"/>
                  </a:lnTo>
                  <a:lnTo>
                    <a:pt x="2668" y="2099"/>
                  </a:lnTo>
                  <a:lnTo>
                    <a:pt x="2487" y="1788"/>
                  </a:lnTo>
                  <a:lnTo>
                    <a:pt x="2280" y="1529"/>
                  </a:lnTo>
                  <a:lnTo>
                    <a:pt x="2073" y="1270"/>
                  </a:lnTo>
                  <a:lnTo>
                    <a:pt x="1840" y="1037"/>
                  </a:lnTo>
                  <a:lnTo>
                    <a:pt x="1633" y="830"/>
                  </a:lnTo>
                  <a:lnTo>
                    <a:pt x="1399" y="648"/>
                  </a:lnTo>
                  <a:lnTo>
                    <a:pt x="1166" y="493"/>
                  </a:lnTo>
                  <a:lnTo>
                    <a:pt x="778" y="234"/>
                  </a:lnTo>
                  <a:lnTo>
                    <a:pt x="493" y="79"/>
                  </a:lnTo>
                  <a:lnTo>
                    <a:pt x="363" y="2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67"/>
            <p:cNvSpPr/>
            <p:nvPr/>
          </p:nvSpPr>
          <p:spPr>
            <a:xfrm>
              <a:off x="6466087" y="1458444"/>
              <a:ext cx="29657" cy="16647"/>
            </a:xfrm>
            <a:custGeom>
              <a:avLst/>
              <a:gdLst/>
              <a:ahLst/>
              <a:cxnLst/>
              <a:rect l="l" t="t" r="r" b="b"/>
              <a:pathLst>
                <a:path w="1892" h="1062" extrusionOk="0">
                  <a:moveTo>
                    <a:pt x="1296" y="0"/>
                  </a:moveTo>
                  <a:lnTo>
                    <a:pt x="1114" y="26"/>
                  </a:lnTo>
                  <a:lnTo>
                    <a:pt x="959" y="52"/>
                  </a:lnTo>
                  <a:lnTo>
                    <a:pt x="700" y="155"/>
                  </a:lnTo>
                  <a:lnTo>
                    <a:pt x="467" y="285"/>
                  </a:lnTo>
                  <a:lnTo>
                    <a:pt x="286" y="414"/>
                  </a:lnTo>
                  <a:lnTo>
                    <a:pt x="156" y="518"/>
                  </a:lnTo>
                  <a:lnTo>
                    <a:pt x="52" y="673"/>
                  </a:lnTo>
                  <a:lnTo>
                    <a:pt x="1" y="751"/>
                  </a:lnTo>
                  <a:lnTo>
                    <a:pt x="1" y="855"/>
                  </a:lnTo>
                  <a:lnTo>
                    <a:pt x="52" y="958"/>
                  </a:lnTo>
                  <a:lnTo>
                    <a:pt x="104" y="1010"/>
                  </a:lnTo>
                  <a:lnTo>
                    <a:pt x="208" y="1062"/>
                  </a:lnTo>
                  <a:lnTo>
                    <a:pt x="363" y="1062"/>
                  </a:lnTo>
                  <a:lnTo>
                    <a:pt x="415" y="1010"/>
                  </a:lnTo>
                  <a:lnTo>
                    <a:pt x="467" y="958"/>
                  </a:lnTo>
                  <a:lnTo>
                    <a:pt x="545" y="881"/>
                  </a:lnTo>
                  <a:lnTo>
                    <a:pt x="648" y="803"/>
                  </a:lnTo>
                  <a:lnTo>
                    <a:pt x="752" y="699"/>
                  </a:lnTo>
                  <a:lnTo>
                    <a:pt x="907" y="622"/>
                  </a:lnTo>
                  <a:lnTo>
                    <a:pt x="1114" y="544"/>
                  </a:lnTo>
                  <a:lnTo>
                    <a:pt x="1347" y="518"/>
                  </a:lnTo>
                  <a:lnTo>
                    <a:pt x="1606" y="518"/>
                  </a:lnTo>
                  <a:lnTo>
                    <a:pt x="1710" y="492"/>
                  </a:lnTo>
                  <a:lnTo>
                    <a:pt x="1788" y="466"/>
                  </a:lnTo>
                  <a:lnTo>
                    <a:pt x="1865" y="389"/>
                  </a:lnTo>
                  <a:lnTo>
                    <a:pt x="1891" y="285"/>
                  </a:lnTo>
                  <a:lnTo>
                    <a:pt x="1865" y="181"/>
                  </a:lnTo>
                  <a:lnTo>
                    <a:pt x="1839" y="104"/>
                  </a:lnTo>
                  <a:lnTo>
                    <a:pt x="1762" y="26"/>
                  </a:lnTo>
                  <a:lnTo>
                    <a:pt x="165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67"/>
            <p:cNvSpPr/>
            <p:nvPr/>
          </p:nvSpPr>
          <p:spPr>
            <a:xfrm>
              <a:off x="6471369" y="1393080"/>
              <a:ext cx="69033" cy="195687"/>
            </a:xfrm>
            <a:custGeom>
              <a:avLst/>
              <a:gdLst/>
              <a:ahLst/>
              <a:cxnLst/>
              <a:rect l="l" t="t" r="r" b="b"/>
              <a:pathLst>
                <a:path w="4404" h="12484" extrusionOk="0">
                  <a:moveTo>
                    <a:pt x="4196" y="0"/>
                  </a:moveTo>
                  <a:lnTo>
                    <a:pt x="3678" y="207"/>
                  </a:lnTo>
                  <a:lnTo>
                    <a:pt x="3160" y="363"/>
                  </a:lnTo>
                  <a:lnTo>
                    <a:pt x="2642" y="518"/>
                  </a:lnTo>
                  <a:lnTo>
                    <a:pt x="2150" y="700"/>
                  </a:lnTo>
                  <a:lnTo>
                    <a:pt x="1891" y="803"/>
                  </a:lnTo>
                  <a:lnTo>
                    <a:pt x="1658" y="933"/>
                  </a:lnTo>
                  <a:lnTo>
                    <a:pt x="1425" y="1062"/>
                  </a:lnTo>
                  <a:lnTo>
                    <a:pt x="1218" y="1243"/>
                  </a:lnTo>
                  <a:lnTo>
                    <a:pt x="1010" y="1425"/>
                  </a:lnTo>
                  <a:lnTo>
                    <a:pt x="829" y="1632"/>
                  </a:lnTo>
                  <a:lnTo>
                    <a:pt x="648" y="1891"/>
                  </a:lnTo>
                  <a:lnTo>
                    <a:pt x="492" y="2176"/>
                  </a:lnTo>
                  <a:lnTo>
                    <a:pt x="622" y="2331"/>
                  </a:lnTo>
                  <a:lnTo>
                    <a:pt x="726" y="2487"/>
                  </a:lnTo>
                  <a:lnTo>
                    <a:pt x="829" y="2668"/>
                  </a:lnTo>
                  <a:lnTo>
                    <a:pt x="907" y="2875"/>
                  </a:lnTo>
                  <a:lnTo>
                    <a:pt x="1036" y="3315"/>
                  </a:lnTo>
                  <a:lnTo>
                    <a:pt x="1140" y="3782"/>
                  </a:lnTo>
                  <a:lnTo>
                    <a:pt x="1192" y="4325"/>
                  </a:lnTo>
                  <a:lnTo>
                    <a:pt x="1192" y="4895"/>
                  </a:lnTo>
                  <a:lnTo>
                    <a:pt x="1192" y="5491"/>
                  </a:lnTo>
                  <a:lnTo>
                    <a:pt x="1140" y="6112"/>
                  </a:lnTo>
                  <a:lnTo>
                    <a:pt x="1062" y="6760"/>
                  </a:lnTo>
                  <a:lnTo>
                    <a:pt x="959" y="7407"/>
                  </a:lnTo>
                  <a:lnTo>
                    <a:pt x="829" y="8081"/>
                  </a:lnTo>
                  <a:lnTo>
                    <a:pt x="700" y="8754"/>
                  </a:lnTo>
                  <a:lnTo>
                    <a:pt x="363" y="10127"/>
                  </a:lnTo>
                  <a:lnTo>
                    <a:pt x="0" y="11448"/>
                  </a:lnTo>
                  <a:lnTo>
                    <a:pt x="518" y="11810"/>
                  </a:lnTo>
                  <a:lnTo>
                    <a:pt x="777" y="11966"/>
                  </a:lnTo>
                  <a:lnTo>
                    <a:pt x="1062" y="12121"/>
                  </a:lnTo>
                  <a:lnTo>
                    <a:pt x="1321" y="12225"/>
                  </a:lnTo>
                  <a:lnTo>
                    <a:pt x="1580" y="12328"/>
                  </a:lnTo>
                  <a:lnTo>
                    <a:pt x="1865" y="12406"/>
                  </a:lnTo>
                  <a:lnTo>
                    <a:pt x="2124" y="12458"/>
                  </a:lnTo>
                  <a:lnTo>
                    <a:pt x="2409" y="12484"/>
                  </a:lnTo>
                  <a:lnTo>
                    <a:pt x="2668" y="12458"/>
                  </a:lnTo>
                  <a:lnTo>
                    <a:pt x="2953" y="12432"/>
                  </a:lnTo>
                  <a:lnTo>
                    <a:pt x="3238" y="12354"/>
                  </a:lnTo>
                  <a:lnTo>
                    <a:pt x="3523" y="12251"/>
                  </a:lnTo>
                  <a:lnTo>
                    <a:pt x="3808" y="12095"/>
                  </a:lnTo>
                  <a:lnTo>
                    <a:pt x="4092" y="11914"/>
                  </a:lnTo>
                  <a:lnTo>
                    <a:pt x="4377" y="11681"/>
                  </a:lnTo>
                  <a:lnTo>
                    <a:pt x="4403" y="11240"/>
                  </a:lnTo>
                  <a:lnTo>
                    <a:pt x="4403" y="10826"/>
                  </a:lnTo>
                  <a:lnTo>
                    <a:pt x="4377" y="9946"/>
                  </a:lnTo>
                  <a:lnTo>
                    <a:pt x="4300" y="9091"/>
                  </a:lnTo>
                  <a:lnTo>
                    <a:pt x="4170" y="8262"/>
                  </a:lnTo>
                  <a:lnTo>
                    <a:pt x="3989" y="7459"/>
                  </a:lnTo>
                  <a:lnTo>
                    <a:pt x="3782" y="6682"/>
                  </a:lnTo>
                  <a:lnTo>
                    <a:pt x="3549" y="6009"/>
                  </a:lnTo>
                  <a:lnTo>
                    <a:pt x="3290" y="5413"/>
                  </a:lnTo>
                  <a:lnTo>
                    <a:pt x="3186" y="5180"/>
                  </a:lnTo>
                  <a:lnTo>
                    <a:pt x="3082" y="4947"/>
                  </a:lnTo>
                  <a:lnTo>
                    <a:pt x="3031" y="4714"/>
                  </a:lnTo>
                  <a:lnTo>
                    <a:pt x="2953" y="4481"/>
                  </a:lnTo>
                  <a:lnTo>
                    <a:pt x="2901" y="4015"/>
                  </a:lnTo>
                  <a:lnTo>
                    <a:pt x="2901" y="3548"/>
                  </a:lnTo>
                  <a:lnTo>
                    <a:pt x="2953" y="3082"/>
                  </a:lnTo>
                  <a:lnTo>
                    <a:pt x="3031" y="2642"/>
                  </a:lnTo>
                  <a:lnTo>
                    <a:pt x="3134" y="2202"/>
                  </a:lnTo>
                  <a:lnTo>
                    <a:pt x="3290" y="1813"/>
                  </a:lnTo>
                  <a:lnTo>
                    <a:pt x="3419" y="1425"/>
                  </a:lnTo>
                  <a:lnTo>
                    <a:pt x="3574" y="1088"/>
                  </a:lnTo>
                  <a:lnTo>
                    <a:pt x="3885" y="518"/>
                  </a:lnTo>
                  <a:lnTo>
                    <a:pt x="4118" y="130"/>
                  </a:lnTo>
                  <a:lnTo>
                    <a:pt x="41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67"/>
            <p:cNvSpPr/>
            <p:nvPr/>
          </p:nvSpPr>
          <p:spPr>
            <a:xfrm>
              <a:off x="6441320" y="1493353"/>
              <a:ext cx="48326" cy="109631"/>
            </a:xfrm>
            <a:custGeom>
              <a:avLst/>
              <a:gdLst/>
              <a:ahLst/>
              <a:cxnLst/>
              <a:rect l="l" t="t" r="r" b="b"/>
              <a:pathLst>
                <a:path w="3083" h="6994" extrusionOk="0">
                  <a:moveTo>
                    <a:pt x="2280" y="0"/>
                  </a:moveTo>
                  <a:lnTo>
                    <a:pt x="1" y="6216"/>
                  </a:lnTo>
                  <a:lnTo>
                    <a:pt x="27" y="6242"/>
                  </a:lnTo>
                  <a:lnTo>
                    <a:pt x="156" y="6372"/>
                  </a:lnTo>
                  <a:lnTo>
                    <a:pt x="338" y="6501"/>
                  </a:lnTo>
                  <a:lnTo>
                    <a:pt x="648" y="6656"/>
                  </a:lnTo>
                  <a:lnTo>
                    <a:pt x="855" y="6760"/>
                  </a:lnTo>
                  <a:lnTo>
                    <a:pt x="1063" y="6812"/>
                  </a:lnTo>
                  <a:lnTo>
                    <a:pt x="1322" y="6890"/>
                  </a:lnTo>
                  <a:lnTo>
                    <a:pt x="1607" y="6941"/>
                  </a:lnTo>
                  <a:lnTo>
                    <a:pt x="1917" y="6967"/>
                  </a:lnTo>
                  <a:lnTo>
                    <a:pt x="2280" y="6993"/>
                  </a:lnTo>
                  <a:lnTo>
                    <a:pt x="2668" y="6993"/>
                  </a:lnTo>
                  <a:lnTo>
                    <a:pt x="3083" y="6941"/>
                  </a:lnTo>
                  <a:lnTo>
                    <a:pt x="2617" y="52"/>
                  </a:lnTo>
                  <a:lnTo>
                    <a:pt x="22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67"/>
            <p:cNvSpPr/>
            <p:nvPr/>
          </p:nvSpPr>
          <p:spPr>
            <a:xfrm>
              <a:off x="6126707" y="1736926"/>
              <a:ext cx="326808" cy="698697"/>
            </a:xfrm>
            <a:custGeom>
              <a:avLst/>
              <a:gdLst/>
              <a:ahLst/>
              <a:cxnLst/>
              <a:rect l="l" t="t" r="r" b="b"/>
              <a:pathLst>
                <a:path w="20849" h="44574" extrusionOk="0">
                  <a:moveTo>
                    <a:pt x="15410" y="1"/>
                  </a:moveTo>
                  <a:lnTo>
                    <a:pt x="14970" y="27"/>
                  </a:lnTo>
                  <a:lnTo>
                    <a:pt x="14529" y="79"/>
                  </a:lnTo>
                  <a:lnTo>
                    <a:pt x="14089" y="156"/>
                  </a:lnTo>
                  <a:lnTo>
                    <a:pt x="13675" y="286"/>
                  </a:lnTo>
                  <a:lnTo>
                    <a:pt x="13260" y="467"/>
                  </a:lnTo>
                  <a:lnTo>
                    <a:pt x="12872" y="674"/>
                  </a:lnTo>
                  <a:lnTo>
                    <a:pt x="12509" y="933"/>
                  </a:lnTo>
                  <a:lnTo>
                    <a:pt x="12173" y="1218"/>
                  </a:lnTo>
                  <a:lnTo>
                    <a:pt x="11836" y="1555"/>
                  </a:lnTo>
                  <a:lnTo>
                    <a:pt x="11551" y="1917"/>
                  </a:lnTo>
                  <a:lnTo>
                    <a:pt x="11318" y="2306"/>
                  </a:lnTo>
                  <a:lnTo>
                    <a:pt x="10878" y="3083"/>
                  </a:lnTo>
                  <a:lnTo>
                    <a:pt x="10437" y="3834"/>
                  </a:lnTo>
                  <a:lnTo>
                    <a:pt x="9609" y="5310"/>
                  </a:lnTo>
                  <a:lnTo>
                    <a:pt x="7977" y="8340"/>
                  </a:lnTo>
                  <a:lnTo>
                    <a:pt x="7174" y="9843"/>
                  </a:lnTo>
                  <a:lnTo>
                    <a:pt x="6397" y="11371"/>
                  </a:lnTo>
                  <a:lnTo>
                    <a:pt x="5620" y="12925"/>
                  </a:lnTo>
                  <a:lnTo>
                    <a:pt x="4869" y="14478"/>
                  </a:lnTo>
                  <a:lnTo>
                    <a:pt x="4118" y="16032"/>
                  </a:lnTo>
                  <a:lnTo>
                    <a:pt x="3393" y="17638"/>
                  </a:lnTo>
                  <a:lnTo>
                    <a:pt x="2694" y="19270"/>
                  </a:lnTo>
                  <a:lnTo>
                    <a:pt x="2020" y="20927"/>
                  </a:lnTo>
                  <a:lnTo>
                    <a:pt x="1709" y="21782"/>
                  </a:lnTo>
                  <a:lnTo>
                    <a:pt x="1373" y="22637"/>
                  </a:lnTo>
                  <a:lnTo>
                    <a:pt x="1088" y="23543"/>
                  </a:lnTo>
                  <a:lnTo>
                    <a:pt x="803" y="24450"/>
                  </a:lnTo>
                  <a:lnTo>
                    <a:pt x="544" y="25434"/>
                  </a:lnTo>
                  <a:lnTo>
                    <a:pt x="285" y="26470"/>
                  </a:lnTo>
                  <a:lnTo>
                    <a:pt x="181" y="27014"/>
                  </a:lnTo>
                  <a:lnTo>
                    <a:pt x="104" y="27609"/>
                  </a:lnTo>
                  <a:lnTo>
                    <a:pt x="26" y="28257"/>
                  </a:lnTo>
                  <a:lnTo>
                    <a:pt x="0" y="28956"/>
                  </a:lnTo>
                  <a:lnTo>
                    <a:pt x="0" y="29396"/>
                  </a:lnTo>
                  <a:lnTo>
                    <a:pt x="52" y="29811"/>
                  </a:lnTo>
                  <a:lnTo>
                    <a:pt x="130" y="30199"/>
                  </a:lnTo>
                  <a:lnTo>
                    <a:pt x="259" y="30588"/>
                  </a:lnTo>
                  <a:lnTo>
                    <a:pt x="414" y="30976"/>
                  </a:lnTo>
                  <a:lnTo>
                    <a:pt x="596" y="31313"/>
                  </a:lnTo>
                  <a:lnTo>
                    <a:pt x="829" y="31650"/>
                  </a:lnTo>
                  <a:lnTo>
                    <a:pt x="1062" y="31986"/>
                  </a:lnTo>
                  <a:lnTo>
                    <a:pt x="1088" y="32012"/>
                  </a:lnTo>
                  <a:lnTo>
                    <a:pt x="1191" y="32116"/>
                  </a:lnTo>
                  <a:lnTo>
                    <a:pt x="1243" y="32193"/>
                  </a:lnTo>
                  <a:lnTo>
                    <a:pt x="1399" y="32323"/>
                  </a:lnTo>
                  <a:lnTo>
                    <a:pt x="1684" y="32582"/>
                  </a:lnTo>
                  <a:lnTo>
                    <a:pt x="2227" y="33100"/>
                  </a:lnTo>
                  <a:lnTo>
                    <a:pt x="3289" y="34058"/>
                  </a:lnTo>
                  <a:lnTo>
                    <a:pt x="4377" y="34991"/>
                  </a:lnTo>
                  <a:lnTo>
                    <a:pt x="5491" y="35871"/>
                  </a:lnTo>
                  <a:lnTo>
                    <a:pt x="6604" y="36726"/>
                  </a:lnTo>
                  <a:lnTo>
                    <a:pt x="7718" y="37581"/>
                  </a:lnTo>
                  <a:lnTo>
                    <a:pt x="8858" y="38409"/>
                  </a:lnTo>
                  <a:lnTo>
                    <a:pt x="9997" y="39186"/>
                  </a:lnTo>
                  <a:lnTo>
                    <a:pt x="11137" y="39989"/>
                  </a:lnTo>
                  <a:lnTo>
                    <a:pt x="12302" y="40740"/>
                  </a:lnTo>
                  <a:lnTo>
                    <a:pt x="13493" y="41465"/>
                  </a:lnTo>
                  <a:lnTo>
                    <a:pt x="14659" y="42191"/>
                  </a:lnTo>
                  <a:lnTo>
                    <a:pt x="15721" y="42812"/>
                  </a:lnTo>
                  <a:lnTo>
                    <a:pt x="16783" y="43408"/>
                  </a:lnTo>
                  <a:lnTo>
                    <a:pt x="17845" y="44003"/>
                  </a:lnTo>
                  <a:lnTo>
                    <a:pt x="18932" y="44573"/>
                  </a:lnTo>
                  <a:lnTo>
                    <a:pt x="19580" y="43201"/>
                  </a:lnTo>
                  <a:lnTo>
                    <a:pt x="20175" y="41828"/>
                  </a:lnTo>
                  <a:lnTo>
                    <a:pt x="20227" y="41673"/>
                  </a:lnTo>
                  <a:lnTo>
                    <a:pt x="20279" y="41491"/>
                  </a:lnTo>
                  <a:lnTo>
                    <a:pt x="20357" y="41103"/>
                  </a:lnTo>
                  <a:lnTo>
                    <a:pt x="20434" y="40248"/>
                  </a:lnTo>
                  <a:lnTo>
                    <a:pt x="20486" y="39808"/>
                  </a:lnTo>
                  <a:lnTo>
                    <a:pt x="20564" y="39393"/>
                  </a:lnTo>
                  <a:lnTo>
                    <a:pt x="20616" y="39186"/>
                  </a:lnTo>
                  <a:lnTo>
                    <a:pt x="20667" y="39005"/>
                  </a:lnTo>
                  <a:lnTo>
                    <a:pt x="20745" y="38850"/>
                  </a:lnTo>
                  <a:lnTo>
                    <a:pt x="20849" y="38694"/>
                  </a:lnTo>
                  <a:lnTo>
                    <a:pt x="19657" y="37762"/>
                  </a:lnTo>
                  <a:lnTo>
                    <a:pt x="18492" y="36778"/>
                  </a:lnTo>
                  <a:lnTo>
                    <a:pt x="17508" y="35949"/>
                  </a:lnTo>
                  <a:lnTo>
                    <a:pt x="16550" y="35094"/>
                  </a:lnTo>
                  <a:lnTo>
                    <a:pt x="15617" y="34240"/>
                  </a:lnTo>
                  <a:lnTo>
                    <a:pt x="14685" y="33385"/>
                  </a:lnTo>
                  <a:lnTo>
                    <a:pt x="13778" y="32504"/>
                  </a:lnTo>
                  <a:lnTo>
                    <a:pt x="12872" y="31598"/>
                  </a:lnTo>
                  <a:lnTo>
                    <a:pt x="12017" y="30691"/>
                  </a:lnTo>
                  <a:lnTo>
                    <a:pt x="11163" y="29759"/>
                  </a:lnTo>
                  <a:lnTo>
                    <a:pt x="10308" y="28827"/>
                  </a:lnTo>
                  <a:lnTo>
                    <a:pt x="9505" y="27894"/>
                  </a:lnTo>
                  <a:lnTo>
                    <a:pt x="9427" y="27765"/>
                  </a:lnTo>
                  <a:lnTo>
                    <a:pt x="9609" y="27040"/>
                  </a:lnTo>
                  <a:lnTo>
                    <a:pt x="9816" y="26366"/>
                  </a:lnTo>
                  <a:lnTo>
                    <a:pt x="10049" y="25667"/>
                  </a:lnTo>
                  <a:lnTo>
                    <a:pt x="10593" y="24268"/>
                  </a:lnTo>
                  <a:lnTo>
                    <a:pt x="11163" y="22818"/>
                  </a:lnTo>
                  <a:lnTo>
                    <a:pt x="11784" y="21368"/>
                  </a:lnTo>
                  <a:lnTo>
                    <a:pt x="12458" y="19917"/>
                  </a:lnTo>
                  <a:lnTo>
                    <a:pt x="13157" y="18441"/>
                  </a:lnTo>
                  <a:lnTo>
                    <a:pt x="13856" y="16991"/>
                  </a:lnTo>
                  <a:lnTo>
                    <a:pt x="14581" y="15540"/>
                  </a:lnTo>
                  <a:lnTo>
                    <a:pt x="16083" y="12640"/>
                  </a:lnTo>
                  <a:lnTo>
                    <a:pt x="17663" y="9765"/>
                  </a:lnTo>
                  <a:lnTo>
                    <a:pt x="18440" y="8340"/>
                  </a:lnTo>
                  <a:lnTo>
                    <a:pt x="18855" y="7615"/>
                  </a:lnTo>
                  <a:lnTo>
                    <a:pt x="19243" y="6942"/>
                  </a:lnTo>
                  <a:lnTo>
                    <a:pt x="19269" y="6890"/>
                  </a:lnTo>
                  <a:lnTo>
                    <a:pt x="19476" y="6476"/>
                  </a:lnTo>
                  <a:lnTo>
                    <a:pt x="19657" y="6035"/>
                  </a:lnTo>
                  <a:lnTo>
                    <a:pt x="19787" y="5595"/>
                  </a:lnTo>
                  <a:lnTo>
                    <a:pt x="19839" y="5155"/>
                  </a:lnTo>
                  <a:lnTo>
                    <a:pt x="19891" y="4714"/>
                  </a:lnTo>
                  <a:lnTo>
                    <a:pt x="19865" y="4274"/>
                  </a:lnTo>
                  <a:lnTo>
                    <a:pt x="19813" y="3834"/>
                  </a:lnTo>
                  <a:lnTo>
                    <a:pt x="19735" y="3394"/>
                  </a:lnTo>
                  <a:lnTo>
                    <a:pt x="19580" y="2979"/>
                  </a:lnTo>
                  <a:lnTo>
                    <a:pt x="19424" y="2565"/>
                  </a:lnTo>
                  <a:lnTo>
                    <a:pt x="19191" y="2176"/>
                  </a:lnTo>
                  <a:lnTo>
                    <a:pt x="18958" y="1814"/>
                  </a:lnTo>
                  <a:lnTo>
                    <a:pt x="18647" y="1477"/>
                  </a:lnTo>
                  <a:lnTo>
                    <a:pt x="18337" y="1166"/>
                  </a:lnTo>
                  <a:lnTo>
                    <a:pt x="17974" y="856"/>
                  </a:lnTo>
                  <a:lnTo>
                    <a:pt x="17586" y="622"/>
                  </a:lnTo>
                  <a:lnTo>
                    <a:pt x="17145" y="389"/>
                  </a:lnTo>
                  <a:lnTo>
                    <a:pt x="16731" y="234"/>
                  </a:lnTo>
                  <a:lnTo>
                    <a:pt x="16291" y="104"/>
                  </a:lnTo>
                  <a:lnTo>
                    <a:pt x="15850" y="27"/>
                  </a:lnTo>
                  <a:lnTo>
                    <a:pt x="15410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67"/>
            <p:cNvSpPr/>
            <p:nvPr/>
          </p:nvSpPr>
          <p:spPr>
            <a:xfrm>
              <a:off x="6214801" y="2155888"/>
              <a:ext cx="62120" cy="18700"/>
            </a:xfrm>
            <a:custGeom>
              <a:avLst/>
              <a:gdLst/>
              <a:ahLst/>
              <a:cxnLst/>
              <a:rect l="l" t="t" r="r" b="b"/>
              <a:pathLst>
                <a:path w="3963" h="1193" extrusionOk="0">
                  <a:moveTo>
                    <a:pt x="622" y="1"/>
                  </a:moveTo>
                  <a:lnTo>
                    <a:pt x="130" y="53"/>
                  </a:lnTo>
                  <a:lnTo>
                    <a:pt x="52" y="53"/>
                  </a:lnTo>
                  <a:lnTo>
                    <a:pt x="0" y="104"/>
                  </a:lnTo>
                  <a:lnTo>
                    <a:pt x="0" y="156"/>
                  </a:lnTo>
                  <a:lnTo>
                    <a:pt x="0" y="234"/>
                  </a:lnTo>
                  <a:lnTo>
                    <a:pt x="0" y="286"/>
                  </a:lnTo>
                  <a:lnTo>
                    <a:pt x="52" y="337"/>
                  </a:lnTo>
                  <a:lnTo>
                    <a:pt x="104" y="363"/>
                  </a:lnTo>
                  <a:lnTo>
                    <a:pt x="181" y="389"/>
                  </a:lnTo>
                  <a:lnTo>
                    <a:pt x="648" y="337"/>
                  </a:lnTo>
                  <a:lnTo>
                    <a:pt x="1114" y="337"/>
                  </a:lnTo>
                  <a:lnTo>
                    <a:pt x="1554" y="389"/>
                  </a:lnTo>
                  <a:lnTo>
                    <a:pt x="2020" y="467"/>
                  </a:lnTo>
                  <a:lnTo>
                    <a:pt x="2461" y="596"/>
                  </a:lnTo>
                  <a:lnTo>
                    <a:pt x="2875" y="752"/>
                  </a:lnTo>
                  <a:lnTo>
                    <a:pt x="3289" y="933"/>
                  </a:lnTo>
                  <a:lnTo>
                    <a:pt x="3704" y="1166"/>
                  </a:lnTo>
                  <a:lnTo>
                    <a:pt x="3756" y="1192"/>
                  </a:lnTo>
                  <a:lnTo>
                    <a:pt x="3833" y="1192"/>
                  </a:lnTo>
                  <a:lnTo>
                    <a:pt x="3885" y="1166"/>
                  </a:lnTo>
                  <a:lnTo>
                    <a:pt x="3937" y="1114"/>
                  </a:lnTo>
                  <a:lnTo>
                    <a:pt x="3963" y="1037"/>
                  </a:lnTo>
                  <a:lnTo>
                    <a:pt x="3963" y="985"/>
                  </a:lnTo>
                  <a:lnTo>
                    <a:pt x="3937" y="933"/>
                  </a:lnTo>
                  <a:lnTo>
                    <a:pt x="3885" y="881"/>
                  </a:lnTo>
                  <a:lnTo>
                    <a:pt x="3445" y="622"/>
                  </a:lnTo>
                  <a:lnTo>
                    <a:pt x="3004" y="415"/>
                  </a:lnTo>
                  <a:lnTo>
                    <a:pt x="2538" y="260"/>
                  </a:lnTo>
                  <a:lnTo>
                    <a:pt x="2072" y="130"/>
                  </a:lnTo>
                  <a:lnTo>
                    <a:pt x="1606" y="53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67"/>
            <p:cNvSpPr/>
            <p:nvPr/>
          </p:nvSpPr>
          <p:spPr>
            <a:xfrm>
              <a:off x="6232247" y="2134789"/>
              <a:ext cx="30472" cy="30049"/>
            </a:xfrm>
            <a:custGeom>
              <a:avLst/>
              <a:gdLst/>
              <a:ahLst/>
              <a:cxnLst/>
              <a:rect l="l" t="t" r="r" b="b"/>
              <a:pathLst>
                <a:path w="1944" h="1917" extrusionOk="0">
                  <a:moveTo>
                    <a:pt x="182" y="0"/>
                  </a:moveTo>
                  <a:lnTo>
                    <a:pt x="130" y="26"/>
                  </a:lnTo>
                  <a:lnTo>
                    <a:pt x="53" y="52"/>
                  </a:lnTo>
                  <a:lnTo>
                    <a:pt x="27" y="104"/>
                  </a:lnTo>
                  <a:lnTo>
                    <a:pt x="1" y="155"/>
                  </a:lnTo>
                  <a:lnTo>
                    <a:pt x="1" y="233"/>
                  </a:lnTo>
                  <a:lnTo>
                    <a:pt x="53" y="285"/>
                  </a:lnTo>
                  <a:lnTo>
                    <a:pt x="1632" y="1865"/>
                  </a:lnTo>
                  <a:lnTo>
                    <a:pt x="1684" y="1891"/>
                  </a:lnTo>
                  <a:lnTo>
                    <a:pt x="1762" y="1917"/>
                  </a:lnTo>
                  <a:lnTo>
                    <a:pt x="1814" y="1891"/>
                  </a:lnTo>
                  <a:lnTo>
                    <a:pt x="1866" y="1865"/>
                  </a:lnTo>
                  <a:lnTo>
                    <a:pt x="1917" y="1813"/>
                  </a:lnTo>
                  <a:lnTo>
                    <a:pt x="1943" y="1761"/>
                  </a:lnTo>
                  <a:lnTo>
                    <a:pt x="1917" y="1683"/>
                  </a:lnTo>
                  <a:lnTo>
                    <a:pt x="1891" y="1632"/>
                  </a:lnTo>
                  <a:lnTo>
                    <a:pt x="312" y="52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67"/>
            <p:cNvSpPr/>
            <p:nvPr/>
          </p:nvSpPr>
          <p:spPr>
            <a:xfrm>
              <a:off x="6817661" y="2312183"/>
              <a:ext cx="55223" cy="102734"/>
            </a:xfrm>
            <a:custGeom>
              <a:avLst/>
              <a:gdLst/>
              <a:ahLst/>
              <a:cxnLst/>
              <a:rect l="l" t="t" r="r" b="b"/>
              <a:pathLst>
                <a:path w="3523" h="6554" extrusionOk="0">
                  <a:moveTo>
                    <a:pt x="1166" y="1"/>
                  </a:moveTo>
                  <a:lnTo>
                    <a:pt x="1321" y="1399"/>
                  </a:lnTo>
                  <a:lnTo>
                    <a:pt x="1321" y="1555"/>
                  </a:lnTo>
                  <a:lnTo>
                    <a:pt x="1321" y="1710"/>
                  </a:lnTo>
                  <a:lnTo>
                    <a:pt x="1295" y="1943"/>
                  </a:lnTo>
                  <a:lnTo>
                    <a:pt x="1217" y="2228"/>
                  </a:lnTo>
                  <a:lnTo>
                    <a:pt x="1114" y="2539"/>
                  </a:lnTo>
                  <a:lnTo>
                    <a:pt x="933" y="2876"/>
                  </a:lnTo>
                  <a:lnTo>
                    <a:pt x="699" y="3264"/>
                  </a:lnTo>
                  <a:lnTo>
                    <a:pt x="544" y="3497"/>
                  </a:lnTo>
                  <a:lnTo>
                    <a:pt x="440" y="3756"/>
                  </a:lnTo>
                  <a:lnTo>
                    <a:pt x="311" y="4041"/>
                  </a:lnTo>
                  <a:lnTo>
                    <a:pt x="233" y="4326"/>
                  </a:lnTo>
                  <a:lnTo>
                    <a:pt x="156" y="4637"/>
                  </a:lnTo>
                  <a:lnTo>
                    <a:pt x="78" y="4948"/>
                  </a:lnTo>
                  <a:lnTo>
                    <a:pt x="26" y="5258"/>
                  </a:lnTo>
                  <a:lnTo>
                    <a:pt x="0" y="5569"/>
                  </a:lnTo>
                  <a:lnTo>
                    <a:pt x="0" y="5828"/>
                  </a:lnTo>
                  <a:lnTo>
                    <a:pt x="0" y="6061"/>
                  </a:lnTo>
                  <a:lnTo>
                    <a:pt x="26" y="6269"/>
                  </a:lnTo>
                  <a:lnTo>
                    <a:pt x="104" y="6424"/>
                  </a:lnTo>
                  <a:lnTo>
                    <a:pt x="156" y="6528"/>
                  </a:lnTo>
                  <a:lnTo>
                    <a:pt x="207" y="6553"/>
                  </a:lnTo>
                  <a:lnTo>
                    <a:pt x="259" y="6553"/>
                  </a:lnTo>
                  <a:lnTo>
                    <a:pt x="337" y="6528"/>
                  </a:lnTo>
                  <a:lnTo>
                    <a:pt x="389" y="6502"/>
                  </a:lnTo>
                  <a:lnTo>
                    <a:pt x="544" y="6398"/>
                  </a:lnTo>
                  <a:lnTo>
                    <a:pt x="933" y="5984"/>
                  </a:lnTo>
                  <a:lnTo>
                    <a:pt x="1425" y="5440"/>
                  </a:lnTo>
                  <a:lnTo>
                    <a:pt x="1943" y="4818"/>
                  </a:lnTo>
                  <a:lnTo>
                    <a:pt x="2461" y="4119"/>
                  </a:lnTo>
                  <a:lnTo>
                    <a:pt x="2694" y="3756"/>
                  </a:lnTo>
                  <a:lnTo>
                    <a:pt x="2927" y="3394"/>
                  </a:lnTo>
                  <a:lnTo>
                    <a:pt x="3108" y="3031"/>
                  </a:lnTo>
                  <a:lnTo>
                    <a:pt x="3289" y="2669"/>
                  </a:lnTo>
                  <a:lnTo>
                    <a:pt x="3419" y="2332"/>
                  </a:lnTo>
                  <a:lnTo>
                    <a:pt x="3497" y="1995"/>
                  </a:lnTo>
                  <a:lnTo>
                    <a:pt x="3522" y="1684"/>
                  </a:lnTo>
                  <a:lnTo>
                    <a:pt x="3497" y="1399"/>
                  </a:lnTo>
                  <a:lnTo>
                    <a:pt x="3419" y="1140"/>
                  </a:lnTo>
                  <a:lnTo>
                    <a:pt x="3315" y="907"/>
                  </a:lnTo>
                  <a:lnTo>
                    <a:pt x="3160" y="726"/>
                  </a:lnTo>
                  <a:lnTo>
                    <a:pt x="3004" y="545"/>
                  </a:lnTo>
                  <a:lnTo>
                    <a:pt x="2823" y="415"/>
                  </a:lnTo>
                  <a:lnTo>
                    <a:pt x="2616" y="312"/>
                  </a:lnTo>
                  <a:lnTo>
                    <a:pt x="2435" y="208"/>
                  </a:lnTo>
                  <a:lnTo>
                    <a:pt x="2228" y="130"/>
                  </a:lnTo>
                  <a:lnTo>
                    <a:pt x="1813" y="53"/>
                  </a:lnTo>
                  <a:lnTo>
                    <a:pt x="1476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67"/>
            <p:cNvSpPr/>
            <p:nvPr/>
          </p:nvSpPr>
          <p:spPr>
            <a:xfrm>
              <a:off x="6838368" y="2387705"/>
              <a:ext cx="55631" cy="101903"/>
            </a:xfrm>
            <a:custGeom>
              <a:avLst/>
              <a:gdLst/>
              <a:ahLst/>
              <a:cxnLst/>
              <a:rect l="l" t="t" r="r" b="b"/>
              <a:pathLst>
                <a:path w="3549" h="6501" extrusionOk="0">
                  <a:moveTo>
                    <a:pt x="1010" y="0"/>
                  </a:moveTo>
                  <a:lnTo>
                    <a:pt x="1243" y="1476"/>
                  </a:lnTo>
                  <a:lnTo>
                    <a:pt x="1243" y="1606"/>
                  </a:lnTo>
                  <a:lnTo>
                    <a:pt x="1269" y="1761"/>
                  </a:lnTo>
                  <a:lnTo>
                    <a:pt x="1243" y="1943"/>
                  </a:lnTo>
                  <a:lnTo>
                    <a:pt x="1191" y="2202"/>
                  </a:lnTo>
                  <a:lnTo>
                    <a:pt x="1114" y="2486"/>
                  </a:lnTo>
                  <a:lnTo>
                    <a:pt x="932" y="2849"/>
                  </a:lnTo>
                  <a:lnTo>
                    <a:pt x="699" y="3212"/>
                  </a:lnTo>
                  <a:lnTo>
                    <a:pt x="570" y="3445"/>
                  </a:lnTo>
                  <a:lnTo>
                    <a:pt x="440" y="3704"/>
                  </a:lnTo>
                  <a:lnTo>
                    <a:pt x="337" y="3963"/>
                  </a:lnTo>
                  <a:lnTo>
                    <a:pt x="233" y="4274"/>
                  </a:lnTo>
                  <a:lnTo>
                    <a:pt x="155" y="4584"/>
                  </a:lnTo>
                  <a:lnTo>
                    <a:pt x="104" y="4895"/>
                  </a:lnTo>
                  <a:lnTo>
                    <a:pt x="52" y="5206"/>
                  </a:lnTo>
                  <a:lnTo>
                    <a:pt x="26" y="5491"/>
                  </a:lnTo>
                  <a:lnTo>
                    <a:pt x="0" y="5776"/>
                  </a:lnTo>
                  <a:lnTo>
                    <a:pt x="26" y="6009"/>
                  </a:lnTo>
                  <a:lnTo>
                    <a:pt x="52" y="6216"/>
                  </a:lnTo>
                  <a:lnTo>
                    <a:pt x="104" y="6371"/>
                  </a:lnTo>
                  <a:lnTo>
                    <a:pt x="181" y="6449"/>
                  </a:lnTo>
                  <a:lnTo>
                    <a:pt x="233" y="6475"/>
                  </a:lnTo>
                  <a:lnTo>
                    <a:pt x="285" y="6501"/>
                  </a:lnTo>
                  <a:lnTo>
                    <a:pt x="337" y="6475"/>
                  </a:lnTo>
                  <a:lnTo>
                    <a:pt x="414" y="6449"/>
                  </a:lnTo>
                  <a:lnTo>
                    <a:pt x="570" y="6320"/>
                  </a:lnTo>
                  <a:lnTo>
                    <a:pt x="958" y="5931"/>
                  </a:lnTo>
                  <a:lnTo>
                    <a:pt x="1450" y="5387"/>
                  </a:lnTo>
                  <a:lnTo>
                    <a:pt x="1968" y="4766"/>
                  </a:lnTo>
                  <a:lnTo>
                    <a:pt x="2486" y="4066"/>
                  </a:lnTo>
                  <a:lnTo>
                    <a:pt x="2719" y="3704"/>
                  </a:lnTo>
                  <a:lnTo>
                    <a:pt x="2953" y="3341"/>
                  </a:lnTo>
                  <a:lnTo>
                    <a:pt x="3134" y="2979"/>
                  </a:lnTo>
                  <a:lnTo>
                    <a:pt x="3289" y="2616"/>
                  </a:lnTo>
                  <a:lnTo>
                    <a:pt x="3419" y="2253"/>
                  </a:lnTo>
                  <a:lnTo>
                    <a:pt x="3496" y="1943"/>
                  </a:lnTo>
                  <a:lnTo>
                    <a:pt x="3548" y="1632"/>
                  </a:lnTo>
                  <a:lnTo>
                    <a:pt x="3522" y="1321"/>
                  </a:lnTo>
                  <a:lnTo>
                    <a:pt x="3445" y="1062"/>
                  </a:lnTo>
                  <a:lnTo>
                    <a:pt x="3315" y="855"/>
                  </a:lnTo>
                  <a:lnTo>
                    <a:pt x="3160" y="674"/>
                  </a:lnTo>
                  <a:lnTo>
                    <a:pt x="3004" y="492"/>
                  </a:lnTo>
                  <a:lnTo>
                    <a:pt x="2797" y="363"/>
                  </a:lnTo>
                  <a:lnTo>
                    <a:pt x="2590" y="259"/>
                  </a:lnTo>
                  <a:lnTo>
                    <a:pt x="2383" y="181"/>
                  </a:lnTo>
                  <a:lnTo>
                    <a:pt x="2150" y="104"/>
                  </a:lnTo>
                  <a:lnTo>
                    <a:pt x="1735" y="26"/>
                  </a:lnTo>
                  <a:lnTo>
                    <a:pt x="1373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67"/>
            <p:cNvSpPr/>
            <p:nvPr/>
          </p:nvSpPr>
          <p:spPr>
            <a:xfrm>
              <a:off x="6856222" y="2422206"/>
              <a:ext cx="48734" cy="90147"/>
            </a:xfrm>
            <a:custGeom>
              <a:avLst/>
              <a:gdLst/>
              <a:ahLst/>
              <a:cxnLst/>
              <a:rect l="l" t="t" r="r" b="b"/>
              <a:pathLst>
                <a:path w="3109" h="5751" extrusionOk="0">
                  <a:moveTo>
                    <a:pt x="907" y="1"/>
                  </a:moveTo>
                  <a:lnTo>
                    <a:pt x="1088" y="1321"/>
                  </a:lnTo>
                  <a:lnTo>
                    <a:pt x="1114" y="1425"/>
                  </a:lnTo>
                  <a:lnTo>
                    <a:pt x="1114" y="1555"/>
                  </a:lnTo>
                  <a:lnTo>
                    <a:pt x="1088" y="1736"/>
                  </a:lnTo>
                  <a:lnTo>
                    <a:pt x="1062" y="1943"/>
                  </a:lnTo>
                  <a:lnTo>
                    <a:pt x="959" y="2202"/>
                  </a:lnTo>
                  <a:lnTo>
                    <a:pt x="829" y="2513"/>
                  </a:lnTo>
                  <a:lnTo>
                    <a:pt x="622" y="2850"/>
                  </a:lnTo>
                  <a:lnTo>
                    <a:pt x="493" y="3057"/>
                  </a:lnTo>
                  <a:lnTo>
                    <a:pt x="389" y="3264"/>
                  </a:lnTo>
                  <a:lnTo>
                    <a:pt x="286" y="3523"/>
                  </a:lnTo>
                  <a:lnTo>
                    <a:pt x="208" y="3782"/>
                  </a:lnTo>
                  <a:lnTo>
                    <a:pt x="78" y="4326"/>
                  </a:lnTo>
                  <a:lnTo>
                    <a:pt x="1" y="4870"/>
                  </a:lnTo>
                  <a:lnTo>
                    <a:pt x="1" y="5103"/>
                  </a:lnTo>
                  <a:lnTo>
                    <a:pt x="27" y="5310"/>
                  </a:lnTo>
                  <a:lnTo>
                    <a:pt x="52" y="5491"/>
                  </a:lnTo>
                  <a:lnTo>
                    <a:pt x="78" y="5621"/>
                  </a:lnTo>
                  <a:lnTo>
                    <a:pt x="156" y="5724"/>
                  </a:lnTo>
                  <a:lnTo>
                    <a:pt x="208" y="5724"/>
                  </a:lnTo>
                  <a:lnTo>
                    <a:pt x="260" y="5750"/>
                  </a:lnTo>
                  <a:lnTo>
                    <a:pt x="363" y="5698"/>
                  </a:lnTo>
                  <a:lnTo>
                    <a:pt x="493" y="5595"/>
                  </a:lnTo>
                  <a:lnTo>
                    <a:pt x="829" y="5232"/>
                  </a:lnTo>
                  <a:lnTo>
                    <a:pt x="1270" y="4766"/>
                  </a:lnTo>
                  <a:lnTo>
                    <a:pt x="1736" y="4196"/>
                  </a:lnTo>
                  <a:lnTo>
                    <a:pt x="2176" y="3601"/>
                  </a:lnTo>
                  <a:lnTo>
                    <a:pt x="2409" y="3264"/>
                  </a:lnTo>
                  <a:lnTo>
                    <a:pt x="2591" y="2953"/>
                  </a:lnTo>
                  <a:lnTo>
                    <a:pt x="2772" y="2642"/>
                  </a:lnTo>
                  <a:lnTo>
                    <a:pt x="2901" y="2306"/>
                  </a:lnTo>
                  <a:lnTo>
                    <a:pt x="3031" y="2021"/>
                  </a:lnTo>
                  <a:lnTo>
                    <a:pt x="3083" y="1710"/>
                  </a:lnTo>
                  <a:lnTo>
                    <a:pt x="3108" y="1451"/>
                  </a:lnTo>
                  <a:lnTo>
                    <a:pt x="3083" y="1192"/>
                  </a:lnTo>
                  <a:lnTo>
                    <a:pt x="3031" y="959"/>
                  </a:lnTo>
                  <a:lnTo>
                    <a:pt x="2927" y="752"/>
                  </a:lnTo>
                  <a:lnTo>
                    <a:pt x="2798" y="596"/>
                  </a:lnTo>
                  <a:lnTo>
                    <a:pt x="2642" y="441"/>
                  </a:lnTo>
                  <a:lnTo>
                    <a:pt x="2461" y="337"/>
                  </a:lnTo>
                  <a:lnTo>
                    <a:pt x="2280" y="234"/>
                  </a:lnTo>
                  <a:lnTo>
                    <a:pt x="2098" y="156"/>
                  </a:lnTo>
                  <a:lnTo>
                    <a:pt x="1891" y="104"/>
                  </a:lnTo>
                  <a:lnTo>
                    <a:pt x="1529" y="27"/>
                  </a:lnTo>
                  <a:lnTo>
                    <a:pt x="1192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67"/>
            <p:cNvSpPr/>
            <p:nvPr/>
          </p:nvSpPr>
          <p:spPr>
            <a:xfrm>
              <a:off x="6825373" y="2350759"/>
              <a:ext cx="55223" cy="101919"/>
            </a:xfrm>
            <a:custGeom>
              <a:avLst/>
              <a:gdLst/>
              <a:ahLst/>
              <a:cxnLst/>
              <a:rect l="l" t="t" r="r" b="b"/>
              <a:pathLst>
                <a:path w="3523" h="6502" extrusionOk="0">
                  <a:moveTo>
                    <a:pt x="1010" y="0"/>
                  </a:moveTo>
                  <a:lnTo>
                    <a:pt x="1218" y="1477"/>
                  </a:lnTo>
                  <a:lnTo>
                    <a:pt x="1243" y="1606"/>
                  </a:lnTo>
                  <a:lnTo>
                    <a:pt x="1243" y="1761"/>
                  </a:lnTo>
                  <a:lnTo>
                    <a:pt x="1218" y="1943"/>
                  </a:lnTo>
                  <a:lnTo>
                    <a:pt x="1192" y="2202"/>
                  </a:lnTo>
                  <a:lnTo>
                    <a:pt x="1088" y="2513"/>
                  </a:lnTo>
                  <a:lnTo>
                    <a:pt x="933" y="2849"/>
                  </a:lnTo>
                  <a:lnTo>
                    <a:pt x="674" y="3212"/>
                  </a:lnTo>
                  <a:lnTo>
                    <a:pt x="544" y="3445"/>
                  </a:lnTo>
                  <a:lnTo>
                    <a:pt x="415" y="3704"/>
                  </a:lnTo>
                  <a:lnTo>
                    <a:pt x="311" y="3989"/>
                  </a:lnTo>
                  <a:lnTo>
                    <a:pt x="207" y="4274"/>
                  </a:lnTo>
                  <a:lnTo>
                    <a:pt x="130" y="4585"/>
                  </a:lnTo>
                  <a:lnTo>
                    <a:pt x="78" y="4895"/>
                  </a:lnTo>
                  <a:lnTo>
                    <a:pt x="26" y="5206"/>
                  </a:lnTo>
                  <a:lnTo>
                    <a:pt x="0" y="5517"/>
                  </a:lnTo>
                  <a:lnTo>
                    <a:pt x="0" y="5776"/>
                  </a:lnTo>
                  <a:lnTo>
                    <a:pt x="0" y="6009"/>
                  </a:lnTo>
                  <a:lnTo>
                    <a:pt x="26" y="6216"/>
                  </a:lnTo>
                  <a:lnTo>
                    <a:pt x="78" y="6372"/>
                  </a:lnTo>
                  <a:lnTo>
                    <a:pt x="156" y="6475"/>
                  </a:lnTo>
                  <a:lnTo>
                    <a:pt x="207" y="6501"/>
                  </a:lnTo>
                  <a:lnTo>
                    <a:pt x="259" y="6501"/>
                  </a:lnTo>
                  <a:lnTo>
                    <a:pt x="311" y="6475"/>
                  </a:lnTo>
                  <a:lnTo>
                    <a:pt x="389" y="6449"/>
                  </a:lnTo>
                  <a:lnTo>
                    <a:pt x="544" y="6346"/>
                  </a:lnTo>
                  <a:lnTo>
                    <a:pt x="933" y="5931"/>
                  </a:lnTo>
                  <a:lnTo>
                    <a:pt x="1425" y="5387"/>
                  </a:lnTo>
                  <a:lnTo>
                    <a:pt x="1943" y="4766"/>
                  </a:lnTo>
                  <a:lnTo>
                    <a:pt x="2461" y="4067"/>
                  </a:lnTo>
                  <a:lnTo>
                    <a:pt x="2694" y="3704"/>
                  </a:lnTo>
                  <a:lnTo>
                    <a:pt x="2927" y="3341"/>
                  </a:lnTo>
                  <a:lnTo>
                    <a:pt x="3108" y="2979"/>
                  </a:lnTo>
                  <a:lnTo>
                    <a:pt x="3264" y="2616"/>
                  </a:lnTo>
                  <a:lnTo>
                    <a:pt x="3393" y="2279"/>
                  </a:lnTo>
                  <a:lnTo>
                    <a:pt x="3471" y="1943"/>
                  </a:lnTo>
                  <a:lnTo>
                    <a:pt x="3523" y="1632"/>
                  </a:lnTo>
                  <a:lnTo>
                    <a:pt x="3497" y="1347"/>
                  </a:lnTo>
                  <a:lnTo>
                    <a:pt x="3419" y="1088"/>
                  </a:lnTo>
                  <a:lnTo>
                    <a:pt x="3289" y="855"/>
                  </a:lnTo>
                  <a:lnTo>
                    <a:pt x="3160" y="674"/>
                  </a:lnTo>
                  <a:lnTo>
                    <a:pt x="2979" y="518"/>
                  </a:lnTo>
                  <a:lnTo>
                    <a:pt x="2771" y="363"/>
                  </a:lnTo>
                  <a:lnTo>
                    <a:pt x="2564" y="259"/>
                  </a:lnTo>
                  <a:lnTo>
                    <a:pt x="2357" y="182"/>
                  </a:lnTo>
                  <a:lnTo>
                    <a:pt x="2124" y="104"/>
                  </a:lnTo>
                  <a:lnTo>
                    <a:pt x="1710" y="26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67"/>
            <p:cNvSpPr/>
            <p:nvPr/>
          </p:nvSpPr>
          <p:spPr>
            <a:xfrm>
              <a:off x="6417776" y="2338580"/>
              <a:ext cx="49956" cy="104348"/>
            </a:xfrm>
            <a:custGeom>
              <a:avLst/>
              <a:gdLst/>
              <a:ahLst/>
              <a:cxnLst/>
              <a:rect l="l" t="t" r="r" b="b"/>
              <a:pathLst>
                <a:path w="3187" h="6657" extrusionOk="0">
                  <a:moveTo>
                    <a:pt x="2357" y="0"/>
                  </a:moveTo>
                  <a:lnTo>
                    <a:pt x="1995" y="26"/>
                  </a:lnTo>
                  <a:lnTo>
                    <a:pt x="1555" y="78"/>
                  </a:lnTo>
                  <a:lnTo>
                    <a:pt x="1322" y="130"/>
                  </a:lnTo>
                  <a:lnTo>
                    <a:pt x="1088" y="208"/>
                  </a:lnTo>
                  <a:lnTo>
                    <a:pt x="855" y="311"/>
                  </a:lnTo>
                  <a:lnTo>
                    <a:pt x="648" y="441"/>
                  </a:lnTo>
                  <a:lnTo>
                    <a:pt x="467" y="570"/>
                  </a:lnTo>
                  <a:lnTo>
                    <a:pt x="286" y="751"/>
                  </a:lnTo>
                  <a:lnTo>
                    <a:pt x="156" y="985"/>
                  </a:lnTo>
                  <a:lnTo>
                    <a:pt x="52" y="1218"/>
                  </a:lnTo>
                  <a:lnTo>
                    <a:pt x="1" y="1503"/>
                  </a:lnTo>
                  <a:lnTo>
                    <a:pt x="1" y="1839"/>
                  </a:lnTo>
                  <a:lnTo>
                    <a:pt x="52" y="2176"/>
                  </a:lnTo>
                  <a:lnTo>
                    <a:pt x="156" y="2513"/>
                  </a:lnTo>
                  <a:lnTo>
                    <a:pt x="286" y="2901"/>
                  </a:lnTo>
                  <a:lnTo>
                    <a:pt x="467" y="3264"/>
                  </a:lnTo>
                  <a:lnTo>
                    <a:pt x="648" y="3652"/>
                  </a:lnTo>
                  <a:lnTo>
                    <a:pt x="855" y="4041"/>
                  </a:lnTo>
                  <a:lnTo>
                    <a:pt x="1296" y="4766"/>
                  </a:lnTo>
                  <a:lnTo>
                    <a:pt x="1762" y="5439"/>
                  </a:lnTo>
                  <a:lnTo>
                    <a:pt x="2202" y="6035"/>
                  </a:lnTo>
                  <a:lnTo>
                    <a:pt x="2565" y="6449"/>
                  </a:lnTo>
                  <a:lnTo>
                    <a:pt x="2720" y="6605"/>
                  </a:lnTo>
                  <a:lnTo>
                    <a:pt x="2772" y="6631"/>
                  </a:lnTo>
                  <a:lnTo>
                    <a:pt x="2824" y="6656"/>
                  </a:lnTo>
                  <a:lnTo>
                    <a:pt x="2875" y="6631"/>
                  </a:lnTo>
                  <a:lnTo>
                    <a:pt x="2927" y="6631"/>
                  </a:lnTo>
                  <a:lnTo>
                    <a:pt x="3031" y="6527"/>
                  </a:lnTo>
                  <a:lnTo>
                    <a:pt x="3083" y="6397"/>
                  </a:lnTo>
                  <a:lnTo>
                    <a:pt x="3134" y="6190"/>
                  </a:lnTo>
                  <a:lnTo>
                    <a:pt x="3160" y="5957"/>
                  </a:lnTo>
                  <a:lnTo>
                    <a:pt x="3186" y="5672"/>
                  </a:lnTo>
                  <a:lnTo>
                    <a:pt x="3186" y="5387"/>
                  </a:lnTo>
                  <a:lnTo>
                    <a:pt x="3160" y="5077"/>
                  </a:lnTo>
                  <a:lnTo>
                    <a:pt x="3109" y="4766"/>
                  </a:lnTo>
                  <a:lnTo>
                    <a:pt x="3057" y="4429"/>
                  </a:lnTo>
                  <a:lnTo>
                    <a:pt x="3005" y="4144"/>
                  </a:lnTo>
                  <a:lnTo>
                    <a:pt x="2901" y="3833"/>
                  </a:lnTo>
                  <a:lnTo>
                    <a:pt x="2798" y="3574"/>
                  </a:lnTo>
                  <a:lnTo>
                    <a:pt x="2694" y="3341"/>
                  </a:lnTo>
                  <a:lnTo>
                    <a:pt x="2487" y="2953"/>
                  </a:lnTo>
                  <a:lnTo>
                    <a:pt x="2332" y="2564"/>
                  </a:lnTo>
                  <a:lnTo>
                    <a:pt x="2254" y="2254"/>
                  </a:lnTo>
                  <a:lnTo>
                    <a:pt x="2202" y="1969"/>
                  </a:lnTo>
                  <a:lnTo>
                    <a:pt x="2202" y="1736"/>
                  </a:lnTo>
                  <a:lnTo>
                    <a:pt x="2202" y="1580"/>
                  </a:lnTo>
                  <a:lnTo>
                    <a:pt x="2228" y="1451"/>
                  </a:lnTo>
                  <a:lnTo>
                    <a:pt x="2720" y="26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67"/>
            <p:cNvSpPr/>
            <p:nvPr/>
          </p:nvSpPr>
          <p:spPr>
            <a:xfrm>
              <a:off x="6390580" y="2412472"/>
              <a:ext cx="49956" cy="102718"/>
            </a:xfrm>
            <a:custGeom>
              <a:avLst/>
              <a:gdLst/>
              <a:ahLst/>
              <a:cxnLst/>
              <a:rect l="l" t="t" r="r" b="b"/>
              <a:pathLst>
                <a:path w="3187" h="6553" extrusionOk="0">
                  <a:moveTo>
                    <a:pt x="1943" y="0"/>
                  </a:moveTo>
                  <a:lnTo>
                    <a:pt x="1503" y="52"/>
                  </a:lnTo>
                  <a:lnTo>
                    <a:pt x="1269" y="104"/>
                  </a:lnTo>
                  <a:lnTo>
                    <a:pt x="1062" y="155"/>
                  </a:lnTo>
                  <a:lnTo>
                    <a:pt x="829" y="259"/>
                  </a:lnTo>
                  <a:lnTo>
                    <a:pt x="648" y="363"/>
                  </a:lnTo>
                  <a:lnTo>
                    <a:pt x="441" y="518"/>
                  </a:lnTo>
                  <a:lnTo>
                    <a:pt x="285" y="673"/>
                  </a:lnTo>
                  <a:lnTo>
                    <a:pt x="156" y="906"/>
                  </a:lnTo>
                  <a:lnTo>
                    <a:pt x="52" y="1140"/>
                  </a:lnTo>
                  <a:lnTo>
                    <a:pt x="0" y="1424"/>
                  </a:lnTo>
                  <a:lnTo>
                    <a:pt x="0" y="1735"/>
                  </a:lnTo>
                  <a:lnTo>
                    <a:pt x="52" y="2072"/>
                  </a:lnTo>
                  <a:lnTo>
                    <a:pt x="156" y="2435"/>
                  </a:lnTo>
                  <a:lnTo>
                    <a:pt x="285" y="2797"/>
                  </a:lnTo>
                  <a:lnTo>
                    <a:pt x="441" y="3186"/>
                  </a:lnTo>
                  <a:lnTo>
                    <a:pt x="648" y="3574"/>
                  </a:lnTo>
                  <a:lnTo>
                    <a:pt x="855" y="3937"/>
                  </a:lnTo>
                  <a:lnTo>
                    <a:pt x="1295" y="4688"/>
                  </a:lnTo>
                  <a:lnTo>
                    <a:pt x="1762" y="5361"/>
                  </a:lnTo>
                  <a:lnTo>
                    <a:pt x="2202" y="5931"/>
                  </a:lnTo>
                  <a:lnTo>
                    <a:pt x="2564" y="6371"/>
                  </a:lnTo>
                  <a:lnTo>
                    <a:pt x="2694" y="6501"/>
                  </a:lnTo>
                  <a:lnTo>
                    <a:pt x="2772" y="6553"/>
                  </a:lnTo>
                  <a:lnTo>
                    <a:pt x="2875" y="6553"/>
                  </a:lnTo>
                  <a:lnTo>
                    <a:pt x="2927" y="6527"/>
                  </a:lnTo>
                  <a:lnTo>
                    <a:pt x="3005" y="6449"/>
                  </a:lnTo>
                  <a:lnTo>
                    <a:pt x="3082" y="6294"/>
                  </a:lnTo>
                  <a:lnTo>
                    <a:pt x="3134" y="6112"/>
                  </a:lnTo>
                  <a:lnTo>
                    <a:pt x="3160" y="5879"/>
                  </a:lnTo>
                  <a:lnTo>
                    <a:pt x="3186" y="5594"/>
                  </a:lnTo>
                  <a:lnTo>
                    <a:pt x="3160" y="5309"/>
                  </a:lnTo>
                  <a:lnTo>
                    <a:pt x="3160" y="4999"/>
                  </a:lnTo>
                  <a:lnTo>
                    <a:pt x="3108" y="4688"/>
                  </a:lnTo>
                  <a:lnTo>
                    <a:pt x="3057" y="4351"/>
                  </a:lnTo>
                  <a:lnTo>
                    <a:pt x="2979" y="4040"/>
                  </a:lnTo>
                  <a:lnTo>
                    <a:pt x="2901" y="3755"/>
                  </a:lnTo>
                  <a:lnTo>
                    <a:pt x="2798" y="3496"/>
                  </a:lnTo>
                  <a:lnTo>
                    <a:pt x="2694" y="3263"/>
                  </a:lnTo>
                  <a:lnTo>
                    <a:pt x="2487" y="2875"/>
                  </a:lnTo>
                  <a:lnTo>
                    <a:pt x="2357" y="2512"/>
                  </a:lnTo>
                  <a:lnTo>
                    <a:pt x="2280" y="2201"/>
                  </a:lnTo>
                  <a:lnTo>
                    <a:pt x="2254" y="1942"/>
                  </a:lnTo>
                  <a:lnTo>
                    <a:pt x="2254" y="1761"/>
                  </a:lnTo>
                  <a:lnTo>
                    <a:pt x="2280" y="1606"/>
                  </a:lnTo>
                  <a:lnTo>
                    <a:pt x="2305" y="1502"/>
                  </a:lnTo>
                  <a:lnTo>
                    <a:pt x="2642" y="26"/>
                  </a:lnTo>
                  <a:lnTo>
                    <a:pt x="2305" y="0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67"/>
            <p:cNvSpPr/>
            <p:nvPr/>
          </p:nvSpPr>
          <p:spPr>
            <a:xfrm>
              <a:off x="6376771" y="2445750"/>
              <a:ext cx="43859" cy="90962"/>
            </a:xfrm>
            <a:custGeom>
              <a:avLst/>
              <a:gdLst/>
              <a:ahLst/>
              <a:cxnLst/>
              <a:rect l="l" t="t" r="r" b="b"/>
              <a:pathLst>
                <a:path w="2798" h="5803" extrusionOk="0">
                  <a:moveTo>
                    <a:pt x="1710" y="1"/>
                  </a:moveTo>
                  <a:lnTo>
                    <a:pt x="1322" y="27"/>
                  </a:lnTo>
                  <a:lnTo>
                    <a:pt x="1115" y="78"/>
                  </a:lnTo>
                  <a:lnTo>
                    <a:pt x="933" y="130"/>
                  </a:lnTo>
                  <a:lnTo>
                    <a:pt x="726" y="208"/>
                  </a:lnTo>
                  <a:lnTo>
                    <a:pt x="545" y="312"/>
                  </a:lnTo>
                  <a:lnTo>
                    <a:pt x="389" y="441"/>
                  </a:lnTo>
                  <a:lnTo>
                    <a:pt x="234" y="596"/>
                  </a:lnTo>
                  <a:lnTo>
                    <a:pt x="130" y="778"/>
                  </a:lnTo>
                  <a:lnTo>
                    <a:pt x="53" y="1011"/>
                  </a:lnTo>
                  <a:lnTo>
                    <a:pt x="1" y="1270"/>
                  </a:lnTo>
                  <a:lnTo>
                    <a:pt x="1" y="1529"/>
                  </a:lnTo>
                  <a:lnTo>
                    <a:pt x="53" y="1840"/>
                  </a:lnTo>
                  <a:lnTo>
                    <a:pt x="130" y="2150"/>
                  </a:lnTo>
                  <a:lnTo>
                    <a:pt x="234" y="2487"/>
                  </a:lnTo>
                  <a:lnTo>
                    <a:pt x="389" y="2798"/>
                  </a:lnTo>
                  <a:lnTo>
                    <a:pt x="545" y="3135"/>
                  </a:lnTo>
                  <a:lnTo>
                    <a:pt x="752" y="3471"/>
                  </a:lnTo>
                  <a:lnTo>
                    <a:pt x="1140" y="4145"/>
                  </a:lnTo>
                  <a:lnTo>
                    <a:pt x="1555" y="4740"/>
                  </a:lnTo>
                  <a:lnTo>
                    <a:pt x="1943" y="5232"/>
                  </a:lnTo>
                  <a:lnTo>
                    <a:pt x="2254" y="5621"/>
                  </a:lnTo>
                  <a:lnTo>
                    <a:pt x="2384" y="5750"/>
                  </a:lnTo>
                  <a:lnTo>
                    <a:pt x="2487" y="5802"/>
                  </a:lnTo>
                  <a:lnTo>
                    <a:pt x="2539" y="5802"/>
                  </a:lnTo>
                  <a:lnTo>
                    <a:pt x="2591" y="5776"/>
                  </a:lnTo>
                  <a:lnTo>
                    <a:pt x="2668" y="5699"/>
                  </a:lnTo>
                  <a:lnTo>
                    <a:pt x="2720" y="5569"/>
                  </a:lnTo>
                  <a:lnTo>
                    <a:pt x="2746" y="5388"/>
                  </a:lnTo>
                  <a:lnTo>
                    <a:pt x="2798" y="5181"/>
                  </a:lnTo>
                  <a:lnTo>
                    <a:pt x="2798" y="4947"/>
                  </a:lnTo>
                  <a:lnTo>
                    <a:pt x="2772" y="4404"/>
                  </a:lnTo>
                  <a:lnTo>
                    <a:pt x="2694" y="3834"/>
                  </a:lnTo>
                  <a:lnTo>
                    <a:pt x="2643" y="3575"/>
                  </a:lnTo>
                  <a:lnTo>
                    <a:pt x="2565" y="3316"/>
                  </a:lnTo>
                  <a:lnTo>
                    <a:pt x="2461" y="3083"/>
                  </a:lnTo>
                  <a:lnTo>
                    <a:pt x="2358" y="2876"/>
                  </a:lnTo>
                  <a:lnTo>
                    <a:pt x="2176" y="2513"/>
                  </a:lnTo>
                  <a:lnTo>
                    <a:pt x="2073" y="2202"/>
                  </a:lnTo>
                  <a:lnTo>
                    <a:pt x="1995" y="1943"/>
                  </a:lnTo>
                  <a:lnTo>
                    <a:pt x="1969" y="1710"/>
                  </a:lnTo>
                  <a:lnTo>
                    <a:pt x="1995" y="1555"/>
                  </a:lnTo>
                  <a:lnTo>
                    <a:pt x="1995" y="1425"/>
                  </a:lnTo>
                  <a:lnTo>
                    <a:pt x="2021" y="1322"/>
                  </a:lnTo>
                  <a:lnTo>
                    <a:pt x="2332" y="27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67"/>
            <p:cNvSpPr/>
            <p:nvPr/>
          </p:nvSpPr>
          <p:spPr>
            <a:xfrm>
              <a:off x="6407227" y="2376733"/>
              <a:ext cx="49533" cy="103142"/>
            </a:xfrm>
            <a:custGeom>
              <a:avLst/>
              <a:gdLst/>
              <a:ahLst/>
              <a:cxnLst/>
              <a:rect l="l" t="t" r="r" b="b"/>
              <a:pathLst>
                <a:path w="3160" h="6580" extrusionOk="0">
                  <a:moveTo>
                    <a:pt x="1917" y="1"/>
                  </a:moveTo>
                  <a:lnTo>
                    <a:pt x="1502" y="53"/>
                  </a:lnTo>
                  <a:lnTo>
                    <a:pt x="1269" y="104"/>
                  </a:lnTo>
                  <a:lnTo>
                    <a:pt x="1036" y="156"/>
                  </a:lnTo>
                  <a:lnTo>
                    <a:pt x="829" y="260"/>
                  </a:lnTo>
                  <a:lnTo>
                    <a:pt x="622" y="363"/>
                  </a:lnTo>
                  <a:lnTo>
                    <a:pt x="441" y="519"/>
                  </a:lnTo>
                  <a:lnTo>
                    <a:pt x="285" y="700"/>
                  </a:lnTo>
                  <a:lnTo>
                    <a:pt x="130" y="907"/>
                  </a:lnTo>
                  <a:lnTo>
                    <a:pt x="52" y="1166"/>
                  </a:lnTo>
                  <a:lnTo>
                    <a:pt x="0" y="1451"/>
                  </a:lnTo>
                  <a:lnTo>
                    <a:pt x="0" y="1762"/>
                  </a:lnTo>
                  <a:lnTo>
                    <a:pt x="52" y="2099"/>
                  </a:lnTo>
                  <a:lnTo>
                    <a:pt x="156" y="2435"/>
                  </a:lnTo>
                  <a:lnTo>
                    <a:pt x="285" y="2824"/>
                  </a:lnTo>
                  <a:lnTo>
                    <a:pt x="441" y="3186"/>
                  </a:lnTo>
                  <a:lnTo>
                    <a:pt x="622" y="3575"/>
                  </a:lnTo>
                  <a:lnTo>
                    <a:pt x="829" y="3963"/>
                  </a:lnTo>
                  <a:lnTo>
                    <a:pt x="1295" y="4689"/>
                  </a:lnTo>
                  <a:lnTo>
                    <a:pt x="1761" y="5362"/>
                  </a:lnTo>
                  <a:lnTo>
                    <a:pt x="2202" y="5958"/>
                  </a:lnTo>
                  <a:lnTo>
                    <a:pt x="2538" y="6398"/>
                  </a:lnTo>
                  <a:lnTo>
                    <a:pt x="2694" y="6527"/>
                  </a:lnTo>
                  <a:lnTo>
                    <a:pt x="2746" y="6553"/>
                  </a:lnTo>
                  <a:lnTo>
                    <a:pt x="2823" y="6579"/>
                  </a:lnTo>
                  <a:lnTo>
                    <a:pt x="2875" y="6579"/>
                  </a:lnTo>
                  <a:lnTo>
                    <a:pt x="2927" y="6553"/>
                  </a:lnTo>
                  <a:lnTo>
                    <a:pt x="3005" y="6450"/>
                  </a:lnTo>
                  <a:lnTo>
                    <a:pt x="3082" y="6320"/>
                  </a:lnTo>
                  <a:lnTo>
                    <a:pt x="3108" y="6113"/>
                  </a:lnTo>
                  <a:lnTo>
                    <a:pt x="3160" y="5880"/>
                  </a:lnTo>
                  <a:lnTo>
                    <a:pt x="3160" y="5595"/>
                  </a:lnTo>
                  <a:lnTo>
                    <a:pt x="3160" y="5310"/>
                  </a:lnTo>
                  <a:lnTo>
                    <a:pt x="3134" y="4999"/>
                  </a:lnTo>
                  <a:lnTo>
                    <a:pt x="3108" y="4689"/>
                  </a:lnTo>
                  <a:lnTo>
                    <a:pt x="3056" y="4378"/>
                  </a:lnTo>
                  <a:lnTo>
                    <a:pt x="2979" y="4067"/>
                  </a:lnTo>
                  <a:lnTo>
                    <a:pt x="2901" y="3756"/>
                  </a:lnTo>
                  <a:lnTo>
                    <a:pt x="2797" y="3497"/>
                  </a:lnTo>
                  <a:lnTo>
                    <a:pt x="2668" y="3264"/>
                  </a:lnTo>
                  <a:lnTo>
                    <a:pt x="2461" y="2876"/>
                  </a:lnTo>
                  <a:lnTo>
                    <a:pt x="2331" y="2513"/>
                  </a:lnTo>
                  <a:lnTo>
                    <a:pt x="2279" y="2228"/>
                  </a:lnTo>
                  <a:lnTo>
                    <a:pt x="2228" y="1969"/>
                  </a:lnTo>
                  <a:lnTo>
                    <a:pt x="2254" y="1762"/>
                  </a:lnTo>
                  <a:lnTo>
                    <a:pt x="2254" y="1607"/>
                  </a:lnTo>
                  <a:lnTo>
                    <a:pt x="2305" y="1503"/>
                  </a:lnTo>
                  <a:lnTo>
                    <a:pt x="2642" y="27"/>
                  </a:lnTo>
                  <a:lnTo>
                    <a:pt x="2279" y="1"/>
                  </a:lnTo>
                  <a:close/>
                </a:path>
              </a:pathLst>
            </a:custGeom>
            <a:solidFill>
              <a:srgbClr val="C9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67"/>
            <p:cNvSpPr/>
            <p:nvPr/>
          </p:nvSpPr>
          <p:spPr>
            <a:xfrm>
              <a:off x="6432793" y="4121188"/>
              <a:ext cx="78375" cy="18685"/>
            </a:xfrm>
            <a:custGeom>
              <a:avLst/>
              <a:gdLst/>
              <a:ahLst/>
              <a:cxnLst/>
              <a:rect l="l" t="t" r="r" b="b"/>
              <a:pathLst>
                <a:path w="5000" h="1192" extrusionOk="0">
                  <a:moveTo>
                    <a:pt x="208" y="1"/>
                  </a:moveTo>
                  <a:lnTo>
                    <a:pt x="130" y="26"/>
                  </a:lnTo>
                  <a:lnTo>
                    <a:pt x="79" y="52"/>
                  </a:lnTo>
                  <a:lnTo>
                    <a:pt x="27" y="104"/>
                  </a:lnTo>
                  <a:lnTo>
                    <a:pt x="1" y="182"/>
                  </a:lnTo>
                  <a:lnTo>
                    <a:pt x="1" y="234"/>
                  </a:lnTo>
                  <a:lnTo>
                    <a:pt x="27" y="311"/>
                  </a:lnTo>
                  <a:lnTo>
                    <a:pt x="79" y="363"/>
                  </a:lnTo>
                  <a:lnTo>
                    <a:pt x="648" y="648"/>
                  </a:lnTo>
                  <a:lnTo>
                    <a:pt x="1218" y="855"/>
                  </a:lnTo>
                  <a:lnTo>
                    <a:pt x="1814" y="1037"/>
                  </a:lnTo>
                  <a:lnTo>
                    <a:pt x="2410" y="1140"/>
                  </a:lnTo>
                  <a:lnTo>
                    <a:pt x="3031" y="1192"/>
                  </a:lnTo>
                  <a:lnTo>
                    <a:pt x="3653" y="1192"/>
                  </a:lnTo>
                  <a:lnTo>
                    <a:pt x="4274" y="1140"/>
                  </a:lnTo>
                  <a:lnTo>
                    <a:pt x="4870" y="1011"/>
                  </a:lnTo>
                  <a:lnTo>
                    <a:pt x="4948" y="985"/>
                  </a:lnTo>
                  <a:lnTo>
                    <a:pt x="4999" y="933"/>
                  </a:lnTo>
                  <a:lnTo>
                    <a:pt x="4999" y="855"/>
                  </a:lnTo>
                  <a:lnTo>
                    <a:pt x="4999" y="803"/>
                  </a:lnTo>
                  <a:lnTo>
                    <a:pt x="4974" y="726"/>
                  </a:lnTo>
                  <a:lnTo>
                    <a:pt x="4922" y="674"/>
                  </a:lnTo>
                  <a:lnTo>
                    <a:pt x="4870" y="648"/>
                  </a:lnTo>
                  <a:lnTo>
                    <a:pt x="4766" y="648"/>
                  </a:lnTo>
                  <a:lnTo>
                    <a:pt x="4197" y="778"/>
                  </a:lnTo>
                  <a:lnTo>
                    <a:pt x="3627" y="829"/>
                  </a:lnTo>
                  <a:lnTo>
                    <a:pt x="3031" y="829"/>
                  </a:lnTo>
                  <a:lnTo>
                    <a:pt x="2461" y="778"/>
                  </a:lnTo>
                  <a:lnTo>
                    <a:pt x="1892" y="674"/>
                  </a:lnTo>
                  <a:lnTo>
                    <a:pt x="1348" y="519"/>
                  </a:lnTo>
                  <a:lnTo>
                    <a:pt x="804" y="311"/>
                  </a:lnTo>
                  <a:lnTo>
                    <a:pt x="286" y="2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67"/>
            <p:cNvSpPr/>
            <p:nvPr/>
          </p:nvSpPr>
          <p:spPr>
            <a:xfrm>
              <a:off x="6777878" y="4099259"/>
              <a:ext cx="103126" cy="20315"/>
            </a:xfrm>
            <a:custGeom>
              <a:avLst/>
              <a:gdLst/>
              <a:ahLst/>
              <a:cxnLst/>
              <a:rect l="l" t="t" r="r" b="b"/>
              <a:pathLst>
                <a:path w="6579" h="1296" extrusionOk="0">
                  <a:moveTo>
                    <a:pt x="6371" y="1"/>
                  </a:moveTo>
                  <a:lnTo>
                    <a:pt x="6294" y="53"/>
                  </a:lnTo>
                  <a:lnTo>
                    <a:pt x="5957" y="234"/>
                  </a:lnTo>
                  <a:lnTo>
                    <a:pt x="5594" y="415"/>
                  </a:lnTo>
                  <a:lnTo>
                    <a:pt x="5232" y="571"/>
                  </a:lnTo>
                  <a:lnTo>
                    <a:pt x="4843" y="674"/>
                  </a:lnTo>
                  <a:lnTo>
                    <a:pt x="4481" y="778"/>
                  </a:lnTo>
                  <a:lnTo>
                    <a:pt x="4092" y="856"/>
                  </a:lnTo>
                  <a:lnTo>
                    <a:pt x="3704" y="907"/>
                  </a:lnTo>
                  <a:lnTo>
                    <a:pt x="2901" y="907"/>
                  </a:lnTo>
                  <a:lnTo>
                    <a:pt x="2512" y="882"/>
                  </a:lnTo>
                  <a:lnTo>
                    <a:pt x="2124" y="804"/>
                  </a:lnTo>
                  <a:lnTo>
                    <a:pt x="1735" y="726"/>
                  </a:lnTo>
                  <a:lnTo>
                    <a:pt x="1373" y="623"/>
                  </a:lnTo>
                  <a:lnTo>
                    <a:pt x="1010" y="467"/>
                  </a:lnTo>
                  <a:lnTo>
                    <a:pt x="648" y="312"/>
                  </a:lnTo>
                  <a:lnTo>
                    <a:pt x="285" y="130"/>
                  </a:lnTo>
                  <a:lnTo>
                    <a:pt x="207" y="105"/>
                  </a:lnTo>
                  <a:lnTo>
                    <a:pt x="130" y="105"/>
                  </a:lnTo>
                  <a:lnTo>
                    <a:pt x="78" y="130"/>
                  </a:lnTo>
                  <a:lnTo>
                    <a:pt x="26" y="182"/>
                  </a:lnTo>
                  <a:lnTo>
                    <a:pt x="0" y="260"/>
                  </a:lnTo>
                  <a:lnTo>
                    <a:pt x="0" y="312"/>
                  </a:lnTo>
                  <a:lnTo>
                    <a:pt x="26" y="389"/>
                  </a:lnTo>
                  <a:lnTo>
                    <a:pt x="104" y="441"/>
                  </a:lnTo>
                  <a:lnTo>
                    <a:pt x="466" y="648"/>
                  </a:lnTo>
                  <a:lnTo>
                    <a:pt x="855" y="830"/>
                  </a:lnTo>
                  <a:lnTo>
                    <a:pt x="1243" y="959"/>
                  </a:lnTo>
                  <a:lnTo>
                    <a:pt x="1658" y="1089"/>
                  </a:lnTo>
                  <a:lnTo>
                    <a:pt x="2046" y="1166"/>
                  </a:lnTo>
                  <a:lnTo>
                    <a:pt x="2461" y="1244"/>
                  </a:lnTo>
                  <a:lnTo>
                    <a:pt x="2875" y="1270"/>
                  </a:lnTo>
                  <a:lnTo>
                    <a:pt x="3289" y="1296"/>
                  </a:lnTo>
                  <a:lnTo>
                    <a:pt x="3730" y="1270"/>
                  </a:lnTo>
                  <a:lnTo>
                    <a:pt x="4144" y="1218"/>
                  </a:lnTo>
                  <a:lnTo>
                    <a:pt x="4532" y="1141"/>
                  </a:lnTo>
                  <a:lnTo>
                    <a:pt x="4947" y="1037"/>
                  </a:lnTo>
                  <a:lnTo>
                    <a:pt x="5335" y="907"/>
                  </a:lnTo>
                  <a:lnTo>
                    <a:pt x="5750" y="752"/>
                  </a:lnTo>
                  <a:lnTo>
                    <a:pt x="6112" y="571"/>
                  </a:lnTo>
                  <a:lnTo>
                    <a:pt x="6475" y="364"/>
                  </a:lnTo>
                  <a:lnTo>
                    <a:pt x="6553" y="312"/>
                  </a:lnTo>
                  <a:lnTo>
                    <a:pt x="6578" y="234"/>
                  </a:lnTo>
                  <a:lnTo>
                    <a:pt x="6578" y="182"/>
                  </a:lnTo>
                  <a:lnTo>
                    <a:pt x="6553" y="105"/>
                  </a:lnTo>
                  <a:lnTo>
                    <a:pt x="6501" y="53"/>
                  </a:lnTo>
                  <a:lnTo>
                    <a:pt x="6449" y="27"/>
                  </a:lnTo>
                  <a:lnTo>
                    <a:pt x="637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3" name="Google Shape;5593;p67"/>
          <p:cNvGrpSpPr/>
          <p:nvPr/>
        </p:nvGrpSpPr>
        <p:grpSpPr>
          <a:xfrm>
            <a:off x="7725805" y="1548240"/>
            <a:ext cx="611648" cy="365223"/>
            <a:chOff x="4504125" y="1762525"/>
            <a:chExt cx="985575" cy="588500"/>
          </a:xfrm>
        </p:grpSpPr>
        <p:sp>
          <p:nvSpPr>
            <p:cNvPr id="5594" name="Google Shape;5594;p67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67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67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67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8" name="Google Shape;5598;p67"/>
          <p:cNvGrpSpPr/>
          <p:nvPr/>
        </p:nvGrpSpPr>
        <p:grpSpPr>
          <a:xfrm>
            <a:off x="7829480" y="2406790"/>
            <a:ext cx="611648" cy="365223"/>
            <a:chOff x="4504125" y="1762525"/>
            <a:chExt cx="985575" cy="588500"/>
          </a:xfrm>
        </p:grpSpPr>
        <p:sp>
          <p:nvSpPr>
            <p:cNvPr id="5599" name="Google Shape;5599;p67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67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67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67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5274;p67">
            <a:extLst>
              <a:ext uri="{FF2B5EF4-FFF2-40B4-BE49-F238E27FC236}">
                <a16:creationId xmlns:a16="http://schemas.microsoft.com/office/drawing/2014/main" id="{BCFBBC35-3A93-33DD-4FB3-BB8DCA9574B6}"/>
              </a:ext>
            </a:extLst>
          </p:cNvPr>
          <p:cNvSpPr/>
          <p:nvPr/>
        </p:nvSpPr>
        <p:spPr>
          <a:xfrm>
            <a:off x="1189707" y="3649471"/>
            <a:ext cx="825600" cy="8229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71;p67">
            <a:extLst>
              <a:ext uri="{FF2B5EF4-FFF2-40B4-BE49-F238E27FC236}">
                <a16:creationId xmlns:a16="http://schemas.microsoft.com/office/drawing/2014/main" id="{4478B2A6-5DA4-0530-9B2B-6152B248A10F}"/>
              </a:ext>
            </a:extLst>
          </p:cNvPr>
          <p:cNvSpPr txBox="1">
            <a:spLocks/>
          </p:cNvSpPr>
          <p:nvPr/>
        </p:nvSpPr>
        <p:spPr>
          <a:xfrm>
            <a:off x="1784218" y="3843736"/>
            <a:ext cx="2668437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acifico"/>
              <a:buNone/>
              <a:defRPr sz="2000" b="1" i="0" u="none" strike="noStrike" cap="none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cifico"/>
              <a:buNone/>
              <a:defRPr sz="16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pPr marL="0" indent="0"/>
            <a:r>
              <a:rPr lang="fr-FR" sz="1400" dirty="0"/>
              <a:t>Le retour des questionnaires</a:t>
            </a:r>
          </a:p>
        </p:txBody>
      </p:sp>
      <p:grpSp>
        <p:nvGrpSpPr>
          <p:cNvPr id="4" name="Google Shape;12889;p86">
            <a:extLst>
              <a:ext uri="{FF2B5EF4-FFF2-40B4-BE49-F238E27FC236}">
                <a16:creationId xmlns:a16="http://schemas.microsoft.com/office/drawing/2014/main" id="{42C272E1-A240-6FD9-9118-65D168E70D66}"/>
              </a:ext>
            </a:extLst>
          </p:cNvPr>
          <p:cNvGrpSpPr/>
          <p:nvPr/>
        </p:nvGrpSpPr>
        <p:grpSpPr>
          <a:xfrm>
            <a:off x="1212238" y="1696159"/>
            <a:ext cx="553375" cy="532036"/>
            <a:chOff x="580725" y="3617925"/>
            <a:chExt cx="299325" cy="297375"/>
          </a:xfrm>
        </p:grpSpPr>
        <p:sp>
          <p:nvSpPr>
            <p:cNvPr id="5" name="Google Shape;12890;p86">
              <a:extLst>
                <a:ext uri="{FF2B5EF4-FFF2-40B4-BE49-F238E27FC236}">
                  <a16:creationId xmlns:a16="http://schemas.microsoft.com/office/drawing/2014/main" id="{E0345E95-5179-BBAE-EA43-6139965B26BA}"/>
                </a:ext>
              </a:extLst>
            </p:cNvPr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891;p86">
              <a:extLst>
                <a:ext uri="{FF2B5EF4-FFF2-40B4-BE49-F238E27FC236}">
                  <a16:creationId xmlns:a16="http://schemas.microsoft.com/office/drawing/2014/main" id="{DBA40B74-33EF-C346-65DF-82CAD4842630}"/>
                </a:ext>
              </a:extLst>
            </p:cNvPr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892;p86">
              <a:extLst>
                <a:ext uri="{FF2B5EF4-FFF2-40B4-BE49-F238E27FC236}">
                  <a16:creationId xmlns:a16="http://schemas.microsoft.com/office/drawing/2014/main" id="{FADA528D-D7DB-EC84-FC35-F6FBBFB222EE}"/>
                </a:ext>
              </a:extLst>
            </p:cNvPr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893;p86">
              <a:extLst>
                <a:ext uri="{FF2B5EF4-FFF2-40B4-BE49-F238E27FC236}">
                  <a16:creationId xmlns:a16="http://schemas.microsoft.com/office/drawing/2014/main" id="{006C429E-71CB-084D-4B0C-D5B0C1C9A69C}"/>
                </a:ext>
              </a:extLst>
            </p:cNvPr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894;p86">
              <a:extLst>
                <a:ext uri="{FF2B5EF4-FFF2-40B4-BE49-F238E27FC236}">
                  <a16:creationId xmlns:a16="http://schemas.microsoft.com/office/drawing/2014/main" id="{7BF133F4-FB2D-8818-BE8B-2BE5CF1AD882}"/>
                </a:ext>
              </a:extLst>
            </p:cNvPr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" name="Google Shape;13389;p87">
            <a:extLst>
              <a:ext uri="{FF2B5EF4-FFF2-40B4-BE49-F238E27FC236}">
                <a16:creationId xmlns:a16="http://schemas.microsoft.com/office/drawing/2014/main" id="{EEADDA0D-8640-F84A-B56B-5FAF85A2F626}"/>
              </a:ext>
            </a:extLst>
          </p:cNvPr>
          <p:cNvGrpSpPr/>
          <p:nvPr/>
        </p:nvGrpSpPr>
        <p:grpSpPr>
          <a:xfrm>
            <a:off x="1339656" y="3816768"/>
            <a:ext cx="549123" cy="488306"/>
            <a:chOff x="-31094350" y="3194000"/>
            <a:chExt cx="292225" cy="291650"/>
          </a:xfrm>
        </p:grpSpPr>
        <p:sp>
          <p:nvSpPr>
            <p:cNvPr id="13" name="Google Shape;13390;p87">
              <a:extLst>
                <a:ext uri="{FF2B5EF4-FFF2-40B4-BE49-F238E27FC236}">
                  <a16:creationId xmlns:a16="http://schemas.microsoft.com/office/drawing/2014/main" id="{DE70371D-1DF5-F451-23CF-6E5AFD9C33F0}"/>
                </a:ext>
              </a:extLst>
            </p:cNvPr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391;p87">
              <a:extLst>
                <a:ext uri="{FF2B5EF4-FFF2-40B4-BE49-F238E27FC236}">
                  <a16:creationId xmlns:a16="http://schemas.microsoft.com/office/drawing/2014/main" id="{0A10A10C-54CE-13A7-F86F-6DB7DE67301E}"/>
                </a:ext>
              </a:extLst>
            </p:cNvPr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392;p87">
              <a:extLst>
                <a:ext uri="{FF2B5EF4-FFF2-40B4-BE49-F238E27FC236}">
                  <a16:creationId xmlns:a16="http://schemas.microsoft.com/office/drawing/2014/main" id="{3C944FC8-D608-1ACC-538E-37F568CC0C1E}"/>
                </a:ext>
              </a:extLst>
            </p:cNvPr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393;p87">
              <a:extLst>
                <a:ext uri="{FF2B5EF4-FFF2-40B4-BE49-F238E27FC236}">
                  <a16:creationId xmlns:a16="http://schemas.microsoft.com/office/drawing/2014/main" id="{4F6B8E73-8BCB-7338-950E-41EF1D234928}"/>
                </a:ext>
              </a:extLst>
            </p:cNvPr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394;p87">
              <a:extLst>
                <a:ext uri="{FF2B5EF4-FFF2-40B4-BE49-F238E27FC236}">
                  <a16:creationId xmlns:a16="http://schemas.microsoft.com/office/drawing/2014/main" id="{D6F46EF6-DF4E-D611-7507-08A10C79139E}"/>
                </a:ext>
              </a:extLst>
            </p:cNvPr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395;p87">
              <a:extLst>
                <a:ext uri="{FF2B5EF4-FFF2-40B4-BE49-F238E27FC236}">
                  <a16:creationId xmlns:a16="http://schemas.microsoft.com/office/drawing/2014/main" id="{4D276D7F-3579-FFFC-C8EA-A411DD5EE8F6}"/>
                </a:ext>
              </a:extLst>
            </p:cNvPr>
            <p:cNvSpPr/>
            <p:nvPr/>
          </p:nvSpPr>
          <p:spPr>
            <a:xfrm>
              <a:off x="-30853350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396;p87">
              <a:extLst>
                <a:ext uri="{FF2B5EF4-FFF2-40B4-BE49-F238E27FC236}">
                  <a16:creationId xmlns:a16="http://schemas.microsoft.com/office/drawing/2014/main" id="{1FDFBACF-5DBC-05D1-2DA5-88D605011354}"/>
                </a:ext>
              </a:extLst>
            </p:cNvPr>
            <p:cNvSpPr/>
            <p:nvPr/>
          </p:nvSpPr>
          <p:spPr>
            <a:xfrm>
              <a:off x="-30853350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397;p87">
              <a:extLst>
                <a:ext uri="{FF2B5EF4-FFF2-40B4-BE49-F238E27FC236}">
                  <a16:creationId xmlns:a16="http://schemas.microsoft.com/office/drawing/2014/main" id="{E9D6A112-07BF-658D-D95B-DEF0558027AC}"/>
                </a:ext>
              </a:extLst>
            </p:cNvPr>
            <p:cNvSpPr/>
            <p:nvPr/>
          </p:nvSpPr>
          <p:spPr>
            <a:xfrm>
              <a:off x="-30851775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" name="Image 21">
            <a:extLst>
              <a:ext uri="{FF2B5EF4-FFF2-40B4-BE49-F238E27FC236}">
                <a16:creationId xmlns:a16="http://schemas.microsoft.com/office/drawing/2014/main" id="{757462A7-F473-9D7A-7A69-CC7913E47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567" y="-219430"/>
            <a:ext cx="2388518" cy="2388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9" grpId="0" build="p"/>
      <p:bldP spid="5270" grpId="0" build="p"/>
      <p:bldP spid="5271" grpId="0" build="p"/>
      <p:bldP spid="5274" grpId="0" animBg="1"/>
      <p:bldP spid="527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7" name="Google Shape;2117;p40"/>
          <p:cNvGrpSpPr/>
          <p:nvPr/>
        </p:nvGrpSpPr>
        <p:grpSpPr>
          <a:xfrm>
            <a:off x="1197069" y="3238271"/>
            <a:ext cx="4533736" cy="573648"/>
            <a:chOff x="2033755" y="481275"/>
            <a:chExt cx="4533736" cy="573648"/>
          </a:xfrm>
        </p:grpSpPr>
        <p:sp>
          <p:nvSpPr>
            <p:cNvPr id="2118" name="Google Shape;2118;p40"/>
            <p:cNvSpPr/>
            <p:nvPr/>
          </p:nvSpPr>
          <p:spPr>
            <a:xfrm flipH="1">
              <a:off x="58311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20337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2242498" y="481300"/>
              <a:ext cx="40596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40"/>
          <p:cNvSpPr/>
          <p:nvPr/>
        </p:nvSpPr>
        <p:spPr>
          <a:xfrm>
            <a:off x="2690700" y="1278289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40"/>
          <p:cNvSpPr txBox="1">
            <a:spLocks noGrp="1"/>
          </p:cNvSpPr>
          <p:nvPr>
            <p:ph type="title"/>
          </p:nvPr>
        </p:nvSpPr>
        <p:spPr>
          <a:xfrm>
            <a:off x="407410" y="2432796"/>
            <a:ext cx="61639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/>
              <a:t>Retroplanning bouleversé</a:t>
            </a:r>
            <a:endParaRPr sz="3200" dirty="0"/>
          </a:p>
        </p:txBody>
      </p:sp>
      <p:sp>
        <p:nvSpPr>
          <p:cNvPr id="2123" name="Google Shape;2123;p40"/>
          <p:cNvSpPr txBox="1">
            <a:spLocks noGrp="1"/>
          </p:cNvSpPr>
          <p:nvPr>
            <p:ph type="title" idx="2"/>
          </p:nvPr>
        </p:nvSpPr>
        <p:spPr>
          <a:xfrm>
            <a:off x="2819400" y="1682089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3</a:t>
            </a:r>
            <a:endParaRPr dirty="0"/>
          </a:p>
        </p:txBody>
      </p:sp>
      <p:sp>
        <p:nvSpPr>
          <p:cNvPr id="2124" name="Google Shape;2124;p40"/>
          <p:cNvSpPr txBox="1">
            <a:spLocks noGrp="1"/>
          </p:cNvSpPr>
          <p:nvPr>
            <p:ph type="subTitle" idx="1"/>
          </p:nvPr>
        </p:nvSpPr>
        <p:spPr>
          <a:xfrm>
            <a:off x="1425981" y="333565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/>
              <a:t>A</a:t>
            </a:r>
            <a:r>
              <a:rPr lang="en" b="1" dirty="0"/>
              <a:t>vancée de la date d’appel à projet</a:t>
            </a:r>
            <a:endParaRPr b="1" dirty="0"/>
          </a:p>
        </p:txBody>
      </p:sp>
      <p:grpSp>
        <p:nvGrpSpPr>
          <p:cNvPr id="2221" name="Google Shape;2221;p40"/>
          <p:cNvGrpSpPr/>
          <p:nvPr/>
        </p:nvGrpSpPr>
        <p:grpSpPr>
          <a:xfrm>
            <a:off x="6177055" y="1140790"/>
            <a:ext cx="611648" cy="365223"/>
            <a:chOff x="4504125" y="1762525"/>
            <a:chExt cx="985575" cy="588500"/>
          </a:xfrm>
        </p:grpSpPr>
        <p:sp>
          <p:nvSpPr>
            <p:cNvPr id="2222" name="Google Shape;2222;p4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40"/>
          <p:cNvGrpSpPr/>
          <p:nvPr/>
        </p:nvGrpSpPr>
        <p:grpSpPr>
          <a:xfrm>
            <a:off x="649261" y="3761249"/>
            <a:ext cx="745923" cy="742920"/>
            <a:chOff x="778525" y="3588975"/>
            <a:chExt cx="1073425" cy="1068950"/>
          </a:xfrm>
        </p:grpSpPr>
        <p:sp>
          <p:nvSpPr>
            <p:cNvPr id="2227" name="Google Shape;2227;p4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8" name="Google Shape;2228;p4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229" name="Google Shape;2229;p4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1" name="Google Shape;2241;p40"/>
          <p:cNvGrpSpPr/>
          <p:nvPr/>
        </p:nvGrpSpPr>
        <p:grpSpPr>
          <a:xfrm flipH="1">
            <a:off x="4745954" y="3761256"/>
            <a:ext cx="560435" cy="558099"/>
            <a:chOff x="778525" y="3588975"/>
            <a:chExt cx="1073425" cy="1068950"/>
          </a:xfrm>
        </p:grpSpPr>
        <p:sp>
          <p:nvSpPr>
            <p:cNvPr id="2242" name="Google Shape;2242;p4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3" name="Google Shape;2243;p4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244" name="Google Shape;2244;p4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6" name="Google Shape;2256;p40"/>
          <p:cNvGrpSpPr/>
          <p:nvPr/>
        </p:nvGrpSpPr>
        <p:grpSpPr>
          <a:xfrm>
            <a:off x="7920435" y="3718174"/>
            <a:ext cx="930353" cy="829089"/>
            <a:chOff x="2236010" y="3967511"/>
            <a:chExt cx="930353" cy="829089"/>
          </a:xfrm>
        </p:grpSpPr>
        <p:sp>
          <p:nvSpPr>
            <p:cNvPr id="2257" name="Google Shape;2257;p40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0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0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0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6" name="Google Shape;2266;p40"/>
          <p:cNvGrpSpPr/>
          <p:nvPr/>
        </p:nvGrpSpPr>
        <p:grpSpPr>
          <a:xfrm>
            <a:off x="7920430" y="1072890"/>
            <a:ext cx="611648" cy="365223"/>
            <a:chOff x="4504125" y="1762525"/>
            <a:chExt cx="985575" cy="588500"/>
          </a:xfrm>
        </p:grpSpPr>
        <p:sp>
          <p:nvSpPr>
            <p:cNvPr id="2267" name="Google Shape;2267;p4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1" name="Google Shape;2125;p40">
            <a:extLst>
              <a:ext uri="{FF2B5EF4-FFF2-40B4-BE49-F238E27FC236}">
                <a16:creationId xmlns:a16="http://schemas.microsoft.com/office/drawing/2014/main" id="{F832E1D4-A39C-D271-D11F-BE64AC76BFFD}"/>
              </a:ext>
            </a:extLst>
          </p:cNvPr>
          <p:cNvGrpSpPr/>
          <p:nvPr/>
        </p:nvGrpSpPr>
        <p:grpSpPr>
          <a:xfrm>
            <a:off x="5977114" y="1294532"/>
            <a:ext cx="2390400" cy="3263538"/>
            <a:chOff x="5875000" y="977589"/>
            <a:chExt cx="2390400" cy="3263538"/>
          </a:xfrm>
        </p:grpSpPr>
        <p:sp>
          <p:nvSpPr>
            <p:cNvPr id="2412" name="Google Shape;2126;p40">
              <a:extLst>
                <a:ext uri="{FF2B5EF4-FFF2-40B4-BE49-F238E27FC236}">
                  <a16:creationId xmlns:a16="http://schemas.microsoft.com/office/drawing/2014/main" id="{4CCE74E0-EBB4-7DC7-2A9C-0555E171AE86}"/>
                </a:ext>
              </a:extLst>
            </p:cNvPr>
            <p:cNvSpPr/>
            <p:nvPr/>
          </p:nvSpPr>
          <p:spPr>
            <a:xfrm>
              <a:off x="5875000" y="4006826"/>
              <a:ext cx="2390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3" name="Google Shape;2127;p40">
              <a:extLst>
                <a:ext uri="{FF2B5EF4-FFF2-40B4-BE49-F238E27FC236}">
                  <a16:creationId xmlns:a16="http://schemas.microsoft.com/office/drawing/2014/main" id="{64C4AB14-1A7A-5048-D537-FBB2E671031D}"/>
                </a:ext>
              </a:extLst>
            </p:cNvPr>
            <p:cNvGrpSpPr/>
            <p:nvPr/>
          </p:nvGrpSpPr>
          <p:grpSpPr>
            <a:xfrm>
              <a:off x="5970625" y="977589"/>
              <a:ext cx="2079140" cy="3188322"/>
              <a:chOff x="6351625" y="1161251"/>
              <a:chExt cx="2079140" cy="3188322"/>
            </a:xfrm>
          </p:grpSpPr>
          <p:sp>
            <p:nvSpPr>
              <p:cNvPr id="2414" name="Google Shape;2128;p40">
                <a:extLst>
                  <a:ext uri="{FF2B5EF4-FFF2-40B4-BE49-F238E27FC236}">
                    <a16:creationId xmlns:a16="http://schemas.microsoft.com/office/drawing/2014/main" id="{7CAED311-814F-708D-F534-9E3C1173C44E}"/>
                  </a:ext>
                </a:extLst>
              </p:cNvPr>
              <p:cNvSpPr/>
              <p:nvPr/>
            </p:nvSpPr>
            <p:spPr>
              <a:xfrm>
                <a:off x="8119880" y="4012959"/>
                <a:ext cx="157802" cy="238416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7447" extrusionOk="0">
                    <a:moveTo>
                      <a:pt x="0" y="0"/>
                    </a:moveTo>
                    <a:lnTo>
                      <a:pt x="1698" y="7447"/>
                    </a:lnTo>
                    <a:lnTo>
                      <a:pt x="4928" y="7118"/>
                    </a:lnTo>
                    <a:lnTo>
                      <a:pt x="4381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129;p40">
                <a:extLst>
                  <a:ext uri="{FF2B5EF4-FFF2-40B4-BE49-F238E27FC236}">
                    <a16:creationId xmlns:a16="http://schemas.microsoft.com/office/drawing/2014/main" id="{E83752C0-8F91-F129-0A75-07D31ACE1256}"/>
                  </a:ext>
                </a:extLst>
              </p:cNvPr>
              <p:cNvSpPr/>
              <p:nvPr/>
            </p:nvSpPr>
            <p:spPr>
              <a:xfrm>
                <a:off x="8143829" y="4191771"/>
                <a:ext cx="222088" cy="157802"/>
              </a:xfrm>
              <a:custGeom>
                <a:avLst/>
                <a:gdLst/>
                <a:ahLst/>
                <a:cxnLst/>
                <a:rect l="l" t="t" r="r" b="b"/>
                <a:pathLst>
                  <a:path w="6937" h="4929" extrusionOk="0">
                    <a:moveTo>
                      <a:pt x="3012" y="0"/>
                    </a:moveTo>
                    <a:lnTo>
                      <a:pt x="2812" y="19"/>
                    </a:lnTo>
                    <a:lnTo>
                      <a:pt x="2611" y="73"/>
                    </a:lnTo>
                    <a:lnTo>
                      <a:pt x="2447" y="165"/>
                    </a:lnTo>
                    <a:lnTo>
                      <a:pt x="2264" y="256"/>
                    </a:lnTo>
                    <a:lnTo>
                      <a:pt x="2118" y="347"/>
                    </a:lnTo>
                    <a:lnTo>
                      <a:pt x="1972" y="475"/>
                    </a:lnTo>
                    <a:lnTo>
                      <a:pt x="1844" y="603"/>
                    </a:lnTo>
                    <a:lnTo>
                      <a:pt x="1716" y="730"/>
                    </a:lnTo>
                    <a:lnTo>
                      <a:pt x="1534" y="968"/>
                    </a:lnTo>
                    <a:lnTo>
                      <a:pt x="1388" y="1187"/>
                    </a:lnTo>
                    <a:lnTo>
                      <a:pt x="1260" y="1387"/>
                    </a:lnTo>
                    <a:lnTo>
                      <a:pt x="1205" y="1132"/>
                    </a:lnTo>
                    <a:lnTo>
                      <a:pt x="1114" y="895"/>
                    </a:lnTo>
                    <a:lnTo>
                      <a:pt x="1023" y="657"/>
                    </a:lnTo>
                    <a:lnTo>
                      <a:pt x="968" y="548"/>
                    </a:lnTo>
                    <a:lnTo>
                      <a:pt x="913" y="438"/>
                    </a:lnTo>
                    <a:lnTo>
                      <a:pt x="859" y="365"/>
                    </a:lnTo>
                    <a:lnTo>
                      <a:pt x="786" y="329"/>
                    </a:lnTo>
                    <a:lnTo>
                      <a:pt x="731" y="311"/>
                    </a:lnTo>
                    <a:lnTo>
                      <a:pt x="676" y="347"/>
                    </a:lnTo>
                    <a:lnTo>
                      <a:pt x="603" y="420"/>
                    </a:lnTo>
                    <a:lnTo>
                      <a:pt x="548" y="548"/>
                    </a:lnTo>
                    <a:lnTo>
                      <a:pt x="494" y="730"/>
                    </a:lnTo>
                    <a:lnTo>
                      <a:pt x="439" y="986"/>
                    </a:lnTo>
                    <a:lnTo>
                      <a:pt x="329" y="1588"/>
                    </a:lnTo>
                    <a:lnTo>
                      <a:pt x="238" y="2300"/>
                    </a:lnTo>
                    <a:lnTo>
                      <a:pt x="147" y="3048"/>
                    </a:lnTo>
                    <a:lnTo>
                      <a:pt x="37" y="4362"/>
                    </a:lnTo>
                    <a:lnTo>
                      <a:pt x="1" y="4928"/>
                    </a:lnTo>
                    <a:lnTo>
                      <a:pt x="6809" y="4928"/>
                    </a:lnTo>
                    <a:lnTo>
                      <a:pt x="6882" y="4709"/>
                    </a:lnTo>
                    <a:lnTo>
                      <a:pt x="6918" y="4490"/>
                    </a:lnTo>
                    <a:lnTo>
                      <a:pt x="6936" y="4271"/>
                    </a:lnTo>
                    <a:lnTo>
                      <a:pt x="6936" y="4070"/>
                    </a:lnTo>
                    <a:lnTo>
                      <a:pt x="6918" y="3888"/>
                    </a:lnTo>
                    <a:lnTo>
                      <a:pt x="6882" y="3724"/>
                    </a:lnTo>
                    <a:lnTo>
                      <a:pt x="6827" y="3559"/>
                    </a:lnTo>
                    <a:lnTo>
                      <a:pt x="6754" y="3395"/>
                    </a:lnTo>
                    <a:lnTo>
                      <a:pt x="6663" y="3267"/>
                    </a:lnTo>
                    <a:lnTo>
                      <a:pt x="6571" y="3140"/>
                    </a:lnTo>
                    <a:lnTo>
                      <a:pt x="6462" y="3030"/>
                    </a:lnTo>
                    <a:lnTo>
                      <a:pt x="6334" y="2939"/>
                    </a:lnTo>
                    <a:lnTo>
                      <a:pt x="6206" y="2866"/>
                    </a:lnTo>
                    <a:lnTo>
                      <a:pt x="6079" y="2793"/>
                    </a:lnTo>
                    <a:lnTo>
                      <a:pt x="5933" y="2756"/>
                    </a:lnTo>
                    <a:lnTo>
                      <a:pt x="5787" y="2720"/>
                    </a:lnTo>
                    <a:lnTo>
                      <a:pt x="5659" y="2702"/>
                    </a:lnTo>
                    <a:lnTo>
                      <a:pt x="5531" y="2629"/>
                    </a:lnTo>
                    <a:lnTo>
                      <a:pt x="5385" y="2556"/>
                    </a:lnTo>
                    <a:lnTo>
                      <a:pt x="5257" y="2464"/>
                    </a:lnTo>
                    <a:lnTo>
                      <a:pt x="5002" y="2245"/>
                    </a:lnTo>
                    <a:lnTo>
                      <a:pt x="4764" y="2026"/>
                    </a:lnTo>
                    <a:lnTo>
                      <a:pt x="4728" y="1734"/>
                    </a:lnTo>
                    <a:lnTo>
                      <a:pt x="4673" y="1132"/>
                    </a:lnTo>
                    <a:lnTo>
                      <a:pt x="4618" y="803"/>
                    </a:lnTo>
                    <a:lnTo>
                      <a:pt x="4564" y="530"/>
                    </a:lnTo>
                    <a:lnTo>
                      <a:pt x="4527" y="402"/>
                    </a:lnTo>
                    <a:lnTo>
                      <a:pt x="4491" y="311"/>
                    </a:lnTo>
                    <a:lnTo>
                      <a:pt x="4454" y="238"/>
                    </a:lnTo>
                    <a:lnTo>
                      <a:pt x="4399" y="201"/>
                    </a:lnTo>
                    <a:lnTo>
                      <a:pt x="4308" y="201"/>
                    </a:lnTo>
                    <a:lnTo>
                      <a:pt x="4253" y="238"/>
                    </a:lnTo>
                    <a:lnTo>
                      <a:pt x="4217" y="274"/>
                    </a:lnTo>
                    <a:lnTo>
                      <a:pt x="4126" y="384"/>
                    </a:lnTo>
                    <a:lnTo>
                      <a:pt x="4071" y="493"/>
                    </a:lnTo>
                    <a:lnTo>
                      <a:pt x="3980" y="347"/>
                    </a:lnTo>
                    <a:lnTo>
                      <a:pt x="3870" y="238"/>
                    </a:lnTo>
                    <a:lnTo>
                      <a:pt x="3761" y="146"/>
                    </a:lnTo>
                    <a:lnTo>
                      <a:pt x="3633" y="73"/>
                    </a:lnTo>
                    <a:lnTo>
                      <a:pt x="3487" y="37"/>
                    </a:lnTo>
                    <a:lnTo>
                      <a:pt x="332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130;p40">
                <a:extLst>
                  <a:ext uri="{FF2B5EF4-FFF2-40B4-BE49-F238E27FC236}">
                    <a16:creationId xmlns:a16="http://schemas.microsoft.com/office/drawing/2014/main" id="{E66D0188-319C-3283-2E52-DEBF59F0BFA6}"/>
                  </a:ext>
                </a:extLst>
              </p:cNvPr>
              <p:cNvSpPr/>
              <p:nvPr/>
            </p:nvSpPr>
            <p:spPr>
              <a:xfrm>
                <a:off x="8217466" y="4222731"/>
                <a:ext cx="64318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13" extrusionOk="0">
                    <a:moveTo>
                      <a:pt x="1205" y="1"/>
                    </a:moveTo>
                    <a:lnTo>
                      <a:pt x="1059" y="19"/>
                    </a:lnTo>
                    <a:lnTo>
                      <a:pt x="931" y="19"/>
                    </a:lnTo>
                    <a:lnTo>
                      <a:pt x="804" y="55"/>
                    </a:lnTo>
                    <a:lnTo>
                      <a:pt x="676" y="92"/>
                    </a:lnTo>
                    <a:lnTo>
                      <a:pt x="566" y="147"/>
                    </a:lnTo>
                    <a:lnTo>
                      <a:pt x="439" y="201"/>
                    </a:lnTo>
                    <a:lnTo>
                      <a:pt x="329" y="274"/>
                    </a:lnTo>
                    <a:lnTo>
                      <a:pt x="220" y="366"/>
                    </a:lnTo>
                    <a:lnTo>
                      <a:pt x="110" y="457"/>
                    </a:lnTo>
                    <a:lnTo>
                      <a:pt x="19" y="566"/>
                    </a:lnTo>
                    <a:lnTo>
                      <a:pt x="0" y="603"/>
                    </a:lnTo>
                    <a:lnTo>
                      <a:pt x="0" y="639"/>
                    </a:lnTo>
                    <a:lnTo>
                      <a:pt x="37" y="694"/>
                    </a:lnTo>
                    <a:lnTo>
                      <a:pt x="55" y="712"/>
                    </a:lnTo>
                    <a:lnTo>
                      <a:pt x="110" y="712"/>
                    </a:lnTo>
                    <a:lnTo>
                      <a:pt x="147" y="694"/>
                    </a:lnTo>
                    <a:lnTo>
                      <a:pt x="220" y="585"/>
                    </a:lnTo>
                    <a:lnTo>
                      <a:pt x="311" y="512"/>
                    </a:lnTo>
                    <a:lnTo>
                      <a:pt x="420" y="420"/>
                    </a:lnTo>
                    <a:lnTo>
                      <a:pt x="512" y="366"/>
                    </a:lnTo>
                    <a:lnTo>
                      <a:pt x="621" y="293"/>
                    </a:lnTo>
                    <a:lnTo>
                      <a:pt x="731" y="256"/>
                    </a:lnTo>
                    <a:lnTo>
                      <a:pt x="840" y="220"/>
                    </a:lnTo>
                    <a:lnTo>
                      <a:pt x="950" y="183"/>
                    </a:lnTo>
                    <a:lnTo>
                      <a:pt x="1077" y="183"/>
                    </a:lnTo>
                    <a:lnTo>
                      <a:pt x="1187" y="165"/>
                    </a:lnTo>
                    <a:lnTo>
                      <a:pt x="1315" y="183"/>
                    </a:lnTo>
                    <a:lnTo>
                      <a:pt x="1424" y="201"/>
                    </a:lnTo>
                    <a:lnTo>
                      <a:pt x="1552" y="238"/>
                    </a:lnTo>
                    <a:lnTo>
                      <a:pt x="1661" y="274"/>
                    </a:lnTo>
                    <a:lnTo>
                      <a:pt x="1771" y="329"/>
                    </a:lnTo>
                    <a:lnTo>
                      <a:pt x="1880" y="402"/>
                    </a:lnTo>
                    <a:lnTo>
                      <a:pt x="1972" y="402"/>
                    </a:lnTo>
                    <a:lnTo>
                      <a:pt x="1990" y="366"/>
                    </a:lnTo>
                    <a:lnTo>
                      <a:pt x="2008" y="311"/>
                    </a:lnTo>
                    <a:lnTo>
                      <a:pt x="1990" y="274"/>
                    </a:lnTo>
                    <a:lnTo>
                      <a:pt x="1972" y="256"/>
                    </a:lnTo>
                    <a:lnTo>
                      <a:pt x="1844" y="183"/>
                    </a:lnTo>
                    <a:lnTo>
                      <a:pt x="1716" y="128"/>
                    </a:lnTo>
                    <a:lnTo>
                      <a:pt x="1588" y="74"/>
                    </a:lnTo>
                    <a:lnTo>
                      <a:pt x="1461" y="37"/>
                    </a:lnTo>
                    <a:lnTo>
                      <a:pt x="1333" y="19"/>
                    </a:lnTo>
                    <a:lnTo>
                      <a:pt x="12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131;p40">
                <a:extLst>
                  <a:ext uri="{FF2B5EF4-FFF2-40B4-BE49-F238E27FC236}">
                    <a16:creationId xmlns:a16="http://schemas.microsoft.com/office/drawing/2014/main" id="{36311BC0-6D47-C5DF-A060-0133A56D63A3}"/>
                  </a:ext>
                </a:extLst>
              </p:cNvPr>
              <p:cNvSpPr/>
              <p:nvPr/>
            </p:nvSpPr>
            <p:spPr>
              <a:xfrm>
                <a:off x="8222140" y="4240276"/>
                <a:ext cx="63710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713" extrusionOk="0">
                    <a:moveTo>
                      <a:pt x="1059" y="0"/>
                    </a:moveTo>
                    <a:lnTo>
                      <a:pt x="931" y="18"/>
                    </a:lnTo>
                    <a:lnTo>
                      <a:pt x="804" y="55"/>
                    </a:lnTo>
                    <a:lnTo>
                      <a:pt x="676" y="91"/>
                    </a:lnTo>
                    <a:lnTo>
                      <a:pt x="548" y="146"/>
                    </a:lnTo>
                    <a:lnTo>
                      <a:pt x="420" y="201"/>
                    </a:lnTo>
                    <a:lnTo>
                      <a:pt x="311" y="274"/>
                    </a:lnTo>
                    <a:lnTo>
                      <a:pt x="201" y="365"/>
                    </a:lnTo>
                    <a:lnTo>
                      <a:pt x="110" y="457"/>
                    </a:lnTo>
                    <a:lnTo>
                      <a:pt x="19" y="566"/>
                    </a:lnTo>
                    <a:lnTo>
                      <a:pt x="1" y="603"/>
                    </a:lnTo>
                    <a:lnTo>
                      <a:pt x="1" y="639"/>
                    </a:lnTo>
                    <a:lnTo>
                      <a:pt x="19" y="694"/>
                    </a:lnTo>
                    <a:lnTo>
                      <a:pt x="37" y="712"/>
                    </a:lnTo>
                    <a:lnTo>
                      <a:pt x="110" y="712"/>
                    </a:lnTo>
                    <a:lnTo>
                      <a:pt x="128" y="676"/>
                    </a:lnTo>
                    <a:lnTo>
                      <a:pt x="220" y="584"/>
                    </a:lnTo>
                    <a:lnTo>
                      <a:pt x="311" y="493"/>
                    </a:lnTo>
                    <a:lnTo>
                      <a:pt x="402" y="420"/>
                    </a:lnTo>
                    <a:lnTo>
                      <a:pt x="512" y="347"/>
                    </a:lnTo>
                    <a:lnTo>
                      <a:pt x="603" y="292"/>
                    </a:lnTo>
                    <a:lnTo>
                      <a:pt x="712" y="237"/>
                    </a:lnTo>
                    <a:lnTo>
                      <a:pt x="822" y="201"/>
                    </a:lnTo>
                    <a:lnTo>
                      <a:pt x="950" y="183"/>
                    </a:lnTo>
                    <a:lnTo>
                      <a:pt x="1059" y="164"/>
                    </a:lnTo>
                    <a:lnTo>
                      <a:pt x="1296" y="164"/>
                    </a:lnTo>
                    <a:lnTo>
                      <a:pt x="1406" y="201"/>
                    </a:lnTo>
                    <a:lnTo>
                      <a:pt x="1534" y="219"/>
                    </a:lnTo>
                    <a:lnTo>
                      <a:pt x="1643" y="274"/>
                    </a:lnTo>
                    <a:lnTo>
                      <a:pt x="1771" y="329"/>
                    </a:lnTo>
                    <a:lnTo>
                      <a:pt x="1880" y="383"/>
                    </a:lnTo>
                    <a:lnTo>
                      <a:pt x="1917" y="402"/>
                    </a:lnTo>
                    <a:lnTo>
                      <a:pt x="1935" y="402"/>
                    </a:lnTo>
                    <a:lnTo>
                      <a:pt x="1972" y="383"/>
                    </a:lnTo>
                    <a:lnTo>
                      <a:pt x="1990" y="365"/>
                    </a:lnTo>
                    <a:lnTo>
                      <a:pt x="1990" y="310"/>
                    </a:lnTo>
                    <a:lnTo>
                      <a:pt x="1990" y="274"/>
                    </a:lnTo>
                    <a:lnTo>
                      <a:pt x="1953" y="256"/>
                    </a:lnTo>
                    <a:lnTo>
                      <a:pt x="1844" y="183"/>
                    </a:lnTo>
                    <a:lnTo>
                      <a:pt x="1716" y="110"/>
                    </a:lnTo>
                    <a:lnTo>
                      <a:pt x="1570" y="73"/>
                    </a:lnTo>
                    <a:lnTo>
                      <a:pt x="1442" y="37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132;p40">
                <a:extLst>
                  <a:ext uri="{FF2B5EF4-FFF2-40B4-BE49-F238E27FC236}">
                    <a16:creationId xmlns:a16="http://schemas.microsoft.com/office/drawing/2014/main" id="{A5E43481-9330-31F2-4E88-99D3FB6470BA}"/>
                  </a:ext>
                </a:extLst>
              </p:cNvPr>
              <p:cNvSpPr/>
              <p:nvPr/>
            </p:nvSpPr>
            <p:spPr>
              <a:xfrm>
                <a:off x="8231489" y="4260126"/>
                <a:ext cx="57307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713" extrusionOk="0">
                    <a:moveTo>
                      <a:pt x="1041" y="1"/>
                    </a:moveTo>
                    <a:lnTo>
                      <a:pt x="931" y="19"/>
                    </a:lnTo>
                    <a:lnTo>
                      <a:pt x="804" y="37"/>
                    </a:lnTo>
                    <a:lnTo>
                      <a:pt x="694" y="56"/>
                    </a:lnTo>
                    <a:lnTo>
                      <a:pt x="585" y="110"/>
                    </a:lnTo>
                    <a:lnTo>
                      <a:pt x="475" y="165"/>
                    </a:lnTo>
                    <a:lnTo>
                      <a:pt x="366" y="220"/>
                    </a:lnTo>
                    <a:lnTo>
                      <a:pt x="274" y="293"/>
                    </a:lnTo>
                    <a:lnTo>
                      <a:pt x="183" y="384"/>
                    </a:lnTo>
                    <a:lnTo>
                      <a:pt x="92" y="475"/>
                    </a:lnTo>
                    <a:lnTo>
                      <a:pt x="1" y="585"/>
                    </a:lnTo>
                    <a:lnTo>
                      <a:pt x="1" y="621"/>
                    </a:lnTo>
                    <a:lnTo>
                      <a:pt x="1" y="640"/>
                    </a:lnTo>
                    <a:lnTo>
                      <a:pt x="1" y="676"/>
                    </a:lnTo>
                    <a:lnTo>
                      <a:pt x="37" y="694"/>
                    </a:lnTo>
                    <a:lnTo>
                      <a:pt x="92" y="713"/>
                    </a:lnTo>
                    <a:lnTo>
                      <a:pt x="128" y="694"/>
                    </a:lnTo>
                    <a:lnTo>
                      <a:pt x="147" y="676"/>
                    </a:lnTo>
                    <a:lnTo>
                      <a:pt x="293" y="494"/>
                    </a:lnTo>
                    <a:lnTo>
                      <a:pt x="475" y="348"/>
                    </a:lnTo>
                    <a:lnTo>
                      <a:pt x="658" y="256"/>
                    </a:lnTo>
                    <a:lnTo>
                      <a:pt x="858" y="183"/>
                    </a:lnTo>
                    <a:lnTo>
                      <a:pt x="950" y="183"/>
                    </a:lnTo>
                    <a:lnTo>
                      <a:pt x="1059" y="165"/>
                    </a:lnTo>
                    <a:lnTo>
                      <a:pt x="1150" y="183"/>
                    </a:lnTo>
                    <a:lnTo>
                      <a:pt x="1260" y="202"/>
                    </a:lnTo>
                    <a:lnTo>
                      <a:pt x="1369" y="238"/>
                    </a:lnTo>
                    <a:lnTo>
                      <a:pt x="1461" y="275"/>
                    </a:lnTo>
                    <a:lnTo>
                      <a:pt x="1570" y="329"/>
                    </a:lnTo>
                    <a:lnTo>
                      <a:pt x="1661" y="402"/>
                    </a:lnTo>
                    <a:lnTo>
                      <a:pt x="1753" y="402"/>
                    </a:lnTo>
                    <a:lnTo>
                      <a:pt x="1771" y="366"/>
                    </a:lnTo>
                    <a:lnTo>
                      <a:pt x="1789" y="311"/>
                    </a:lnTo>
                    <a:lnTo>
                      <a:pt x="1771" y="275"/>
                    </a:lnTo>
                    <a:lnTo>
                      <a:pt x="1753" y="256"/>
                    </a:lnTo>
                    <a:lnTo>
                      <a:pt x="1643" y="183"/>
                    </a:lnTo>
                    <a:lnTo>
                      <a:pt x="1515" y="110"/>
                    </a:lnTo>
                    <a:lnTo>
                      <a:pt x="1406" y="74"/>
                    </a:lnTo>
                    <a:lnTo>
                      <a:pt x="1278" y="37"/>
                    </a:lnTo>
                    <a:lnTo>
                      <a:pt x="1169" y="19"/>
                    </a:lnTo>
                    <a:lnTo>
                      <a:pt x="10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133;p40">
                <a:extLst>
                  <a:ext uri="{FF2B5EF4-FFF2-40B4-BE49-F238E27FC236}">
                    <a16:creationId xmlns:a16="http://schemas.microsoft.com/office/drawing/2014/main" id="{E8BD3D6C-72F2-85C2-D2D8-9E722C28F50B}"/>
                  </a:ext>
                </a:extLst>
              </p:cNvPr>
              <p:cNvSpPr/>
              <p:nvPr/>
            </p:nvSpPr>
            <p:spPr>
              <a:xfrm>
                <a:off x="8150840" y="4242613"/>
                <a:ext cx="2049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538" extrusionOk="0">
                    <a:moveTo>
                      <a:pt x="92" y="0"/>
                    </a:moveTo>
                    <a:lnTo>
                      <a:pt x="56" y="18"/>
                    </a:lnTo>
                    <a:lnTo>
                      <a:pt x="37" y="37"/>
                    </a:lnTo>
                    <a:lnTo>
                      <a:pt x="1" y="91"/>
                    </a:lnTo>
                    <a:lnTo>
                      <a:pt x="19" y="110"/>
                    </a:lnTo>
                    <a:lnTo>
                      <a:pt x="37" y="146"/>
                    </a:lnTo>
                    <a:lnTo>
                      <a:pt x="129" y="274"/>
                    </a:lnTo>
                    <a:lnTo>
                      <a:pt x="202" y="402"/>
                    </a:lnTo>
                    <a:lnTo>
                      <a:pt x="275" y="530"/>
                    </a:lnTo>
                    <a:lnTo>
                      <a:pt x="329" y="676"/>
                    </a:lnTo>
                    <a:lnTo>
                      <a:pt x="421" y="949"/>
                    </a:lnTo>
                    <a:lnTo>
                      <a:pt x="457" y="1241"/>
                    </a:lnTo>
                    <a:lnTo>
                      <a:pt x="475" y="1552"/>
                    </a:lnTo>
                    <a:lnTo>
                      <a:pt x="475" y="1844"/>
                    </a:lnTo>
                    <a:lnTo>
                      <a:pt x="457" y="2154"/>
                    </a:lnTo>
                    <a:lnTo>
                      <a:pt x="421" y="2446"/>
                    </a:lnTo>
                    <a:lnTo>
                      <a:pt x="439" y="2482"/>
                    </a:lnTo>
                    <a:lnTo>
                      <a:pt x="439" y="2501"/>
                    </a:lnTo>
                    <a:lnTo>
                      <a:pt x="475" y="2519"/>
                    </a:lnTo>
                    <a:lnTo>
                      <a:pt x="494" y="2537"/>
                    </a:lnTo>
                    <a:lnTo>
                      <a:pt x="567" y="2501"/>
                    </a:lnTo>
                    <a:lnTo>
                      <a:pt x="585" y="2482"/>
                    </a:lnTo>
                    <a:lnTo>
                      <a:pt x="585" y="2446"/>
                    </a:lnTo>
                    <a:lnTo>
                      <a:pt x="621" y="2136"/>
                    </a:lnTo>
                    <a:lnTo>
                      <a:pt x="640" y="1807"/>
                    </a:lnTo>
                    <a:lnTo>
                      <a:pt x="640" y="1497"/>
                    </a:lnTo>
                    <a:lnTo>
                      <a:pt x="621" y="1187"/>
                    </a:lnTo>
                    <a:lnTo>
                      <a:pt x="567" y="876"/>
                    </a:lnTo>
                    <a:lnTo>
                      <a:pt x="475" y="584"/>
                    </a:lnTo>
                    <a:lnTo>
                      <a:pt x="402" y="438"/>
                    </a:lnTo>
                    <a:lnTo>
                      <a:pt x="329" y="292"/>
                    </a:lnTo>
                    <a:lnTo>
                      <a:pt x="238" y="164"/>
                    </a:lnTo>
                    <a:lnTo>
                      <a:pt x="147" y="37"/>
                    </a:lnTo>
                    <a:lnTo>
                      <a:pt x="110" y="1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134;p40">
                <a:extLst>
                  <a:ext uri="{FF2B5EF4-FFF2-40B4-BE49-F238E27FC236}">
                    <a16:creationId xmlns:a16="http://schemas.microsoft.com/office/drawing/2014/main" id="{2658B24F-2F5E-39FA-BE9D-AC958FA1EC02}"/>
                  </a:ext>
                </a:extLst>
              </p:cNvPr>
              <p:cNvSpPr/>
              <p:nvPr/>
            </p:nvSpPr>
            <p:spPr>
              <a:xfrm>
                <a:off x="8146166" y="4320317"/>
                <a:ext cx="212740" cy="7043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220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1" y="37"/>
                    </a:lnTo>
                    <a:lnTo>
                      <a:pt x="1" y="74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7"/>
                    </a:lnTo>
                    <a:lnTo>
                      <a:pt x="74" y="165"/>
                    </a:lnTo>
                    <a:lnTo>
                      <a:pt x="6571" y="220"/>
                    </a:lnTo>
                    <a:lnTo>
                      <a:pt x="6608" y="220"/>
                    </a:lnTo>
                    <a:lnTo>
                      <a:pt x="6626" y="201"/>
                    </a:lnTo>
                    <a:lnTo>
                      <a:pt x="6644" y="183"/>
                    </a:lnTo>
                    <a:lnTo>
                      <a:pt x="6644" y="147"/>
                    </a:lnTo>
                    <a:lnTo>
                      <a:pt x="6644" y="110"/>
                    </a:lnTo>
                    <a:lnTo>
                      <a:pt x="6626" y="92"/>
                    </a:lnTo>
                    <a:lnTo>
                      <a:pt x="6608" y="74"/>
                    </a:lnTo>
                    <a:lnTo>
                      <a:pt x="6571" y="55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135;p40">
                <a:extLst>
                  <a:ext uri="{FF2B5EF4-FFF2-40B4-BE49-F238E27FC236}">
                    <a16:creationId xmlns:a16="http://schemas.microsoft.com/office/drawing/2014/main" id="{29F025B0-EF70-44C6-A6F6-E1DAF525D5CB}"/>
                  </a:ext>
                </a:extLst>
              </p:cNvPr>
              <p:cNvSpPr/>
              <p:nvPr/>
            </p:nvSpPr>
            <p:spPr>
              <a:xfrm>
                <a:off x="7787968" y="2604042"/>
                <a:ext cx="535867" cy="1490106"/>
              </a:xfrm>
              <a:custGeom>
                <a:avLst/>
                <a:gdLst/>
                <a:ahLst/>
                <a:cxnLst/>
                <a:rect l="l" t="t" r="r" b="b"/>
                <a:pathLst>
                  <a:path w="16738" h="46544" extrusionOk="0">
                    <a:moveTo>
                      <a:pt x="12923" y="1"/>
                    </a:moveTo>
                    <a:lnTo>
                      <a:pt x="0" y="110"/>
                    </a:lnTo>
                    <a:lnTo>
                      <a:pt x="584" y="3104"/>
                    </a:lnTo>
                    <a:lnTo>
                      <a:pt x="1205" y="6261"/>
                    </a:lnTo>
                    <a:lnTo>
                      <a:pt x="1972" y="9966"/>
                    </a:lnTo>
                    <a:lnTo>
                      <a:pt x="2793" y="13836"/>
                    </a:lnTo>
                    <a:lnTo>
                      <a:pt x="3194" y="15698"/>
                    </a:lnTo>
                    <a:lnTo>
                      <a:pt x="3596" y="17450"/>
                    </a:lnTo>
                    <a:lnTo>
                      <a:pt x="3979" y="19038"/>
                    </a:lnTo>
                    <a:lnTo>
                      <a:pt x="4326" y="20407"/>
                    </a:lnTo>
                    <a:lnTo>
                      <a:pt x="4655" y="21520"/>
                    </a:lnTo>
                    <a:lnTo>
                      <a:pt x="4782" y="21958"/>
                    </a:lnTo>
                    <a:lnTo>
                      <a:pt x="4910" y="22305"/>
                    </a:lnTo>
                    <a:lnTo>
                      <a:pt x="4965" y="22487"/>
                    </a:lnTo>
                    <a:lnTo>
                      <a:pt x="5038" y="22779"/>
                    </a:lnTo>
                    <a:lnTo>
                      <a:pt x="5220" y="23710"/>
                    </a:lnTo>
                    <a:lnTo>
                      <a:pt x="5458" y="25006"/>
                    </a:lnTo>
                    <a:lnTo>
                      <a:pt x="5731" y="26612"/>
                    </a:lnTo>
                    <a:lnTo>
                      <a:pt x="6370" y="30518"/>
                    </a:lnTo>
                    <a:lnTo>
                      <a:pt x="7046" y="34880"/>
                    </a:lnTo>
                    <a:lnTo>
                      <a:pt x="8287" y="42929"/>
                    </a:lnTo>
                    <a:lnTo>
                      <a:pt x="8834" y="46543"/>
                    </a:lnTo>
                    <a:lnTo>
                      <a:pt x="16737" y="46470"/>
                    </a:lnTo>
                    <a:lnTo>
                      <a:pt x="16500" y="42802"/>
                    </a:lnTo>
                    <a:lnTo>
                      <a:pt x="15953" y="34497"/>
                    </a:lnTo>
                    <a:lnTo>
                      <a:pt x="15624" y="29843"/>
                    </a:lnTo>
                    <a:lnTo>
                      <a:pt x="15314" y="25535"/>
                    </a:lnTo>
                    <a:lnTo>
                      <a:pt x="15168" y="23674"/>
                    </a:lnTo>
                    <a:lnTo>
                      <a:pt x="15022" y="22086"/>
                    </a:lnTo>
                    <a:lnTo>
                      <a:pt x="14894" y="20826"/>
                    </a:lnTo>
                    <a:lnTo>
                      <a:pt x="14803" y="19987"/>
                    </a:lnTo>
                    <a:lnTo>
                      <a:pt x="14657" y="18910"/>
                    </a:lnTo>
                    <a:lnTo>
                      <a:pt x="14492" y="17632"/>
                    </a:lnTo>
                    <a:lnTo>
                      <a:pt x="14328" y="16209"/>
                    </a:lnTo>
                    <a:lnTo>
                      <a:pt x="14182" y="14675"/>
                    </a:lnTo>
                    <a:lnTo>
                      <a:pt x="13872" y="11372"/>
                    </a:lnTo>
                    <a:lnTo>
                      <a:pt x="13562" y="8032"/>
                    </a:lnTo>
                    <a:lnTo>
                      <a:pt x="13306" y="4947"/>
                    </a:lnTo>
                    <a:lnTo>
                      <a:pt x="13105" y="2392"/>
                    </a:lnTo>
                    <a:lnTo>
                      <a:pt x="12923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136;p40">
                <a:extLst>
                  <a:ext uri="{FF2B5EF4-FFF2-40B4-BE49-F238E27FC236}">
                    <a16:creationId xmlns:a16="http://schemas.microsoft.com/office/drawing/2014/main" id="{2F3D3799-4CFA-00AA-354D-E9EE63B5CC6F}"/>
                  </a:ext>
                </a:extLst>
              </p:cNvPr>
              <p:cNvSpPr/>
              <p:nvPr/>
            </p:nvSpPr>
            <p:spPr>
              <a:xfrm>
                <a:off x="8150840" y="3306451"/>
                <a:ext cx="113973" cy="23979"/>
              </a:xfrm>
              <a:custGeom>
                <a:avLst/>
                <a:gdLst/>
                <a:ahLst/>
                <a:cxnLst/>
                <a:rect l="l" t="t" r="r" b="b"/>
                <a:pathLst>
                  <a:path w="3560" h="749" extrusionOk="0">
                    <a:moveTo>
                      <a:pt x="3450" y="1"/>
                    </a:moveTo>
                    <a:lnTo>
                      <a:pt x="3414" y="19"/>
                    </a:lnTo>
                    <a:lnTo>
                      <a:pt x="3231" y="128"/>
                    </a:lnTo>
                    <a:lnTo>
                      <a:pt x="3031" y="220"/>
                    </a:lnTo>
                    <a:lnTo>
                      <a:pt x="2830" y="311"/>
                    </a:lnTo>
                    <a:lnTo>
                      <a:pt x="2629" y="384"/>
                    </a:lnTo>
                    <a:lnTo>
                      <a:pt x="2428" y="439"/>
                    </a:lnTo>
                    <a:lnTo>
                      <a:pt x="2228" y="475"/>
                    </a:lnTo>
                    <a:lnTo>
                      <a:pt x="2008" y="512"/>
                    </a:lnTo>
                    <a:lnTo>
                      <a:pt x="1808" y="548"/>
                    </a:lnTo>
                    <a:lnTo>
                      <a:pt x="1370" y="548"/>
                    </a:lnTo>
                    <a:lnTo>
                      <a:pt x="1169" y="530"/>
                    </a:lnTo>
                    <a:lnTo>
                      <a:pt x="950" y="512"/>
                    </a:lnTo>
                    <a:lnTo>
                      <a:pt x="749" y="475"/>
                    </a:lnTo>
                    <a:lnTo>
                      <a:pt x="530" y="420"/>
                    </a:lnTo>
                    <a:lnTo>
                      <a:pt x="329" y="347"/>
                    </a:lnTo>
                    <a:lnTo>
                      <a:pt x="129" y="274"/>
                    </a:lnTo>
                    <a:lnTo>
                      <a:pt x="56" y="274"/>
                    </a:lnTo>
                    <a:lnTo>
                      <a:pt x="19" y="311"/>
                    </a:lnTo>
                    <a:lnTo>
                      <a:pt x="1" y="329"/>
                    </a:lnTo>
                    <a:lnTo>
                      <a:pt x="1" y="366"/>
                    </a:lnTo>
                    <a:lnTo>
                      <a:pt x="19" y="420"/>
                    </a:lnTo>
                    <a:lnTo>
                      <a:pt x="37" y="439"/>
                    </a:lnTo>
                    <a:lnTo>
                      <a:pt x="74" y="475"/>
                    </a:lnTo>
                    <a:lnTo>
                      <a:pt x="293" y="548"/>
                    </a:lnTo>
                    <a:lnTo>
                      <a:pt x="494" y="621"/>
                    </a:lnTo>
                    <a:lnTo>
                      <a:pt x="713" y="676"/>
                    </a:lnTo>
                    <a:lnTo>
                      <a:pt x="932" y="713"/>
                    </a:lnTo>
                    <a:lnTo>
                      <a:pt x="1169" y="731"/>
                    </a:lnTo>
                    <a:lnTo>
                      <a:pt x="1388" y="749"/>
                    </a:lnTo>
                    <a:lnTo>
                      <a:pt x="1826" y="749"/>
                    </a:lnTo>
                    <a:lnTo>
                      <a:pt x="2045" y="713"/>
                    </a:lnTo>
                    <a:lnTo>
                      <a:pt x="2264" y="676"/>
                    </a:lnTo>
                    <a:lnTo>
                      <a:pt x="2483" y="639"/>
                    </a:lnTo>
                    <a:lnTo>
                      <a:pt x="2702" y="566"/>
                    </a:lnTo>
                    <a:lnTo>
                      <a:pt x="2921" y="493"/>
                    </a:lnTo>
                    <a:lnTo>
                      <a:pt x="3122" y="402"/>
                    </a:lnTo>
                    <a:lnTo>
                      <a:pt x="3323" y="311"/>
                    </a:lnTo>
                    <a:lnTo>
                      <a:pt x="3523" y="183"/>
                    </a:lnTo>
                    <a:lnTo>
                      <a:pt x="3542" y="165"/>
                    </a:lnTo>
                    <a:lnTo>
                      <a:pt x="3560" y="128"/>
                    </a:lnTo>
                    <a:lnTo>
                      <a:pt x="3560" y="92"/>
                    </a:lnTo>
                    <a:lnTo>
                      <a:pt x="3542" y="55"/>
                    </a:lnTo>
                    <a:lnTo>
                      <a:pt x="3523" y="19"/>
                    </a:lnTo>
                    <a:lnTo>
                      <a:pt x="3487" y="1"/>
                    </a:lnTo>
                    <a:close/>
                  </a:path>
                </a:pathLst>
              </a:custGeom>
              <a:solidFill>
                <a:srgbClr val="047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137;p40">
                <a:extLst>
                  <a:ext uri="{FF2B5EF4-FFF2-40B4-BE49-F238E27FC236}">
                    <a16:creationId xmlns:a16="http://schemas.microsoft.com/office/drawing/2014/main" id="{19C3ADAB-13DC-CB1A-14E6-4F6CB7B9513C}"/>
                  </a:ext>
                </a:extLst>
              </p:cNvPr>
              <p:cNvSpPr/>
              <p:nvPr/>
            </p:nvSpPr>
            <p:spPr>
              <a:xfrm>
                <a:off x="7887315" y="2904420"/>
                <a:ext cx="219719" cy="1138325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35556" extrusionOk="0">
                    <a:moveTo>
                      <a:pt x="110" y="0"/>
                    </a:moveTo>
                    <a:lnTo>
                      <a:pt x="55" y="19"/>
                    </a:lnTo>
                    <a:lnTo>
                      <a:pt x="18" y="73"/>
                    </a:lnTo>
                    <a:lnTo>
                      <a:pt x="0" y="110"/>
                    </a:lnTo>
                    <a:lnTo>
                      <a:pt x="18" y="165"/>
                    </a:lnTo>
                    <a:lnTo>
                      <a:pt x="1479" y="5768"/>
                    </a:lnTo>
                    <a:lnTo>
                      <a:pt x="3413" y="13233"/>
                    </a:lnTo>
                    <a:lnTo>
                      <a:pt x="3559" y="13908"/>
                    </a:lnTo>
                    <a:lnTo>
                      <a:pt x="3742" y="14930"/>
                    </a:lnTo>
                    <a:lnTo>
                      <a:pt x="3961" y="16226"/>
                    </a:lnTo>
                    <a:lnTo>
                      <a:pt x="4198" y="17778"/>
                    </a:lnTo>
                    <a:lnTo>
                      <a:pt x="4709" y="21355"/>
                    </a:lnTo>
                    <a:lnTo>
                      <a:pt x="5257" y="25243"/>
                    </a:lnTo>
                    <a:lnTo>
                      <a:pt x="5750" y="29003"/>
                    </a:lnTo>
                    <a:lnTo>
                      <a:pt x="6188" y="32251"/>
                    </a:lnTo>
                    <a:lnTo>
                      <a:pt x="6589" y="35427"/>
                    </a:lnTo>
                    <a:lnTo>
                      <a:pt x="6607" y="35482"/>
                    </a:lnTo>
                    <a:lnTo>
                      <a:pt x="6644" y="35519"/>
                    </a:lnTo>
                    <a:lnTo>
                      <a:pt x="6680" y="35555"/>
                    </a:lnTo>
                    <a:lnTo>
                      <a:pt x="6753" y="35555"/>
                    </a:lnTo>
                    <a:lnTo>
                      <a:pt x="6808" y="35537"/>
                    </a:lnTo>
                    <a:lnTo>
                      <a:pt x="6845" y="35500"/>
                    </a:lnTo>
                    <a:lnTo>
                      <a:pt x="6863" y="35464"/>
                    </a:lnTo>
                    <a:lnTo>
                      <a:pt x="6863" y="35391"/>
                    </a:lnTo>
                    <a:lnTo>
                      <a:pt x="6425" y="31959"/>
                    </a:lnTo>
                    <a:lnTo>
                      <a:pt x="6005" y="28711"/>
                    </a:lnTo>
                    <a:lnTo>
                      <a:pt x="5494" y="24969"/>
                    </a:lnTo>
                    <a:lnTo>
                      <a:pt x="4965" y="21136"/>
                    </a:lnTo>
                    <a:lnTo>
                      <a:pt x="4454" y="17632"/>
                    </a:lnTo>
                    <a:lnTo>
                      <a:pt x="4235" y="16117"/>
                    </a:lnTo>
                    <a:lnTo>
                      <a:pt x="4016" y="14839"/>
                    </a:lnTo>
                    <a:lnTo>
                      <a:pt x="3833" y="13835"/>
                    </a:lnTo>
                    <a:lnTo>
                      <a:pt x="3687" y="13160"/>
                    </a:lnTo>
                    <a:lnTo>
                      <a:pt x="1734" y="5695"/>
                    </a:lnTo>
                    <a:lnTo>
                      <a:pt x="274" y="92"/>
                    </a:lnTo>
                    <a:lnTo>
                      <a:pt x="256" y="55"/>
                    </a:lnTo>
                    <a:lnTo>
                      <a:pt x="219" y="19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138;p40">
                <a:extLst>
                  <a:ext uri="{FF2B5EF4-FFF2-40B4-BE49-F238E27FC236}">
                    <a16:creationId xmlns:a16="http://schemas.microsoft.com/office/drawing/2014/main" id="{771A3D8D-8B14-B6CD-60AA-AC2DD5DBA906}"/>
                  </a:ext>
                </a:extLst>
              </p:cNvPr>
              <p:cNvSpPr/>
              <p:nvPr/>
            </p:nvSpPr>
            <p:spPr>
              <a:xfrm>
                <a:off x="8041569" y="4028135"/>
                <a:ext cx="302734" cy="80678"/>
              </a:xfrm>
              <a:custGeom>
                <a:avLst/>
                <a:gdLst/>
                <a:ahLst/>
                <a:cxnLst/>
                <a:rect l="l" t="t" r="r" b="b"/>
                <a:pathLst>
                  <a:path w="9456" h="2520" extrusionOk="0">
                    <a:moveTo>
                      <a:pt x="9200" y="1"/>
                    </a:moveTo>
                    <a:lnTo>
                      <a:pt x="1" y="165"/>
                    </a:lnTo>
                    <a:lnTo>
                      <a:pt x="311" y="2520"/>
                    </a:lnTo>
                    <a:lnTo>
                      <a:pt x="9455" y="2301"/>
                    </a:lnTo>
                    <a:lnTo>
                      <a:pt x="920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139;p40">
                <a:extLst>
                  <a:ext uri="{FF2B5EF4-FFF2-40B4-BE49-F238E27FC236}">
                    <a16:creationId xmlns:a16="http://schemas.microsoft.com/office/drawing/2014/main" id="{35EED4F6-21AE-3181-0E2A-6AA8E21FA397}"/>
                  </a:ext>
                </a:extLst>
              </p:cNvPr>
              <p:cNvSpPr/>
              <p:nvPr/>
            </p:nvSpPr>
            <p:spPr>
              <a:xfrm>
                <a:off x="7618506" y="3998328"/>
                <a:ext cx="151943" cy="241969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558" extrusionOk="0">
                    <a:moveTo>
                      <a:pt x="4746" y="1"/>
                    </a:moveTo>
                    <a:lnTo>
                      <a:pt x="0" y="384"/>
                    </a:lnTo>
                    <a:lnTo>
                      <a:pt x="1205" y="7557"/>
                    </a:lnTo>
                    <a:lnTo>
                      <a:pt x="4308" y="7302"/>
                    </a:lnTo>
                    <a:lnTo>
                      <a:pt x="4746" y="1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140;p40">
                <a:extLst>
                  <a:ext uri="{FF2B5EF4-FFF2-40B4-BE49-F238E27FC236}">
                    <a16:creationId xmlns:a16="http://schemas.microsoft.com/office/drawing/2014/main" id="{4E9268E3-D6F6-4BE3-8FBA-9E7066D28803}"/>
                  </a:ext>
                </a:extLst>
              </p:cNvPr>
              <p:cNvSpPr/>
              <p:nvPr/>
            </p:nvSpPr>
            <p:spPr>
              <a:xfrm>
                <a:off x="7406367" y="4197598"/>
                <a:ext cx="355911" cy="151975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4747" extrusionOk="0">
                    <a:moveTo>
                      <a:pt x="10916" y="1"/>
                    </a:moveTo>
                    <a:lnTo>
                      <a:pt x="10824" y="19"/>
                    </a:lnTo>
                    <a:lnTo>
                      <a:pt x="10642" y="92"/>
                    </a:lnTo>
                    <a:lnTo>
                      <a:pt x="10459" y="202"/>
                    </a:lnTo>
                    <a:lnTo>
                      <a:pt x="10295" y="311"/>
                    </a:lnTo>
                    <a:lnTo>
                      <a:pt x="10131" y="421"/>
                    </a:lnTo>
                    <a:lnTo>
                      <a:pt x="8543" y="621"/>
                    </a:lnTo>
                    <a:lnTo>
                      <a:pt x="8470" y="530"/>
                    </a:lnTo>
                    <a:lnTo>
                      <a:pt x="8360" y="439"/>
                    </a:lnTo>
                    <a:lnTo>
                      <a:pt x="8232" y="348"/>
                    </a:lnTo>
                    <a:lnTo>
                      <a:pt x="8068" y="256"/>
                    </a:lnTo>
                    <a:lnTo>
                      <a:pt x="7886" y="202"/>
                    </a:lnTo>
                    <a:lnTo>
                      <a:pt x="7794" y="183"/>
                    </a:lnTo>
                    <a:lnTo>
                      <a:pt x="7685" y="183"/>
                    </a:lnTo>
                    <a:lnTo>
                      <a:pt x="7575" y="202"/>
                    </a:lnTo>
                    <a:lnTo>
                      <a:pt x="7466" y="220"/>
                    </a:lnTo>
                    <a:lnTo>
                      <a:pt x="7356" y="275"/>
                    </a:lnTo>
                    <a:lnTo>
                      <a:pt x="7247" y="329"/>
                    </a:lnTo>
                    <a:lnTo>
                      <a:pt x="7010" y="494"/>
                    </a:lnTo>
                    <a:lnTo>
                      <a:pt x="6772" y="694"/>
                    </a:lnTo>
                    <a:lnTo>
                      <a:pt x="6553" y="895"/>
                    </a:lnTo>
                    <a:lnTo>
                      <a:pt x="6225" y="1260"/>
                    </a:lnTo>
                    <a:lnTo>
                      <a:pt x="6097" y="1406"/>
                    </a:lnTo>
                    <a:lnTo>
                      <a:pt x="5568" y="1570"/>
                    </a:lnTo>
                    <a:lnTo>
                      <a:pt x="4363" y="1936"/>
                    </a:lnTo>
                    <a:lnTo>
                      <a:pt x="3651" y="2136"/>
                    </a:lnTo>
                    <a:lnTo>
                      <a:pt x="2976" y="2319"/>
                    </a:lnTo>
                    <a:lnTo>
                      <a:pt x="2392" y="2447"/>
                    </a:lnTo>
                    <a:lnTo>
                      <a:pt x="2155" y="2483"/>
                    </a:lnTo>
                    <a:lnTo>
                      <a:pt x="1972" y="2501"/>
                    </a:lnTo>
                    <a:lnTo>
                      <a:pt x="1808" y="2520"/>
                    </a:lnTo>
                    <a:lnTo>
                      <a:pt x="1644" y="2556"/>
                    </a:lnTo>
                    <a:lnTo>
                      <a:pt x="1479" y="2593"/>
                    </a:lnTo>
                    <a:lnTo>
                      <a:pt x="1333" y="2647"/>
                    </a:lnTo>
                    <a:lnTo>
                      <a:pt x="1187" y="2702"/>
                    </a:lnTo>
                    <a:lnTo>
                      <a:pt x="1041" y="2793"/>
                    </a:lnTo>
                    <a:lnTo>
                      <a:pt x="913" y="2885"/>
                    </a:lnTo>
                    <a:lnTo>
                      <a:pt x="767" y="3012"/>
                    </a:lnTo>
                    <a:lnTo>
                      <a:pt x="640" y="3158"/>
                    </a:lnTo>
                    <a:lnTo>
                      <a:pt x="530" y="3304"/>
                    </a:lnTo>
                    <a:lnTo>
                      <a:pt x="421" y="3487"/>
                    </a:lnTo>
                    <a:lnTo>
                      <a:pt x="311" y="3688"/>
                    </a:lnTo>
                    <a:lnTo>
                      <a:pt x="220" y="3925"/>
                    </a:lnTo>
                    <a:lnTo>
                      <a:pt x="129" y="4162"/>
                    </a:lnTo>
                    <a:lnTo>
                      <a:pt x="56" y="4454"/>
                    </a:lnTo>
                    <a:lnTo>
                      <a:pt x="1" y="4746"/>
                    </a:lnTo>
                    <a:lnTo>
                      <a:pt x="10623" y="4746"/>
                    </a:lnTo>
                    <a:lnTo>
                      <a:pt x="11116" y="256"/>
                    </a:lnTo>
                    <a:lnTo>
                      <a:pt x="11116" y="147"/>
                    </a:lnTo>
                    <a:lnTo>
                      <a:pt x="11080" y="74"/>
                    </a:lnTo>
                    <a:lnTo>
                      <a:pt x="11043" y="19"/>
                    </a:lnTo>
                    <a:lnTo>
                      <a:pt x="1098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141;p40">
                <a:extLst>
                  <a:ext uri="{FF2B5EF4-FFF2-40B4-BE49-F238E27FC236}">
                    <a16:creationId xmlns:a16="http://schemas.microsoft.com/office/drawing/2014/main" id="{B8684916-95FA-F494-9EF5-B47299251DC2}"/>
                  </a:ext>
                </a:extLst>
              </p:cNvPr>
              <p:cNvSpPr/>
              <p:nvPr/>
            </p:nvSpPr>
            <p:spPr>
              <a:xfrm>
                <a:off x="7717853" y="4247288"/>
                <a:ext cx="38578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538" extrusionOk="0">
                    <a:moveTo>
                      <a:pt x="1114" y="0"/>
                    </a:moveTo>
                    <a:lnTo>
                      <a:pt x="1077" y="18"/>
                    </a:lnTo>
                    <a:lnTo>
                      <a:pt x="931" y="128"/>
                    </a:lnTo>
                    <a:lnTo>
                      <a:pt x="767" y="238"/>
                    </a:lnTo>
                    <a:lnTo>
                      <a:pt x="639" y="347"/>
                    </a:lnTo>
                    <a:lnTo>
                      <a:pt x="511" y="475"/>
                    </a:lnTo>
                    <a:lnTo>
                      <a:pt x="383" y="621"/>
                    </a:lnTo>
                    <a:lnTo>
                      <a:pt x="292" y="767"/>
                    </a:lnTo>
                    <a:lnTo>
                      <a:pt x="201" y="913"/>
                    </a:lnTo>
                    <a:lnTo>
                      <a:pt x="128" y="1077"/>
                    </a:lnTo>
                    <a:lnTo>
                      <a:pt x="73" y="1241"/>
                    </a:lnTo>
                    <a:lnTo>
                      <a:pt x="18" y="1424"/>
                    </a:lnTo>
                    <a:lnTo>
                      <a:pt x="0" y="1588"/>
                    </a:lnTo>
                    <a:lnTo>
                      <a:pt x="0" y="1771"/>
                    </a:lnTo>
                    <a:lnTo>
                      <a:pt x="0" y="1953"/>
                    </a:lnTo>
                    <a:lnTo>
                      <a:pt x="37" y="2117"/>
                    </a:lnTo>
                    <a:lnTo>
                      <a:pt x="91" y="2300"/>
                    </a:lnTo>
                    <a:lnTo>
                      <a:pt x="164" y="2482"/>
                    </a:lnTo>
                    <a:lnTo>
                      <a:pt x="183" y="2519"/>
                    </a:lnTo>
                    <a:lnTo>
                      <a:pt x="201" y="2537"/>
                    </a:lnTo>
                    <a:lnTo>
                      <a:pt x="237" y="2537"/>
                    </a:lnTo>
                    <a:lnTo>
                      <a:pt x="256" y="2519"/>
                    </a:lnTo>
                    <a:lnTo>
                      <a:pt x="310" y="2482"/>
                    </a:lnTo>
                    <a:lnTo>
                      <a:pt x="310" y="2446"/>
                    </a:lnTo>
                    <a:lnTo>
                      <a:pt x="310" y="2409"/>
                    </a:lnTo>
                    <a:lnTo>
                      <a:pt x="237" y="2245"/>
                    </a:lnTo>
                    <a:lnTo>
                      <a:pt x="201" y="2081"/>
                    </a:lnTo>
                    <a:lnTo>
                      <a:pt x="164" y="1917"/>
                    </a:lnTo>
                    <a:lnTo>
                      <a:pt x="164" y="1752"/>
                    </a:lnTo>
                    <a:lnTo>
                      <a:pt x="164" y="1588"/>
                    </a:lnTo>
                    <a:lnTo>
                      <a:pt x="183" y="1424"/>
                    </a:lnTo>
                    <a:lnTo>
                      <a:pt x="237" y="1278"/>
                    </a:lnTo>
                    <a:lnTo>
                      <a:pt x="292" y="1114"/>
                    </a:lnTo>
                    <a:lnTo>
                      <a:pt x="347" y="986"/>
                    </a:lnTo>
                    <a:lnTo>
                      <a:pt x="438" y="840"/>
                    </a:lnTo>
                    <a:lnTo>
                      <a:pt x="529" y="712"/>
                    </a:lnTo>
                    <a:lnTo>
                      <a:pt x="639" y="584"/>
                    </a:lnTo>
                    <a:lnTo>
                      <a:pt x="748" y="457"/>
                    </a:lnTo>
                    <a:lnTo>
                      <a:pt x="876" y="347"/>
                    </a:lnTo>
                    <a:lnTo>
                      <a:pt x="1022" y="256"/>
                    </a:lnTo>
                    <a:lnTo>
                      <a:pt x="1168" y="164"/>
                    </a:lnTo>
                    <a:lnTo>
                      <a:pt x="1187" y="146"/>
                    </a:lnTo>
                    <a:lnTo>
                      <a:pt x="1205" y="110"/>
                    </a:lnTo>
                    <a:lnTo>
                      <a:pt x="1205" y="73"/>
                    </a:lnTo>
                    <a:lnTo>
                      <a:pt x="1205" y="55"/>
                    </a:lnTo>
                    <a:lnTo>
                      <a:pt x="1168" y="37"/>
                    </a:lnTo>
                    <a:lnTo>
                      <a:pt x="1150" y="18"/>
                    </a:lnTo>
                    <a:lnTo>
                      <a:pt x="11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142;p40">
                <a:extLst>
                  <a:ext uri="{FF2B5EF4-FFF2-40B4-BE49-F238E27FC236}">
                    <a16:creationId xmlns:a16="http://schemas.microsoft.com/office/drawing/2014/main" id="{E57B4610-A5D0-419E-3A1D-CA2BDEB10DB9}"/>
                  </a:ext>
                </a:extLst>
              </p:cNvPr>
              <p:cNvSpPr/>
              <p:nvPr/>
            </p:nvSpPr>
            <p:spPr>
              <a:xfrm>
                <a:off x="7413378" y="4324992"/>
                <a:ext cx="334877" cy="8804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275" extrusionOk="0">
                    <a:moveTo>
                      <a:pt x="10386" y="1"/>
                    </a:moveTo>
                    <a:lnTo>
                      <a:pt x="8470" y="19"/>
                    </a:lnTo>
                    <a:lnTo>
                      <a:pt x="92" y="110"/>
                    </a:lnTo>
                    <a:lnTo>
                      <a:pt x="56" y="110"/>
                    </a:lnTo>
                    <a:lnTo>
                      <a:pt x="37" y="128"/>
                    </a:lnTo>
                    <a:lnTo>
                      <a:pt x="19" y="165"/>
                    </a:lnTo>
                    <a:lnTo>
                      <a:pt x="1" y="183"/>
                    </a:lnTo>
                    <a:lnTo>
                      <a:pt x="19" y="220"/>
                    </a:lnTo>
                    <a:lnTo>
                      <a:pt x="37" y="238"/>
                    </a:lnTo>
                    <a:lnTo>
                      <a:pt x="56" y="256"/>
                    </a:lnTo>
                    <a:lnTo>
                      <a:pt x="92" y="275"/>
                    </a:lnTo>
                    <a:lnTo>
                      <a:pt x="2009" y="256"/>
                    </a:lnTo>
                    <a:lnTo>
                      <a:pt x="10386" y="165"/>
                    </a:lnTo>
                    <a:lnTo>
                      <a:pt x="10423" y="147"/>
                    </a:lnTo>
                    <a:lnTo>
                      <a:pt x="10441" y="128"/>
                    </a:lnTo>
                    <a:lnTo>
                      <a:pt x="10459" y="110"/>
                    </a:lnTo>
                    <a:lnTo>
                      <a:pt x="10459" y="74"/>
                    </a:lnTo>
                    <a:lnTo>
                      <a:pt x="10459" y="55"/>
                    </a:lnTo>
                    <a:lnTo>
                      <a:pt x="10441" y="19"/>
                    </a:lnTo>
                    <a:lnTo>
                      <a:pt x="104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143;p40">
                <a:extLst>
                  <a:ext uri="{FF2B5EF4-FFF2-40B4-BE49-F238E27FC236}">
                    <a16:creationId xmlns:a16="http://schemas.microsoft.com/office/drawing/2014/main" id="{34B0CAD8-015A-733B-A98B-32898CC276C5}"/>
                  </a:ext>
                </a:extLst>
              </p:cNvPr>
              <p:cNvSpPr/>
              <p:nvPr/>
            </p:nvSpPr>
            <p:spPr>
              <a:xfrm>
                <a:off x="7561229" y="4242613"/>
                <a:ext cx="57307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713" extrusionOk="0">
                    <a:moveTo>
                      <a:pt x="731" y="0"/>
                    </a:moveTo>
                    <a:lnTo>
                      <a:pt x="621" y="18"/>
                    </a:lnTo>
                    <a:lnTo>
                      <a:pt x="493" y="37"/>
                    </a:lnTo>
                    <a:lnTo>
                      <a:pt x="384" y="73"/>
                    </a:lnTo>
                    <a:lnTo>
                      <a:pt x="256" y="110"/>
                    </a:lnTo>
                    <a:lnTo>
                      <a:pt x="147" y="183"/>
                    </a:lnTo>
                    <a:lnTo>
                      <a:pt x="37" y="256"/>
                    </a:lnTo>
                    <a:lnTo>
                      <a:pt x="1" y="274"/>
                    </a:lnTo>
                    <a:lnTo>
                      <a:pt x="1" y="310"/>
                    </a:lnTo>
                    <a:lnTo>
                      <a:pt x="1" y="365"/>
                    </a:lnTo>
                    <a:lnTo>
                      <a:pt x="19" y="402"/>
                    </a:lnTo>
                    <a:lnTo>
                      <a:pt x="110" y="402"/>
                    </a:lnTo>
                    <a:lnTo>
                      <a:pt x="220" y="329"/>
                    </a:lnTo>
                    <a:lnTo>
                      <a:pt x="311" y="274"/>
                    </a:lnTo>
                    <a:lnTo>
                      <a:pt x="420" y="237"/>
                    </a:lnTo>
                    <a:lnTo>
                      <a:pt x="512" y="201"/>
                    </a:lnTo>
                    <a:lnTo>
                      <a:pt x="621" y="183"/>
                    </a:lnTo>
                    <a:lnTo>
                      <a:pt x="731" y="164"/>
                    </a:lnTo>
                    <a:lnTo>
                      <a:pt x="822" y="183"/>
                    </a:lnTo>
                    <a:lnTo>
                      <a:pt x="931" y="183"/>
                    </a:lnTo>
                    <a:lnTo>
                      <a:pt x="1132" y="256"/>
                    </a:lnTo>
                    <a:lnTo>
                      <a:pt x="1315" y="347"/>
                    </a:lnTo>
                    <a:lnTo>
                      <a:pt x="1479" y="493"/>
                    </a:lnTo>
                    <a:lnTo>
                      <a:pt x="1625" y="676"/>
                    </a:lnTo>
                    <a:lnTo>
                      <a:pt x="1662" y="694"/>
                    </a:lnTo>
                    <a:lnTo>
                      <a:pt x="1680" y="712"/>
                    </a:lnTo>
                    <a:lnTo>
                      <a:pt x="1753" y="694"/>
                    </a:lnTo>
                    <a:lnTo>
                      <a:pt x="1771" y="676"/>
                    </a:lnTo>
                    <a:lnTo>
                      <a:pt x="1789" y="657"/>
                    </a:lnTo>
                    <a:lnTo>
                      <a:pt x="1789" y="621"/>
                    </a:lnTo>
                    <a:lnTo>
                      <a:pt x="1771" y="584"/>
                    </a:lnTo>
                    <a:lnTo>
                      <a:pt x="1698" y="475"/>
                    </a:lnTo>
                    <a:lnTo>
                      <a:pt x="1607" y="384"/>
                    </a:lnTo>
                    <a:lnTo>
                      <a:pt x="1516" y="292"/>
                    </a:lnTo>
                    <a:lnTo>
                      <a:pt x="1406" y="219"/>
                    </a:lnTo>
                    <a:lnTo>
                      <a:pt x="1297" y="164"/>
                    </a:lnTo>
                    <a:lnTo>
                      <a:pt x="1187" y="110"/>
                    </a:lnTo>
                    <a:lnTo>
                      <a:pt x="1078" y="55"/>
                    </a:lnTo>
                    <a:lnTo>
                      <a:pt x="968" y="37"/>
                    </a:lnTo>
                    <a:lnTo>
                      <a:pt x="858" y="18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144;p40">
                <a:extLst>
                  <a:ext uri="{FF2B5EF4-FFF2-40B4-BE49-F238E27FC236}">
                    <a16:creationId xmlns:a16="http://schemas.microsoft.com/office/drawing/2014/main" id="{230FE6A1-2F60-43C0-FBDF-4A0F7D346F3D}"/>
                  </a:ext>
                </a:extLst>
              </p:cNvPr>
              <p:cNvSpPr/>
              <p:nvPr/>
            </p:nvSpPr>
            <p:spPr>
              <a:xfrm>
                <a:off x="7531422" y="4251354"/>
                <a:ext cx="57883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713" extrusionOk="0">
                    <a:moveTo>
                      <a:pt x="749" y="1"/>
                    </a:moveTo>
                    <a:lnTo>
                      <a:pt x="621" y="19"/>
                    </a:lnTo>
                    <a:lnTo>
                      <a:pt x="512" y="37"/>
                    </a:lnTo>
                    <a:lnTo>
                      <a:pt x="384" y="74"/>
                    </a:lnTo>
                    <a:lnTo>
                      <a:pt x="275" y="111"/>
                    </a:lnTo>
                    <a:lnTo>
                      <a:pt x="165" y="184"/>
                    </a:lnTo>
                    <a:lnTo>
                      <a:pt x="37" y="257"/>
                    </a:lnTo>
                    <a:lnTo>
                      <a:pt x="19" y="275"/>
                    </a:lnTo>
                    <a:lnTo>
                      <a:pt x="1" y="311"/>
                    </a:lnTo>
                    <a:lnTo>
                      <a:pt x="19" y="366"/>
                    </a:lnTo>
                    <a:lnTo>
                      <a:pt x="37" y="403"/>
                    </a:lnTo>
                    <a:lnTo>
                      <a:pt x="74" y="421"/>
                    </a:lnTo>
                    <a:lnTo>
                      <a:pt x="92" y="421"/>
                    </a:lnTo>
                    <a:lnTo>
                      <a:pt x="129" y="403"/>
                    </a:lnTo>
                    <a:lnTo>
                      <a:pt x="220" y="330"/>
                    </a:lnTo>
                    <a:lnTo>
                      <a:pt x="329" y="275"/>
                    </a:lnTo>
                    <a:lnTo>
                      <a:pt x="421" y="238"/>
                    </a:lnTo>
                    <a:lnTo>
                      <a:pt x="530" y="202"/>
                    </a:lnTo>
                    <a:lnTo>
                      <a:pt x="640" y="184"/>
                    </a:lnTo>
                    <a:lnTo>
                      <a:pt x="840" y="184"/>
                    </a:lnTo>
                    <a:lnTo>
                      <a:pt x="950" y="202"/>
                    </a:lnTo>
                    <a:lnTo>
                      <a:pt x="1132" y="257"/>
                    </a:lnTo>
                    <a:lnTo>
                      <a:pt x="1333" y="348"/>
                    </a:lnTo>
                    <a:lnTo>
                      <a:pt x="1497" y="494"/>
                    </a:lnTo>
                    <a:lnTo>
                      <a:pt x="1643" y="676"/>
                    </a:lnTo>
                    <a:lnTo>
                      <a:pt x="1680" y="695"/>
                    </a:lnTo>
                    <a:lnTo>
                      <a:pt x="1698" y="713"/>
                    </a:lnTo>
                    <a:lnTo>
                      <a:pt x="1771" y="695"/>
                    </a:lnTo>
                    <a:lnTo>
                      <a:pt x="1789" y="676"/>
                    </a:lnTo>
                    <a:lnTo>
                      <a:pt x="1808" y="658"/>
                    </a:lnTo>
                    <a:lnTo>
                      <a:pt x="1808" y="622"/>
                    </a:lnTo>
                    <a:lnTo>
                      <a:pt x="1789" y="585"/>
                    </a:lnTo>
                    <a:lnTo>
                      <a:pt x="1698" y="494"/>
                    </a:lnTo>
                    <a:lnTo>
                      <a:pt x="1625" y="384"/>
                    </a:lnTo>
                    <a:lnTo>
                      <a:pt x="1516" y="311"/>
                    </a:lnTo>
                    <a:lnTo>
                      <a:pt x="1424" y="220"/>
                    </a:lnTo>
                    <a:lnTo>
                      <a:pt x="1315" y="165"/>
                    </a:lnTo>
                    <a:lnTo>
                      <a:pt x="1205" y="111"/>
                    </a:lnTo>
                    <a:lnTo>
                      <a:pt x="1096" y="56"/>
                    </a:lnTo>
                    <a:lnTo>
                      <a:pt x="986" y="37"/>
                    </a:lnTo>
                    <a:lnTo>
                      <a:pt x="859" y="19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145;p40">
                <a:extLst>
                  <a:ext uri="{FF2B5EF4-FFF2-40B4-BE49-F238E27FC236}">
                    <a16:creationId xmlns:a16="http://schemas.microsoft.com/office/drawing/2014/main" id="{2B59060C-CDEC-0D2B-CA68-2233D709961C}"/>
                  </a:ext>
                </a:extLst>
              </p:cNvPr>
              <p:cNvSpPr/>
              <p:nvPr/>
            </p:nvSpPr>
            <p:spPr>
              <a:xfrm>
                <a:off x="7501615" y="4260735"/>
                <a:ext cx="57307" cy="22218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694" extrusionOk="0">
                    <a:moveTo>
                      <a:pt x="622" y="0"/>
                    </a:moveTo>
                    <a:lnTo>
                      <a:pt x="494" y="18"/>
                    </a:lnTo>
                    <a:lnTo>
                      <a:pt x="384" y="55"/>
                    </a:lnTo>
                    <a:lnTo>
                      <a:pt x="256" y="110"/>
                    </a:lnTo>
                    <a:lnTo>
                      <a:pt x="147" y="164"/>
                    </a:lnTo>
                    <a:lnTo>
                      <a:pt x="19" y="237"/>
                    </a:lnTo>
                    <a:lnTo>
                      <a:pt x="1" y="274"/>
                    </a:lnTo>
                    <a:lnTo>
                      <a:pt x="1" y="292"/>
                    </a:lnTo>
                    <a:lnTo>
                      <a:pt x="1" y="365"/>
                    </a:lnTo>
                    <a:lnTo>
                      <a:pt x="19" y="383"/>
                    </a:lnTo>
                    <a:lnTo>
                      <a:pt x="56" y="402"/>
                    </a:lnTo>
                    <a:lnTo>
                      <a:pt x="74" y="402"/>
                    </a:lnTo>
                    <a:lnTo>
                      <a:pt x="110" y="383"/>
                    </a:lnTo>
                    <a:lnTo>
                      <a:pt x="202" y="310"/>
                    </a:lnTo>
                    <a:lnTo>
                      <a:pt x="311" y="256"/>
                    </a:lnTo>
                    <a:lnTo>
                      <a:pt x="421" y="219"/>
                    </a:lnTo>
                    <a:lnTo>
                      <a:pt x="512" y="183"/>
                    </a:lnTo>
                    <a:lnTo>
                      <a:pt x="622" y="164"/>
                    </a:lnTo>
                    <a:lnTo>
                      <a:pt x="822" y="164"/>
                    </a:lnTo>
                    <a:lnTo>
                      <a:pt x="932" y="183"/>
                    </a:lnTo>
                    <a:lnTo>
                      <a:pt x="1133" y="237"/>
                    </a:lnTo>
                    <a:lnTo>
                      <a:pt x="1315" y="347"/>
                    </a:lnTo>
                    <a:lnTo>
                      <a:pt x="1479" y="475"/>
                    </a:lnTo>
                    <a:lnTo>
                      <a:pt x="1625" y="657"/>
                    </a:lnTo>
                    <a:lnTo>
                      <a:pt x="1662" y="675"/>
                    </a:lnTo>
                    <a:lnTo>
                      <a:pt x="1680" y="694"/>
                    </a:lnTo>
                    <a:lnTo>
                      <a:pt x="1753" y="675"/>
                    </a:lnTo>
                    <a:lnTo>
                      <a:pt x="1771" y="657"/>
                    </a:lnTo>
                    <a:lnTo>
                      <a:pt x="1790" y="639"/>
                    </a:lnTo>
                    <a:lnTo>
                      <a:pt x="1790" y="602"/>
                    </a:lnTo>
                    <a:lnTo>
                      <a:pt x="1771" y="566"/>
                    </a:lnTo>
                    <a:lnTo>
                      <a:pt x="1698" y="475"/>
                    </a:lnTo>
                    <a:lnTo>
                      <a:pt x="1607" y="365"/>
                    </a:lnTo>
                    <a:lnTo>
                      <a:pt x="1516" y="292"/>
                    </a:lnTo>
                    <a:lnTo>
                      <a:pt x="1406" y="219"/>
                    </a:lnTo>
                    <a:lnTo>
                      <a:pt x="1297" y="146"/>
                    </a:lnTo>
                    <a:lnTo>
                      <a:pt x="1187" y="91"/>
                    </a:lnTo>
                    <a:lnTo>
                      <a:pt x="1078" y="55"/>
                    </a:lnTo>
                    <a:lnTo>
                      <a:pt x="968" y="18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46;p40">
                <a:extLst>
                  <a:ext uri="{FF2B5EF4-FFF2-40B4-BE49-F238E27FC236}">
                    <a16:creationId xmlns:a16="http://schemas.microsoft.com/office/drawing/2014/main" id="{17C66C8C-38B0-0994-732A-C7B82BC9FA9B}"/>
                  </a:ext>
                </a:extLst>
              </p:cNvPr>
              <p:cNvSpPr/>
              <p:nvPr/>
            </p:nvSpPr>
            <p:spPr>
              <a:xfrm>
                <a:off x="7485863" y="2525761"/>
                <a:ext cx="406142" cy="1567198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48952" extrusionOk="0">
                    <a:moveTo>
                      <a:pt x="2939" y="0"/>
                    </a:moveTo>
                    <a:lnTo>
                      <a:pt x="0" y="23253"/>
                    </a:lnTo>
                    <a:lnTo>
                      <a:pt x="2409" y="48952"/>
                    </a:lnTo>
                    <a:lnTo>
                      <a:pt x="11152" y="48952"/>
                    </a:lnTo>
                    <a:lnTo>
                      <a:pt x="9838" y="24184"/>
                    </a:lnTo>
                    <a:lnTo>
                      <a:pt x="12685" y="2811"/>
                    </a:lnTo>
                    <a:lnTo>
                      <a:pt x="29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47;p40">
                <a:extLst>
                  <a:ext uri="{FF2B5EF4-FFF2-40B4-BE49-F238E27FC236}">
                    <a16:creationId xmlns:a16="http://schemas.microsoft.com/office/drawing/2014/main" id="{7DF58EF9-4357-8FE9-61E3-9A9078DE1239}"/>
                  </a:ext>
                </a:extLst>
              </p:cNvPr>
              <p:cNvSpPr/>
              <p:nvPr/>
            </p:nvSpPr>
            <p:spPr>
              <a:xfrm>
                <a:off x="7490538" y="3273731"/>
                <a:ext cx="140834" cy="35088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1096" extrusionOk="0">
                    <a:moveTo>
                      <a:pt x="55" y="1"/>
                    </a:moveTo>
                    <a:lnTo>
                      <a:pt x="37" y="19"/>
                    </a:lnTo>
                    <a:lnTo>
                      <a:pt x="0" y="55"/>
                    </a:lnTo>
                    <a:lnTo>
                      <a:pt x="0" y="92"/>
                    </a:lnTo>
                    <a:lnTo>
                      <a:pt x="0" y="128"/>
                    </a:lnTo>
                    <a:lnTo>
                      <a:pt x="0" y="165"/>
                    </a:lnTo>
                    <a:lnTo>
                      <a:pt x="37" y="183"/>
                    </a:lnTo>
                    <a:lnTo>
                      <a:pt x="292" y="329"/>
                    </a:lnTo>
                    <a:lnTo>
                      <a:pt x="529" y="457"/>
                    </a:lnTo>
                    <a:lnTo>
                      <a:pt x="785" y="566"/>
                    </a:lnTo>
                    <a:lnTo>
                      <a:pt x="1041" y="676"/>
                    </a:lnTo>
                    <a:lnTo>
                      <a:pt x="1296" y="767"/>
                    </a:lnTo>
                    <a:lnTo>
                      <a:pt x="1570" y="858"/>
                    </a:lnTo>
                    <a:lnTo>
                      <a:pt x="1844" y="931"/>
                    </a:lnTo>
                    <a:lnTo>
                      <a:pt x="2099" y="986"/>
                    </a:lnTo>
                    <a:lnTo>
                      <a:pt x="2373" y="1023"/>
                    </a:lnTo>
                    <a:lnTo>
                      <a:pt x="2647" y="1059"/>
                    </a:lnTo>
                    <a:lnTo>
                      <a:pt x="2920" y="1096"/>
                    </a:lnTo>
                    <a:lnTo>
                      <a:pt x="3486" y="1096"/>
                    </a:lnTo>
                    <a:lnTo>
                      <a:pt x="3760" y="1077"/>
                    </a:lnTo>
                    <a:lnTo>
                      <a:pt x="4034" y="1059"/>
                    </a:lnTo>
                    <a:lnTo>
                      <a:pt x="4326" y="1023"/>
                    </a:lnTo>
                    <a:lnTo>
                      <a:pt x="4362" y="1004"/>
                    </a:lnTo>
                    <a:lnTo>
                      <a:pt x="4381" y="986"/>
                    </a:lnTo>
                    <a:lnTo>
                      <a:pt x="4399" y="950"/>
                    </a:lnTo>
                    <a:lnTo>
                      <a:pt x="4381" y="913"/>
                    </a:lnTo>
                    <a:lnTo>
                      <a:pt x="4362" y="877"/>
                    </a:lnTo>
                    <a:lnTo>
                      <a:pt x="4344" y="840"/>
                    </a:lnTo>
                    <a:lnTo>
                      <a:pt x="4308" y="822"/>
                    </a:lnTo>
                    <a:lnTo>
                      <a:pt x="4271" y="822"/>
                    </a:lnTo>
                    <a:lnTo>
                      <a:pt x="3997" y="858"/>
                    </a:lnTo>
                    <a:lnTo>
                      <a:pt x="3724" y="895"/>
                    </a:lnTo>
                    <a:lnTo>
                      <a:pt x="2920" y="895"/>
                    </a:lnTo>
                    <a:lnTo>
                      <a:pt x="2665" y="858"/>
                    </a:lnTo>
                    <a:lnTo>
                      <a:pt x="2391" y="822"/>
                    </a:lnTo>
                    <a:lnTo>
                      <a:pt x="2136" y="785"/>
                    </a:lnTo>
                    <a:lnTo>
                      <a:pt x="1862" y="731"/>
                    </a:lnTo>
                    <a:lnTo>
                      <a:pt x="1606" y="658"/>
                    </a:lnTo>
                    <a:lnTo>
                      <a:pt x="1351" y="585"/>
                    </a:lnTo>
                    <a:lnTo>
                      <a:pt x="1114" y="493"/>
                    </a:lnTo>
                    <a:lnTo>
                      <a:pt x="858" y="384"/>
                    </a:lnTo>
                    <a:lnTo>
                      <a:pt x="621" y="274"/>
                    </a:lnTo>
                    <a:lnTo>
                      <a:pt x="383" y="147"/>
                    </a:lnTo>
                    <a:lnTo>
                      <a:pt x="146" y="19"/>
                    </a:lnTo>
                    <a:lnTo>
                      <a:pt x="91" y="1"/>
                    </a:lnTo>
                    <a:close/>
                  </a:path>
                </a:pathLst>
              </a:custGeom>
              <a:solidFill>
                <a:srgbClr val="047C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48;p40">
                <a:extLst>
                  <a:ext uri="{FF2B5EF4-FFF2-40B4-BE49-F238E27FC236}">
                    <a16:creationId xmlns:a16="http://schemas.microsoft.com/office/drawing/2014/main" id="{21A5BE05-F22E-6128-A4BD-B9D47E42990C}"/>
                  </a:ext>
                </a:extLst>
              </p:cNvPr>
              <p:cNvSpPr/>
              <p:nvPr/>
            </p:nvSpPr>
            <p:spPr>
              <a:xfrm>
                <a:off x="7551304" y="2606987"/>
                <a:ext cx="9819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3067" h="5531" extrusionOk="0">
                    <a:moveTo>
                      <a:pt x="2884" y="0"/>
                    </a:moveTo>
                    <a:lnTo>
                      <a:pt x="2848" y="18"/>
                    </a:lnTo>
                    <a:lnTo>
                      <a:pt x="2829" y="37"/>
                    </a:lnTo>
                    <a:lnTo>
                      <a:pt x="2811" y="73"/>
                    </a:lnTo>
                    <a:lnTo>
                      <a:pt x="2811" y="128"/>
                    </a:lnTo>
                    <a:lnTo>
                      <a:pt x="2848" y="529"/>
                    </a:lnTo>
                    <a:lnTo>
                      <a:pt x="2866" y="931"/>
                    </a:lnTo>
                    <a:lnTo>
                      <a:pt x="2848" y="1333"/>
                    </a:lnTo>
                    <a:lnTo>
                      <a:pt x="2811" y="1716"/>
                    </a:lnTo>
                    <a:lnTo>
                      <a:pt x="2720" y="2099"/>
                    </a:lnTo>
                    <a:lnTo>
                      <a:pt x="2610" y="2482"/>
                    </a:lnTo>
                    <a:lnTo>
                      <a:pt x="2464" y="2847"/>
                    </a:lnTo>
                    <a:lnTo>
                      <a:pt x="2300" y="3194"/>
                    </a:lnTo>
                    <a:lnTo>
                      <a:pt x="2099" y="3541"/>
                    </a:lnTo>
                    <a:lnTo>
                      <a:pt x="1880" y="3851"/>
                    </a:lnTo>
                    <a:lnTo>
                      <a:pt x="1643" y="4162"/>
                    </a:lnTo>
                    <a:lnTo>
                      <a:pt x="1369" y="4435"/>
                    </a:lnTo>
                    <a:lnTo>
                      <a:pt x="1059" y="4691"/>
                    </a:lnTo>
                    <a:lnTo>
                      <a:pt x="749" y="4946"/>
                    </a:lnTo>
                    <a:lnTo>
                      <a:pt x="402" y="5147"/>
                    </a:lnTo>
                    <a:lnTo>
                      <a:pt x="37" y="5330"/>
                    </a:lnTo>
                    <a:lnTo>
                      <a:pt x="19" y="5366"/>
                    </a:lnTo>
                    <a:lnTo>
                      <a:pt x="0" y="5403"/>
                    </a:lnTo>
                    <a:lnTo>
                      <a:pt x="0" y="5439"/>
                    </a:lnTo>
                    <a:lnTo>
                      <a:pt x="0" y="5457"/>
                    </a:lnTo>
                    <a:lnTo>
                      <a:pt x="37" y="5494"/>
                    </a:lnTo>
                    <a:lnTo>
                      <a:pt x="73" y="5512"/>
                    </a:lnTo>
                    <a:lnTo>
                      <a:pt x="110" y="5530"/>
                    </a:lnTo>
                    <a:lnTo>
                      <a:pt x="146" y="5512"/>
                    </a:lnTo>
                    <a:lnTo>
                      <a:pt x="530" y="5311"/>
                    </a:lnTo>
                    <a:lnTo>
                      <a:pt x="876" y="5092"/>
                    </a:lnTo>
                    <a:lnTo>
                      <a:pt x="1205" y="4837"/>
                    </a:lnTo>
                    <a:lnTo>
                      <a:pt x="1515" y="4581"/>
                    </a:lnTo>
                    <a:lnTo>
                      <a:pt x="1807" y="4271"/>
                    </a:lnTo>
                    <a:lnTo>
                      <a:pt x="2063" y="3961"/>
                    </a:lnTo>
                    <a:lnTo>
                      <a:pt x="2282" y="3632"/>
                    </a:lnTo>
                    <a:lnTo>
                      <a:pt x="2483" y="3267"/>
                    </a:lnTo>
                    <a:lnTo>
                      <a:pt x="2665" y="2902"/>
                    </a:lnTo>
                    <a:lnTo>
                      <a:pt x="2811" y="2519"/>
                    </a:lnTo>
                    <a:lnTo>
                      <a:pt x="2921" y="2136"/>
                    </a:lnTo>
                    <a:lnTo>
                      <a:pt x="2994" y="1734"/>
                    </a:lnTo>
                    <a:lnTo>
                      <a:pt x="3048" y="1333"/>
                    </a:lnTo>
                    <a:lnTo>
                      <a:pt x="3067" y="913"/>
                    </a:lnTo>
                    <a:lnTo>
                      <a:pt x="3048" y="493"/>
                    </a:lnTo>
                    <a:lnTo>
                      <a:pt x="2994" y="73"/>
                    </a:lnTo>
                    <a:lnTo>
                      <a:pt x="2975" y="37"/>
                    </a:lnTo>
                    <a:lnTo>
                      <a:pt x="29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49;p40">
                <a:extLst>
                  <a:ext uri="{FF2B5EF4-FFF2-40B4-BE49-F238E27FC236}">
                    <a16:creationId xmlns:a16="http://schemas.microsoft.com/office/drawing/2014/main" id="{67CB31CE-3BAB-C442-C40C-7B91C3B463F2}"/>
                  </a:ext>
                </a:extLst>
              </p:cNvPr>
              <p:cNvSpPr/>
              <p:nvPr/>
            </p:nvSpPr>
            <p:spPr>
              <a:xfrm>
                <a:off x="8090650" y="2645535"/>
                <a:ext cx="123930" cy="194043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061" extrusionOk="0">
                    <a:moveTo>
                      <a:pt x="74" y="1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1" y="92"/>
                    </a:lnTo>
                    <a:lnTo>
                      <a:pt x="19" y="567"/>
                    </a:lnTo>
                    <a:lnTo>
                      <a:pt x="56" y="1023"/>
                    </a:lnTo>
                    <a:lnTo>
                      <a:pt x="129" y="1479"/>
                    </a:lnTo>
                    <a:lnTo>
                      <a:pt x="238" y="1935"/>
                    </a:lnTo>
                    <a:lnTo>
                      <a:pt x="366" y="2374"/>
                    </a:lnTo>
                    <a:lnTo>
                      <a:pt x="548" y="2812"/>
                    </a:lnTo>
                    <a:lnTo>
                      <a:pt x="749" y="3231"/>
                    </a:lnTo>
                    <a:lnTo>
                      <a:pt x="968" y="3633"/>
                    </a:lnTo>
                    <a:lnTo>
                      <a:pt x="1242" y="4016"/>
                    </a:lnTo>
                    <a:lnTo>
                      <a:pt x="1516" y="4363"/>
                    </a:lnTo>
                    <a:lnTo>
                      <a:pt x="1826" y="4710"/>
                    </a:lnTo>
                    <a:lnTo>
                      <a:pt x="2155" y="5038"/>
                    </a:lnTo>
                    <a:lnTo>
                      <a:pt x="2520" y="5330"/>
                    </a:lnTo>
                    <a:lnTo>
                      <a:pt x="2903" y="5604"/>
                    </a:lnTo>
                    <a:lnTo>
                      <a:pt x="3304" y="5841"/>
                    </a:lnTo>
                    <a:lnTo>
                      <a:pt x="3724" y="6042"/>
                    </a:lnTo>
                    <a:lnTo>
                      <a:pt x="3761" y="6060"/>
                    </a:lnTo>
                    <a:lnTo>
                      <a:pt x="3797" y="6042"/>
                    </a:lnTo>
                    <a:lnTo>
                      <a:pt x="3834" y="6024"/>
                    </a:lnTo>
                    <a:lnTo>
                      <a:pt x="3852" y="5987"/>
                    </a:lnTo>
                    <a:lnTo>
                      <a:pt x="3870" y="5969"/>
                    </a:lnTo>
                    <a:lnTo>
                      <a:pt x="3870" y="5933"/>
                    </a:lnTo>
                    <a:lnTo>
                      <a:pt x="3852" y="5896"/>
                    </a:lnTo>
                    <a:lnTo>
                      <a:pt x="3815" y="5860"/>
                    </a:lnTo>
                    <a:lnTo>
                      <a:pt x="3414" y="5659"/>
                    </a:lnTo>
                    <a:lnTo>
                      <a:pt x="3031" y="5440"/>
                    </a:lnTo>
                    <a:lnTo>
                      <a:pt x="2647" y="5166"/>
                    </a:lnTo>
                    <a:lnTo>
                      <a:pt x="2301" y="4892"/>
                    </a:lnTo>
                    <a:lnTo>
                      <a:pt x="1990" y="4582"/>
                    </a:lnTo>
                    <a:lnTo>
                      <a:pt x="1680" y="4253"/>
                    </a:lnTo>
                    <a:lnTo>
                      <a:pt x="1406" y="3888"/>
                    </a:lnTo>
                    <a:lnTo>
                      <a:pt x="1151" y="3523"/>
                    </a:lnTo>
                    <a:lnTo>
                      <a:pt x="932" y="3140"/>
                    </a:lnTo>
                    <a:lnTo>
                      <a:pt x="731" y="2739"/>
                    </a:lnTo>
                    <a:lnTo>
                      <a:pt x="567" y="2319"/>
                    </a:lnTo>
                    <a:lnTo>
                      <a:pt x="421" y="1881"/>
                    </a:lnTo>
                    <a:lnTo>
                      <a:pt x="329" y="1443"/>
                    </a:lnTo>
                    <a:lnTo>
                      <a:pt x="256" y="1005"/>
                    </a:lnTo>
                    <a:lnTo>
                      <a:pt x="220" y="548"/>
                    </a:lnTo>
                    <a:lnTo>
                      <a:pt x="202" y="92"/>
                    </a:lnTo>
                    <a:lnTo>
                      <a:pt x="202" y="56"/>
                    </a:lnTo>
                    <a:lnTo>
                      <a:pt x="183" y="19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50;p40">
                <a:extLst>
                  <a:ext uri="{FF2B5EF4-FFF2-40B4-BE49-F238E27FC236}">
                    <a16:creationId xmlns:a16="http://schemas.microsoft.com/office/drawing/2014/main" id="{77DD1C6D-C94F-0F43-152E-70A9B7418B6A}"/>
                  </a:ext>
                </a:extLst>
              </p:cNvPr>
              <p:cNvSpPr/>
              <p:nvPr/>
            </p:nvSpPr>
            <p:spPr>
              <a:xfrm>
                <a:off x="7744138" y="2678256"/>
                <a:ext cx="107538" cy="1364479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2620" extrusionOk="0">
                    <a:moveTo>
                      <a:pt x="3195" y="1"/>
                    </a:moveTo>
                    <a:lnTo>
                      <a:pt x="3140" y="19"/>
                    </a:lnTo>
                    <a:lnTo>
                      <a:pt x="3103" y="56"/>
                    </a:lnTo>
                    <a:lnTo>
                      <a:pt x="3085" y="110"/>
                    </a:lnTo>
                    <a:lnTo>
                      <a:pt x="0" y="18691"/>
                    </a:lnTo>
                    <a:lnTo>
                      <a:pt x="0" y="18709"/>
                    </a:lnTo>
                    <a:lnTo>
                      <a:pt x="1223" y="42491"/>
                    </a:lnTo>
                    <a:lnTo>
                      <a:pt x="1242" y="42546"/>
                    </a:lnTo>
                    <a:lnTo>
                      <a:pt x="1260" y="42583"/>
                    </a:lnTo>
                    <a:lnTo>
                      <a:pt x="1315" y="42619"/>
                    </a:lnTo>
                    <a:lnTo>
                      <a:pt x="1369" y="42619"/>
                    </a:lnTo>
                    <a:lnTo>
                      <a:pt x="1424" y="42601"/>
                    </a:lnTo>
                    <a:lnTo>
                      <a:pt x="1461" y="42583"/>
                    </a:lnTo>
                    <a:lnTo>
                      <a:pt x="1497" y="42528"/>
                    </a:lnTo>
                    <a:lnTo>
                      <a:pt x="1497" y="42473"/>
                    </a:lnTo>
                    <a:lnTo>
                      <a:pt x="274" y="18709"/>
                    </a:lnTo>
                    <a:lnTo>
                      <a:pt x="3359" y="165"/>
                    </a:lnTo>
                    <a:lnTo>
                      <a:pt x="3359" y="110"/>
                    </a:lnTo>
                    <a:lnTo>
                      <a:pt x="3341" y="56"/>
                    </a:lnTo>
                    <a:lnTo>
                      <a:pt x="3304" y="19"/>
                    </a:lnTo>
                    <a:lnTo>
                      <a:pt x="32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51;p40">
                <a:extLst>
                  <a:ext uri="{FF2B5EF4-FFF2-40B4-BE49-F238E27FC236}">
                    <a16:creationId xmlns:a16="http://schemas.microsoft.com/office/drawing/2014/main" id="{497F5B4B-CA4B-DFF8-79E0-A705C5084573}"/>
                  </a:ext>
                </a:extLst>
              </p:cNvPr>
              <p:cNvSpPr/>
              <p:nvPr/>
            </p:nvSpPr>
            <p:spPr>
              <a:xfrm>
                <a:off x="7822450" y="2622163"/>
                <a:ext cx="101712" cy="19113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5970" extrusionOk="0">
                    <a:moveTo>
                      <a:pt x="3067" y="1"/>
                    </a:moveTo>
                    <a:lnTo>
                      <a:pt x="3012" y="19"/>
                    </a:lnTo>
                    <a:lnTo>
                      <a:pt x="2957" y="37"/>
                    </a:lnTo>
                    <a:lnTo>
                      <a:pt x="2921" y="74"/>
                    </a:lnTo>
                    <a:lnTo>
                      <a:pt x="2902" y="128"/>
                    </a:lnTo>
                    <a:lnTo>
                      <a:pt x="2829" y="694"/>
                    </a:lnTo>
                    <a:lnTo>
                      <a:pt x="2738" y="1388"/>
                    </a:lnTo>
                    <a:lnTo>
                      <a:pt x="2610" y="2173"/>
                    </a:lnTo>
                    <a:lnTo>
                      <a:pt x="2446" y="2994"/>
                    </a:lnTo>
                    <a:lnTo>
                      <a:pt x="2282" y="3761"/>
                    </a:lnTo>
                    <a:lnTo>
                      <a:pt x="2190" y="4126"/>
                    </a:lnTo>
                    <a:lnTo>
                      <a:pt x="2099" y="4454"/>
                    </a:lnTo>
                    <a:lnTo>
                      <a:pt x="1990" y="4728"/>
                    </a:lnTo>
                    <a:lnTo>
                      <a:pt x="1898" y="4983"/>
                    </a:lnTo>
                    <a:lnTo>
                      <a:pt x="1789" y="5166"/>
                    </a:lnTo>
                    <a:lnTo>
                      <a:pt x="1679" y="5312"/>
                    </a:lnTo>
                    <a:lnTo>
                      <a:pt x="1552" y="5403"/>
                    </a:lnTo>
                    <a:lnTo>
                      <a:pt x="1424" y="5495"/>
                    </a:lnTo>
                    <a:lnTo>
                      <a:pt x="1296" y="5568"/>
                    </a:lnTo>
                    <a:lnTo>
                      <a:pt x="1168" y="5622"/>
                    </a:lnTo>
                    <a:lnTo>
                      <a:pt x="1041" y="5641"/>
                    </a:lnTo>
                    <a:lnTo>
                      <a:pt x="931" y="5677"/>
                    </a:lnTo>
                    <a:lnTo>
                      <a:pt x="694" y="5695"/>
                    </a:lnTo>
                    <a:lnTo>
                      <a:pt x="511" y="5677"/>
                    </a:lnTo>
                    <a:lnTo>
                      <a:pt x="347" y="5641"/>
                    </a:lnTo>
                    <a:lnTo>
                      <a:pt x="201" y="5604"/>
                    </a:lnTo>
                    <a:lnTo>
                      <a:pt x="146" y="5586"/>
                    </a:lnTo>
                    <a:lnTo>
                      <a:pt x="91" y="5604"/>
                    </a:lnTo>
                    <a:lnTo>
                      <a:pt x="37" y="5622"/>
                    </a:lnTo>
                    <a:lnTo>
                      <a:pt x="18" y="5677"/>
                    </a:lnTo>
                    <a:lnTo>
                      <a:pt x="0" y="5732"/>
                    </a:lnTo>
                    <a:lnTo>
                      <a:pt x="18" y="5787"/>
                    </a:lnTo>
                    <a:lnTo>
                      <a:pt x="37" y="5823"/>
                    </a:lnTo>
                    <a:lnTo>
                      <a:pt x="91" y="5860"/>
                    </a:lnTo>
                    <a:lnTo>
                      <a:pt x="274" y="5914"/>
                    </a:lnTo>
                    <a:lnTo>
                      <a:pt x="475" y="5951"/>
                    </a:lnTo>
                    <a:lnTo>
                      <a:pt x="712" y="5969"/>
                    </a:lnTo>
                    <a:lnTo>
                      <a:pt x="840" y="5969"/>
                    </a:lnTo>
                    <a:lnTo>
                      <a:pt x="986" y="5951"/>
                    </a:lnTo>
                    <a:lnTo>
                      <a:pt x="1132" y="5914"/>
                    </a:lnTo>
                    <a:lnTo>
                      <a:pt x="1278" y="5878"/>
                    </a:lnTo>
                    <a:lnTo>
                      <a:pt x="1424" y="5823"/>
                    </a:lnTo>
                    <a:lnTo>
                      <a:pt x="1570" y="5732"/>
                    </a:lnTo>
                    <a:lnTo>
                      <a:pt x="1716" y="5641"/>
                    </a:lnTo>
                    <a:lnTo>
                      <a:pt x="1862" y="5513"/>
                    </a:lnTo>
                    <a:lnTo>
                      <a:pt x="1935" y="5440"/>
                    </a:lnTo>
                    <a:lnTo>
                      <a:pt x="2008" y="5349"/>
                    </a:lnTo>
                    <a:lnTo>
                      <a:pt x="2136" y="5093"/>
                    </a:lnTo>
                    <a:lnTo>
                      <a:pt x="2263" y="4801"/>
                    </a:lnTo>
                    <a:lnTo>
                      <a:pt x="2391" y="4436"/>
                    </a:lnTo>
                    <a:lnTo>
                      <a:pt x="2501" y="4053"/>
                    </a:lnTo>
                    <a:lnTo>
                      <a:pt x="2610" y="3633"/>
                    </a:lnTo>
                    <a:lnTo>
                      <a:pt x="2793" y="2757"/>
                    </a:lnTo>
                    <a:lnTo>
                      <a:pt x="2939" y="1881"/>
                    </a:lnTo>
                    <a:lnTo>
                      <a:pt x="3067" y="1096"/>
                    </a:lnTo>
                    <a:lnTo>
                      <a:pt x="3176" y="165"/>
                    </a:lnTo>
                    <a:lnTo>
                      <a:pt x="3176" y="110"/>
                    </a:lnTo>
                    <a:lnTo>
                      <a:pt x="3158" y="55"/>
                    </a:lnTo>
                    <a:lnTo>
                      <a:pt x="3121" y="19"/>
                    </a:lnTo>
                    <a:lnTo>
                      <a:pt x="306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52;p40">
                <a:extLst>
                  <a:ext uri="{FF2B5EF4-FFF2-40B4-BE49-F238E27FC236}">
                    <a16:creationId xmlns:a16="http://schemas.microsoft.com/office/drawing/2014/main" id="{43853C46-EC19-FF3F-EAD6-391FCBA431B9}"/>
                  </a:ext>
                </a:extLst>
              </p:cNvPr>
              <p:cNvSpPr/>
              <p:nvPr/>
            </p:nvSpPr>
            <p:spPr>
              <a:xfrm>
                <a:off x="7541379" y="4028135"/>
                <a:ext cx="314387" cy="78341"/>
              </a:xfrm>
              <a:custGeom>
                <a:avLst/>
                <a:gdLst/>
                <a:ahLst/>
                <a:cxnLst/>
                <a:rect l="l" t="t" r="r" b="b"/>
                <a:pathLst>
                  <a:path w="9820" h="2447" extrusionOk="0">
                    <a:moveTo>
                      <a:pt x="0" y="1"/>
                    </a:moveTo>
                    <a:lnTo>
                      <a:pt x="91" y="2227"/>
                    </a:lnTo>
                    <a:lnTo>
                      <a:pt x="9820" y="2447"/>
                    </a:lnTo>
                    <a:lnTo>
                      <a:pt x="9801" y="275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53;p40">
                <a:extLst>
                  <a:ext uri="{FF2B5EF4-FFF2-40B4-BE49-F238E27FC236}">
                    <a16:creationId xmlns:a16="http://schemas.microsoft.com/office/drawing/2014/main" id="{9B58DB10-EAEC-421E-1CD6-BD74B394DB07}"/>
                  </a:ext>
                </a:extLst>
              </p:cNvPr>
              <p:cNvSpPr/>
              <p:nvPr/>
            </p:nvSpPr>
            <p:spPr>
              <a:xfrm>
                <a:off x="7602722" y="1529985"/>
                <a:ext cx="690724" cy="934390"/>
              </a:xfrm>
              <a:custGeom>
                <a:avLst/>
                <a:gdLst/>
                <a:ahLst/>
                <a:cxnLst/>
                <a:rect l="l" t="t" r="r" b="b"/>
                <a:pathLst>
                  <a:path w="21575" h="29186" extrusionOk="0">
                    <a:moveTo>
                      <a:pt x="11864" y="1"/>
                    </a:moveTo>
                    <a:lnTo>
                      <a:pt x="11426" y="110"/>
                    </a:lnTo>
                    <a:lnTo>
                      <a:pt x="10240" y="439"/>
                    </a:lnTo>
                    <a:lnTo>
                      <a:pt x="8524" y="932"/>
                    </a:lnTo>
                    <a:lnTo>
                      <a:pt x="7557" y="1224"/>
                    </a:lnTo>
                    <a:lnTo>
                      <a:pt x="6535" y="1552"/>
                    </a:lnTo>
                    <a:lnTo>
                      <a:pt x="6133" y="1680"/>
                    </a:lnTo>
                    <a:lnTo>
                      <a:pt x="5184" y="1990"/>
                    </a:lnTo>
                    <a:lnTo>
                      <a:pt x="4235" y="2319"/>
                    </a:lnTo>
                    <a:lnTo>
                      <a:pt x="4052" y="2392"/>
                    </a:lnTo>
                    <a:lnTo>
                      <a:pt x="3231" y="2702"/>
                    </a:lnTo>
                    <a:lnTo>
                      <a:pt x="2446" y="3012"/>
                    </a:lnTo>
                    <a:lnTo>
                      <a:pt x="1753" y="3341"/>
                    </a:lnTo>
                    <a:lnTo>
                      <a:pt x="1132" y="3651"/>
                    </a:lnTo>
                    <a:lnTo>
                      <a:pt x="877" y="3797"/>
                    </a:lnTo>
                    <a:lnTo>
                      <a:pt x="639" y="3962"/>
                    </a:lnTo>
                    <a:lnTo>
                      <a:pt x="439" y="4108"/>
                    </a:lnTo>
                    <a:lnTo>
                      <a:pt x="274" y="4254"/>
                    </a:lnTo>
                    <a:lnTo>
                      <a:pt x="147" y="4381"/>
                    </a:lnTo>
                    <a:lnTo>
                      <a:pt x="55" y="4527"/>
                    </a:lnTo>
                    <a:lnTo>
                      <a:pt x="19" y="4655"/>
                    </a:lnTo>
                    <a:lnTo>
                      <a:pt x="1" y="4710"/>
                    </a:lnTo>
                    <a:lnTo>
                      <a:pt x="1" y="4783"/>
                    </a:lnTo>
                    <a:lnTo>
                      <a:pt x="183" y="6134"/>
                    </a:lnTo>
                    <a:lnTo>
                      <a:pt x="220" y="6353"/>
                    </a:lnTo>
                    <a:lnTo>
                      <a:pt x="457" y="8397"/>
                    </a:lnTo>
                    <a:lnTo>
                      <a:pt x="731" y="10989"/>
                    </a:lnTo>
                    <a:lnTo>
                      <a:pt x="986" y="13672"/>
                    </a:lnTo>
                    <a:lnTo>
                      <a:pt x="1114" y="15059"/>
                    </a:lnTo>
                    <a:lnTo>
                      <a:pt x="1205" y="16446"/>
                    </a:lnTo>
                    <a:lnTo>
                      <a:pt x="1205" y="16464"/>
                    </a:lnTo>
                    <a:lnTo>
                      <a:pt x="1242" y="16793"/>
                    </a:lnTo>
                    <a:lnTo>
                      <a:pt x="1296" y="17797"/>
                    </a:lnTo>
                    <a:lnTo>
                      <a:pt x="1315" y="17997"/>
                    </a:lnTo>
                    <a:lnTo>
                      <a:pt x="1369" y="19384"/>
                    </a:lnTo>
                    <a:lnTo>
                      <a:pt x="1406" y="20699"/>
                    </a:lnTo>
                    <a:lnTo>
                      <a:pt x="1406" y="20863"/>
                    </a:lnTo>
                    <a:lnTo>
                      <a:pt x="1406" y="21940"/>
                    </a:lnTo>
                    <a:lnTo>
                      <a:pt x="1388" y="22944"/>
                    </a:lnTo>
                    <a:lnTo>
                      <a:pt x="1333" y="23838"/>
                    </a:lnTo>
                    <a:lnTo>
                      <a:pt x="1296" y="24239"/>
                    </a:lnTo>
                    <a:lnTo>
                      <a:pt x="1242" y="24623"/>
                    </a:lnTo>
                    <a:lnTo>
                      <a:pt x="1187" y="24970"/>
                    </a:lnTo>
                    <a:lnTo>
                      <a:pt x="1132" y="25280"/>
                    </a:lnTo>
                    <a:lnTo>
                      <a:pt x="1041" y="25535"/>
                    </a:lnTo>
                    <a:lnTo>
                      <a:pt x="968" y="25773"/>
                    </a:lnTo>
                    <a:lnTo>
                      <a:pt x="858" y="25973"/>
                    </a:lnTo>
                    <a:lnTo>
                      <a:pt x="749" y="26119"/>
                    </a:lnTo>
                    <a:lnTo>
                      <a:pt x="639" y="26229"/>
                    </a:lnTo>
                    <a:lnTo>
                      <a:pt x="566" y="26247"/>
                    </a:lnTo>
                    <a:lnTo>
                      <a:pt x="512" y="26284"/>
                    </a:lnTo>
                    <a:lnTo>
                      <a:pt x="3687" y="26740"/>
                    </a:lnTo>
                    <a:lnTo>
                      <a:pt x="3870" y="26758"/>
                    </a:lnTo>
                    <a:lnTo>
                      <a:pt x="11517" y="27853"/>
                    </a:lnTo>
                    <a:lnTo>
                      <a:pt x="11700" y="27890"/>
                    </a:lnTo>
                    <a:lnTo>
                      <a:pt x="20826" y="29186"/>
                    </a:lnTo>
                    <a:lnTo>
                      <a:pt x="20881" y="28802"/>
                    </a:lnTo>
                    <a:lnTo>
                      <a:pt x="21027" y="27689"/>
                    </a:lnTo>
                    <a:lnTo>
                      <a:pt x="21118" y="26886"/>
                    </a:lnTo>
                    <a:lnTo>
                      <a:pt x="21209" y="25937"/>
                    </a:lnTo>
                    <a:lnTo>
                      <a:pt x="21319" y="24878"/>
                    </a:lnTo>
                    <a:lnTo>
                      <a:pt x="21392" y="23674"/>
                    </a:lnTo>
                    <a:lnTo>
                      <a:pt x="21501" y="21885"/>
                    </a:lnTo>
                    <a:lnTo>
                      <a:pt x="21538" y="20918"/>
                    </a:lnTo>
                    <a:lnTo>
                      <a:pt x="21574" y="19914"/>
                    </a:lnTo>
                    <a:lnTo>
                      <a:pt x="21574" y="19713"/>
                    </a:lnTo>
                    <a:lnTo>
                      <a:pt x="21574" y="19220"/>
                    </a:lnTo>
                    <a:lnTo>
                      <a:pt x="21574" y="17833"/>
                    </a:lnTo>
                    <a:lnTo>
                      <a:pt x="21556" y="16391"/>
                    </a:lnTo>
                    <a:lnTo>
                      <a:pt x="21556" y="16209"/>
                    </a:lnTo>
                    <a:lnTo>
                      <a:pt x="21501" y="15168"/>
                    </a:lnTo>
                    <a:lnTo>
                      <a:pt x="21446" y="14110"/>
                    </a:lnTo>
                    <a:lnTo>
                      <a:pt x="21392" y="13142"/>
                    </a:lnTo>
                    <a:lnTo>
                      <a:pt x="21300" y="12175"/>
                    </a:lnTo>
                    <a:lnTo>
                      <a:pt x="21191" y="11189"/>
                    </a:lnTo>
                    <a:lnTo>
                      <a:pt x="21081" y="10222"/>
                    </a:lnTo>
                    <a:lnTo>
                      <a:pt x="20935" y="9236"/>
                    </a:lnTo>
                    <a:lnTo>
                      <a:pt x="20771" y="8269"/>
                    </a:lnTo>
                    <a:lnTo>
                      <a:pt x="20589" y="7302"/>
                    </a:lnTo>
                    <a:lnTo>
                      <a:pt x="20388" y="6334"/>
                    </a:lnTo>
                    <a:lnTo>
                      <a:pt x="20333" y="6152"/>
                    </a:lnTo>
                    <a:lnTo>
                      <a:pt x="20260" y="5969"/>
                    </a:lnTo>
                    <a:lnTo>
                      <a:pt x="20169" y="5769"/>
                    </a:lnTo>
                    <a:lnTo>
                      <a:pt x="20078" y="5586"/>
                    </a:lnTo>
                    <a:lnTo>
                      <a:pt x="19950" y="5403"/>
                    </a:lnTo>
                    <a:lnTo>
                      <a:pt x="19822" y="5221"/>
                    </a:lnTo>
                    <a:lnTo>
                      <a:pt x="19530" y="4838"/>
                    </a:lnTo>
                    <a:lnTo>
                      <a:pt x="19402" y="4710"/>
                    </a:lnTo>
                    <a:lnTo>
                      <a:pt x="19019" y="4327"/>
                    </a:lnTo>
                    <a:lnTo>
                      <a:pt x="18599" y="3943"/>
                    </a:lnTo>
                    <a:lnTo>
                      <a:pt x="18143" y="3578"/>
                    </a:lnTo>
                    <a:lnTo>
                      <a:pt x="17650" y="3213"/>
                    </a:lnTo>
                    <a:lnTo>
                      <a:pt x="17504" y="3104"/>
                    </a:lnTo>
                    <a:lnTo>
                      <a:pt x="16920" y="2702"/>
                    </a:lnTo>
                    <a:lnTo>
                      <a:pt x="16318" y="2319"/>
                    </a:lnTo>
                    <a:lnTo>
                      <a:pt x="15715" y="1954"/>
                    </a:lnTo>
                    <a:lnTo>
                      <a:pt x="15131" y="1625"/>
                    </a:lnTo>
                    <a:lnTo>
                      <a:pt x="14511" y="1279"/>
                    </a:lnTo>
                    <a:lnTo>
                      <a:pt x="13470" y="749"/>
                    </a:lnTo>
                    <a:lnTo>
                      <a:pt x="12631" y="348"/>
                    </a:lnTo>
                    <a:lnTo>
                      <a:pt x="1186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54;p40">
                <a:extLst>
                  <a:ext uri="{FF2B5EF4-FFF2-40B4-BE49-F238E27FC236}">
                    <a16:creationId xmlns:a16="http://schemas.microsoft.com/office/drawing/2014/main" id="{0007C438-873A-C666-5E01-1F7E1709BFDA}"/>
                  </a:ext>
                </a:extLst>
              </p:cNvPr>
              <p:cNvSpPr/>
              <p:nvPr/>
            </p:nvSpPr>
            <p:spPr>
              <a:xfrm>
                <a:off x="7796132" y="1529985"/>
                <a:ext cx="271167" cy="169487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294" extrusionOk="0">
                    <a:moveTo>
                      <a:pt x="5823" y="1"/>
                    </a:moveTo>
                    <a:lnTo>
                      <a:pt x="5385" y="110"/>
                    </a:lnTo>
                    <a:lnTo>
                      <a:pt x="4199" y="439"/>
                    </a:lnTo>
                    <a:lnTo>
                      <a:pt x="2483" y="932"/>
                    </a:lnTo>
                    <a:lnTo>
                      <a:pt x="1516" y="1224"/>
                    </a:lnTo>
                    <a:lnTo>
                      <a:pt x="494" y="1552"/>
                    </a:lnTo>
                    <a:lnTo>
                      <a:pt x="92" y="1680"/>
                    </a:lnTo>
                    <a:lnTo>
                      <a:pt x="56" y="1972"/>
                    </a:lnTo>
                    <a:lnTo>
                      <a:pt x="19" y="2282"/>
                    </a:lnTo>
                    <a:lnTo>
                      <a:pt x="1" y="2611"/>
                    </a:lnTo>
                    <a:lnTo>
                      <a:pt x="1" y="2939"/>
                    </a:lnTo>
                    <a:lnTo>
                      <a:pt x="37" y="3268"/>
                    </a:lnTo>
                    <a:lnTo>
                      <a:pt x="92" y="3597"/>
                    </a:lnTo>
                    <a:lnTo>
                      <a:pt x="183" y="3907"/>
                    </a:lnTo>
                    <a:lnTo>
                      <a:pt x="238" y="4053"/>
                    </a:lnTo>
                    <a:lnTo>
                      <a:pt x="311" y="4181"/>
                    </a:lnTo>
                    <a:lnTo>
                      <a:pt x="402" y="4327"/>
                    </a:lnTo>
                    <a:lnTo>
                      <a:pt x="475" y="4454"/>
                    </a:lnTo>
                    <a:lnTo>
                      <a:pt x="585" y="4582"/>
                    </a:lnTo>
                    <a:lnTo>
                      <a:pt x="694" y="4692"/>
                    </a:lnTo>
                    <a:lnTo>
                      <a:pt x="822" y="4801"/>
                    </a:lnTo>
                    <a:lnTo>
                      <a:pt x="950" y="4911"/>
                    </a:lnTo>
                    <a:lnTo>
                      <a:pt x="1114" y="5002"/>
                    </a:lnTo>
                    <a:lnTo>
                      <a:pt x="1260" y="5075"/>
                    </a:lnTo>
                    <a:lnTo>
                      <a:pt x="1443" y="5148"/>
                    </a:lnTo>
                    <a:lnTo>
                      <a:pt x="1644" y="5203"/>
                    </a:lnTo>
                    <a:lnTo>
                      <a:pt x="1844" y="5239"/>
                    </a:lnTo>
                    <a:lnTo>
                      <a:pt x="2063" y="5276"/>
                    </a:lnTo>
                    <a:lnTo>
                      <a:pt x="2301" y="5294"/>
                    </a:lnTo>
                    <a:lnTo>
                      <a:pt x="2830" y="5294"/>
                    </a:lnTo>
                    <a:lnTo>
                      <a:pt x="3122" y="5257"/>
                    </a:lnTo>
                    <a:lnTo>
                      <a:pt x="3432" y="5221"/>
                    </a:lnTo>
                    <a:lnTo>
                      <a:pt x="3724" y="5166"/>
                    </a:lnTo>
                    <a:lnTo>
                      <a:pt x="3998" y="5111"/>
                    </a:lnTo>
                    <a:lnTo>
                      <a:pt x="4272" y="5038"/>
                    </a:lnTo>
                    <a:lnTo>
                      <a:pt x="4527" y="4965"/>
                    </a:lnTo>
                    <a:lnTo>
                      <a:pt x="4783" y="4874"/>
                    </a:lnTo>
                    <a:lnTo>
                      <a:pt x="5257" y="4673"/>
                    </a:lnTo>
                    <a:lnTo>
                      <a:pt x="5695" y="4436"/>
                    </a:lnTo>
                    <a:lnTo>
                      <a:pt x="6115" y="4199"/>
                    </a:lnTo>
                    <a:lnTo>
                      <a:pt x="6480" y="3925"/>
                    </a:lnTo>
                    <a:lnTo>
                      <a:pt x="6809" y="3633"/>
                    </a:lnTo>
                    <a:lnTo>
                      <a:pt x="7119" y="3341"/>
                    </a:lnTo>
                    <a:lnTo>
                      <a:pt x="7393" y="3031"/>
                    </a:lnTo>
                    <a:lnTo>
                      <a:pt x="7630" y="2720"/>
                    </a:lnTo>
                    <a:lnTo>
                      <a:pt x="7849" y="2410"/>
                    </a:lnTo>
                    <a:lnTo>
                      <a:pt x="8032" y="2118"/>
                    </a:lnTo>
                    <a:lnTo>
                      <a:pt x="8214" y="1826"/>
                    </a:lnTo>
                    <a:lnTo>
                      <a:pt x="8342" y="1534"/>
                    </a:lnTo>
                    <a:lnTo>
                      <a:pt x="8470" y="1279"/>
                    </a:lnTo>
                    <a:lnTo>
                      <a:pt x="7429" y="749"/>
                    </a:lnTo>
                    <a:lnTo>
                      <a:pt x="6590" y="348"/>
                    </a:lnTo>
                    <a:lnTo>
                      <a:pt x="582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55;p40">
                <a:extLst>
                  <a:ext uri="{FF2B5EF4-FFF2-40B4-BE49-F238E27FC236}">
                    <a16:creationId xmlns:a16="http://schemas.microsoft.com/office/drawing/2014/main" id="{E784D1CA-DB47-05ED-D0A3-0291FD0AA3DA}"/>
                  </a:ext>
                </a:extLst>
              </p:cNvPr>
              <p:cNvSpPr/>
              <p:nvPr/>
            </p:nvSpPr>
            <p:spPr>
              <a:xfrm>
                <a:off x="7792066" y="1676076"/>
                <a:ext cx="265308" cy="81862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2557" extrusionOk="0">
                    <a:moveTo>
                      <a:pt x="8177" y="1"/>
                    </a:moveTo>
                    <a:lnTo>
                      <a:pt x="8140" y="19"/>
                    </a:lnTo>
                    <a:lnTo>
                      <a:pt x="7684" y="366"/>
                    </a:lnTo>
                    <a:lnTo>
                      <a:pt x="7210" y="694"/>
                    </a:lnTo>
                    <a:lnTo>
                      <a:pt x="6735" y="1023"/>
                    </a:lnTo>
                    <a:lnTo>
                      <a:pt x="6242" y="1333"/>
                    </a:lnTo>
                    <a:lnTo>
                      <a:pt x="5749" y="1607"/>
                    </a:lnTo>
                    <a:lnTo>
                      <a:pt x="5220" y="1844"/>
                    </a:lnTo>
                    <a:lnTo>
                      <a:pt x="4965" y="1954"/>
                    </a:lnTo>
                    <a:lnTo>
                      <a:pt x="4691" y="2063"/>
                    </a:lnTo>
                    <a:lnTo>
                      <a:pt x="4417" y="2155"/>
                    </a:lnTo>
                    <a:lnTo>
                      <a:pt x="4143" y="2228"/>
                    </a:lnTo>
                    <a:lnTo>
                      <a:pt x="3888" y="2282"/>
                    </a:lnTo>
                    <a:lnTo>
                      <a:pt x="3632" y="2337"/>
                    </a:lnTo>
                    <a:lnTo>
                      <a:pt x="3358" y="2374"/>
                    </a:lnTo>
                    <a:lnTo>
                      <a:pt x="3103" y="2392"/>
                    </a:lnTo>
                    <a:lnTo>
                      <a:pt x="2574" y="2392"/>
                    </a:lnTo>
                    <a:lnTo>
                      <a:pt x="2318" y="2374"/>
                    </a:lnTo>
                    <a:lnTo>
                      <a:pt x="2063" y="2337"/>
                    </a:lnTo>
                    <a:lnTo>
                      <a:pt x="1789" y="2301"/>
                    </a:lnTo>
                    <a:lnTo>
                      <a:pt x="1552" y="2228"/>
                    </a:lnTo>
                    <a:lnTo>
                      <a:pt x="1296" y="2155"/>
                    </a:lnTo>
                    <a:lnTo>
                      <a:pt x="1059" y="2063"/>
                    </a:lnTo>
                    <a:lnTo>
                      <a:pt x="821" y="1954"/>
                    </a:lnTo>
                    <a:lnTo>
                      <a:pt x="584" y="1826"/>
                    </a:lnTo>
                    <a:lnTo>
                      <a:pt x="365" y="1680"/>
                    </a:lnTo>
                    <a:lnTo>
                      <a:pt x="146" y="1516"/>
                    </a:lnTo>
                    <a:lnTo>
                      <a:pt x="110" y="1498"/>
                    </a:lnTo>
                    <a:lnTo>
                      <a:pt x="91" y="1498"/>
                    </a:lnTo>
                    <a:lnTo>
                      <a:pt x="18" y="1534"/>
                    </a:lnTo>
                    <a:lnTo>
                      <a:pt x="0" y="1552"/>
                    </a:lnTo>
                    <a:lnTo>
                      <a:pt x="0" y="1589"/>
                    </a:lnTo>
                    <a:lnTo>
                      <a:pt x="0" y="1607"/>
                    </a:lnTo>
                    <a:lnTo>
                      <a:pt x="37" y="1644"/>
                    </a:lnTo>
                    <a:lnTo>
                      <a:pt x="237" y="1808"/>
                    </a:lnTo>
                    <a:lnTo>
                      <a:pt x="456" y="1954"/>
                    </a:lnTo>
                    <a:lnTo>
                      <a:pt x="694" y="2082"/>
                    </a:lnTo>
                    <a:lnTo>
                      <a:pt x="931" y="2191"/>
                    </a:lnTo>
                    <a:lnTo>
                      <a:pt x="1168" y="2282"/>
                    </a:lnTo>
                    <a:lnTo>
                      <a:pt x="1406" y="2374"/>
                    </a:lnTo>
                    <a:lnTo>
                      <a:pt x="1661" y="2447"/>
                    </a:lnTo>
                    <a:lnTo>
                      <a:pt x="1917" y="2483"/>
                    </a:lnTo>
                    <a:lnTo>
                      <a:pt x="2172" y="2538"/>
                    </a:lnTo>
                    <a:lnTo>
                      <a:pt x="2446" y="2556"/>
                    </a:lnTo>
                    <a:lnTo>
                      <a:pt x="3231" y="2556"/>
                    </a:lnTo>
                    <a:lnTo>
                      <a:pt x="3486" y="2520"/>
                    </a:lnTo>
                    <a:lnTo>
                      <a:pt x="3742" y="2483"/>
                    </a:lnTo>
                    <a:lnTo>
                      <a:pt x="4016" y="2428"/>
                    </a:lnTo>
                    <a:lnTo>
                      <a:pt x="4308" y="2355"/>
                    </a:lnTo>
                    <a:lnTo>
                      <a:pt x="4600" y="2264"/>
                    </a:lnTo>
                    <a:lnTo>
                      <a:pt x="4892" y="2173"/>
                    </a:lnTo>
                    <a:lnTo>
                      <a:pt x="5165" y="2063"/>
                    </a:lnTo>
                    <a:lnTo>
                      <a:pt x="5439" y="1936"/>
                    </a:lnTo>
                    <a:lnTo>
                      <a:pt x="5713" y="1808"/>
                    </a:lnTo>
                    <a:lnTo>
                      <a:pt x="6261" y="1516"/>
                    </a:lnTo>
                    <a:lnTo>
                      <a:pt x="6772" y="1206"/>
                    </a:lnTo>
                    <a:lnTo>
                      <a:pt x="7283" y="859"/>
                    </a:lnTo>
                    <a:lnTo>
                      <a:pt x="7775" y="512"/>
                    </a:lnTo>
                    <a:lnTo>
                      <a:pt x="8268" y="147"/>
                    </a:lnTo>
                    <a:lnTo>
                      <a:pt x="8286" y="129"/>
                    </a:lnTo>
                    <a:lnTo>
                      <a:pt x="8286" y="92"/>
                    </a:lnTo>
                    <a:lnTo>
                      <a:pt x="8286" y="56"/>
                    </a:lnTo>
                    <a:lnTo>
                      <a:pt x="8268" y="37"/>
                    </a:lnTo>
                    <a:lnTo>
                      <a:pt x="821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56;p40">
                <a:extLst>
                  <a:ext uri="{FF2B5EF4-FFF2-40B4-BE49-F238E27FC236}">
                    <a16:creationId xmlns:a16="http://schemas.microsoft.com/office/drawing/2014/main" id="{DE7A425D-3F2B-75B9-7BEE-AB07485CDF48}"/>
                  </a:ext>
                </a:extLst>
              </p:cNvPr>
              <p:cNvSpPr/>
              <p:nvPr/>
            </p:nvSpPr>
            <p:spPr>
              <a:xfrm>
                <a:off x="7522074" y="1987564"/>
                <a:ext cx="765511" cy="707051"/>
              </a:xfrm>
              <a:custGeom>
                <a:avLst/>
                <a:gdLst/>
                <a:ahLst/>
                <a:cxnLst/>
                <a:rect l="l" t="t" r="r" b="b"/>
                <a:pathLst>
                  <a:path w="23911" h="22085" extrusionOk="0">
                    <a:moveTo>
                      <a:pt x="23546" y="0"/>
                    </a:moveTo>
                    <a:lnTo>
                      <a:pt x="3724" y="2154"/>
                    </a:lnTo>
                    <a:lnTo>
                      <a:pt x="3724" y="2172"/>
                    </a:lnTo>
                    <a:lnTo>
                      <a:pt x="3724" y="2482"/>
                    </a:lnTo>
                    <a:lnTo>
                      <a:pt x="3688" y="3267"/>
                    </a:lnTo>
                    <a:lnTo>
                      <a:pt x="3651" y="3815"/>
                    </a:lnTo>
                    <a:lnTo>
                      <a:pt x="3596" y="4454"/>
                    </a:lnTo>
                    <a:lnTo>
                      <a:pt x="3523" y="5147"/>
                    </a:lnTo>
                    <a:lnTo>
                      <a:pt x="3432" y="5914"/>
                    </a:lnTo>
                    <a:lnTo>
                      <a:pt x="3304" y="6735"/>
                    </a:lnTo>
                    <a:lnTo>
                      <a:pt x="3158" y="7593"/>
                    </a:lnTo>
                    <a:lnTo>
                      <a:pt x="2976" y="8506"/>
                    </a:lnTo>
                    <a:lnTo>
                      <a:pt x="2757" y="9418"/>
                    </a:lnTo>
                    <a:lnTo>
                      <a:pt x="2501" y="10349"/>
                    </a:lnTo>
                    <a:lnTo>
                      <a:pt x="2355" y="10805"/>
                    </a:lnTo>
                    <a:lnTo>
                      <a:pt x="2209" y="11280"/>
                    </a:lnTo>
                    <a:lnTo>
                      <a:pt x="2045" y="11736"/>
                    </a:lnTo>
                    <a:lnTo>
                      <a:pt x="1862" y="12192"/>
                    </a:lnTo>
                    <a:lnTo>
                      <a:pt x="1662" y="12649"/>
                    </a:lnTo>
                    <a:lnTo>
                      <a:pt x="1461" y="13087"/>
                    </a:lnTo>
                    <a:lnTo>
                      <a:pt x="1260" y="13525"/>
                    </a:lnTo>
                    <a:lnTo>
                      <a:pt x="1023" y="13963"/>
                    </a:lnTo>
                    <a:lnTo>
                      <a:pt x="786" y="14383"/>
                    </a:lnTo>
                    <a:lnTo>
                      <a:pt x="530" y="14784"/>
                    </a:lnTo>
                    <a:lnTo>
                      <a:pt x="348" y="15076"/>
                    </a:lnTo>
                    <a:lnTo>
                      <a:pt x="202" y="15368"/>
                    </a:lnTo>
                    <a:lnTo>
                      <a:pt x="110" y="15660"/>
                    </a:lnTo>
                    <a:lnTo>
                      <a:pt x="37" y="15934"/>
                    </a:lnTo>
                    <a:lnTo>
                      <a:pt x="1" y="16208"/>
                    </a:lnTo>
                    <a:lnTo>
                      <a:pt x="1" y="16482"/>
                    </a:lnTo>
                    <a:lnTo>
                      <a:pt x="19" y="16737"/>
                    </a:lnTo>
                    <a:lnTo>
                      <a:pt x="92" y="16993"/>
                    </a:lnTo>
                    <a:lnTo>
                      <a:pt x="183" y="17230"/>
                    </a:lnTo>
                    <a:lnTo>
                      <a:pt x="293" y="17467"/>
                    </a:lnTo>
                    <a:lnTo>
                      <a:pt x="439" y="17704"/>
                    </a:lnTo>
                    <a:lnTo>
                      <a:pt x="621" y="17942"/>
                    </a:lnTo>
                    <a:lnTo>
                      <a:pt x="822" y="18161"/>
                    </a:lnTo>
                    <a:lnTo>
                      <a:pt x="1041" y="18362"/>
                    </a:lnTo>
                    <a:lnTo>
                      <a:pt x="1297" y="18581"/>
                    </a:lnTo>
                    <a:lnTo>
                      <a:pt x="1570" y="18781"/>
                    </a:lnTo>
                    <a:lnTo>
                      <a:pt x="1862" y="18982"/>
                    </a:lnTo>
                    <a:lnTo>
                      <a:pt x="2173" y="19165"/>
                    </a:lnTo>
                    <a:lnTo>
                      <a:pt x="2520" y="19347"/>
                    </a:lnTo>
                    <a:lnTo>
                      <a:pt x="2866" y="19530"/>
                    </a:lnTo>
                    <a:lnTo>
                      <a:pt x="3231" y="19694"/>
                    </a:lnTo>
                    <a:lnTo>
                      <a:pt x="3633" y="19858"/>
                    </a:lnTo>
                    <a:lnTo>
                      <a:pt x="4034" y="20022"/>
                    </a:lnTo>
                    <a:lnTo>
                      <a:pt x="4454" y="20168"/>
                    </a:lnTo>
                    <a:lnTo>
                      <a:pt x="5312" y="20461"/>
                    </a:lnTo>
                    <a:lnTo>
                      <a:pt x="6243" y="20734"/>
                    </a:lnTo>
                    <a:lnTo>
                      <a:pt x="7192" y="20972"/>
                    </a:lnTo>
                    <a:lnTo>
                      <a:pt x="8196" y="21191"/>
                    </a:lnTo>
                    <a:lnTo>
                      <a:pt x="9200" y="21373"/>
                    </a:lnTo>
                    <a:lnTo>
                      <a:pt x="10222" y="21556"/>
                    </a:lnTo>
                    <a:lnTo>
                      <a:pt x="11244" y="21702"/>
                    </a:lnTo>
                    <a:lnTo>
                      <a:pt x="12266" y="21811"/>
                    </a:lnTo>
                    <a:lnTo>
                      <a:pt x="13288" y="21921"/>
                    </a:lnTo>
                    <a:lnTo>
                      <a:pt x="14274" y="21994"/>
                    </a:lnTo>
                    <a:lnTo>
                      <a:pt x="15241" y="22048"/>
                    </a:lnTo>
                    <a:lnTo>
                      <a:pt x="16154" y="22085"/>
                    </a:lnTo>
                    <a:lnTo>
                      <a:pt x="17048" y="22085"/>
                    </a:lnTo>
                    <a:lnTo>
                      <a:pt x="17869" y="22067"/>
                    </a:lnTo>
                    <a:lnTo>
                      <a:pt x="18636" y="22030"/>
                    </a:lnTo>
                    <a:lnTo>
                      <a:pt x="19330" y="21975"/>
                    </a:lnTo>
                    <a:lnTo>
                      <a:pt x="19950" y="21902"/>
                    </a:lnTo>
                    <a:lnTo>
                      <a:pt x="20479" y="21793"/>
                    </a:lnTo>
                    <a:lnTo>
                      <a:pt x="20717" y="21738"/>
                    </a:lnTo>
                    <a:lnTo>
                      <a:pt x="20917" y="21665"/>
                    </a:lnTo>
                    <a:lnTo>
                      <a:pt x="21100" y="21592"/>
                    </a:lnTo>
                    <a:lnTo>
                      <a:pt x="21264" y="21519"/>
                    </a:lnTo>
                    <a:lnTo>
                      <a:pt x="21447" y="21391"/>
                    </a:lnTo>
                    <a:lnTo>
                      <a:pt x="21629" y="21245"/>
                    </a:lnTo>
                    <a:lnTo>
                      <a:pt x="21812" y="21081"/>
                    </a:lnTo>
                    <a:lnTo>
                      <a:pt x="21976" y="20880"/>
                    </a:lnTo>
                    <a:lnTo>
                      <a:pt x="22122" y="20661"/>
                    </a:lnTo>
                    <a:lnTo>
                      <a:pt x="22268" y="20406"/>
                    </a:lnTo>
                    <a:lnTo>
                      <a:pt x="22414" y="20150"/>
                    </a:lnTo>
                    <a:lnTo>
                      <a:pt x="22542" y="19858"/>
                    </a:lnTo>
                    <a:lnTo>
                      <a:pt x="22670" y="19566"/>
                    </a:lnTo>
                    <a:lnTo>
                      <a:pt x="22797" y="19238"/>
                    </a:lnTo>
                    <a:lnTo>
                      <a:pt x="22907" y="18909"/>
                    </a:lnTo>
                    <a:lnTo>
                      <a:pt x="23016" y="18544"/>
                    </a:lnTo>
                    <a:lnTo>
                      <a:pt x="23199" y="17796"/>
                    </a:lnTo>
                    <a:lnTo>
                      <a:pt x="23363" y="16974"/>
                    </a:lnTo>
                    <a:lnTo>
                      <a:pt x="23491" y="16117"/>
                    </a:lnTo>
                    <a:lnTo>
                      <a:pt x="23619" y="15222"/>
                    </a:lnTo>
                    <a:lnTo>
                      <a:pt x="23710" y="14291"/>
                    </a:lnTo>
                    <a:lnTo>
                      <a:pt x="23783" y="13324"/>
                    </a:lnTo>
                    <a:lnTo>
                      <a:pt x="23838" y="12357"/>
                    </a:lnTo>
                    <a:lnTo>
                      <a:pt x="23874" y="11371"/>
                    </a:lnTo>
                    <a:lnTo>
                      <a:pt x="23911" y="10367"/>
                    </a:lnTo>
                    <a:lnTo>
                      <a:pt x="23911" y="9382"/>
                    </a:lnTo>
                    <a:lnTo>
                      <a:pt x="23911" y="8214"/>
                    </a:lnTo>
                    <a:lnTo>
                      <a:pt x="23911" y="7082"/>
                    </a:lnTo>
                    <a:lnTo>
                      <a:pt x="23874" y="5987"/>
                    </a:lnTo>
                    <a:lnTo>
                      <a:pt x="23838" y="4928"/>
                    </a:lnTo>
                    <a:lnTo>
                      <a:pt x="23746" y="2957"/>
                    </a:lnTo>
                    <a:lnTo>
                      <a:pt x="23655" y="1387"/>
                    </a:lnTo>
                    <a:lnTo>
                      <a:pt x="235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57;p40">
                <a:extLst>
                  <a:ext uri="{FF2B5EF4-FFF2-40B4-BE49-F238E27FC236}">
                    <a16:creationId xmlns:a16="http://schemas.microsoft.com/office/drawing/2014/main" id="{6AF2FCCD-3BE5-D0E4-DCD4-FB88FE38E51C}"/>
                  </a:ext>
                </a:extLst>
              </p:cNvPr>
              <p:cNvSpPr/>
              <p:nvPr/>
            </p:nvSpPr>
            <p:spPr>
              <a:xfrm>
                <a:off x="7608581" y="1726342"/>
                <a:ext cx="116310" cy="385108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12029" extrusionOk="0">
                    <a:moveTo>
                      <a:pt x="0" y="1"/>
                    </a:moveTo>
                    <a:lnTo>
                      <a:pt x="37" y="220"/>
                    </a:lnTo>
                    <a:lnTo>
                      <a:pt x="274" y="366"/>
                    </a:lnTo>
                    <a:lnTo>
                      <a:pt x="493" y="512"/>
                    </a:lnTo>
                    <a:lnTo>
                      <a:pt x="931" y="840"/>
                    </a:lnTo>
                    <a:lnTo>
                      <a:pt x="1351" y="1205"/>
                    </a:lnTo>
                    <a:lnTo>
                      <a:pt x="1734" y="1588"/>
                    </a:lnTo>
                    <a:lnTo>
                      <a:pt x="1916" y="1826"/>
                    </a:lnTo>
                    <a:lnTo>
                      <a:pt x="2099" y="2063"/>
                    </a:lnTo>
                    <a:lnTo>
                      <a:pt x="2282" y="2300"/>
                    </a:lnTo>
                    <a:lnTo>
                      <a:pt x="2428" y="2538"/>
                    </a:lnTo>
                    <a:lnTo>
                      <a:pt x="2574" y="2793"/>
                    </a:lnTo>
                    <a:lnTo>
                      <a:pt x="2720" y="3049"/>
                    </a:lnTo>
                    <a:lnTo>
                      <a:pt x="2829" y="3304"/>
                    </a:lnTo>
                    <a:lnTo>
                      <a:pt x="2957" y="3560"/>
                    </a:lnTo>
                    <a:lnTo>
                      <a:pt x="3048" y="3833"/>
                    </a:lnTo>
                    <a:lnTo>
                      <a:pt x="3139" y="4107"/>
                    </a:lnTo>
                    <a:lnTo>
                      <a:pt x="3212" y="4381"/>
                    </a:lnTo>
                    <a:lnTo>
                      <a:pt x="3285" y="4655"/>
                    </a:lnTo>
                    <a:lnTo>
                      <a:pt x="3340" y="4929"/>
                    </a:lnTo>
                    <a:lnTo>
                      <a:pt x="3377" y="5221"/>
                    </a:lnTo>
                    <a:lnTo>
                      <a:pt x="3413" y="5494"/>
                    </a:lnTo>
                    <a:lnTo>
                      <a:pt x="3431" y="5786"/>
                    </a:lnTo>
                    <a:lnTo>
                      <a:pt x="3431" y="6060"/>
                    </a:lnTo>
                    <a:lnTo>
                      <a:pt x="3431" y="6352"/>
                    </a:lnTo>
                    <a:lnTo>
                      <a:pt x="3395" y="6918"/>
                    </a:lnTo>
                    <a:lnTo>
                      <a:pt x="3322" y="7484"/>
                    </a:lnTo>
                    <a:lnTo>
                      <a:pt x="3194" y="8050"/>
                    </a:lnTo>
                    <a:lnTo>
                      <a:pt x="3030" y="8597"/>
                    </a:lnTo>
                    <a:lnTo>
                      <a:pt x="2829" y="9145"/>
                    </a:lnTo>
                    <a:lnTo>
                      <a:pt x="2592" y="9674"/>
                    </a:lnTo>
                    <a:lnTo>
                      <a:pt x="2446" y="9930"/>
                    </a:lnTo>
                    <a:lnTo>
                      <a:pt x="2300" y="10185"/>
                    </a:lnTo>
                    <a:lnTo>
                      <a:pt x="2227" y="10313"/>
                    </a:lnTo>
                    <a:lnTo>
                      <a:pt x="1971" y="10678"/>
                    </a:lnTo>
                    <a:lnTo>
                      <a:pt x="1697" y="11025"/>
                    </a:lnTo>
                    <a:lnTo>
                      <a:pt x="1424" y="11353"/>
                    </a:lnTo>
                    <a:lnTo>
                      <a:pt x="1113" y="11664"/>
                    </a:lnTo>
                    <a:lnTo>
                      <a:pt x="967" y="11810"/>
                    </a:lnTo>
                    <a:lnTo>
                      <a:pt x="949" y="12029"/>
                    </a:lnTo>
                    <a:lnTo>
                      <a:pt x="1132" y="11864"/>
                    </a:lnTo>
                    <a:lnTo>
                      <a:pt x="1515" y="11481"/>
                    </a:lnTo>
                    <a:lnTo>
                      <a:pt x="1862" y="11061"/>
                    </a:lnTo>
                    <a:lnTo>
                      <a:pt x="2190" y="10623"/>
                    </a:lnTo>
                    <a:lnTo>
                      <a:pt x="2501" y="10167"/>
                    </a:lnTo>
                    <a:lnTo>
                      <a:pt x="2647" y="9875"/>
                    </a:lnTo>
                    <a:lnTo>
                      <a:pt x="2811" y="9583"/>
                    </a:lnTo>
                    <a:lnTo>
                      <a:pt x="2939" y="9291"/>
                    </a:lnTo>
                    <a:lnTo>
                      <a:pt x="3066" y="8980"/>
                    </a:lnTo>
                    <a:lnTo>
                      <a:pt x="3194" y="8670"/>
                    </a:lnTo>
                    <a:lnTo>
                      <a:pt x="3285" y="8360"/>
                    </a:lnTo>
                    <a:lnTo>
                      <a:pt x="3377" y="8050"/>
                    </a:lnTo>
                    <a:lnTo>
                      <a:pt x="3450" y="7721"/>
                    </a:lnTo>
                    <a:lnTo>
                      <a:pt x="3523" y="7411"/>
                    </a:lnTo>
                    <a:lnTo>
                      <a:pt x="3559" y="7082"/>
                    </a:lnTo>
                    <a:lnTo>
                      <a:pt x="3596" y="6754"/>
                    </a:lnTo>
                    <a:lnTo>
                      <a:pt x="3614" y="6425"/>
                    </a:lnTo>
                    <a:lnTo>
                      <a:pt x="3632" y="6078"/>
                    </a:lnTo>
                    <a:lnTo>
                      <a:pt x="3614" y="5750"/>
                    </a:lnTo>
                    <a:lnTo>
                      <a:pt x="3596" y="5421"/>
                    </a:lnTo>
                    <a:lnTo>
                      <a:pt x="3559" y="5075"/>
                    </a:lnTo>
                    <a:lnTo>
                      <a:pt x="3486" y="4673"/>
                    </a:lnTo>
                    <a:lnTo>
                      <a:pt x="3395" y="4290"/>
                    </a:lnTo>
                    <a:lnTo>
                      <a:pt x="3267" y="3906"/>
                    </a:lnTo>
                    <a:lnTo>
                      <a:pt x="3121" y="3523"/>
                    </a:lnTo>
                    <a:lnTo>
                      <a:pt x="2975" y="3158"/>
                    </a:lnTo>
                    <a:lnTo>
                      <a:pt x="2793" y="2811"/>
                    </a:lnTo>
                    <a:lnTo>
                      <a:pt x="2574" y="2465"/>
                    </a:lnTo>
                    <a:lnTo>
                      <a:pt x="2355" y="2136"/>
                    </a:lnTo>
                    <a:lnTo>
                      <a:pt x="2117" y="1807"/>
                    </a:lnTo>
                    <a:lnTo>
                      <a:pt x="1862" y="1497"/>
                    </a:lnTo>
                    <a:lnTo>
                      <a:pt x="1588" y="1205"/>
                    </a:lnTo>
                    <a:lnTo>
                      <a:pt x="1296" y="931"/>
                    </a:lnTo>
                    <a:lnTo>
                      <a:pt x="1004" y="676"/>
                    </a:lnTo>
                    <a:lnTo>
                      <a:pt x="675" y="439"/>
                    </a:lnTo>
                    <a:lnTo>
                      <a:pt x="347" y="22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17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58;p40">
                <a:extLst>
                  <a:ext uri="{FF2B5EF4-FFF2-40B4-BE49-F238E27FC236}">
                    <a16:creationId xmlns:a16="http://schemas.microsoft.com/office/drawing/2014/main" id="{B315E5D0-7FFE-5B70-388B-342E1AAC5785}"/>
                  </a:ext>
                </a:extLst>
              </p:cNvPr>
              <p:cNvSpPr/>
              <p:nvPr/>
            </p:nvSpPr>
            <p:spPr>
              <a:xfrm>
                <a:off x="7946897" y="2117871"/>
                <a:ext cx="346562" cy="524182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6373" extrusionOk="0">
                    <a:moveTo>
                      <a:pt x="6553" y="0"/>
                    </a:moveTo>
                    <a:lnTo>
                      <a:pt x="6079" y="19"/>
                    </a:lnTo>
                    <a:lnTo>
                      <a:pt x="5604" y="92"/>
                    </a:lnTo>
                    <a:lnTo>
                      <a:pt x="5148" y="183"/>
                    </a:lnTo>
                    <a:lnTo>
                      <a:pt x="4692" y="311"/>
                    </a:lnTo>
                    <a:lnTo>
                      <a:pt x="4235" y="457"/>
                    </a:lnTo>
                    <a:lnTo>
                      <a:pt x="3797" y="657"/>
                    </a:lnTo>
                    <a:lnTo>
                      <a:pt x="3377" y="876"/>
                    </a:lnTo>
                    <a:lnTo>
                      <a:pt x="2976" y="1114"/>
                    </a:lnTo>
                    <a:lnTo>
                      <a:pt x="2593" y="1387"/>
                    </a:lnTo>
                    <a:lnTo>
                      <a:pt x="2228" y="1679"/>
                    </a:lnTo>
                    <a:lnTo>
                      <a:pt x="1863" y="2008"/>
                    </a:lnTo>
                    <a:lnTo>
                      <a:pt x="1552" y="2355"/>
                    </a:lnTo>
                    <a:lnTo>
                      <a:pt x="1242" y="2720"/>
                    </a:lnTo>
                    <a:lnTo>
                      <a:pt x="968" y="3103"/>
                    </a:lnTo>
                    <a:lnTo>
                      <a:pt x="731" y="3505"/>
                    </a:lnTo>
                    <a:lnTo>
                      <a:pt x="512" y="3924"/>
                    </a:lnTo>
                    <a:lnTo>
                      <a:pt x="366" y="4271"/>
                    </a:lnTo>
                    <a:lnTo>
                      <a:pt x="256" y="4618"/>
                    </a:lnTo>
                    <a:lnTo>
                      <a:pt x="165" y="4983"/>
                    </a:lnTo>
                    <a:lnTo>
                      <a:pt x="92" y="5330"/>
                    </a:lnTo>
                    <a:lnTo>
                      <a:pt x="37" y="5677"/>
                    </a:lnTo>
                    <a:lnTo>
                      <a:pt x="1" y="6042"/>
                    </a:lnTo>
                    <a:lnTo>
                      <a:pt x="1" y="6388"/>
                    </a:lnTo>
                    <a:lnTo>
                      <a:pt x="19" y="6754"/>
                    </a:lnTo>
                    <a:lnTo>
                      <a:pt x="56" y="7100"/>
                    </a:lnTo>
                    <a:lnTo>
                      <a:pt x="110" y="7447"/>
                    </a:lnTo>
                    <a:lnTo>
                      <a:pt x="165" y="7794"/>
                    </a:lnTo>
                    <a:lnTo>
                      <a:pt x="256" y="8141"/>
                    </a:lnTo>
                    <a:lnTo>
                      <a:pt x="366" y="8487"/>
                    </a:lnTo>
                    <a:lnTo>
                      <a:pt x="475" y="8834"/>
                    </a:lnTo>
                    <a:lnTo>
                      <a:pt x="621" y="9163"/>
                    </a:lnTo>
                    <a:lnTo>
                      <a:pt x="767" y="9491"/>
                    </a:lnTo>
                    <a:lnTo>
                      <a:pt x="913" y="9802"/>
                    </a:lnTo>
                    <a:lnTo>
                      <a:pt x="1059" y="10094"/>
                    </a:lnTo>
                    <a:lnTo>
                      <a:pt x="1406" y="10659"/>
                    </a:lnTo>
                    <a:lnTo>
                      <a:pt x="1771" y="11207"/>
                    </a:lnTo>
                    <a:lnTo>
                      <a:pt x="2173" y="11736"/>
                    </a:lnTo>
                    <a:lnTo>
                      <a:pt x="2520" y="12138"/>
                    </a:lnTo>
                    <a:lnTo>
                      <a:pt x="2866" y="12521"/>
                    </a:lnTo>
                    <a:lnTo>
                      <a:pt x="3231" y="12886"/>
                    </a:lnTo>
                    <a:lnTo>
                      <a:pt x="3596" y="13251"/>
                    </a:lnTo>
                    <a:lnTo>
                      <a:pt x="3998" y="13598"/>
                    </a:lnTo>
                    <a:lnTo>
                      <a:pt x="4400" y="13927"/>
                    </a:lnTo>
                    <a:lnTo>
                      <a:pt x="4801" y="14255"/>
                    </a:lnTo>
                    <a:lnTo>
                      <a:pt x="5239" y="14565"/>
                    </a:lnTo>
                    <a:lnTo>
                      <a:pt x="5677" y="14857"/>
                    </a:lnTo>
                    <a:lnTo>
                      <a:pt x="6115" y="15131"/>
                    </a:lnTo>
                    <a:lnTo>
                      <a:pt x="6572" y="15387"/>
                    </a:lnTo>
                    <a:lnTo>
                      <a:pt x="7046" y="15624"/>
                    </a:lnTo>
                    <a:lnTo>
                      <a:pt x="7521" y="15843"/>
                    </a:lnTo>
                    <a:lnTo>
                      <a:pt x="7995" y="16044"/>
                    </a:lnTo>
                    <a:lnTo>
                      <a:pt x="8488" y="16226"/>
                    </a:lnTo>
                    <a:lnTo>
                      <a:pt x="8981" y="16372"/>
                    </a:lnTo>
                    <a:lnTo>
                      <a:pt x="9072" y="16226"/>
                    </a:lnTo>
                    <a:lnTo>
                      <a:pt x="8689" y="16117"/>
                    </a:lnTo>
                    <a:lnTo>
                      <a:pt x="8178" y="15934"/>
                    </a:lnTo>
                    <a:lnTo>
                      <a:pt x="7685" y="15715"/>
                    </a:lnTo>
                    <a:lnTo>
                      <a:pt x="7174" y="15496"/>
                    </a:lnTo>
                    <a:lnTo>
                      <a:pt x="6681" y="15241"/>
                    </a:lnTo>
                    <a:lnTo>
                      <a:pt x="6207" y="14985"/>
                    </a:lnTo>
                    <a:lnTo>
                      <a:pt x="5732" y="14693"/>
                    </a:lnTo>
                    <a:lnTo>
                      <a:pt x="5276" y="14383"/>
                    </a:lnTo>
                    <a:lnTo>
                      <a:pt x="4838" y="14073"/>
                    </a:lnTo>
                    <a:lnTo>
                      <a:pt x="4400" y="13726"/>
                    </a:lnTo>
                    <a:lnTo>
                      <a:pt x="3980" y="13361"/>
                    </a:lnTo>
                    <a:lnTo>
                      <a:pt x="3560" y="12996"/>
                    </a:lnTo>
                    <a:lnTo>
                      <a:pt x="3177" y="12612"/>
                    </a:lnTo>
                    <a:lnTo>
                      <a:pt x="2793" y="12211"/>
                    </a:lnTo>
                    <a:lnTo>
                      <a:pt x="2447" y="11791"/>
                    </a:lnTo>
                    <a:lnTo>
                      <a:pt x="2100" y="11371"/>
                    </a:lnTo>
                    <a:lnTo>
                      <a:pt x="1790" y="10933"/>
                    </a:lnTo>
                    <a:lnTo>
                      <a:pt x="1552" y="10586"/>
                    </a:lnTo>
                    <a:lnTo>
                      <a:pt x="1333" y="10240"/>
                    </a:lnTo>
                    <a:lnTo>
                      <a:pt x="1132" y="9893"/>
                    </a:lnTo>
                    <a:lnTo>
                      <a:pt x="950" y="9528"/>
                    </a:lnTo>
                    <a:lnTo>
                      <a:pt x="804" y="9236"/>
                    </a:lnTo>
                    <a:lnTo>
                      <a:pt x="694" y="8925"/>
                    </a:lnTo>
                    <a:lnTo>
                      <a:pt x="567" y="8633"/>
                    </a:lnTo>
                    <a:lnTo>
                      <a:pt x="475" y="8323"/>
                    </a:lnTo>
                    <a:lnTo>
                      <a:pt x="384" y="8013"/>
                    </a:lnTo>
                    <a:lnTo>
                      <a:pt x="311" y="7703"/>
                    </a:lnTo>
                    <a:lnTo>
                      <a:pt x="256" y="7392"/>
                    </a:lnTo>
                    <a:lnTo>
                      <a:pt x="202" y="7064"/>
                    </a:lnTo>
                    <a:lnTo>
                      <a:pt x="165" y="6571"/>
                    </a:lnTo>
                    <a:lnTo>
                      <a:pt x="165" y="6078"/>
                    </a:lnTo>
                    <a:lnTo>
                      <a:pt x="220" y="5585"/>
                    </a:lnTo>
                    <a:lnTo>
                      <a:pt x="311" y="5111"/>
                    </a:lnTo>
                    <a:lnTo>
                      <a:pt x="439" y="4636"/>
                    </a:lnTo>
                    <a:lnTo>
                      <a:pt x="603" y="4180"/>
                    </a:lnTo>
                    <a:lnTo>
                      <a:pt x="804" y="3724"/>
                    </a:lnTo>
                    <a:lnTo>
                      <a:pt x="1059" y="3286"/>
                    </a:lnTo>
                    <a:lnTo>
                      <a:pt x="1315" y="2902"/>
                    </a:lnTo>
                    <a:lnTo>
                      <a:pt x="1625" y="2519"/>
                    </a:lnTo>
                    <a:lnTo>
                      <a:pt x="1936" y="2172"/>
                    </a:lnTo>
                    <a:lnTo>
                      <a:pt x="2282" y="1862"/>
                    </a:lnTo>
                    <a:lnTo>
                      <a:pt x="2647" y="1552"/>
                    </a:lnTo>
                    <a:lnTo>
                      <a:pt x="3031" y="1278"/>
                    </a:lnTo>
                    <a:lnTo>
                      <a:pt x="3450" y="1041"/>
                    </a:lnTo>
                    <a:lnTo>
                      <a:pt x="3852" y="822"/>
                    </a:lnTo>
                    <a:lnTo>
                      <a:pt x="4290" y="639"/>
                    </a:lnTo>
                    <a:lnTo>
                      <a:pt x="4728" y="475"/>
                    </a:lnTo>
                    <a:lnTo>
                      <a:pt x="5184" y="347"/>
                    </a:lnTo>
                    <a:lnTo>
                      <a:pt x="5659" y="256"/>
                    </a:lnTo>
                    <a:lnTo>
                      <a:pt x="6115" y="201"/>
                    </a:lnTo>
                    <a:lnTo>
                      <a:pt x="6590" y="183"/>
                    </a:lnTo>
                    <a:lnTo>
                      <a:pt x="7064" y="183"/>
                    </a:lnTo>
                    <a:lnTo>
                      <a:pt x="7539" y="238"/>
                    </a:lnTo>
                    <a:lnTo>
                      <a:pt x="7959" y="292"/>
                    </a:lnTo>
                    <a:lnTo>
                      <a:pt x="8360" y="384"/>
                    </a:lnTo>
                    <a:lnTo>
                      <a:pt x="8744" y="511"/>
                    </a:lnTo>
                    <a:lnTo>
                      <a:pt x="9127" y="639"/>
                    </a:lnTo>
                    <a:lnTo>
                      <a:pt x="9510" y="803"/>
                    </a:lnTo>
                    <a:lnTo>
                      <a:pt x="9875" y="986"/>
                    </a:lnTo>
                    <a:lnTo>
                      <a:pt x="10240" y="1168"/>
                    </a:lnTo>
                    <a:lnTo>
                      <a:pt x="10587" y="1387"/>
                    </a:lnTo>
                    <a:lnTo>
                      <a:pt x="10824" y="1552"/>
                    </a:lnTo>
                    <a:lnTo>
                      <a:pt x="10824" y="1351"/>
                    </a:lnTo>
                    <a:lnTo>
                      <a:pt x="10587" y="1187"/>
                    </a:lnTo>
                    <a:lnTo>
                      <a:pt x="10131" y="913"/>
                    </a:lnTo>
                    <a:lnTo>
                      <a:pt x="9656" y="676"/>
                    </a:lnTo>
                    <a:lnTo>
                      <a:pt x="9163" y="475"/>
                    </a:lnTo>
                    <a:lnTo>
                      <a:pt x="8652" y="292"/>
                    </a:lnTo>
                    <a:lnTo>
                      <a:pt x="8141" y="165"/>
                    </a:lnTo>
                    <a:lnTo>
                      <a:pt x="7612" y="73"/>
                    </a:lnTo>
                    <a:lnTo>
                      <a:pt x="7083" y="19"/>
                    </a:lnTo>
                    <a:lnTo>
                      <a:pt x="655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59;p40">
                <a:extLst>
                  <a:ext uri="{FF2B5EF4-FFF2-40B4-BE49-F238E27FC236}">
                    <a16:creationId xmlns:a16="http://schemas.microsoft.com/office/drawing/2014/main" id="{80E1D93C-0342-6ABF-2D8C-EC817EB377CE}"/>
                  </a:ext>
                </a:extLst>
              </p:cNvPr>
              <p:cNvSpPr/>
              <p:nvPr/>
            </p:nvSpPr>
            <p:spPr>
              <a:xfrm>
                <a:off x="7522682" y="2192086"/>
                <a:ext cx="219719" cy="337182"/>
              </a:xfrm>
              <a:custGeom>
                <a:avLst/>
                <a:gdLst/>
                <a:ahLst/>
                <a:cxnLst/>
                <a:rect l="l" t="t" r="r" b="b"/>
                <a:pathLst>
                  <a:path w="6863" h="10532" extrusionOk="0">
                    <a:moveTo>
                      <a:pt x="3632" y="0"/>
                    </a:moveTo>
                    <a:lnTo>
                      <a:pt x="3340" y="19"/>
                    </a:lnTo>
                    <a:lnTo>
                      <a:pt x="3322" y="201"/>
                    </a:lnTo>
                    <a:lnTo>
                      <a:pt x="3614" y="165"/>
                    </a:lnTo>
                    <a:lnTo>
                      <a:pt x="3906" y="183"/>
                    </a:lnTo>
                    <a:lnTo>
                      <a:pt x="4216" y="219"/>
                    </a:lnTo>
                    <a:lnTo>
                      <a:pt x="4508" y="292"/>
                    </a:lnTo>
                    <a:lnTo>
                      <a:pt x="4782" y="402"/>
                    </a:lnTo>
                    <a:lnTo>
                      <a:pt x="5074" y="548"/>
                    </a:lnTo>
                    <a:lnTo>
                      <a:pt x="5330" y="712"/>
                    </a:lnTo>
                    <a:lnTo>
                      <a:pt x="5567" y="895"/>
                    </a:lnTo>
                    <a:lnTo>
                      <a:pt x="5786" y="1114"/>
                    </a:lnTo>
                    <a:lnTo>
                      <a:pt x="5987" y="1333"/>
                    </a:lnTo>
                    <a:lnTo>
                      <a:pt x="6133" y="1552"/>
                    </a:lnTo>
                    <a:lnTo>
                      <a:pt x="6260" y="1752"/>
                    </a:lnTo>
                    <a:lnTo>
                      <a:pt x="6370" y="1990"/>
                    </a:lnTo>
                    <a:lnTo>
                      <a:pt x="6461" y="2209"/>
                    </a:lnTo>
                    <a:lnTo>
                      <a:pt x="6534" y="2446"/>
                    </a:lnTo>
                    <a:lnTo>
                      <a:pt x="6589" y="2683"/>
                    </a:lnTo>
                    <a:lnTo>
                      <a:pt x="6644" y="2939"/>
                    </a:lnTo>
                    <a:lnTo>
                      <a:pt x="6662" y="3176"/>
                    </a:lnTo>
                    <a:lnTo>
                      <a:pt x="6680" y="3432"/>
                    </a:lnTo>
                    <a:lnTo>
                      <a:pt x="6698" y="3687"/>
                    </a:lnTo>
                    <a:lnTo>
                      <a:pt x="6680" y="3943"/>
                    </a:lnTo>
                    <a:lnTo>
                      <a:pt x="6662" y="4180"/>
                    </a:lnTo>
                    <a:lnTo>
                      <a:pt x="6644" y="4436"/>
                    </a:lnTo>
                    <a:lnTo>
                      <a:pt x="6607" y="4691"/>
                    </a:lnTo>
                    <a:lnTo>
                      <a:pt x="6498" y="5166"/>
                    </a:lnTo>
                    <a:lnTo>
                      <a:pt x="6352" y="5622"/>
                    </a:lnTo>
                    <a:lnTo>
                      <a:pt x="6187" y="6060"/>
                    </a:lnTo>
                    <a:lnTo>
                      <a:pt x="6023" y="6388"/>
                    </a:lnTo>
                    <a:lnTo>
                      <a:pt x="5859" y="6699"/>
                    </a:lnTo>
                    <a:lnTo>
                      <a:pt x="5676" y="7009"/>
                    </a:lnTo>
                    <a:lnTo>
                      <a:pt x="5476" y="7319"/>
                    </a:lnTo>
                    <a:lnTo>
                      <a:pt x="5275" y="7611"/>
                    </a:lnTo>
                    <a:lnTo>
                      <a:pt x="5038" y="7885"/>
                    </a:lnTo>
                    <a:lnTo>
                      <a:pt x="4800" y="8159"/>
                    </a:lnTo>
                    <a:lnTo>
                      <a:pt x="4545" y="8414"/>
                    </a:lnTo>
                    <a:lnTo>
                      <a:pt x="4307" y="8633"/>
                    </a:lnTo>
                    <a:lnTo>
                      <a:pt x="4052" y="8834"/>
                    </a:lnTo>
                    <a:lnTo>
                      <a:pt x="3815" y="9017"/>
                    </a:lnTo>
                    <a:lnTo>
                      <a:pt x="3541" y="9199"/>
                    </a:lnTo>
                    <a:lnTo>
                      <a:pt x="3285" y="9364"/>
                    </a:lnTo>
                    <a:lnTo>
                      <a:pt x="3012" y="9528"/>
                    </a:lnTo>
                    <a:lnTo>
                      <a:pt x="2720" y="9674"/>
                    </a:lnTo>
                    <a:lnTo>
                      <a:pt x="2428" y="9802"/>
                    </a:lnTo>
                    <a:lnTo>
                      <a:pt x="2154" y="9911"/>
                    </a:lnTo>
                    <a:lnTo>
                      <a:pt x="1843" y="10021"/>
                    </a:lnTo>
                    <a:lnTo>
                      <a:pt x="1551" y="10112"/>
                    </a:lnTo>
                    <a:lnTo>
                      <a:pt x="1241" y="10185"/>
                    </a:lnTo>
                    <a:lnTo>
                      <a:pt x="949" y="10240"/>
                    </a:lnTo>
                    <a:lnTo>
                      <a:pt x="639" y="10294"/>
                    </a:lnTo>
                    <a:lnTo>
                      <a:pt x="329" y="10331"/>
                    </a:lnTo>
                    <a:lnTo>
                      <a:pt x="0" y="10367"/>
                    </a:lnTo>
                    <a:lnTo>
                      <a:pt x="55" y="10532"/>
                    </a:lnTo>
                    <a:lnTo>
                      <a:pt x="529" y="10495"/>
                    </a:lnTo>
                    <a:lnTo>
                      <a:pt x="1004" y="10422"/>
                    </a:lnTo>
                    <a:lnTo>
                      <a:pt x="1460" y="10313"/>
                    </a:lnTo>
                    <a:lnTo>
                      <a:pt x="1935" y="10185"/>
                    </a:lnTo>
                    <a:lnTo>
                      <a:pt x="2300" y="10057"/>
                    </a:lnTo>
                    <a:lnTo>
                      <a:pt x="2647" y="9911"/>
                    </a:lnTo>
                    <a:lnTo>
                      <a:pt x="2993" y="9729"/>
                    </a:lnTo>
                    <a:lnTo>
                      <a:pt x="3340" y="9546"/>
                    </a:lnTo>
                    <a:lnTo>
                      <a:pt x="3669" y="9327"/>
                    </a:lnTo>
                    <a:lnTo>
                      <a:pt x="3979" y="9108"/>
                    </a:lnTo>
                    <a:lnTo>
                      <a:pt x="4289" y="8871"/>
                    </a:lnTo>
                    <a:lnTo>
                      <a:pt x="4581" y="8615"/>
                    </a:lnTo>
                    <a:lnTo>
                      <a:pt x="4855" y="8341"/>
                    </a:lnTo>
                    <a:lnTo>
                      <a:pt x="5129" y="8049"/>
                    </a:lnTo>
                    <a:lnTo>
                      <a:pt x="5366" y="7757"/>
                    </a:lnTo>
                    <a:lnTo>
                      <a:pt x="5603" y="7429"/>
                    </a:lnTo>
                    <a:lnTo>
                      <a:pt x="5822" y="7119"/>
                    </a:lnTo>
                    <a:lnTo>
                      <a:pt x="6023" y="6772"/>
                    </a:lnTo>
                    <a:lnTo>
                      <a:pt x="6206" y="6425"/>
                    </a:lnTo>
                    <a:lnTo>
                      <a:pt x="6370" y="6078"/>
                    </a:lnTo>
                    <a:lnTo>
                      <a:pt x="6516" y="5658"/>
                    </a:lnTo>
                    <a:lnTo>
                      <a:pt x="6662" y="5220"/>
                    </a:lnTo>
                    <a:lnTo>
                      <a:pt x="6753" y="4764"/>
                    </a:lnTo>
                    <a:lnTo>
                      <a:pt x="6826" y="4308"/>
                    </a:lnTo>
                    <a:lnTo>
                      <a:pt x="6844" y="4070"/>
                    </a:lnTo>
                    <a:lnTo>
                      <a:pt x="6863" y="3815"/>
                    </a:lnTo>
                    <a:lnTo>
                      <a:pt x="6863" y="3578"/>
                    </a:lnTo>
                    <a:lnTo>
                      <a:pt x="6844" y="3322"/>
                    </a:lnTo>
                    <a:lnTo>
                      <a:pt x="6826" y="3085"/>
                    </a:lnTo>
                    <a:lnTo>
                      <a:pt x="6790" y="2829"/>
                    </a:lnTo>
                    <a:lnTo>
                      <a:pt x="6735" y="2592"/>
                    </a:lnTo>
                    <a:lnTo>
                      <a:pt x="6680" y="2355"/>
                    </a:lnTo>
                    <a:lnTo>
                      <a:pt x="6589" y="2118"/>
                    </a:lnTo>
                    <a:lnTo>
                      <a:pt x="6498" y="1899"/>
                    </a:lnTo>
                    <a:lnTo>
                      <a:pt x="6388" y="1679"/>
                    </a:lnTo>
                    <a:lnTo>
                      <a:pt x="6279" y="1460"/>
                    </a:lnTo>
                    <a:lnTo>
                      <a:pt x="6133" y="1260"/>
                    </a:lnTo>
                    <a:lnTo>
                      <a:pt x="5987" y="1077"/>
                    </a:lnTo>
                    <a:lnTo>
                      <a:pt x="5804" y="895"/>
                    </a:lnTo>
                    <a:lnTo>
                      <a:pt x="5622" y="730"/>
                    </a:lnTo>
                    <a:lnTo>
                      <a:pt x="5439" y="584"/>
                    </a:lnTo>
                    <a:lnTo>
                      <a:pt x="5238" y="457"/>
                    </a:lnTo>
                    <a:lnTo>
                      <a:pt x="5038" y="329"/>
                    </a:lnTo>
                    <a:lnTo>
                      <a:pt x="4819" y="238"/>
                    </a:lnTo>
                    <a:lnTo>
                      <a:pt x="4599" y="146"/>
                    </a:lnTo>
                    <a:lnTo>
                      <a:pt x="4362" y="92"/>
                    </a:lnTo>
                    <a:lnTo>
                      <a:pt x="4143" y="37"/>
                    </a:lnTo>
                    <a:lnTo>
                      <a:pt x="3906" y="19"/>
                    </a:lnTo>
                    <a:lnTo>
                      <a:pt x="3632" y="0"/>
                    </a:lnTo>
                    <a:close/>
                  </a:path>
                </a:pathLst>
              </a:custGeom>
              <a:solidFill>
                <a:srgbClr val="817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60;p40">
                <a:extLst>
                  <a:ext uri="{FF2B5EF4-FFF2-40B4-BE49-F238E27FC236}">
                    <a16:creationId xmlns:a16="http://schemas.microsoft.com/office/drawing/2014/main" id="{813C083F-A45E-7F28-6E4E-70C293D5E22F}"/>
                  </a:ext>
                </a:extLst>
              </p:cNvPr>
              <p:cNvSpPr/>
              <p:nvPr/>
            </p:nvSpPr>
            <p:spPr>
              <a:xfrm>
                <a:off x="7638356" y="2518750"/>
                <a:ext cx="362346" cy="174162"/>
              </a:xfrm>
              <a:custGeom>
                <a:avLst/>
                <a:gdLst/>
                <a:ahLst/>
                <a:cxnLst/>
                <a:rect l="l" t="t" r="r" b="b"/>
                <a:pathLst>
                  <a:path w="11318" h="5440" extrusionOk="0">
                    <a:moveTo>
                      <a:pt x="6134" y="0"/>
                    </a:moveTo>
                    <a:lnTo>
                      <a:pt x="5622" y="37"/>
                    </a:lnTo>
                    <a:lnTo>
                      <a:pt x="5111" y="91"/>
                    </a:lnTo>
                    <a:lnTo>
                      <a:pt x="4619" y="183"/>
                    </a:lnTo>
                    <a:lnTo>
                      <a:pt x="4144" y="292"/>
                    </a:lnTo>
                    <a:lnTo>
                      <a:pt x="3834" y="383"/>
                    </a:lnTo>
                    <a:lnTo>
                      <a:pt x="3524" y="511"/>
                    </a:lnTo>
                    <a:lnTo>
                      <a:pt x="3213" y="621"/>
                    </a:lnTo>
                    <a:lnTo>
                      <a:pt x="2921" y="767"/>
                    </a:lnTo>
                    <a:lnTo>
                      <a:pt x="2629" y="913"/>
                    </a:lnTo>
                    <a:lnTo>
                      <a:pt x="2337" y="1077"/>
                    </a:lnTo>
                    <a:lnTo>
                      <a:pt x="2063" y="1241"/>
                    </a:lnTo>
                    <a:lnTo>
                      <a:pt x="1808" y="1442"/>
                    </a:lnTo>
                    <a:lnTo>
                      <a:pt x="1534" y="1625"/>
                    </a:lnTo>
                    <a:lnTo>
                      <a:pt x="1297" y="1844"/>
                    </a:lnTo>
                    <a:lnTo>
                      <a:pt x="1060" y="2044"/>
                    </a:lnTo>
                    <a:lnTo>
                      <a:pt x="822" y="2282"/>
                    </a:lnTo>
                    <a:lnTo>
                      <a:pt x="603" y="2519"/>
                    </a:lnTo>
                    <a:lnTo>
                      <a:pt x="384" y="2756"/>
                    </a:lnTo>
                    <a:lnTo>
                      <a:pt x="183" y="3012"/>
                    </a:lnTo>
                    <a:lnTo>
                      <a:pt x="1" y="3285"/>
                    </a:lnTo>
                    <a:lnTo>
                      <a:pt x="147" y="3340"/>
                    </a:lnTo>
                    <a:lnTo>
                      <a:pt x="366" y="3066"/>
                    </a:lnTo>
                    <a:lnTo>
                      <a:pt x="567" y="2793"/>
                    </a:lnTo>
                    <a:lnTo>
                      <a:pt x="804" y="2519"/>
                    </a:lnTo>
                    <a:lnTo>
                      <a:pt x="1060" y="2282"/>
                    </a:lnTo>
                    <a:lnTo>
                      <a:pt x="1425" y="1935"/>
                    </a:lnTo>
                    <a:lnTo>
                      <a:pt x="1808" y="1625"/>
                    </a:lnTo>
                    <a:lnTo>
                      <a:pt x="2209" y="1351"/>
                    </a:lnTo>
                    <a:lnTo>
                      <a:pt x="2647" y="1095"/>
                    </a:lnTo>
                    <a:lnTo>
                      <a:pt x="3104" y="858"/>
                    </a:lnTo>
                    <a:lnTo>
                      <a:pt x="3560" y="675"/>
                    </a:lnTo>
                    <a:lnTo>
                      <a:pt x="4035" y="493"/>
                    </a:lnTo>
                    <a:lnTo>
                      <a:pt x="4527" y="365"/>
                    </a:lnTo>
                    <a:lnTo>
                      <a:pt x="5020" y="256"/>
                    </a:lnTo>
                    <a:lnTo>
                      <a:pt x="5513" y="201"/>
                    </a:lnTo>
                    <a:lnTo>
                      <a:pt x="6006" y="164"/>
                    </a:lnTo>
                    <a:lnTo>
                      <a:pt x="6517" y="164"/>
                    </a:lnTo>
                    <a:lnTo>
                      <a:pt x="7010" y="201"/>
                    </a:lnTo>
                    <a:lnTo>
                      <a:pt x="7502" y="274"/>
                    </a:lnTo>
                    <a:lnTo>
                      <a:pt x="7977" y="402"/>
                    </a:lnTo>
                    <a:lnTo>
                      <a:pt x="8452" y="548"/>
                    </a:lnTo>
                    <a:lnTo>
                      <a:pt x="8707" y="657"/>
                    </a:lnTo>
                    <a:lnTo>
                      <a:pt x="8944" y="767"/>
                    </a:lnTo>
                    <a:lnTo>
                      <a:pt x="9163" y="894"/>
                    </a:lnTo>
                    <a:lnTo>
                      <a:pt x="9382" y="1022"/>
                    </a:lnTo>
                    <a:lnTo>
                      <a:pt x="9583" y="1168"/>
                    </a:lnTo>
                    <a:lnTo>
                      <a:pt x="9766" y="1333"/>
                    </a:lnTo>
                    <a:lnTo>
                      <a:pt x="9948" y="1497"/>
                    </a:lnTo>
                    <a:lnTo>
                      <a:pt x="10112" y="1679"/>
                    </a:lnTo>
                    <a:lnTo>
                      <a:pt x="10277" y="1880"/>
                    </a:lnTo>
                    <a:lnTo>
                      <a:pt x="10423" y="2081"/>
                    </a:lnTo>
                    <a:lnTo>
                      <a:pt x="10550" y="2282"/>
                    </a:lnTo>
                    <a:lnTo>
                      <a:pt x="10678" y="2519"/>
                    </a:lnTo>
                    <a:lnTo>
                      <a:pt x="10788" y="2738"/>
                    </a:lnTo>
                    <a:lnTo>
                      <a:pt x="10879" y="2975"/>
                    </a:lnTo>
                    <a:lnTo>
                      <a:pt x="10952" y="3231"/>
                    </a:lnTo>
                    <a:lnTo>
                      <a:pt x="11025" y="3486"/>
                    </a:lnTo>
                    <a:lnTo>
                      <a:pt x="11062" y="3724"/>
                    </a:lnTo>
                    <a:lnTo>
                      <a:pt x="11098" y="3961"/>
                    </a:lnTo>
                    <a:lnTo>
                      <a:pt x="11135" y="4454"/>
                    </a:lnTo>
                    <a:lnTo>
                      <a:pt x="11135" y="4946"/>
                    </a:lnTo>
                    <a:lnTo>
                      <a:pt x="11098" y="5439"/>
                    </a:lnTo>
                    <a:lnTo>
                      <a:pt x="11262" y="5439"/>
                    </a:lnTo>
                    <a:lnTo>
                      <a:pt x="11299" y="5111"/>
                    </a:lnTo>
                    <a:lnTo>
                      <a:pt x="11317" y="4782"/>
                    </a:lnTo>
                    <a:lnTo>
                      <a:pt x="11317" y="4472"/>
                    </a:lnTo>
                    <a:lnTo>
                      <a:pt x="11299" y="4143"/>
                    </a:lnTo>
                    <a:lnTo>
                      <a:pt x="11244" y="3815"/>
                    </a:lnTo>
                    <a:lnTo>
                      <a:pt x="11189" y="3504"/>
                    </a:lnTo>
                    <a:lnTo>
                      <a:pt x="11116" y="3176"/>
                    </a:lnTo>
                    <a:lnTo>
                      <a:pt x="11025" y="2866"/>
                    </a:lnTo>
                    <a:lnTo>
                      <a:pt x="10916" y="2610"/>
                    </a:lnTo>
                    <a:lnTo>
                      <a:pt x="10806" y="2373"/>
                    </a:lnTo>
                    <a:lnTo>
                      <a:pt x="10678" y="2154"/>
                    </a:lnTo>
                    <a:lnTo>
                      <a:pt x="10532" y="1935"/>
                    </a:lnTo>
                    <a:lnTo>
                      <a:pt x="10386" y="1734"/>
                    </a:lnTo>
                    <a:lnTo>
                      <a:pt x="10222" y="1533"/>
                    </a:lnTo>
                    <a:lnTo>
                      <a:pt x="10058" y="1369"/>
                    </a:lnTo>
                    <a:lnTo>
                      <a:pt x="9875" y="1205"/>
                    </a:lnTo>
                    <a:lnTo>
                      <a:pt x="9693" y="1040"/>
                    </a:lnTo>
                    <a:lnTo>
                      <a:pt x="9492" y="894"/>
                    </a:lnTo>
                    <a:lnTo>
                      <a:pt x="9273" y="767"/>
                    </a:lnTo>
                    <a:lnTo>
                      <a:pt x="9072" y="657"/>
                    </a:lnTo>
                    <a:lnTo>
                      <a:pt x="8853" y="548"/>
                    </a:lnTo>
                    <a:lnTo>
                      <a:pt x="8616" y="438"/>
                    </a:lnTo>
                    <a:lnTo>
                      <a:pt x="8379" y="347"/>
                    </a:lnTo>
                    <a:lnTo>
                      <a:pt x="8141" y="274"/>
                    </a:lnTo>
                    <a:lnTo>
                      <a:pt x="7667" y="146"/>
                    </a:lnTo>
                    <a:lnTo>
                      <a:pt x="7156" y="73"/>
                    </a:lnTo>
                    <a:lnTo>
                      <a:pt x="6645" y="18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61;p40">
                <a:extLst>
                  <a:ext uri="{FF2B5EF4-FFF2-40B4-BE49-F238E27FC236}">
                    <a16:creationId xmlns:a16="http://schemas.microsoft.com/office/drawing/2014/main" id="{FB5F4328-BA59-9756-629D-0517FA00D497}"/>
                  </a:ext>
                </a:extLst>
              </p:cNvPr>
              <p:cNvSpPr/>
              <p:nvPr/>
            </p:nvSpPr>
            <p:spPr>
              <a:xfrm>
                <a:off x="7726017" y="1604199"/>
                <a:ext cx="441807" cy="293385"/>
              </a:xfrm>
              <a:custGeom>
                <a:avLst/>
                <a:gdLst/>
                <a:ahLst/>
                <a:cxnLst/>
                <a:rect l="l" t="t" r="r" b="b"/>
                <a:pathLst>
                  <a:path w="13800" h="9164" extrusionOk="0">
                    <a:moveTo>
                      <a:pt x="384" y="1"/>
                    </a:moveTo>
                    <a:lnTo>
                      <a:pt x="201" y="74"/>
                    </a:lnTo>
                    <a:lnTo>
                      <a:pt x="128" y="694"/>
                    </a:lnTo>
                    <a:lnTo>
                      <a:pt x="55" y="1315"/>
                    </a:lnTo>
                    <a:lnTo>
                      <a:pt x="19" y="1936"/>
                    </a:lnTo>
                    <a:lnTo>
                      <a:pt x="1" y="2556"/>
                    </a:lnTo>
                    <a:lnTo>
                      <a:pt x="19" y="3177"/>
                    </a:lnTo>
                    <a:lnTo>
                      <a:pt x="92" y="3797"/>
                    </a:lnTo>
                    <a:lnTo>
                      <a:pt x="128" y="4108"/>
                    </a:lnTo>
                    <a:lnTo>
                      <a:pt x="201" y="4418"/>
                    </a:lnTo>
                    <a:lnTo>
                      <a:pt x="274" y="4728"/>
                    </a:lnTo>
                    <a:lnTo>
                      <a:pt x="347" y="5020"/>
                    </a:lnTo>
                    <a:lnTo>
                      <a:pt x="439" y="5330"/>
                    </a:lnTo>
                    <a:lnTo>
                      <a:pt x="548" y="5622"/>
                    </a:lnTo>
                    <a:lnTo>
                      <a:pt x="676" y="5915"/>
                    </a:lnTo>
                    <a:lnTo>
                      <a:pt x="822" y="6207"/>
                    </a:lnTo>
                    <a:lnTo>
                      <a:pt x="968" y="6480"/>
                    </a:lnTo>
                    <a:lnTo>
                      <a:pt x="1132" y="6754"/>
                    </a:lnTo>
                    <a:lnTo>
                      <a:pt x="1297" y="7010"/>
                    </a:lnTo>
                    <a:lnTo>
                      <a:pt x="1497" y="7265"/>
                    </a:lnTo>
                    <a:lnTo>
                      <a:pt x="1698" y="7502"/>
                    </a:lnTo>
                    <a:lnTo>
                      <a:pt x="1899" y="7740"/>
                    </a:lnTo>
                    <a:lnTo>
                      <a:pt x="2136" y="7940"/>
                    </a:lnTo>
                    <a:lnTo>
                      <a:pt x="2373" y="8141"/>
                    </a:lnTo>
                    <a:lnTo>
                      <a:pt x="2629" y="8342"/>
                    </a:lnTo>
                    <a:lnTo>
                      <a:pt x="2903" y="8506"/>
                    </a:lnTo>
                    <a:lnTo>
                      <a:pt x="3176" y="8652"/>
                    </a:lnTo>
                    <a:lnTo>
                      <a:pt x="3469" y="8780"/>
                    </a:lnTo>
                    <a:lnTo>
                      <a:pt x="3797" y="8908"/>
                    </a:lnTo>
                    <a:lnTo>
                      <a:pt x="4144" y="8999"/>
                    </a:lnTo>
                    <a:lnTo>
                      <a:pt x="4491" y="9090"/>
                    </a:lnTo>
                    <a:lnTo>
                      <a:pt x="4837" y="9127"/>
                    </a:lnTo>
                    <a:lnTo>
                      <a:pt x="5184" y="9163"/>
                    </a:lnTo>
                    <a:lnTo>
                      <a:pt x="5531" y="9163"/>
                    </a:lnTo>
                    <a:lnTo>
                      <a:pt x="5878" y="9145"/>
                    </a:lnTo>
                    <a:lnTo>
                      <a:pt x="6225" y="9109"/>
                    </a:lnTo>
                    <a:lnTo>
                      <a:pt x="6571" y="9054"/>
                    </a:lnTo>
                    <a:lnTo>
                      <a:pt x="6918" y="8963"/>
                    </a:lnTo>
                    <a:lnTo>
                      <a:pt x="7265" y="8871"/>
                    </a:lnTo>
                    <a:lnTo>
                      <a:pt x="7593" y="8762"/>
                    </a:lnTo>
                    <a:lnTo>
                      <a:pt x="7922" y="8634"/>
                    </a:lnTo>
                    <a:lnTo>
                      <a:pt x="8251" y="8488"/>
                    </a:lnTo>
                    <a:lnTo>
                      <a:pt x="8561" y="8324"/>
                    </a:lnTo>
                    <a:lnTo>
                      <a:pt x="8853" y="8141"/>
                    </a:lnTo>
                    <a:lnTo>
                      <a:pt x="9163" y="7940"/>
                    </a:lnTo>
                    <a:lnTo>
                      <a:pt x="9437" y="7740"/>
                    </a:lnTo>
                    <a:lnTo>
                      <a:pt x="9711" y="7521"/>
                    </a:lnTo>
                    <a:lnTo>
                      <a:pt x="9984" y="7302"/>
                    </a:lnTo>
                    <a:lnTo>
                      <a:pt x="10240" y="7064"/>
                    </a:lnTo>
                    <a:lnTo>
                      <a:pt x="10477" y="6809"/>
                    </a:lnTo>
                    <a:lnTo>
                      <a:pt x="10733" y="6553"/>
                    </a:lnTo>
                    <a:lnTo>
                      <a:pt x="10952" y="6280"/>
                    </a:lnTo>
                    <a:lnTo>
                      <a:pt x="11390" y="5732"/>
                    </a:lnTo>
                    <a:lnTo>
                      <a:pt x="11810" y="5166"/>
                    </a:lnTo>
                    <a:lnTo>
                      <a:pt x="12175" y="4564"/>
                    </a:lnTo>
                    <a:lnTo>
                      <a:pt x="12521" y="3962"/>
                    </a:lnTo>
                    <a:lnTo>
                      <a:pt x="12722" y="3597"/>
                    </a:lnTo>
                    <a:lnTo>
                      <a:pt x="12905" y="3213"/>
                    </a:lnTo>
                    <a:lnTo>
                      <a:pt x="13252" y="2465"/>
                    </a:lnTo>
                    <a:lnTo>
                      <a:pt x="13544" y="1680"/>
                    </a:lnTo>
                    <a:lnTo>
                      <a:pt x="13799" y="895"/>
                    </a:lnTo>
                    <a:lnTo>
                      <a:pt x="13653" y="786"/>
                    </a:lnTo>
                    <a:lnTo>
                      <a:pt x="13507" y="1260"/>
                    </a:lnTo>
                    <a:lnTo>
                      <a:pt x="13343" y="1717"/>
                    </a:lnTo>
                    <a:lnTo>
                      <a:pt x="13179" y="2191"/>
                    </a:lnTo>
                    <a:lnTo>
                      <a:pt x="12978" y="2647"/>
                    </a:lnTo>
                    <a:lnTo>
                      <a:pt x="12777" y="3085"/>
                    </a:lnTo>
                    <a:lnTo>
                      <a:pt x="12558" y="3542"/>
                    </a:lnTo>
                    <a:lnTo>
                      <a:pt x="12321" y="3980"/>
                    </a:lnTo>
                    <a:lnTo>
                      <a:pt x="12083" y="4400"/>
                    </a:lnTo>
                    <a:lnTo>
                      <a:pt x="11718" y="4984"/>
                    </a:lnTo>
                    <a:lnTo>
                      <a:pt x="11335" y="5531"/>
                    </a:lnTo>
                    <a:lnTo>
                      <a:pt x="10915" y="6061"/>
                    </a:lnTo>
                    <a:lnTo>
                      <a:pt x="10477" y="6572"/>
                    </a:lnTo>
                    <a:lnTo>
                      <a:pt x="10240" y="6827"/>
                    </a:lnTo>
                    <a:lnTo>
                      <a:pt x="9984" y="7064"/>
                    </a:lnTo>
                    <a:lnTo>
                      <a:pt x="9729" y="7283"/>
                    </a:lnTo>
                    <a:lnTo>
                      <a:pt x="9473" y="7502"/>
                    </a:lnTo>
                    <a:lnTo>
                      <a:pt x="9200" y="7703"/>
                    </a:lnTo>
                    <a:lnTo>
                      <a:pt x="8926" y="7886"/>
                    </a:lnTo>
                    <a:lnTo>
                      <a:pt x="8634" y="8068"/>
                    </a:lnTo>
                    <a:lnTo>
                      <a:pt x="8342" y="8233"/>
                    </a:lnTo>
                    <a:lnTo>
                      <a:pt x="8031" y="8397"/>
                    </a:lnTo>
                    <a:lnTo>
                      <a:pt x="7721" y="8543"/>
                    </a:lnTo>
                    <a:lnTo>
                      <a:pt x="7374" y="8652"/>
                    </a:lnTo>
                    <a:lnTo>
                      <a:pt x="7046" y="8762"/>
                    </a:lnTo>
                    <a:lnTo>
                      <a:pt x="6699" y="8853"/>
                    </a:lnTo>
                    <a:lnTo>
                      <a:pt x="6352" y="8908"/>
                    </a:lnTo>
                    <a:lnTo>
                      <a:pt x="6006" y="8963"/>
                    </a:lnTo>
                    <a:lnTo>
                      <a:pt x="5659" y="8981"/>
                    </a:lnTo>
                    <a:lnTo>
                      <a:pt x="5312" y="8981"/>
                    </a:lnTo>
                    <a:lnTo>
                      <a:pt x="4965" y="8963"/>
                    </a:lnTo>
                    <a:lnTo>
                      <a:pt x="4618" y="8926"/>
                    </a:lnTo>
                    <a:lnTo>
                      <a:pt x="4272" y="8871"/>
                    </a:lnTo>
                    <a:lnTo>
                      <a:pt x="3943" y="8780"/>
                    </a:lnTo>
                    <a:lnTo>
                      <a:pt x="3596" y="8652"/>
                    </a:lnTo>
                    <a:lnTo>
                      <a:pt x="3286" y="8525"/>
                    </a:lnTo>
                    <a:lnTo>
                      <a:pt x="2976" y="8360"/>
                    </a:lnTo>
                    <a:lnTo>
                      <a:pt x="2702" y="8178"/>
                    </a:lnTo>
                    <a:lnTo>
                      <a:pt x="2446" y="7995"/>
                    </a:lnTo>
                    <a:lnTo>
                      <a:pt x="2209" y="7794"/>
                    </a:lnTo>
                    <a:lnTo>
                      <a:pt x="1990" y="7575"/>
                    </a:lnTo>
                    <a:lnTo>
                      <a:pt x="1771" y="7338"/>
                    </a:lnTo>
                    <a:lnTo>
                      <a:pt x="1570" y="7101"/>
                    </a:lnTo>
                    <a:lnTo>
                      <a:pt x="1388" y="6845"/>
                    </a:lnTo>
                    <a:lnTo>
                      <a:pt x="1224" y="6590"/>
                    </a:lnTo>
                    <a:lnTo>
                      <a:pt x="1059" y="6316"/>
                    </a:lnTo>
                    <a:lnTo>
                      <a:pt x="913" y="6024"/>
                    </a:lnTo>
                    <a:lnTo>
                      <a:pt x="786" y="5732"/>
                    </a:lnTo>
                    <a:lnTo>
                      <a:pt x="676" y="5440"/>
                    </a:lnTo>
                    <a:lnTo>
                      <a:pt x="566" y="5148"/>
                    </a:lnTo>
                    <a:lnTo>
                      <a:pt x="475" y="4856"/>
                    </a:lnTo>
                    <a:lnTo>
                      <a:pt x="402" y="4546"/>
                    </a:lnTo>
                    <a:lnTo>
                      <a:pt x="329" y="4235"/>
                    </a:lnTo>
                    <a:lnTo>
                      <a:pt x="238" y="3706"/>
                    </a:lnTo>
                    <a:lnTo>
                      <a:pt x="201" y="3177"/>
                    </a:lnTo>
                    <a:lnTo>
                      <a:pt x="165" y="2647"/>
                    </a:lnTo>
                    <a:lnTo>
                      <a:pt x="165" y="2118"/>
                    </a:lnTo>
                    <a:lnTo>
                      <a:pt x="201" y="1589"/>
                    </a:lnTo>
                    <a:lnTo>
                      <a:pt x="238" y="1060"/>
                    </a:lnTo>
                    <a:lnTo>
                      <a:pt x="311" y="530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62;p40">
                <a:extLst>
                  <a:ext uri="{FF2B5EF4-FFF2-40B4-BE49-F238E27FC236}">
                    <a16:creationId xmlns:a16="http://schemas.microsoft.com/office/drawing/2014/main" id="{8241226A-DFF9-CB27-912A-641098771DE6}"/>
                  </a:ext>
                </a:extLst>
              </p:cNvPr>
              <p:cNvSpPr/>
              <p:nvPr/>
            </p:nvSpPr>
            <p:spPr>
              <a:xfrm>
                <a:off x="7567088" y="1781858"/>
                <a:ext cx="77156" cy="636970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9896" extrusionOk="0">
                    <a:moveTo>
                      <a:pt x="1661" y="0"/>
                    </a:moveTo>
                    <a:lnTo>
                      <a:pt x="1625" y="19"/>
                    </a:lnTo>
                    <a:lnTo>
                      <a:pt x="1588" y="37"/>
                    </a:lnTo>
                    <a:lnTo>
                      <a:pt x="1570" y="73"/>
                    </a:lnTo>
                    <a:lnTo>
                      <a:pt x="1570" y="128"/>
                    </a:lnTo>
                    <a:lnTo>
                      <a:pt x="1771" y="1807"/>
                    </a:lnTo>
                    <a:lnTo>
                      <a:pt x="1953" y="3468"/>
                    </a:lnTo>
                    <a:lnTo>
                      <a:pt x="2026" y="4308"/>
                    </a:lnTo>
                    <a:lnTo>
                      <a:pt x="2099" y="5148"/>
                    </a:lnTo>
                    <a:lnTo>
                      <a:pt x="2136" y="5987"/>
                    </a:lnTo>
                    <a:lnTo>
                      <a:pt x="2154" y="6845"/>
                    </a:lnTo>
                    <a:lnTo>
                      <a:pt x="2154" y="7885"/>
                    </a:lnTo>
                    <a:lnTo>
                      <a:pt x="2154" y="8926"/>
                    </a:lnTo>
                    <a:lnTo>
                      <a:pt x="2117" y="9966"/>
                    </a:lnTo>
                    <a:lnTo>
                      <a:pt x="2044" y="11006"/>
                    </a:lnTo>
                    <a:lnTo>
                      <a:pt x="1971" y="12047"/>
                    </a:lnTo>
                    <a:lnTo>
                      <a:pt x="1844" y="13087"/>
                    </a:lnTo>
                    <a:lnTo>
                      <a:pt x="1679" y="14109"/>
                    </a:lnTo>
                    <a:lnTo>
                      <a:pt x="1497" y="15150"/>
                    </a:lnTo>
                    <a:lnTo>
                      <a:pt x="1351" y="15734"/>
                    </a:lnTo>
                    <a:lnTo>
                      <a:pt x="1205" y="16318"/>
                    </a:lnTo>
                    <a:lnTo>
                      <a:pt x="1041" y="16902"/>
                    </a:lnTo>
                    <a:lnTo>
                      <a:pt x="876" y="17486"/>
                    </a:lnTo>
                    <a:lnTo>
                      <a:pt x="675" y="18052"/>
                    </a:lnTo>
                    <a:lnTo>
                      <a:pt x="475" y="18617"/>
                    </a:lnTo>
                    <a:lnTo>
                      <a:pt x="256" y="19183"/>
                    </a:lnTo>
                    <a:lnTo>
                      <a:pt x="18" y="19749"/>
                    </a:lnTo>
                    <a:lnTo>
                      <a:pt x="0" y="19786"/>
                    </a:lnTo>
                    <a:lnTo>
                      <a:pt x="18" y="19840"/>
                    </a:lnTo>
                    <a:lnTo>
                      <a:pt x="37" y="19859"/>
                    </a:lnTo>
                    <a:lnTo>
                      <a:pt x="73" y="19895"/>
                    </a:lnTo>
                    <a:lnTo>
                      <a:pt x="164" y="19895"/>
                    </a:lnTo>
                    <a:lnTo>
                      <a:pt x="201" y="19877"/>
                    </a:lnTo>
                    <a:lnTo>
                      <a:pt x="237" y="19822"/>
                    </a:lnTo>
                    <a:lnTo>
                      <a:pt x="438" y="19347"/>
                    </a:lnTo>
                    <a:lnTo>
                      <a:pt x="639" y="18855"/>
                    </a:lnTo>
                    <a:lnTo>
                      <a:pt x="821" y="18362"/>
                    </a:lnTo>
                    <a:lnTo>
                      <a:pt x="986" y="17869"/>
                    </a:lnTo>
                    <a:lnTo>
                      <a:pt x="1150" y="17358"/>
                    </a:lnTo>
                    <a:lnTo>
                      <a:pt x="1296" y="16865"/>
                    </a:lnTo>
                    <a:lnTo>
                      <a:pt x="1442" y="16354"/>
                    </a:lnTo>
                    <a:lnTo>
                      <a:pt x="1570" y="15843"/>
                    </a:lnTo>
                    <a:lnTo>
                      <a:pt x="1789" y="14821"/>
                    </a:lnTo>
                    <a:lnTo>
                      <a:pt x="1971" y="13781"/>
                    </a:lnTo>
                    <a:lnTo>
                      <a:pt x="2117" y="12740"/>
                    </a:lnTo>
                    <a:lnTo>
                      <a:pt x="2245" y="11682"/>
                    </a:lnTo>
                    <a:lnTo>
                      <a:pt x="2318" y="10751"/>
                    </a:lnTo>
                    <a:lnTo>
                      <a:pt x="2373" y="9820"/>
                    </a:lnTo>
                    <a:lnTo>
                      <a:pt x="2391" y="8871"/>
                    </a:lnTo>
                    <a:lnTo>
                      <a:pt x="2409" y="7940"/>
                    </a:lnTo>
                    <a:lnTo>
                      <a:pt x="2409" y="6991"/>
                    </a:lnTo>
                    <a:lnTo>
                      <a:pt x="2373" y="6060"/>
                    </a:lnTo>
                    <a:lnTo>
                      <a:pt x="2336" y="5111"/>
                    </a:lnTo>
                    <a:lnTo>
                      <a:pt x="2263" y="4180"/>
                    </a:lnTo>
                    <a:lnTo>
                      <a:pt x="2172" y="3158"/>
                    </a:lnTo>
                    <a:lnTo>
                      <a:pt x="2063" y="2136"/>
                    </a:lnTo>
                    <a:lnTo>
                      <a:pt x="1789" y="92"/>
                    </a:lnTo>
                    <a:lnTo>
                      <a:pt x="1789" y="37"/>
                    </a:lnTo>
                    <a:lnTo>
                      <a:pt x="1752" y="19"/>
                    </a:lnTo>
                    <a:lnTo>
                      <a:pt x="1716" y="0"/>
                    </a:lnTo>
                    <a:close/>
                  </a:path>
                </a:pathLst>
              </a:custGeom>
              <a:solidFill>
                <a:srgbClr val="817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63;p40">
                <a:extLst>
                  <a:ext uri="{FF2B5EF4-FFF2-40B4-BE49-F238E27FC236}">
                    <a16:creationId xmlns:a16="http://schemas.microsoft.com/office/drawing/2014/main" id="{177C2FE9-A79E-463A-D3D0-B9C5A127E30A}"/>
                  </a:ext>
                </a:extLst>
              </p:cNvPr>
              <p:cNvSpPr/>
              <p:nvPr/>
            </p:nvSpPr>
            <p:spPr>
              <a:xfrm>
                <a:off x="7842300" y="1408450"/>
                <a:ext cx="178260" cy="232013"/>
              </a:xfrm>
              <a:custGeom>
                <a:avLst/>
                <a:gdLst/>
                <a:ahLst/>
                <a:cxnLst/>
                <a:rect l="l" t="t" r="r" b="b"/>
                <a:pathLst>
                  <a:path w="5568" h="7247" extrusionOk="0">
                    <a:moveTo>
                      <a:pt x="3761" y="1"/>
                    </a:moveTo>
                    <a:lnTo>
                      <a:pt x="1" y="1935"/>
                    </a:lnTo>
                    <a:lnTo>
                      <a:pt x="19" y="3012"/>
                    </a:lnTo>
                    <a:lnTo>
                      <a:pt x="74" y="4545"/>
                    </a:lnTo>
                    <a:lnTo>
                      <a:pt x="129" y="6863"/>
                    </a:lnTo>
                    <a:lnTo>
                      <a:pt x="439" y="6991"/>
                    </a:lnTo>
                    <a:lnTo>
                      <a:pt x="749" y="7101"/>
                    </a:lnTo>
                    <a:lnTo>
                      <a:pt x="1041" y="7174"/>
                    </a:lnTo>
                    <a:lnTo>
                      <a:pt x="1333" y="7210"/>
                    </a:lnTo>
                    <a:lnTo>
                      <a:pt x="1625" y="7247"/>
                    </a:lnTo>
                    <a:lnTo>
                      <a:pt x="1899" y="7247"/>
                    </a:lnTo>
                    <a:lnTo>
                      <a:pt x="2155" y="7228"/>
                    </a:lnTo>
                    <a:lnTo>
                      <a:pt x="2410" y="7192"/>
                    </a:lnTo>
                    <a:lnTo>
                      <a:pt x="2666" y="7137"/>
                    </a:lnTo>
                    <a:lnTo>
                      <a:pt x="2903" y="7064"/>
                    </a:lnTo>
                    <a:lnTo>
                      <a:pt x="3122" y="6973"/>
                    </a:lnTo>
                    <a:lnTo>
                      <a:pt x="3341" y="6881"/>
                    </a:lnTo>
                    <a:lnTo>
                      <a:pt x="3560" y="6754"/>
                    </a:lnTo>
                    <a:lnTo>
                      <a:pt x="3742" y="6644"/>
                    </a:lnTo>
                    <a:lnTo>
                      <a:pt x="3943" y="6516"/>
                    </a:lnTo>
                    <a:lnTo>
                      <a:pt x="4126" y="6389"/>
                    </a:lnTo>
                    <a:lnTo>
                      <a:pt x="4454" y="6097"/>
                    </a:lnTo>
                    <a:lnTo>
                      <a:pt x="4746" y="5823"/>
                    </a:lnTo>
                    <a:lnTo>
                      <a:pt x="4984" y="5531"/>
                    </a:lnTo>
                    <a:lnTo>
                      <a:pt x="5203" y="5275"/>
                    </a:lnTo>
                    <a:lnTo>
                      <a:pt x="5349" y="5056"/>
                    </a:lnTo>
                    <a:lnTo>
                      <a:pt x="5476" y="4892"/>
                    </a:lnTo>
                    <a:lnTo>
                      <a:pt x="5568" y="4728"/>
                    </a:lnTo>
                    <a:lnTo>
                      <a:pt x="5276" y="4235"/>
                    </a:lnTo>
                    <a:lnTo>
                      <a:pt x="5002" y="3706"/>
                    </a:lnTo>
                    <a:lnTo>
                      <a:pt x="4746" y="3158"/>
                    </a:lnTo>
                    <a:lnTo>
                      <a:pt x="4509" y="2592"/>
                    </a:lnTo>
                    <a:lnTo>
                      <a:pt x="4290" y="1990"/>
                    </a:lnTo>
                    <a:lnTo>
                      <a:pt x="4089" y="1351"/>
                    </a:lnTo>
                    <a:lnTo>
                      <a:pt x="3907" y="694"/>
                    </a:lnTo>
                    <a:lnTo>
                      <a:pt x="3761" y="1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64;p40">
                <a:extLst>
                  <a:ext uri="{FF2B5EF4-FFF2-40B4-BE49-F238E27FC236}">
                    <a16:creationId xmlns:a16="http://schemas.microsoft.com/office/drawing/2014/main" id="{F8A84EE5-E7C6-E287-3209-FEB808593364}"/>
                  </a:ext>
                </a:extLst>
              </p:cNvPr>
              <p:cNvSpPr/>
              <p:nvPr/>
            </p:nvSpPr>
            <p:spPr>
              <a:xfrm>
                <a:off x="7842908" y="1465119"/>
                <a:ext cx="104625" cy="107570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3360" extrusionOk="0">
                    <a:moveTo>
                      <a:pt x="3267" y="1"/>
                    </a:moveTo>
                    <a:lnTo>
                      <a:pt x="0" y="1242"/>
                    </a:lnTo>
                    <a:lnTo>
                      <a:pt x="55" y="3359"/>
                    </a:lnTo>
                    <a:lnTo>
                      <a:pt x="183" y="3359"/>
                    </a:lnTo>
                    <a:lnTo>
                      <a:pt x="329" y="3323"/>
                    </a:lnTo>
                    <a:lnTo>
                      <a:pt x="475" y="3286"/>
                    </a:lnTo>
                    <a:lnTo>
                      <a:pt x="657" y="3232"/>
                    </a:lnTo>
                    <a:lnTo>
                      <a:pt x="840" y="3140"/>
                    </a:lnTo>
                    <a:lnTo>
                      <a:pt x="1040" y="3013"/>
                    </a:lnTo>
                    <a:lnTo>
                      <a:pt x="1241" y="2867"/>
                    </a:lnTo>
                    <a:lnTo>
                      <a:pt x="1460" y="2684"/>
                    </a:lnTo>
                    <a:lnTo>
                      <a:pt x="1697" y="2483"/>
                    </a:lnTo>
                    <a:lnTo>
                      <a:pt x="1916" y="2246"/>
                    </a:lnTo>
                    <a:lnTo>
                      <a:pt x="2154" y="1972"/>
                    </a:lnTo>
                    <a:lnTo>
                      <a:pt x="2373" y="1644"/>
                    </a:lnTo>
                    <a:lnTo>
                      <a:pt x="2610" y="1297"/>
                    </a:lnTo>
                    <a:lnTo>
                      <a:pt x="2829" y="914"/>
                    </a:lnTo>
                    <a:lnTo>
                      <a:pt x="3048" y="476"/>
                    </a:lnTo>
                    <a:lnTo>
                      <a:pt x="326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65;p40">
                <a:extLst>
                  <a:ext uri="{FF2B5EF4-FFF2-40B4-BE49-F238E27FC236}">
                    <a16:creationId xmlns:a16="http://schemas.microsoft.com/office/drawing/2014/main" id="{7FADA21F-60DE-A39F-BC54-B336ED9BB144}"/>
                  </a:ext>
                </a:extLst>
              </p:cNvPr>
              <p:cNvSpPr/>
              <p:nvPr/>
            </p:nvSpPr>
            <p:spPr>
              <a:xfrm>
                <a:off x="7675783" y="1161251"/>
                <a:ext cx="321975" cy="254807"/>
              </a:xfrm>
              <a:custGeom>
                <a:avLst/>
                <a:gdLst/>
                <a:ahLst/>
                <a:cxnLst/>
                <a:rect l="l" t="t" r="r" b="b"/>
                <a:pathLst>
                  <a:path w="10057" h="7959" extrusionOk="0">
                    <a:moveTo>
                      <a:pt x="5165" y="1"/>
                    </a:moveTo>
                    <a:lnTo>
                      <a:pt x="4745" y="19"/>
                    </a:lnTo>
                    <a:lnTo>
                      <a:pt x="4362" y="74"/>
                    </a:lnTo>
                    <a:lnTo>
                      <a:pt x="4015" y="129"/>
                    </a:lnTo>
                    <a:lnTo>
                      <a:pt x="3705" y="220"/>
                    </a:lnTo>
                    <a:lnTo>
                      <a:pt x="3413" y="330"/>
                    </a:lnTo>
                    <a:lnTo>
                      <a:pt x="3176" y="457"/>
                    </a:lnTo>
                    <a:lnTo>
                      <a:pt x="2957" y="585"/>
                    </a:lnTo>
                    <a:lnTo>
                      <a:pt x="2774" y="713"/>
                    </a:lnTo>
                    <a:lnTo>
                      <a:pt x="2610" y="841"/>
                    </a:lnTo>
                    <a:lnTo>
                      <a:pt x="2482" y="968"/>
                    </a:lnTo>
                    <a:lnTo>
                      <a:pt x="2281" y="1187"/>
                    </a:lnTo>
                    <a:lnTo>
                      <a:pt x="2172" y="1352"/>
                    </a:lnTo>
                    <a:lnTo>
                      <a:pt x="2135" y="1406"/>
                    </a:lnTo>
                    <a:lnTo>
                      <a:pt x="2062" y="1388"/>
                    </a:lnTo>
                    <a:lnTo>
                      <a:pt x="1880" y="1352"/>
                    </a:lnTo>
                    <a:lnTo>
                      <a:pt x="1606" y="1333"/>
                    </a:lnTo>
                    <a:lnTo>
                      <a:pt x="1460" y="1333"/>
                    </a:lnTo>
                    <a:lnTo>
                      <a:pt x="1278" y="1352"/>
                    </a:lnTo>
                    <a:lnTo>
                      <a:pt x="1113" y="1388"/>
                    </a:lnTo>
                    <a:lnTo>
                      <a:pt x="931" y="1443"/>
                    </a:lnTo>
                    <a:lnTo>
                      <a:pt x="767" y="1534"/>
                    </a:lnTo>
                    <a:lnTo>
                      <a:pt x="602" y="1644"/>
                    </a:lnTo>
                    <a:lnTo>
                      <a:pt x="438" y="1790"/>
                    </a:lnTo>
                    <a:lnTo>
                      <a:pt x="292" y="1972"/>
                    </a:lnTo>
                    <a:lnTo>
                      <a:pt x="164" y="2191"/>
                    </a:lnTo>
                    <a:lnTo>
                      <a:pt x="55" y="2465"/>
                    </a:lnTo>
                    <a:lnTo>
                      <a:pt x="18" y="2611"/>
                    </a:lnTo>
                    <a:lnTo>
                      <a:pt x="0" y="2757"/>
                    </a:lnTo>
                    <a:lnTo>
                      <a:pt x="0" y="2903"/>
                    </a:lnTo>
                    <a:lnTo>
                      <a:pt x="0" y="3049"/>
                    </a:lnTo>
                    <a:lnTo>
                      <a:pt x="18" y="3195"/>
                    </a:lnTo>
                    <a:lnTo>
                      <a:pt x="55" y="3341"/>
                    </a:lnTo>
                    <a:lnTo>
                      <a:pt x="146" y="3633"/>
                    </a:lnTo>
                    <a:lnTo>
                      <a:pt x="274" y="3907"/>
                    </a:lnTo>
                    <a:lnTo>
                      <a:pt x="420" y="4181"/>
                    </a:lnTo>
                    <a:lnTo>
                      <a:pt x="602" y="4436"/>
                    </a:lnTo>
                    <a:lnTo>
                      <a:pt x="785" y="4692"/>
                    </a:lnTo>
                    <a:lnTo>
                      <a:pt x="986" y="4911"/>
                    </a:lnTo>
                    <a:lnTo>
                      <a:pt x="1168" y="5130"/>
                    </a:lnTo>
                    <a:lnTo>
                      <a:pt x="1533" y="5458"/>
                    </a:lnTo>
                    <a:lnTo>
                      <a:pt x="1789" y="5677"/>
                    </a:lnTo>
                    <a:lnTo>
                      <a:pt x="1880" y="5750"/>
                    </a:lnTo>
                    <a:lnTo>
                      <a:pt x="9053" y="7959"/>
                    </a:lnTo>
                    <a:lnTo>
                      <a:pt x="9272" y="7356"/>
                    </a:lnTo>
                    <a:lnTo>
                      <a:pt x="9473" y="6718"/>
                    </a:lnTo>
                    <a:lnTo>
                      <a:pt x="9692" y="5933"/>
                    </a:lnTo>
                    <a:lnTo>
                      <a:pt x="9801" y="5513"/>
                    </a:lnTo>
                    <a:lnTo>
                      <a:pt x="9893" y="5075"/>
                    </a:lnTo>
                    <a:lnTo>
                      <a:pt x="9966" y="4619"/>
                    </a:lnTo>
                    <a:lnTo>
                      <a:pt x="10020" y="4181"/>
                    </a:lnTo>
                    <a:lnTo>
                      <a:pt x="10057" y="3761"/>
                    </a:lnTo>
                    <a:lnTo>
                      <a:pt x="10057" y="3359"/>
                    </a:lnTo>
                    <a:lnTo>
                      <a:pt x="10020" y="2976"/>
                    </a:lnTo>
                    <a:lnTo>
                      <a:pt x="9984" y="2794"/>
                    </a:lnTo>
                    <a:lnTo>
                      <a:pt x="9947" y="2629"/>
                    </a:lnTo>
                    <a:lnTo>
                      <a:pt x="9820" y="2337"/>
                    </a:lnTo>
                    <a:lnTo>
                      <a:pt x="9692" y="2063"/>
                    </a:lnTo>
                    <a:lnTo>
                      <a:pt x="9564" y="1844"/>
                    </a:lnTo>
                    <a:lnTo>
                      <a:pt x="9400" y="1644"/>
                    </a:lnTo>
                    <a:lnTo>
                      <a:pt x="9254" y="1479"/>
                    </a:lnTo>
                    <a:lnTo>
                      <a:pt x="9089" y="1333"/>
                    </a:lnTo>
                    <a:lnTo>
                      <a:pt x="8925" y="1224"/>
                    </a:lnTo>
                    <a:lnTo>
                      <a:pt x="8761" y="1133"/>
                    </a:lnTo>
                    <a:lnTo>
                      <a:pt x="8597" y="1060"/>
                    </a:lnTo>
                    <a:lnTo>
                      <a:pt x="8451" y="1005"/>
                    </a:lnTo>
                    <a:lnTo>
                      <a:pt x="8213" y="932"/>
                    </a:lnTo>
                    <a:lnTo>
                      <a:pt x="8049" y="914"/>
                    </a:lnTo>
                    <a:lnTo>
                      <a:pt x="7976" y="914"/>
                    </a:lnTo>
                    <a:lnTo>
                      <a:pt x="7958" y="877"/>
                    </a:lnTo>
                    <a:lnTo>
                      <a:pt x="7867" y="768"/>
                    </a:lnTo>
                    <a:lnTo>
                      <a:pt x="7702" y="622"/>
                    </a:lnTo>
                    <a:lnTo>
                      <a:pt x="7593" y="530"/>
                    </a:lnTo>
                    <a:lnTo>
                      <a:pt x="7447" y="439"/>
                    </a:lnTo>
                    <a:lnTo>
                      <a:pt x="7283" y="366"/>
                    </a:lnTo>
                    <a:lnTo>
                      <a:pt x="7082" y="275"/>
                    </a:lnTo>
                    <a:lnTo>
                      <a:pt x="6844" y="202"/>
                    </a:lnTo>
                    <a:lnTo>
                      <a:pt x="6589" y="129"/>
                    </a:lnTo>
                    <a:lnTo>
                      <a:pt x="6297" y="74"/>
                    </a:lnTo>
                    <a:lnTo>
                      <a:pt x="5950" y="37"/>
                    </a:lnTo>
                    <a:lnTo>
                      <a:pt x="55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66;p40">
                <a:extLst>
                  <a:ext uri="{FF2B5EF4-FFF2-40B4-BE49-F238E27FC236}">
                    <a16:creationId xmlns:a16="http://schemas.microsoft.com/office/drawing/2014/main" id="{3CC90DD5-2D07-B26F-B903-E17223AC26D9}"/>
                  </a:ext>
                </a:extLst>
              </p:cNvPr>
              <p:cNvSpPr/>
              <p:nvPr/>
            </p:nvSpPr>
            <p:spPr>
              <a:xfrm>
                <a:off x="7724864" y="1224387"/>
                <a:ext cx="243698" cy="302702"/>
              </a:xfrm>
              <a:custGeom>
                <a:avLst/>
                <a:gdLst/>
                <a:ahLst/>
                <a:cxnLst/>
                <a:rect l="l" t="t" r="r" b="b"/>
                <a:pathLst>
                  <a:path w="7612" h="9455" extrusionOk="0">
                    <a:moveTo>
                      <a:pt x="4052" y="0"/>
                    </a:moveTo>
                    <a:lnTo>
                      <a:pt x="3651" y="18"/>
                    </a:lnTo>
                    <a:lnTo>
                      <a:pt x="3450" y="37"/>
                    </a:lnTo>
                    <a:lnTo>
                      <a:pt x="3340" y="55"/>
                    </a:lnTo>
                    <a:lnTo>
                      <a:pt x="3212" y="73"/>
                    </a:lnTo>
                    <a:lnTo>
                      <a:pt x="3158" y="91"/>
                    </a:lnTo>
                    <a:lnTo>
                      <a:pt x="3048" y="110"/>
                    </a:lnTo>
                    <a:lnTo>
                      <a:pt x="2501" y="237"/>
                    </a:lnTo>
                    <a:lnTo>
                      <a:pt x="2136" y="347"/>
                    </a:lnTo>
                    <a:lnTo>
                      <a:pt x="1789" y="493"/>
                    </a:lnTo>
                    <a:lnTo>
                      <a:pt x="1460" y="675"/>
                    </a:lnTo>
                    <a:lnTo>
                      <a:pt x="1132" y="876"/>
                    </a:lnTo>
                    <a:lnTo>
                      <a:pt x="840" y="1114"/>
                    </a:lnTo>
                    <a:lnTo>
                      <a:pt x="584" y="1369"/>
                    </a:lnTo>
                    <a:lnTo>
                      <a:pt x="329" y="1661"/>
                    </a:lnTo>
                    <a:lnTo>
                      <a:pt x="128" y="1971"/>
                    </a:lnTo>
                    <a:lnTo>
                      <a:pt x="55" y="2081"/>
                    </a:lnTo>
                    <a:lnTo>
                      <a:pt x="18" y="2227"/>
                    </a:lnTo>
                    <a:lnTo>
                      <a:pt x="0" y="2373"/>
                    </a:lnTo>
                    <a:lnTo>
                      <a:pt x="0" y="2537"/>
                    </a:lnTo>
                    <a:lnTo>
                      <a:pt x="18" y="2683"/>
                    </a:lnTo>
                    <a:lnTo>
                      <a:pt x="55" y="2847"/>
                    </a:lnTo>
                    <a:lnTo>
                      <a:pt x="91" y="3030"/>
                    </a:lnTo>
                    <a:lnTo>
                      <a:pt x="219" y="3395"/>
                    </a:lnTo>
                    <a:lnTo>
                      <a:pt x="347" y="3815"/>
                    </a:lnTo>
                    <a:lnTo>
                      <a:pt x="511" y="4271"/>
                    </a:lnTo>
                    <a:lnTo>
                      <a:pt x="657" y="4819"/>
                    </a:lnTo>
                    <a:lnTo>
                      <a:pt x="712" y="5111"/>
                    </a:lnTo>
                    <a:lnTo>
                      <a:pt x="767" y="5421"/>
                    </a:lnTo>
                    <a:lnTo>
                      <a:pt x="858" y="5932"/>
                    </a:lnTo>
                    <a:lnTo>
                      <a:pt x="949" y="6425"/>
                    </a:lnTo>
                    <a:lnTo>
                      <a:pt x="1059" y="6881"/>
                    </a:lnTo>
                    <a:lnTo>
                      <a:pt x="1187" y="7301"/>
                    </a:lnTo>
                    <a:lnTo>
                      <a:pt x="1314" y="7702"/>
                    </a:lnTo>
                    <a:lnTo>
                      <a:pt x="1460" y="8068"/>
                    </a:lnTo>
                    <a:lnTo>
                      <a:pt x="1643" y="8378"/>
                    </a:lnTo>
                    <a:lnTo>
                      <a:pt x="1844" y="8670"/>
                    </a:lnTo>
                    <a:lnTo>
                      <a:pt x="1935" y="8798"/>
                    </a:lnTo>
                    <a:lnTo>
                      <a:pt x="2063" y="8907"/>
                    </a:lnTo>
                    <a:lnTo>
                      <a:pt x="2172" y="9017"/>
                    </a:lnTo>
                    <a:lnTo>
                      <a:pt x="2318" y="9126"/>
                    </a:lnTo>
                    <a:lnTo>
                      <a:pt x="2446" y="9199"/>
                    </a:lnTo>
                    <a:lnTo>
                      <a:pt x="2592" y="9272"/>
                    </a:lnTo>
                    <a:lnTo>
                      <a:pt x="2738" y="9345"/>
                    </a:lnTo>
                    <a:lnTo>
                      <a:pt x="2902" y="9382"/>
                    </a:lnTo>
                    <a:lnTo>
                      <a:pt x="3085" y="9418"/>
                    </a:lnTo>
                    <a:lnTo>
                      <a:pt x="3267" y="9455"/>
                    </a:lnTo>
                    <a:lnTo>
                      <a:pt x="3870" y="9455"/>
                    </a:lnTo>
                    <a:lnTo>
                      <a:pt x="4089" y="9418"/>
                    </a:lnTo>
                    <a:lnTo>
                      <a:pt x="4326" y="9382"/>
                    </a:lnTo>
                    <a:lnTo>
                      <a:pt x="4563" y="9327"/>
                    </a:lnTo>
                    <a:lnTo>
                      <a:pt x="4928" y="9217"/>
                    </a:lnTo>
                    <a:lnTo>
                      <a:pt x="5293" y="9090"/>
                    </a:lnTo>
                    <a:lnTo>
                      <a:pt x="5640" y="8907"/>
                    </a:lnTo>
                    <a:lnTo>
                      <a:pt x="5969" y="8706"/>
                    </a:lnTo>
                    <a:lnTo>
                      <a:pt x="6133" y="8597"/>
                    </a:lnTo>
                    <a:lnTo>
                      <a:pt x="6279" y="8469"/>
                    </a:lnTo>
                    <a:lnTo>
                      <a:pt x="6407" y="8341"/>
                    </a:lnTo>
                    <a:lnTo>
                      <a:pt x="6534" y="8195"/>
                    </a:lnTo>
                    <a:lnTo>
                      <a:pt x="6662" y="8031"/>
                    </a:lnTo>
                    <a:lnTo>
                      <a:pt x="6772" y="7885"/>
                    </a:lnTo>
                    <a:lnTo>
                      <a:pt x="6863" y="7702"/>
                    </a:lnTo>
                    <a:lnTo>
                      <a:pt x="6954" y="7520"/>
                    </a:lnTo>
                    <a:lnTo>
                      <a:pt x="7137" y="7082"/>
                    </a:lnTo>
                    <a:lnTo>
                      <a:pt x="7301" y="6680"/>
                    </a:lnTo>
                    <a:lnTo>
                      <a:pt x="7429" y="6315"/>
                    </a:lnTo>
                    <a:lnTo>
                      <a:pt x="7520" y="5987"/>
                    </a:lnTo>
                    <a:lnTo>
                      <a:pt x="7575" y="5731"/>
                    </a:lnTo>
                    <a:lnTo>
                      <a:pt x="7593" y="5494"/>
                    </a:lnTo>
                    <a:lnTo>
                      <a:pt x="7611" y="5238"/>
                    </a:lnTo>
                    <a:lnTo>
                      <a:pt x="7593" y="4983"/>
                    </a:lnTo>
                    <a:lnTo>
                      <a:pt x="7556" y="4764"/>
                    </a:lnTo>
                    <a:lnTo>
                      <a:pt x="7520" y="4527"/>
                    </a:lnTo>
                    <a:lnTo>
                      <a:pt x="7429" y="4052"/>
                    </a:lnTo>
                    <a:lnTo>
                      <a:pt x="7356" y="3505"/>
                    </a:lnTo>
                    <a:lnTo>
                      <a:pt x="7246" y="2866"/>
                    </a:lnTo>
                    <a:lnTo>
                      <a:pt x="7173" y="2555"/>
                    </a:lnTo>
                    <a:lnTo>
                      <a:pt x="7082" y="2227"/>
                    </a:lnTo>
                    <a:lnTo>
                      <a:pt x="7009" y="1990"/>
                    </a:lnTo>
                    <a:lnTo>
                      <a:pt x="6918" y="1752"/>
                    </a:lnTo>
                    <a:lnTo>
                      <a:pt x="6808" y="1533"/>
                    </a:lnTo>
                    <a:lnTo>
                      <a:pt x="6699" y="1314"/>
                    </a:lnTo>
                    <a:lnTo>
                      <a:pt x="6571" y="1114"/>
                    </a:lnTo>
                    <a:lnTo>
                      <a:pt x="6407" y="913"/>
                    </a:lnTo>
                    <a:lnTo>
                      <a:pt x="6242" y="730"/>
                    </a:lnTo>
                    <a:lnTo>
                      <a:pt x="6042" y="566"/>
                    </a:lnTo>
                    <a:lnTo>
                      <a:pt x="5841" y="420"/>
                    </a:lnTo>
                    <a:lnTo>
                      <a:pt x="5603" y="292"/>
                    </a:lnTo>
                    <a:lnTo>
                      <a:pt x="5348" y="183"/>
                    </a:lnTo>
                    <a:lnTo>
                      <a:pt x="5056" y="91"/>
                    </a:lnTo>
                    <a:lnTo>
                      <a:pt x="4764" y="37"/>
                    </a:lnTo>
                    <a:lnTo>
                      <a:pt x="4417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67;p40">
                <a:extLst>
                  <a:ext uri="{FF2B5EF4-FFF2-40B4-BE49-F238E27FC236}">
                    <a16:creationId xmlns:a16="http://schemas.microsoft.com/office/drawing/2014/main" id="{69C03D90-0C32-76AF-AE7A-D515B4D09A70}"/>
                  </a:ext>
                </a:extLst>
              </p:cNvPr>
              <p:cNvSpPr/>
              <p:nvPr/>
            </p:nvSpPr>
            <p:spPr>
              <a:xfrm>
                <a:off x="7840571" y="1240140"/>
                <a:ext cx="122137" cy="108723"/>
              </a:xfrm>
              <a:custGeom>
                <a:avLst/>
                <a:gdLst/>
                <a:ahLst/>
                <a:cxnLst/>
                <a:rect l="l" t="t" r="r" b="b"/>
                <a:pathLst>
                  <a:path w="3815" h="3396" extrusionOk="0">
                    <a:moveTo>
                      <a:pt x="2811" y="1"/>
                    </a:moveTo>
                    <a:lnTo>
                      <a:pt x="0" y="348"/>
                    </a:lnTo>
                    <a:lnTo>
                      <a:pt x="73" y="421"/>
                    </a:lnTo>
                    <a:lnTo>
                      <a:pt x="274" y="603"/>
                    </a:lnTo>
                    <a:lnTo>
                      <a:pt x="566" y="877"/>
                    </a:lnTo>
                    <a:lnTo>
                      <a:pt x="712" y="1060"/>
                    </a:lnTo>
                    <a:lnTo>
                      <a:pt x="876" y="1242"/>
                    </a:lnTo>
                    <a:lnTo>
                      <a:pt x="1040" y="1461"/>
                    </a:lnTo>
                    <a:lnTo>
                      <a:pt x="1186" y="1698"/>
                    </a:lnTo>
                    <a:lnTo>
                      <a:pt x="1314" y="1954"/>
                    </a:lnTo>
                    <a:lnTo>
                      <a:pt x="1424" y="2209"/>
                    </a:lnTo>
                    <a:lnTo>
                      <a:pt x="1515" y="2501"/>
                    </a:lnTo>
                    <a:lnTo>
                      <a:pt x="1551" y="2794"/>
                    </a:lnTo>
                    <a:lnTo>
                      <a:pt x="1570" y="3086"/>
                    </a:lnTo>
                    <a:lnTo>
                      <a:pt x="1570" y="3232"/>
                    </a:lnTo>
                    <a:lnTo>
                      <a:pt x="1551" y="3396"/>
                    </a:lnTo>
                    <a:lnTo>
                      <a:pt x="2628" y="3250"/>
                    </a:lnTo>
                    <a:lnTo>
                      <a:pt x="2829" y="3122"/>
                    </a:lnTo>
                    <a:lnTo>
                      <a:pt x="3030" y="2976"/>
                    </a:lnTo>
                    <a:lnTo>
                      <a:pt x="3267" y="2794"/>
                    </a:lnTo>
                    <a:lnTo>
                      <a:pt x="3486" y="2574"/>
                    </a:lnTo>
                    <a:lnTo>
                      <a:pt x="3596" y="2465"/>
                    </a:lnTo>
                    <a:lnTo>
                      <a:pt x="3669" y="2337"/>
                    </a:lnTo>
                    <a:lnTo>
                      <a:pt x="3742" y="2228"/>
                    </a:lnTo>
                    <a:lnTo>
                      <a:pt x="3796" y="2100"/>
                    </a:lnTo>
                    <a:lnTo>
                      <a:pt x="3815" y="1990"/>
                    </a:lnTo>
                    <a:lnTo>
                      <a:pt x="3796" y="1881"/>
                    </a:lnTo>
                    <a:lnTo>
                      <a:pt x="3705" y="1625"/>
                    </a:lnTo>
                    <a:lnTo>
                      <a:pt x="3577" y="1333"/>
                    </a:lnTo>
                    <a:lnTo>
                      <a:pt x="3413" y="1023"/>
                    </a:lnTo>
                    <a:lnTo>
                      <a:pt x="3249" y="713"/>
                    </a:lnTo>
                    <a:lnTo>
                      <a:pt x="2957" y="220"/>
                    </a:lnTo>
                    <a:lnTo>
                      <a:pt x="28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68;p40">
                <a:extLst>
                  <a:ext uri="{FF2B5EF4-FFF2-40B4-BE49-F238E27FC236}">
                    <a16:creationId xmlns:a16="http://schemas.microsoft.com/office/drawing/2014/main" id="{46F70F45-4B5A-35AD-1B47-6E1A73700409}"/>
                  </a:ext>
                </a:extLst>
              </p:cNvPr>
              <p:cNvSpPr/>
              <p:nvPr/>
            </p:nvSpPr>
            <p:spPr>
              <a:xfrm>
                <a:off x="7716668" y="1206266"/>
                <a:ext cx="224425" cy="102864"/>
              </a:xfrm>
              <a:custGeom>
                <a:avLst/>
                <a:gdLst/>
                <a:ahLst/>
                <a:cxnLst/>
                <a:rect l="l" t="t" r="r" b="b"/>
                <a:pathLst>
                  <a:path w="7010" h="3213" extrusionOk="0">
                    <a:moveTo>
                      <a:pt x="4801" y="0"/>
                    </a:moveTo>
                    <a:lnTo>
                      <a:pt x="4454" y="37"/>
                    </a:lnTo>
                    <a:lnTo>
                      <a:pt x="4053" y="110"/>
                    </a:lnTo>
                    <a:lnTo>
                      <a:pt x="3578" y="238"/>
                    </a:lnTo>
                    <a:lnTo>
                      <a:pt x="3122" y="384"/>
                    </a:lnTo>
                    <a:lnTo>
                      <a:pt x="2702" y="566"/>
                    </a:lnTo>
                    <a:lnTo>
                      <a:pt x="2319" y="749"/>
                    </a:lnTo>
                    <a:lnTo>
                      <a:pt x="1954" y="949"/>
                    </a:lnTo>
                    <a:lnTo>
                      <a:pt x="1625" y="1150"/>
                    </a:lnTo>
                    <a:lnTo>
                      <a:pt x="1315" y="1369"/>
                    </a:lnTo>
                    <a:lnTo>
                      <a:pt x="1041" y="1570"/>
                    </a:lnTo>
                    <a:lnTo>
                      <a:pt x="804" y="1771"/>
                    </a:lnTo>
                    <a:lnTo>
                      <a:pt x="585" y="1972"/>
                    </a:lnTo>
                    <a:lnTo>
                      <a:pt x="256" y="2282"/>
                    </a:lnTo>
                    <a:lnTo>
                      <a:pt x="74" y="2519"/>
                    </a:lnTo>
                    <a:lnTo>
                      <a:pt x="1" y="2592"/>
                    </a:lnTo>
                    <a:lnTo>
                      <a:pt x="1" y="2647"/>
                    </a:lnTo>
                    <a:lnTo>
                      <a:pt x="37" y="2756"/>
                    </a:lnTo>
                    <a:lnTo>
                      <a:pt x="110" y="2921"/>
                    </a:lnTo>
                    <a:lnTo>
                      <a:pt x="165" y="2994"/>
                    </a:lnTo>
                    <a:lnTo>
                      <a:pt x="220" y="3067"/>
                    </a:lnTo>
                    <a:lnTo>
                      <a:pt x="311" y="3121"/>
                    </a:lnTo>
                    <a:lnTo>
                      <a:pt x="402" y="3176"/>
                    </a:lnTo>
                    <a:lnTo>
                      <a:pt x="530" y="3213"/>
                    </a:lnTo>
                    <a:lnTo>
                      <a:pt x="658" y="3213"/>
                    </a:lnTo>
                    <a:lnTo>
                      <a:pt x="822" y="3194"/>
                    </a:lnTo>
                    <a:lnTo>
                      <a:pt x="986" y="3158"/>
                    </a:lnTo>
                    <a:lnTo>
                      <a:pt x="1187" y="3067"/>
                    </a:lnTo>
                    <a:lnTo>
                      <a:pt x="1424" y="2939"/>
                    </a:lnTo>
                    <a:lnTo>
                      <a:pt x="1899" y="2610"/>
                    </a:lnTo>
                    <a:lnTo>
                      <a:pt x="2337" y="2300"/>
                    </a:lnTo>
                    <a:lnTo>
                      <a:pt x="2738" y="2008"/>
                    </a:lnTo>
                    <a:lnTo>
                      <a:pt x="3103" y="1771"/>
                    </a:lnTo>
                    <a:lnTo>
                      <a:pt x="3268" y="1680"/>
                    </a:lnTo>
                    <a:lnTo>
                      <a:pt x="3432" y="1588"/>
                    </a:lnTo>
                    <a:lnTo>
                      <a:pt x="3578" y="1534"/>
                    </a:lnTo>
                    <a:lnTo>
                      <a:pt x="3724" y="1515"/>
                    </a:lnTo>
                    <a:lnTo>
                      <a:pt x="3852" y="1515"/>
                    </a:lnTo>
                    <a:lnTo>
                      <a:pt x="3980" y="1552"/>
                    </a:lnTo>
                    <a:lnTo>
                      <a:pt x="4089" y="1607"/>
                    </a:lnTo>
                    <a:lnTo>
                      <a:pt x="4180" y="1716"/>
                    </a:lnTo>
                    <a:lnTo>
                      <a:pt x="4290" y="1862"/>
                    </a:lnTo>
                    <a:lnTo>
                      <a:pt x="4399" y="1972"/>
                    </a:lnTo>
                    <a:lnTo>
                      <a:pt x="4527" y="2081"/>
                    </a:lnTo>
                    <a:lnTo>
                      <a:pt x="4637" y="2191"/>
                    </a:lnTo>
                    <a:lnTo>
                      <a:pt x="4929" y="2045"/>
                    </a:lnTo>
                    <a:lnTo>
                      <a:pt x="5202" y="1917"/>
                    </a:lnTo>
                    <a:lnTo>
                      <a:pt x="5805" y="1680"/>
                    </a:lnTo>
                    <a:lnTo>
                      <a:pt x="6407" y="1479"/>
                    </a:lnTo>
                    <a:lnTo>
                      <a:pt x="7009" y="1315"/>
                    </a:lnTo>
                    <a:lnTo>
                      <a:pt x="6936" y="1114"/>
                    </a:lnTo>
                    <a:lnTo>
                      <a:pt x="6863" y="1004"/>
                    </a:lnTo>
                    <a:lnTo>
                      <a:pt x="6790" y="876"/>
                    </a:lnTo>
                    <a:lnTo>
                      <a:pt x="6699" y="749"/>
                    </a:lnTo>
                    <a:lnTo>
                      <a:pt x="6590" y="621"/>
                    </a:lnTo>
                    <a:lnTo>
                      <a:pt x="6444" y="493"/>
                    </a:lnTo>
                    <a:lnTo>
                      <a:pt x="6298" y="365"/>
                    </a:lnTo>
                    <a:lnTo>
                      <a:pt x="6115" y="256"/>
                    </a:lnTo>
                    <a:lnTo>
                      <a:pt x="5914" y="165"/>
                    </a:lnTo>
                    <a:lnTo>
                      <a:pt x="5677" y="92"/>
                    </a:lnTo>
                    <a:lnTo>
                      <a:pt x="5421" y="37"/>
                    </a:lnTo>
                    <a:lnTo>
                      <a:pt x="51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69;p40">
                <a:extLst>
                  <a:ext uri="{FF2B5EF4-FFF2-40B4-BE49-F238E27FC236}">
                    <a16:creationId xmlns:a16="http://schemas.microsoft.com/office/drawing/2014/main" id="{2364E979-1158-6424-ACFA-2E91E7D6D2DF}"/>
                  </a:ext>
                </a:extLst>
              </p:cNvPr>
              <p:cNvSpPr/>
              <p:nvPr/>
            </p:nvSpPr>
            <p:spPr>
              <a:xfrm>
                <a:off x="7820689" y="1358184"/>
                <a:ext cx="13478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31" extrusionOk="0">
                    <a:moveTo>
                      <a:pt x="201" y="1"/>
                    </a:moveTo>
                    <a:lnTo>
                      <a:pt x="110" y="19"/>
                    </a:lnTo>
                    <a:lnTo>
                      <a:pt x="55" y="56"/>
                    </a:lnTo>
                    <a:lnTo>
                      <a:pt x="0" y="129"/>
                    </a:lnTo>
                    <a:lnTo>
                      <a:pt x="0" y="238"/>
                    </a:lnTo>
                    <a:lnTo>
                      <a:pt x="19" y="329"/>
                    </a:lnTo>
                    <a:lnTo>
                      <a:pt x="55" y="439"/>
                    </a:lnTo>
                    <a:lnTo>
                      <a:pt x="128" y="494"/>
                    </a:lnTo>
                    <a:lnTo>
                      <a:pt x="201" y="530"/>
                    </a:lnTo>
                    <a:lnTo>
                      <a:pt x="293" y="530"/>
                    </a:lnTo>
                    <a:lnTo>
                      <a:pt x="366" y="475"/>
                    </a:lnTo>
                    <a:lnTo>
                      <a:pt x="402" y="402"/>
                    </a:lnTo>
                    <a:lnTo>
                      <a:pt x="420" y="311"/>
                    </a:lnTo>
                    <a:lnTo>
                      <a:pt x="402" y="202"/>
                    </a:lnTo>
                    <a:lnTo>
                      <a:pt x="347" y="110"/>
                    </a:lnTo>
                    <a:lnTo>
                      <a:pt x="274" y="37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70;p40">
                <a:extLst>
                  <a:ext uri="{FF2B5EF4-FFF2-40B4-BE49-F238E27FC236}">
                    <a16:creationId xmlns:a16="http://schemas.microsoft.com/office/drawing/2014/main" id="{73D6C627-E977-5D52-3D46-936BDB0ED9A5}"/>
                  </a:ext>
                </a:extLst>
              </p:cNvPr>
              <p:cNvSpPr/>
              <p:nvPr/>
            </p:nvSpPr>
            <p:spPr>
              <a:xfrm>
                <a:off x="7765173" y="1373392"/>
                <a:ext cx="13478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12" extrusionOk="0">
                    <a:moveTo>
                      <a:pt x="110" y="0"/>
                    </a:moveTo>
                    <a:lnTo>
                      <a:pt x="55" y="37"/>
                    </a:lnTo>
                    <a:lnTo>
                      <a:pt x="1" y="110"/>
                    </a:lnTo>
                    <a:lnTo>
                      <a:pt x="1" y="219"/>
                    </a:lnTo>
                    <a:lnTo>
                      <a:pt x="19" y="311"/>
                    </a:lnTo>
                    <a:lnTo>
                      <a:pt x="55" y="420"/>
                    </a:lnTo>
                    <a:lnTo>
                      <a:pt x="128" y="475"/>
                    </a:lnTo>
                    <a:lnTo>
                      <a:pt x="201" y="511"/>
                    </a:lnTo>
                    <a:lnTo>
                      <a:pt x="293" y="511"/>
                    </a:lnTo>
                    <a:lnTo>
                      <a:pt x="366" y="457"/>
                    </a:lnTo>
                    <a:lnTo>
                      <a:pt x="402" y="384"/>
                    </a:lnTo>
                    <a:lnTo>
                      <a:pt x="420" y="292"/>
                    </a:lnTo>
                    <a:lnTo>
                      <a:pt x="402" y="183"/>
                    </a:lnTo>
                    <a:lnTo>
                      <a:pt x="347" y="92"/>
                    </a:lnTo>
                    <a:lnTo>
                      <a:pt x="274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71;p40">
                <a:extLst>
                  <a:ext uri="{FF2B5EF4-FFF2-40B4-BE49-F238E27FC236}">
                    <a16:creationId xmlns:a16="http://schemas.microsoft.com/office/drawing/2014/main" id="{DA3C5F04-D008-18C9-A651-28A3D2670E82}"/>
                  </a:ext>
                </a:extLst>
              </p:cNvPr>
              <p:cNvSpPr/>
              <p:nvPr/>
            </p:nvSpPr>
            <p:spPr>
              <a:xfrm>
                <a:off x="7841147" y="1377490"/>
                <a:ext cx="32751" cy="18120"/>
              </a:xfrm>
              <a:custGeom>
                <a:avLst/>
                <a:gdLst/>
                <a:ahLst/>
                <a:cxnLst/>
                <a:rect l="l" t="t" r="r" b="b"/>
                <a:pathLst>
                  <a:path w="1023" h="566" extrusionOk="0">
                    <a:moveTo>
                      <a:pt x="566" y="0"/>
                    </a:moveTo>
                    <a:lnTo>
                      <a:pt x="457" y="18"/>
                    </a:lnTo>
                    <a:lnTo>
                      <a:pt x="347" y="55"/>
                    </a:lnTo>
                    <a:lnTo>
                      <a:pt x="256" y="91"/>
                    </a:lnTo>
                    <a:lnTo>
                      <a:pt x="183" y="128"/>
                    </a:lnTo>
                    <a:lnTo>
                      <a:pt x="110" y="183"/>
                    </a:lnTo>
                    <a:lnTo>
                      <a:pt x="55" y="237"/>
                    </a:lnTo>
                    <a:lnTo>
                      <a:pt x="19" y="292"/>
                    </a:lnTo>
                    <a:lnTo>
                      <a:pt x="0" y="347"/>
                    </a:lnTo>
                    <a:lnTo>
                      <a:pt x="0" y="402"/>
                    </a:lnTo>
                    <a:lnTo>
                      <a:pt x="19" y="456"/>
                    </a:lnTo>
                    <a:lnTo>
                      <a:pt x="73" y="493"/>
                    </a:lnTo>
                    <a:lnTo>
                      <a:pt x="128" y="529"/>
                    </a:lnTo>
                    <a:lnTo>
                      <a:pt x="201" y="548"/>
                    </a:lnTo>
                    <a:lnTo>
                      <a:pt x="274" y="566"/>
                    </a:lnTo>
                    <a:lnTo>
                      <a:pt x="475" y="566"/>
                    </a:lnTo>
                    <a:lnTo>
                      <a:pt x="566" y="548"/>
                    </a:lnTo>
                    <a:lnTo>
                      <a:pt x="676" y="529"/>
                    </a:lnTo>
                    <a:lnTo>
                      <a:pt x="767" y="493"/>
                    </a:lnTo>
                    <a:lnTo>
                      <a:pt x="840" y="438"/>
                    </a:lnTo>
                    <a:lnTo>
                      <a:pt x="913" y="383"/>
                    </a:lnTo>
                    <a:lnTo>
                      <a:pt x="968" y="347"/>
                    </a:lnTo>
                    <a:lnTo>
                      <a:pt x="1004" y="292"/>
                    </a:lnTo>
                    <a:lnTo>
                      <a:pt x="1022" y="219"/>
                    </a:lnTo>
                    <a:lnTo>
                      <a:pt x="1022" y="164"/>
                    </a:lnTo>
                    <a:lnTo>
                      <a:pt x="1004" y="128"/>
                    </a:lnTo>
                    <a:lnTo>
                      <a:pt x="968" y="73"/>
                    </a:lnTo>
                    <a:lnTo>
                      <a:pt x="895" y="37"/>
                    </a:lnTo>
                    <a:lnTo>
                      <a:pt x="840" y="18"/>
                    </a:lnTo>
                    <a:lnTo>
                      <a:pt x="749" y="0"/>
                    </a:lnTo>
                    <a:close/>
                  </a:path>
                </a:pathLst>
              </a:custGeom>
              <a:solidFill>
                <a:srgbClr val="BB3B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72;p40">
                <a:extLst>
                  <a:ext uri="{FF2B5EF4-FFF2-40B4-BE49-F238E27FC236}">
                    <a16:creationId xmlns:a16="http://schemas.microsoft.com/office/drawing/2014/main" id="{5BDD6104-433E-51E4-0707-54CA0498543F}"/>
                  </a:ext>
                </a:extLst>
              </p:cNvPr>
              <p:cNvSpPr/>
              <p:nvPr/>
            </p:nvSpPr>
            <p:spPr>
              <a:xfrm>
                <a:off x="7751726" y="1403200"/>
                <a:ext cx="29838" cy="18153"/>
              </a:xfrm>
              <a:custGeom>
                <a:avLst/>
                <a:gdLst/>
                <a:ahLst/>
                <a:cxnLst/>
                <a:rect l="l" t="t" r="r" b="b"/>
                <a:pathLst>
                  <a:path w="932" h="567" extrusionOk="0">
                    <a:moveTo>
                      <a:pt x="457" y="0"/>
                    </a:moveTo>
                    <a:lnTo>
                      <a:pt x="366" y="19"/>
                    </a:lnTo>
                    <a:lnTo>
                      <a:pt x="256" y="55"/>
                    </a:lnTo>
                    <a:lnTo>
                      <a:pt x="147" y="92"/>
                    </a:lnTo>
                    <a:lnTo>
                      <a:pt x="56" y="146"/>
                    </a:lnTo>
                    <a:lnTo>
                      <a:pt x="1" y="201"/>
                    </a:lnTo>
                    <a:lnTo>
                      <a:pt x="56" y="548"/>
                    </a:lnTo>
                    <a:lnTo>
                      <a:pt x="147" y="566"/>
                    </a:lnTo>
                    <a:lnTo>
                      <a:pt x="366" y="566"/>
                    </a:lnTo>
                    <a:lnTo>
                      <a:pt x="475" y="548"/>
                    </a:lnTo>
                    <a:lnTo>
                      <a:pt x="585" y="530"/>
                    </a:lnTo>
                    <a:lnTo>
                      <a:pt x="676" y="493"/>
                    </a:lnTo>
                    <a:lnTo>
                      <a:pt x="749" y="438"/>
                    </a:lnTo>
                    <a:lnTo>
                      <a:pt x="822" y="402"/>
                    </a:lnTo>
                    <a:lnTo>
                      <a:pt x="877" y="347"/>
                    </a:lnTo>
                    <a:lnTo>
                      <a:pt x="913" y="292"/>
                    </a:lnTo>
                    <a:lnTo>
                      <a:pt x="932" y="219"/>
                    </a:lnTo>
                    <a:lnTo>
                      <a:pt x="932" y="165"/>
                    </a:lnTo>
                    <a:lnTo>
                      <a:pt x="913" y="128"/>
                    </a:lnTo>
                    <a:lnTo>
                      <a:pt x="859" y="73"/>
                    </a:lnTo>
                    <a:lnTo>
                      <a:pt x="804" y="37"/>
                    </a:lnTo>
                    <a:lnTo>
                      <a:pt x="731" y="19"/>
                    </a:lnTo>
                    <a:lnTo>
                      <a:pt x="658" y="0"/>
                    </a:lnTo>
                    <a:close/>
                  </a:path>
                </a:pathLst>
              </a:custGeom>
              <a:solidFill>
                <a:srgbClr val="BB3B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73;p40">
                <a:extLst>
                  <a:ext uri="{FF2B5EF4-FFF2-40B4-BE49-F238E27FC236}">
                    <a16:creationId xmlns:a16="http://schemas.microsoft.com/office/drawing/2014/main" id="{ED546AE8-050E-545D-4757-6503D511742C}"/>
                  </a:ext>
                </a:extLst>
              </p:cNvPr>
              <p:cNvSpPr/>
              <p:nvPr/>
            </p:nvSpPr>
            <p:spPr>
              <a:xfrm>
                <a:off x="7808427" y="1323703"/>
                <a:ext cx="42100" cy="23435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732" extrusionOk="0">
                    <a:moveTo>
                      <a:pt x="602" y="1"/>
                    </a:moveTo>
                    <a:lnTo>
                      <a:pt x="438" y="19"/>
                    </a:lnTo>
                    <a:lnTo>
                      <a:pt x="274" y="74"/>
                    </a:lnTo>
                    <a:lnTo>
                      <a:pt x="128" y="147"/>
                    </a:lnTo>
                    <a:lnTo>
                      <a:pt x="55" y="202"/>
                    </a:lnTo>
                    <a:lnTo>
                      <a:pt x="0" y="293"/>
                    </a:lnTo>
                    <a:lnTo>
                      <a:pt x="0" y="384"/>
                    </a:lnTo>
                    <a:lnTo>
                      <a:pt x="18" y="476"/>
                    </a:lnTo>
                    <a:lnTo>
                      <a:pt x="91" y="549"/>
                    </a:lnTo>
                    <a:lnTo>
                      <a:pt x="164" y="585"/>
                    </a:lnTo>
                    <a:lnTo>
                      <a:pt x="256" y="603"/>
                    </a:lnTo>
                    <a:lnTo>
                      <a:pt x="310" y="585"/>
                    </a:lnTo>
                    <a:lnTo>
                      <a:pt x="347" y="567"/>
                    </a:lnTo>
                    <a:lnTo>
                      <a:pt x="475" y="512"/>
                    </a:lnTo>
                    <a:lnTo>
                      <a:pt x="548" y="494"/>
                    </a:lnTo>
                    <a:lnTo>
                      <a:pt x="621" y="476"/>
                    </a:lnTo>
                    <a:lnTo>
                      <a:pt x="694" y="494"/>
                    </a:lnTo>
                    <a:lnTo>
                      <a:pt x="749" y="512"/>
                    </a:lnTo>
                    <a:lnTo>
                      <a:pt x="803" y="549"/>
                    </a:lnTo>
                    <a:lnTo>
                      <a:pt x="858" y="603"/>
                    </a:lnTo>
                    <a:lnTo>
                      <a:pt x="931" y="676"/>
                    </a:lnTo>
                    <a:lnTo>
                      <a:pt x="1004" y="713"/>
                    </a:lnTo>
                    <a:lnTo>
                      <a:pt x="1095" y="731"/>
                    </a:lnTo>
                    <a:lnTo>
                      <a:pt x="1187" y="695"/>
                    </a:lnTo>
                    <a:lnTo>
                      <a:pt x="1260" y="640"/>
                    </a:lnTo>
                    <a:lnTo>
                      <a:pt x="1296" y="567"/>
                    </a:lnTo>
                    <a:lnTo>
                      <a:pt x="1314" y="476"/>
                    </a:lnTo>
                    <a:lnTo>
                      <a:pt x="1296" y="421"/>
                    </a:lnTo>
                    <a:lnTo>
                      <a:pt x="1278" y="384"/>
                    </a:lnTo>
                    <a:lnTo>
                      <a:pt x="1168" y="257"/>
                    </a:lnTo>
                    <a:lnTo>
                      <a:pt x="1041" y="147"/>
                    </a:lnTo>
                    <a:lnTo>
                      <a:pt x="913" y="74"/>
                    </a:lnTo>
                    <a:lnTo>
                      <a:pt x="749" y="19"/>
                    </a:lnTo>
                    <a:lnTo>
                      <a:pt x="602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74;p40">
                <a:extLst>
                  <a:ext uri="{FF2B5EF4-FFF2-40B4-BE49-F238E27FC236}">
                    <a16:creationId xmlns:a16="http://schemas.microsoft.com/office/drawing/2014/main" id="{4465E51F-472A-BA85-B9C0-D3CECA2CC9AA}"/>
                  </a:ext>
                </a:extLst>
              </p:cNvPr>
              <p:cNvSpPr/>
              <p:nvPr/>
            </p:nvSpPr>
            <p:spPr>
              <a:xfrm>
                <a:off x="7744138" y="1337758"/>
                <a:ext cx="36273" cy="28077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877" extrusionOk="0">
                    <a:moveTo>
                      <a:pt x="767" y="0"/>
                    </a:moveTo>
                    <a:lnTo>
                      <a:pt x="639" y="18"/>
                    </a:lnTo>
                    <a:lnTo>
                      <a:pt x="512" y="73"/>
                    </a:lnTo>
                    <a:lnTo>
                      <a:pt x="402" y="128"/>
                    </a:lnTo>
                    <a:lnTo>
                      <a:pt x="293" y="201"/>
                    </a:lnTo>
                    <a:lnTo>
                      <a:pt x="183" y="292"/>
                    </a:lnTo>
                    <a:lnTo>
                      <a:pt x="110" y="383"/>
                    </a:lnTo>
                    <a:lnTo>
                      <a:pt x="37" y="511"/>
                    </a:lnTo>
                    <a:lnTo>
                      <a:pt x="19" y="566"/>
                    </a:lnTo>
                    <a:lnTo>
                      <a:pt x="0" y="602"/>
                    </a:lnTo>
                    <a:lnTo>
                      <a:pt x="19" y="694"/>
                    </a:lnTo>
                    <a:lnTo>
                      <a:pt x="55" y="785"/>
                    </a:lnTo>
                    <a:lnTo>
                      <a:pt x="128" y="840"/>
                    </a:lnTo>
                    <a:lnTo>
                      <a:pt x="201" y="876"/>
                    </a:lnTo>
                    <a:lnTo>
                      <a:pt x="293" y="876"/>
                    </a:lnTo>
                    <a:lnTo>
                      <a:pt x="366" y="840"/>
                    </a:lnTo>
                    <a:lnTo>
                      <a:pt x="402" y="803"/>
                    </a:lnTo>
                    <a:lnTo>
                      <a:pt x="439" y="767"/>
                    </a:lnTo>
                    <a:lnTo>
                      <a:pt x="512" y="639"/>
                    </a:lnTo>
                    <a:lnTo>
                      <a:pt x="621" y="548"/>
                    </a:lnTo>
                    <a:lnTo>
                      <a:pt x="676" y="511"/>
                    </a:lnTo>
                    <a:lnTo>
                      <a:pt x="731" y="493"/>
                    </a:lnTo>
                    <a:lnTo>
                      <a:pt x="895" y="475"/>
                    </a:lnTo>
                    <a:lnTo>
                      <a:pt x="950" y="475"/>
                    </a:lnTo>
                    <a:lnTo>
                      <a:pt x="986" y="456"/>
                    </a:lnTo>
                    <a:lnTo>
                      <a:pt x="1059" y="402"/>
                    </a:lnTo>
                    <a:lnTo>
                      <a:pt x="1114" y="329"/>
                    </a:lnTo>
                    <a:lnTo>
                      <a:pt x="1132" y="256"/>
                    </a:lnTo>
                    <a:lnTo>
                      <a:pt x="1114" y="164"/>
                    </a:lnTo>
                    <a:lnTo>
                      <a:pt x="1077" y="73"/>
                    </a:lnTo>
                    <a:lnTo>
                      <a:pt x="1004" y="18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75;p40">
                <a:extLst>
                  <a:ext uri="{FF2B5EF4-FFF2-40B4-BE49-F238E27FC236}">
                    <a16:creationId xmlns:a16="http://schemas.microsoft.com/office/drawing/2014/main" id="{CC3B8583-B959-A9A3-4401-0ED820414DBD}"/>
                  </a:ext>
                </a:extLst>
              </p:cNvPr>
              <p:cNvSpPr/>
              <p:nvPr/>
            </p:nvSpPr>
            <p:spPr>
              <a:xfrm>
                <a:off x="7939885" y="1383894"/>
                <a:ext cx="28685" cy="32175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005" extrusionOk="0">
                    <a:moveTo>
                      <a:pt x="877" y="1"/>
                    </a:moveTo>
                    <a:lnTo>
                      <a:pt x="713" y="183"/>
                    </a:lnTo>
                    <a:lnTo>
                      <a:pt x="512" y="311"/>
                    </a:lnTo>
                    <a:lnTo>
                      <a:pt x="402" y="384"/>
                    </a:lnTo>
                    <a:lnTo>
                      <a:pt x="275" y="439"/>
                    </a:lnTo>
                    <a:lnTo>
                      <a:pt x="147" y="475"/>
                    </a:lnTo>
                    <a:lnTo>
                      <a:pt x="1" y="512"/>
                    </a:lnTo>
                    <a:lnTo>
                      <a:pt x="183" y="695"/>
                    </a:lnTo>
                    <a:lnTo>
                      <a:pt x="384" y="822"/>
                    </a:lnTo>
                    <a:lnTo>
                      <a:pt x="585" y="932"/>
                    </a:lnTo>
                    <a:lnTo>
                      <a:pt x="804" y="1005"/>
                    </a:lnTo>
                    <a:lnTo>
                      <a:pt x="859" y="749"/>
                    </a:lnTo>
                    <a:lnTo>
                      <a:pt x="877" y="512"/>
                    </a:lnTo>
                    <a:lnTo>
                      <a:pt x="895" y="256"/>
                    </a:lnTo>
                    <a:lnTo>
                      <a:pt x="87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76;p40">
                <a:extLst>
                  <a:ext uri="{FF2B5EF4-FFF2-40B4-BE49-F238E27FC236}">
                    <a16:creationId xmlns:a16="http://schemas.microsoft.com/office/drawing/2014/main" id="{C4A16273-8C0C-44A5-A76D-597052E2E9ED}"/>
                  </a:ext>
                </a:extLst>
              </p:cNvPr>
              <p:cNvSpPr/>
              <p:nvPr/>
            </p:nvSpPr>
            <p:spPr>
              <a:xfrm>
                <a:off x="7789121" y="1414309"/>
                <a:ext cx="58491" cy="50264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570" extrusionOk="0">
                    <a:moveTo>
                      <a:pt x="1808" y="0"/>
                    </a:moveTo>
                    <a:lnTo>
                      <a:pt x="1" y="621"/>
                    </a:lnTo>
                    <a:lnTo>
                      <a:pt x="74" y="785"/>
                    </a:lnTo>
                    <a:lnTo>
                      <a:pt x="147" y="949"/>
                    </a:lnTo>
                    <a:lnTo>
                      <a:pt x="275" y="1150"/>
                    </a:lnTo>
                    <a:lnTo>
                      <a:pt x="348" y="1241"/>
                    </a:lnTo>
                    <a:lnTo>
                      <a:pt x="439" y="1332"/>
                    </a:lnTo>
                    <a:lnTo>
                      <a:pt x="530" y="1405"/>
                    </a:lnTo>
                    <a:lnTo>
                      <a:pt x="621" y="1478"/>
                    </a:lnTo>
                    <a:lnTo>
                      <a:pt x="749" y="1515"/>
                    </a:lnTo>
                    <a:lnTo>
                      <a:pt x="859" y="1551"/>
                    </a:lnTo>
                    <a:lnTo>
                      <a:pt x="986" y="1570"/>
                    </a:lnTo>
                    <a:lnTo>
                      <a:pt x="1132" y="1551"/>
                    </a:lnTo>
                    <a:lnTo>
                      <a:pt x="1279" y="1497"/>
                    </a:lnTo>
                    <a:lnTo>
                      <a:pt x="1425" y="1424"/>
                    </a:lnTo>
                    <a:lnTo>
                      <a:pt x="1534" y="1332"/>
                    </a:lnTo>
                    <a:lnTo>
                      <a:pt x="1607" y="1223"/>
                    </a:lnTo>
                    <a:lnTo>
                      <a:pt x="1680" y="1095"/>
                    </a:lnTo>
                    <a:lnTo>
                      <a:pt x="1735" y="967"/>
                    </a:lnTo>
                    <a:lnTo>
                      <a:pt x="1771" y="840"/>
                    </a:lnTo>
                    <a:lnTo>
                      <a:pt x="1808" y="712"/>
                    </a:lnTo>
                    <a:lnTo>
                      <a:pt x="1826" y="438"/>
                    </a:lnTo>
                    <a:lnTo>
                      <a:pt x="1826" y="219"/>
                    </a:lnTo>
                    <a:lnTo>
                      <a:pt x="18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77;p40">
                <a:extLst>
                  <a:ext uri="{FF2B5EF4-FFF2-40B4-BE49-F238E27FC236}">
                    <a16:creationId xmlns:a16="http://schemas.microsoft.com/office/drawing/2014/main" id="{5736D32C-7A54-14C8-351C-CD2DA1BBD89D}"/>
                  </a:ext>
                </a:extLst>
              </p:cNvPr>
              <p:cNvSpPr/>
              <p:nvPr/>
            </p:nvSpPr>
            <p:spPr>
              <a:xfrm>
                <a:off x="7822450" y="1469794"/>
                <a:ext cx="21066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67" extrusionOk="0">
                    <a:moveTo>
                      <a:pt x="548" y="1"/>
                    </a:moveTo>
                    <a:lnTo>
                      <a:pt x="511" y="19"/>
                    </a:lnTo>
                    <a:lnTo>
                      <a:pt x="475" y="56"/>
                    </a:lnTo>
                    <a:lnTo>
                      <a:pt x="438" y="92"/>
                    </a:lnTo>
                    <a:lnTo>
                      <a:pt x="402" y="129"/>
                    </a:lnTo>
                    <a:lnTo>
                      <a:pt x="311" y="165"/>
                    </a:lnTo>
                    <a:lnTo>
                      <a:pt x="201" y="183"/>
                    </a:lnTo>
                    <a:lnTo>
                      <a:pt x="37" y="183"/>
                    </a:lnTo>
                    <a:lnTo>
                      <a:pt x="18" y="202"/>
                    </a:lnTo>
                    <a:lnTo>
                      <a:pt x="0" y="238"/>
                    </a:lnTo>
                    <a:lnTo>
                      <a:pt x="0" y="256"/>
                    </a:lnTo>
                    <a:lnTo>
                      <a:pt x="0" y="293"/>
                    </a:lnTo>
                    <a:lnTo>
                      <a:pt x="18" y="330"/>
                    </a:lnTo>
                    <a:lnTo>
                      <a:pt x="37" y="348"/>
                    </a:lnTo>
                    <a:lnTo>
                      <a:pt x="73" y="366"/>
                    </a:lnTo>
                    <a:lnTo>
                      <a:pt x="238" y="366"/>
                    </a:lnTo>
                    <a:lnTo>
                      <a:pt x="384" y="330"/>
                    </a:lnTo>
                    <a:lnTo>
                      <a:pt x="457" y="311"/>
                    </a:lnTo>
                    <a:lnTo>
                      <a:pt x="530" y="256"/>
                    </a:lnTo>
                    <a:lnTo>
                      <a:pt x="584" y="202"/>
                    </a:lnTo>
                    <a:lnTo>
                      <a:pt x="639" y="147"/>
                    </a:lnTo>
                    <a:lnTo>
                      <a:pt x="657" y="110"/>
                    </a:lnTo>
                    <a:lnTo>
                      <a:pt x="639" y="74"/>
                    </a:lnTo>
                    <a:lnTo>
                      <a:pt x="639" y="56"/>
                    </a:lnTo>
                    <a:lnTo>
                      <a:pt x="603" y="19"/>
                    </a:lnTo>
                    <a:lnTo>
                      <a:pt x="584" y="19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BB3B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78;p40">
                <a:extLst>
                  <a:ext uri="{FF2B5EF4-FFF2-40B4-BE49-F238E27FC236}">
                    <a16:creationId xmlns:a16="http://schemas.microsoft.com/office/drawing/2014/main" id="{D13F77A2-B5BD-E3FE-E47F-D0867E5694B8}"/>
                  </a:ext>
                </a:extLst>
              </p:cNvPr>
              <p:cNvSpPr/>
              <p:nvPr/>
            </p:nvSpPr>
            <p:spPr>
              <a:xfrm>
                <a:off x="7901338" y="1294504"/>
                <a:ext cx="82407" cy="108723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3396" extrusionOk="0">
                    <a:moveTo>
                      <a:pt x="1333" y="0"/>
                    </a:moveTo>
                    <a:lnTo>
                      <a:pt x="1223" y="19"/>
                    </a:lnTo>
                    <a:lnTo>
                      <a:pt x="1114" y="55"/>
                    </a:lnTo>
                    <a:lnTo>
                      <a:pt x="1022" y="110"/>
                    </a:lnTo>
                    <a:lnTo>
                      <a:pt x="931" y="183"/>
                    </a:lnTo>
                    <a:lnTo>
                      <a:pt x="840" y="256"/>
                    </a:lnTo>
                    <a:lnTo>
                      <a:pt x="749" y="347"/>
                    </a:lnTo>
                    <a:lnTo>
                      <a:pt x="584" y="566"/>
                    </a:lnTo>
                    <a:lnTo>
                      <a:pt x="438" y="803"/>
                    </a:lnTo>
                    <a:lnTo>
                      <a:pt x="311" y="1041"/>
                    </a:lnTo>
                    <a:lnTo>
                      <a:pt x="201" y="1278"/>
                    </a:lnTo>
                    <a:lnTo>
                      <a:pt x="110" y="1497"/>
                    </a:lnTo>
                    <a:lnTo>
                      <a:pt x="55" y="1680"/>
                    </a:lnTo>
                    <a:lnTo>
                      <a:pt x="18" y="1844"/>
                    </a:lnTo>
                    <a:lnTo>
                      <a:pt x="0" y="2008"/>
                    </a:lnTo>
                    <a:lnTo>
                      <a:pt x="18" y="2172"/>
                    </a:lnTo>
                    <a:lnTo>
                      <a:pt x="37" y="2355"/>
                    </a:lnTo>
                    <a:lnTo>
                      <a:pt x="73" y="2519"/>
                    </a:lnTo>
                    <a:lnTo>
                      <a:pt x="128" y="2683"/>
                    </a:lnTo>
                    <a:lnTo>
                      <a:pt x="219" y="2829"/>
                    </a:lnTo>
                    <a:lnTo>
                      <a:pt x="292" y="2939"/>
                    </a:lnTo>
                    <a:lnTo>
                      <a:pt x="384" y="3067"/>
                    </a:lnTo>
                    <a:lnTo>
                      <a:pt x="493" y="3158"/>
                    </a:lnTo>
                    <a:lnTo>
                      <a:pt x="621" y="3249"/>
                    </a:lnTo>
                    <a:lnTo>
                      <a:pt x="767" y="3322"/>
                    </a:lnTo>
                    <a:lnTo>
                      <a:pt x="913" y="3359"/>
                    </a:lnTo>
                    <a:lnTo>
                      <a:pt x="1095" y="3395"/>
                    </a:lnTo>
                    <a:lnTo>
                      <a:pt x="1278" y="3395"/>
                    </a:lnTo>
                    <a:lnTo>
                      <a:pt x="1479" y="3359"/>
                    </a:lnTo>
                    <a:lnTo>
                      <a:pt x="1643" y="3322"/>
                    </a:lnTo>
                    <a:lnTo>
                      <a:pt x="1807" y="3249"/>
                    </a:lnTo>
                    <a:lnTo>
                      <a:pt x="1953" y="3158"/>
                    </a:lnTo>
                    <a:lnTo>
                      <a:pt x="2081" y="3067"/>
                    </a:lnTo>
                    <a:lnTo>
                      <a:pt x="2172" y="2939"/>
                    </a:lnTo>
                    <a:lnTo>
                      <a:pt x="2282" y="2811"/>
                    </a:lnTo>
                    <a:lnTo>
                      <a:pt x="2355" y="2683"/>
                    </a:lnTo>
                    <a:lnTo>
                      <a:pt x="2428" y="2537"/>
                    </a:lnTo>
                    <a:lnTo>
                      <a:pt x="2464" y="2373"/>
                    </a:lnTo>
                    <a:lnTo>
                      <a:pt x="2519" y="2227"/>
                    </a:lnTo>
                    <a:lnTo>
                      <a:pt x="2537" y="2063"/>
                    </a:lnTo>
                    <a:lnTo>
                      <a:pt x="2574" y="1734"/>
                    </a:lnTo>
                    <a:lnTo>
                      <a:pt x="2555" y="1442"/>
                    </a:lnTo>
                    <a:lnTo>
                      <a:pt x="2501" y="1150"/>
                    </a:lnTo>
                    <a:lnTo>
                      <a:pt x="2446" y="876"/>
                    </a:lnTo>
                    <a:lnTo>
                      <a:pt x="2355" y="621"/>
                    </a:lnTo>
                    <a:lnTo>
                      <a:pt x="2300" y="511"/>
                    </a:lnTo>
                    <a:lnTo>
                      <a:pt x="2227" y="402"/>
                    </a:lnTo>
                    <a:lnTo>
                      <a:pt x="2154" y="311"/>
                    </a:lnTo>
                    <a:lnTo>
                      <a:pt x="2081" y="219"/>
                    </a:lnTo>
                    <a:lnTo>
                      <a:pt x="1990" y="146"/>
                    </a:lnTo>
                    <a:lnTo>
                      <a:pt x="1880" y="92"/>
                    </a:lnTo>
                    <a:lnTo>
                      <a:pt x="1752" y="37"/>
                    </a:lnTo>
                    <a:lnTo>
                      <a:pt x="1625" y="19"/>
                    </a:lnTo>
                    <a:lnTo>
                      <a:pt x="1497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79;p40">
                <a:extLst>
                  <a:ext uri="{FF2B5EF4-FFF2-40B4-BE49-F238E27FC236}">
                    <a16:creationId xmlns:a16="http://schemas.microsoft.com/office/drawing/2014/main" id="{058DC26E-2DFE-BC81-048F-D539F1B76B38}"/>
                  </a:ext>
                </a:extLst>
              </p:cNvPr>
              <p:cNvSpPr/>
              <p:nvPr/>
            </p:nvSpPr>
            <p:spPr>
              <a:xfrm>
                <a:off x="7927623" y="1313201"/>
                <a:ext cx="30414" cy="64318"/>
              </a:xfrm>
              <a:custGeom>
                <a:avLst/>
                <a:gdLst/>
                <a:ahLst/>
                <a:cxnLst/>
                <a:rect l="l" t="t" r="r" b="b"/>
                <a:pathLst>
                  <a:path w="950" h="2009" extrusionOk="0">
                    <a:moveTo>
                      <a:pt x="749" y="0"/>
                    </a:moveTo>
                    <a:lnTo>
                      <a:pt x="621" y="37"/>
                    </a:lnTo>
                    <a:lnTo>
                      <a:pt x="512" y="73"/>
                    </a:lnTo>
                    <a:lnTo>
                      <a:pt x="402" y="146"/>
                    </a:lnTo>
                    <a:lnTo>
                      <a:pt x="311" y="238"/>
                    </a:lnTo>
                    <a:lnTo>
                      <a:pt x="238" y="329"/>
                    </a:lnTo>
                    <a:lnTo>
                      <a:pt x="165" y="439"/>
                    </a:lnTo>
                    <a:lnTo>
                      <a:pt x="110" y="548"/>
                    </a:lnTo>
                    <a:lnTo>
                      <a:pt x="37" y="731"/>
                    </a:lnTo>
                    <a:lnTo>
                      <a:pt x="1" y="895"/>
                    </a:lnTo>
                    <a:lnTo>
                      <a:pt x="1" y="1077"/>
                    </a:lnTo>
                    <a:lnTo>
                      <a:pt x="1" y="1260"/>
                    </a:lnTo>
                    <a:lnTo>
                      <a:pt x="19" y="1424"/>
                    </a:lnTo>
                    <a:lnTo>
                      <a:pt x="55" y="1607"/>
                    </a:lnTo>
                    <a:lnTo>
                      <a:pt x="165" y="1953"/>
                    </a:lnTo>
                    <a:lnTo>
                      <a:pt x="201" y="1990"/>
                    </a:lnTo>
                    <a:lnTo>
                      <a:pt x="220" y="2008"/>
                    </a:lnTo>
                    <a:lnTo>
                      <a:pt x="293" y="2008"/>
                    </a:lnTo>
                    <a:lnTo>
                      <a:pt x="329" y="1990"/>
                    </a:lnTo>
                    <a:lnTo>
                      <a:pt x="347" y="1972"/>
                    </a:lnTo>
                    <a:lnTo>
                      <a:pt x="366" y="1935"/>
                    </a:lnTo>
                    <a:lnTo>
                      <a:pt x="366" y="1880"/>
                    </a:lnTo>
                    <a:lnTo>
                      <a:pt x="274" y="1643"/>
                    </a:lnTo>
                    <a:lnTo>
                      <a:pt x="220" y="1406"/>
                    </a:lnTo>
                    <a:lnTo>
                      <a:pt x="183" y="1169"/>
                    </a:lnTo>
                    <a:lnTo>
                      <a:pt x="183" y="1041"/>
                    </a:lnTo>
                    <a:lnTo>
                      <a:pt x="201" y="913"/>
                    </a:lnTo>
                    <a:lnTo>
                      <a:pt x="220" y="804"/>
                    </a:lnTo>
                    <a:lnTo>
                      <a:pt x="274" y="676"/>
                    </a:lnTo>
                    <a:lnTo>
                      <a:pt x="329" y="548"/>
                    </a:lnTo>
                    <a:lnTo>
                      <a:pt x="402" y="439"/>
                    </a:lnTo>
                    <a:lnTo>
                      <a:pt x="475" y="329"/>
                    </a:lnTo>
                    <a:lnTo>
                      <a:pt x="585" y="256"/>
                    </a:lnTo>
                    <a:lnTo>
                      <a:pt x="712" y="201"/>
                    </a:lnTo>
                    <a:lnTo>
                      <a:pt x="840" y="201"/>
                    </a:lnTo>
                    <a:lnTo>
                      <a:pt x="877" y="183"/>
                    </a:lnTo>
                    <a:lnTo>
                      <a:pt x="913" y="165"/>
                    </a:lnTo>
                    <a:lnTo>
                      <a:pt x="931" y="146"/>
                    </a:lnTo>
                    <a:lnTo>
                      <a:pt x="950" y="110"/>
                    </a:lnTo>
                    <a:lnTo>
                      <a:pt x="950" y="73"/>
                    </a:lnTo>
                    <a:lnTo>
                      <a:pt x="950" y="37"/>
                    </a:lnTo>
                    <a:lnTo>
                      <a:pt x="913" y="19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80;p40">
                <a:extLst>
                  <a:ext uri="{FF2B5EF4-FFF2-40B4-BE49-F238E27FC236}">
                    <a16:creationId xmlns:a16="http://schemas.microsoft.com/office/drawing/2014/main" id="{6EDB5A49-393B-997E-CA2A-4363468D2E63}"/>
                  </a:ext>
                </a:extLst>
              </p:cNvPr>
              <p:cNvSpPr/>
              <p:nvPr/>
            </p:nvSpPr>
            <p:spPr>
              <a:xfrm>
                <a:off x="7718429" y="1349444"/>
                <a:ext cx="78917" cy="78309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46" extrusionOk="0">
                    <a:moveTo>
                      <a:pt x="1260" y="183"/>
                    </a:moveTo>
                    <a:lnTo>
                      <a:pt x="1479" y="201"/>
                    </a:lnTo>
                    <a:lnTo>
                      <a:pt x="1661" y="274"/>
                    </a:lnTo>
                    <a:lnTo>
                      <a:pt x="1844" y="365"/>
                    </a:lnTo>
                    <a:lnTo>
                      <a:pt x="1990" y="511"/>
                    </a:lnTo>
                    <a:lnTo>
                      <a:pt x="2118" y="657"/>
                    </a:lnTo>
                    <a:lnTo>
                      <a:pt x="2209" y="840"/>
                    </a:lnTo>
                    <a:lnTo>
                      <a:pt x="2264" y="1040"/>
                    </a:lnTo>
                    <a:lnTo>
                      <a:pt x="2282" y="1259"/>
                    </a:lnTo>
                    <a:lnTo>
                      <a:pt x="2245" y="1460"/>
                    </a:lnTo>
                    <a:lnTo>
                      <a:pt x="2191" y="1661"/>
                    </a:lnTo>
                    <a:lnTo>
                      <a:pt x="2081" y="1825"/>
                    </a:lnTo>
                    <a:lnTo>
                      <a:pt x="1953" y="1990"/>
                    </a:lnTo>
                    <a:lnTo>
                      <a:pt x="1789" y="2099"/>
                    </a:lnTo>
                    <a:lnTo>
                      <a:pt x="1607" y="2190"/>
                    </a:lnTo>
                    <a:lnTo>
                      <a:pt x="1406" y="2245"/>
                    </a:lnTo>
                    <a:lnTo>
                      <a:pt x="1205" y="2263"/>
                    </a:lnTo>
                    <a:lnTo>
                      <a:pt x="986" y="2245"/>
                    </a:lnTo>
                    <a:lnTo>
                      <a:pt x="803" y="2172"/>
                    </a:lnTo>
                    <a:lnTo>
                      <a:pt x="621" y="2081"/>
                    </a:lnTo>
                    <a:lnTo>
                      <a:pt x="475" y="1935"/>
                    </a:lnTo>
                    <a:lnTo>
                      <a:pt x="347" y="1789"/>
                    </a:lnTo>
                    <a:lnTo>
                      <a:pt x="256" y="1606"/>
                    </a:lnTo>
                    <a:lnTo>
                      <a:pt x="201" y="1405"/>
                    </a:lnTo>
                    <a:lnTo>
                      <a:pt x="183" y="1186"/>
                    </a:lnTo>
                    <a:lnTo>
                      <a:pt x="219" y="986"/>
                    </a:lnTo>
                    <a:lnTo>
                      <a:pt x="274" y="785"/>
                    </a:lnTo>
                    <a:lnTo>
                      <a:pt x="384" y="621"/>
                    </a:lnTo>
                    <a:lnTo>
                      <a:pt x="511" y="456"/>
                    </a:lnTo>
                    <a:lnTo>
                      <a:pt x="676" y="347"/>
                    </a:lnTo>
                    <a:lnTo>
                      <a:pt x="858" y="256"/>
                    </a:lnTo>
                    <a:lnTo>
                      <a:pt x="1059" y="183"/>
                    </a:lnTo>
                    <a:close/>
                    <a:moveTo>
                      <a:pt x="1150" y="0"/>
                    </a:moveTo>
                    <a:lnTo>
                      <a:pt x="1023" y="18"/>
                    </a:lnTo>
                    <a:lnTo>
                      <a:pt x="895" y="37"/>
                    </a:lnTo>
                    <a:lnTo>
                      <a:pt x="785" y="73"/>
                    </a:lnTo>
                    <a:lnTo>
                      <a:pt x="676" y="128"/>
                    </a:lnTo>
                    <a:lnTo>
                      <a:pt x="584" y="183"/>
                    </a:lnTo>
                    <a:lnTo>
                      <a:pt x="475" y="256"/>
                    </a:lnTo>
                    <a:lnTo>
                      <a:pt x="384" y="329"/>
                    </a:lnTo>
                    <a:lnTo>
                      <a:pt x="311" y="420"/>
                    </a:lnTo>
                    <a:lnTo>
                      <a:pt x="238" y="511"/>
                    </a:lnTo>
                    <a:lnTo>
                      <a:pt x="165" y="602"/>
                    </a:lnTo>
                    <a:lnTo>
                      <a:pt x="110" y="712"/>
                    </a:lnTo>
                    <a:lnTo>
                      <a:pt x="73" y="821"/>
                    </a:lnTo>
                    <a:lnTo>
                      <a:pt x="37" y="931"/>
                    </a:lnTo>
                    <a:lnTo>
                      <a:pt x="19" y="1059"/>
                    </a:lnTo>
                    <a:lnTo>
                      <a:pt x="0" y="1186"/>
                    </a:lnTo>
                    <a:lnTo>
                      <a:pt x="0" y="1314"/>
                    </a:lnTo>
                    <a:lnTo>
                      <a:pt x="19" y="1442"/>
                    </a:lnTo>
                    <a:lnTo>
                      <a:pt x="55" y="1551"/>
                    </a:lnTo>
                    <a:lnTo>
                      <a:pt x="92" y="1661"/>
                    </a:lnTo>
                    <a:lnTo>
                      <a:pt x="128" y="1771"/>
                    </a:lnTo>
                    <a:lnTo>
                      <a:pt x="201" y="1880"/>
                    </a:lnTo>
                    <a:lnTo>
                      <a:pt x="256" y="1971"/>
                    </a:lnTo>
                    <a:lnTo>
                      <a:pt x="347" y="2063"/>
                    </a:lnTo>
                    <a:lnTo>
                      <a:pt x="420" y="2136"/>
                    </a:lnTo>
                    <a:lnTo>
                      <a:pt x="511" y="2227"/>
                    </a:lnTo>
                    <a:lnTo>
                      <a:pt x="621" y="2282"/>
                    </a:lnTo>
                    <a:lnTo>
                      <a:pt x="712" y="2336"/>
                    </a:lnTo>
                    <a:lnTo>
                      <a:pt x="840" y="2373"/>
                    </a:lnTo>
                    <a:lnTo>
                      <a:pt x="949" y="2409"/>
                    </a:lnTo>
                    <a:lnTo>
                      <a:pt x="1077" y="2446"/>
                    </a:lnTo>
                    <a:lnTo>
                      <a:pt x="1315" y="2446"/>
                    </a:lnTo>
                    <a:lnTo>
                      <a:pt x="1442" y="2428"/>
                    </a:lnTo>
                    <a:lnTo>
                      <a:pt x="1552" y="2409"/>
                    </a:lnTo>
                    <a:lnTo>
                      <a:pt x="1680" y="2373"/>
                    </a:lnTo>
                    <a:lnTo>
                      <a:pt x="1789" y="2318"/>
                    </a:lnTo>
                    <a:lnTo>
                      <a:pt x="1880" y="2263"/>
                    </a:lnTo>
                    <a:lnTo>
                      <a:pt x="1990" y="2190"/>
                    </a:lnTo>
                    <a:lnTo>
                      <a:pt x="2063" y="2117"/>
                    </a:lnTo>
                    <a:lnTo>
                      <a:pt x="2154" y="2026"/>
                    </a:lnTo>
                    <a:lnTo>
                      <a:pt x="2227" y="1935"/>
                    </a:lnTo>
                    <a:lnTo>
                      <a:pt x="2300" y="1844"/>
                    </a:lnTo>
                    <a:lnTo>
                      <a:pt x="2355" y="1734"/>
                    </a:lnTo>
                    <a:lnTo>
                      <a:pt x="2391" y="1624"/>
                    </a:lnTo>
                    <a:lnTo>
                      <a:pt x="2428" y="1497"/>
                    </a:lnTo>
                    <a:lnTo>
                      <a:pt x="2446" y="1387"/>
                    </a:lnTo>
                    <a:lnTo>
                      <a:pt x="2464" y="1259"/>
                    </a:lnTo>
                    <a:lnTo>
                      <a:pt x="2446" y="1132"/>
                    </a:lnTo>
                    <a:lnTo>
                      <a:pt x="2446" y="1004"/>
                    </a:lnTo>
                    <a:lnTo>
                      <a:pt x="2410" y="894"/>
                    </a:lnTo>
                    <a:lnTo>
                      <a:pt x="2373" y="785"/>
                    </a:lnTo>
                    <a:lnTo>
                      <a:pt x="2318" y="675"/>
                    </a:lnTo>
                    <a:lnTo>
                      <a:pt x="2264" y="566"/>
                    </a:lnTo>
                    <a:lnTo>
                      <a:pt x="2209" y="475"/>
                    </a:lnTo>
                    <a:lnTo>
                      <a:pt x="2118" y="383"/>
                    </a:lnTo>
                    <a:lnTo>
                      <a:pt x="2045" y="292"/>
                    </a:lnTo>
                    <a:lnTo>
                      <a:pt x="1953" y="219"/>
                    </a:lnTo>
                    <a:lnTo>
                      <a:pt x="1844" y="164"/>
                    </a:lnTo>
                    <a:lnTo>
                      <a:pt x="1734" y="110"/>
                    </a:lnTo>
                    <a:lnTo>
                      <a:pt x="1625" y="55"/>
                    </a:lnTo>
                    <a:lnTo>
                      <a:pt x="1515" y="37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81;p40">
                <a:extLst>
                  <a:ext uri="{FF2B5EF4-FFF2-40B4-BE49-F238E27FC236}">
                    <a16:creationId xmlns:a16="http://schemas.microsoft.com/office/drawing/2014/main" id="{EB2A63BD-B797-C621-6CE4-4AAE1D7AAB20}"/>
                  </a:ext>
                </a:extLst>
              </p:cNvPr>
              <p:cNvSpPr/>
              <p:nvPr/>
            </p:nvSpPr>
            <p:spPr>
              <a:xfrm>
                <a:off x="7792066" y="1364043"/>
                <a:ext cx="24556" cy="4677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461" extrusionOk="0">
                    <a:moveTo>
                      <a:pt x="310" y="0"/>
                    </a:moveTo>
                    <a:lnTo>
                      <a:pt x="274" y="19"/>
                    </a:lnTo>
                    <a:lnTo>
                      <a:pt x="256" y="55"/>
                    </a:lnTo>
                    <a:lnTo>
                      <a:pt x="237" y="92"/>
                    </a:lnTo>
                    <a:lnTo>
                      <a:pt x="256" y="128"/>
                    </a:lnTo>
                    <a:lnTo>
                      <a:pt x="274" y="201"/>
                    </a:lnTo>
                    <a:lnTo>
                      <a:pt x="274" y="274"/>
                    </a:lnTo>
                    <a:lnTo>
                      <a:pt x="256" y="402"/>
                    </a:lnTo>
                    <a:lnTo>
                      <a:pt x="201" y="511"/>
                    </a:lnTo>
                    <a:lnTo>
                      <a:pt x="128" y="639"/>
                    </a:lnTo>
                    <a:lnTo>
                      <a:pt x="73" y="767"/>
                    </a:lnTo>
                    <a:lnTo>
                      <a:pt x="18" y="895"/>
                    </a:lnTo>
                    <a:lnTo>
                      <a:pt x="0" y="968"/>
                    </a:lnTo>
                    <a:lnTo>
                      <a:pt x="0" y="1022"/>
                    </a:lnTo>
                    <a:lnTo>
                      <a:pt x="18" y="1095"/>
                    </a:lnTo>
                    <a:lnTo>
                      <a:pt x="37" y="1168"/>
                    </a:lnTo>
                    <a:lnTo>
                      <a:pt x="91" y="1260"/>
                    </a:lnTo>
                    <a:lnTo>
                      <a:pt x="146" y="1333"/>
                    </a:lnTo>
                    <a:lnTo>
                      <a:pt x="237" y="1388"/>
                    </a:lnTo>
                    <a:lnTo>
                      <a:pt x="310" y="1442"/>
                    </a:lnTo>
                    <a:lnTo>
                      <a:pt x="402" y="1461"/>
                    </a:lnTo>
                    <a:lnTo>
                      <a:pt x="511" y="1461"/>
                    </a:lnTo>
                    <a:lnTo>
                      <a:pt x="602" y="1442"/>
                    </a:lnTo>
                    <a:lnTo>
                      <a:pt x="694" y="1406"/>
                    </a:lnTo>
                    <a:lnTo>
                      <a:pt x="730" y="1388"/>
                    </a:lnTo>
                    <a:lnTo>
                      <a:pt x="767" y="1351"/>
                    </a:lnTo>
                    <a:lnTo>
                      <a:pt x="767" y="1315"/>
                    </a:lnTo>
                    <a:lnTo>
                      <a:pt x="748" y="1260"/>
                    </a:lnTo>
                    <a:lnTo>
                      <a:pt x="730" y="1223"/>
                    </a:lnTo>
                    <a:lnTo>
                      <a:pt x="712" y="1205"/>
                    </a:lnTo>
                    <a:lnTo>
                      <a:pt x="621" y="1205"/>
                    </a:lnTo>
                    <a:lnTo>
                      <a:pt x="548" y="1223"/>
                    </a:lnTo>
                    <a:lnTo>
                      <a:pt x="493" y="1242"/>
                    </a:lnTo>
                    <a:lnTo>
                      <a:pt x="420" y="1242"/>
                    </a:lnTo>
                    <a:lnTo>
                      <a:pt x="365" y="1223"/>
                    </a:lnTo>
                    <a:lnTo>
                      <a:pt x="310" y="1187"/>
                    </a:lnTo>
                    <a:lnTo>
                      <a:pt x="274" y="1132"/>
                    </a:lnTo>
                    <a:lnTo>
                      <a:pt x="237" y="1077"/>
                    </a:lnTo>
                    <a:lnTo>
                      <a:pt x="219" y="1004"/>
                    </a:lnTo>
                    <a:lnTo>
                      <a:pt x="219" y="895"/>
                    </a:lnTo>
                    <a:lnTo>
                      <a:pt x="256" y="803"/>
                    </a:lnTo>
                    <a:lnTo>
                      <a:pt x="365" y="621"/>
                    </a:lnTo>
                    <a:lnTo>
                      <a:pt x="438" y="493"/>
                    </a:lnTo>
                    <a:lnTo>
                      <a:pt x="475" y="347"/>
                    </a:lnTo>
                    <a:lnTo>
                      <a:pt x="493" y="201"/>
                    </a:lnTo>
                    <a:lnTo>
                      <a:pt x="475" y="146"/>
                    </a:lnTo>
                    <a:lnTo>
                      <a:pt x="456" y="55"/>
                    </a:lnTo>
                    <a:lnTo>
                      <a:pt x="420" y="19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042B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82;p40">
                <a:extLst>
                  <a:ext uri="{FF2B5EF4-FFF2-40B4-BE49-F238E27FC236}">
                    <a16:creationId xmlns:a16="http://schemas.microsoft.com/office/drawing/2014/main" id="{E40EA815-2C7B-79E8-B07A-B93C8C8476ED}"/>
                  </a:ext>
                </a:extLst>
              </p:cNvPr>
              <p:cNvSpPr/>
              <p:nvPr/>
            </p:nvSpPr>
            <p:spPr>
              <a:xfrm>
                <a:off x="7808427" y="1324887"/>
                <a:ext cx="78917" cy="78917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60" y="183"/>
                    </a:moveTo>
                    <a:lnTo>
                      <a:pt x="1479" y="220"/>
                    </a:lnTo>
                    <a:lnTo>
                      <a:pt x="1661" y="274"/>
                    </a:lnTo>
                    <a:lnTo>
                      <a:pt x="1844" y="384"/>
                    </a:lnTo>
                    <a:lnTo>
                      <a:pt x="1990" y="512"/>
                    </a:lnTo>
                    <a:lnTo>
                      <a:pt x="2117" y="676"/>
                    </a:lnTo>
                    <a:lnTo>
                      <a:pt x="2209" y="858"/>
                    </a:lnTo>
                    <a:lnTo>
                      <a:pt x="2263" y="1059"/>
                    </a:lnTo>
                    <a:lnTo>
                      <a:pt x="2282" y="1260"/>
                    </a:lnTo>
                    <a:lnTo>
                      <a:pt x="2245" y="1479"/>
                    </a:lnTo>
                    <a:lnTo>
                      <a:pt x="2190" y="1661"/>
                    </a:lnTo>
                    <a:lnTo>
                      <a:pt x="2081" y="1844"/>
                    </a:lnTo>
                    <a:lnTo>
                      <a:pt x="1953" y="1990"/>
                    </a:lnTo>
                    <a:lnTo>
                      <a:pt x="1789" y="2118"/>
                    </a:lnTo>
                    <a:lnTo>
                      <a:pt x="1606" y="2209"/>
                    </a:lnTo>
                    <a:lnTo>
                      <a:pt x="1406" y="2264"/>
                    </a:lnTo>
                    <a:lnTo>
                      <a:pt x="1205" y="2282"/>
                    </a:lnTo>
                    <a:lnTo>
                      <a:pt x="986" y="2245"/>
                    </a:lnTo>
                    <a:lnTo>
                      <a:pt x="803" y="2191"/>
                    </a:lnTo>
                    <a:lnTo>
                      <a:pt x="621" y="2081"/>
                    </a:lnTo>
                    <a:lnTo>
                      <a:pt x="475" y="1953"/>
                    </a:lnTo>
                    <a:lnTo>
                      <a:pt x="347" y="1789"/>
                    </a:lnTo>
                    <a:lnTo>
                      <a:pt x="256" y="1607"/>
                    </a:lnTo>
                    <a:lnTo>
                      <a:pt x="201" y="1406"/>
                    </a:lnTo>
                    <a:lnTo>
                      <a:pt x="183" y="1205"/>
                    </a:lnTo>
                    <a:lnTo>
                      <a:pt x="219" y="986"/>
                    </a:lnTo>
                    <a:lnTo>
                      <a:pt x="274" y="804"/>
                    </a:lnTo>
                    <a:lnTo>
                      <a:pt x="383" y="621"/>
                    </a:lnTo>
                    <a:lnTo>
                      <a:pt x="511" y="475"/>
                    </a:lnTo>
                    <a:lnTo>
                      <a:pt x="676" y="347"/>
                    </a:lnTo>
                    <a:lnTo>
                      <a:pt x="858" y="256"/>
                    </a:lnTo>
                    <a:lnTo>
                      <a:pt x="1059" y="201"/>
                    </a:lnTo>
                    <a:lnTo>
                      <a:pt x="1260" y="183"/>
                    </a:lnTo>
                    <a:close/>
                    <a:moveTo>
                      <a:pt x="1278" y="0"/>
                    </a:moveTo>
                    <a:lnTo>
                      <a:pt x="1150" y="19"/>
                    </a:lnTo>
                    <a:lnTo>
                      <a:pt x="1022" y="19"/>
                    </a:lnTo>
                    <a:lnTo>
                      <a:pt x="913" y="55"/>
                    </a:lnTo>
                    <a:lnTo>
                      <a:pt x="785" y="92"/>
                    </a:lnTo>
                    <a:lnTo>
                      <a:pt x="676" y="147"/>
                    </a:lnTo>
                    <a:lnTo>
                      <a:pt x="584" y="201"/>
                    </a:lnTo>
                    <a:lnTo>
                      <a:pt x="475" y="274"/>
                    </a:lnTo>
                    <a:lnTo>
                      <a:pt x="383" y="347"/>
                    </a:lnTo>
                    <a:lnTo>
                      <a:pt x="310" y="420"/>
                    </a:lnTo>
                    <a:lnTo>
                      <a:pt x="237" y="512"/>
                    </a:lnTo>
                    <a:lnTo>
                      <a:pt x="164" y="621"/>
                    </a:lnTo>
                    <a:lnTo>
                      <a:pt x="110" y="731"/>
                    </a:lnTo>
                    <a:lnTo>
                      <a:pt x="73" y="840"/>
                    </a:lnTo>
                    <a:lnTo>
                      <a:pt x="37" y="950"/>
                    </a:lnTo>
                    <a:lnTo>
                      <a:pt x="18" y="1077"/>
                    </a:lnTo>
                    <a:lnTo>
                      <a:pt x="0" y="1205"/>
                    </a:lnTo>
                    <a:lnTo>
                      <a:pt x="18" y="1315"/>
                    </a:lnTo>
                    <a:lnTo>
                      <a:pt x="18" y="1442"/>
                    </a:lnTo>
                    <a:lnTo>
                      <a:pt x="55" y="1570"/>
                    </a:lnTo>
                    <a:lnTo>
                      <a:pt x="91" y="1680"/>
                    </a:lnTo>
                    <a:lnTo>
                      <a:pt x="146" y="1789"/>
                    </a:lnTo>
                    <a:lnTo>
                      <a:pt x="201" y="1880"/>
                    </a:lnTo>
                    <a:lnTo>
                      <a:pt x="256" y="1990"/>
                    </a:lnTo>
                    <a:lnTo>
                      <a:pt x="347" y="2081"/>
                    </a:lnTo>
                    <a:lnTo>
                      <a:pt x="420" y="2154"/>
                    </a:lnTo>
                    <a:lnTo>
                      <a:pt x="511" y="2227"/>
                    </a:lnTo>
                    <a:lnTo>
                      <a:pt x="621" y="2300"/>
                    </a:lnTo>
                    <a:lnTo>
                      <a:pt x="730" y="2355"/>
                    </a:lnTo>
                    <a:lnTo>
                      <a:pt x="840" y="2391"/>
                    </a:lnTo>
                    <a:lnTo>
                      <a:pt x="949" y="2428"/>
                    </a:lnTo>
                    <a:lnTo>
                      <a:pt x="1077" y="2446"/>
                    </a:lnTo>
                    <a:lnTo>
                      <a:pt x="1205" y="2465"/>
                    </a:lnTo>
                    <a:lnTo>
                      <a:pt x="1314" y="2465"/>
                    </a:lnTo>
                    <a:lnTo>
                      <a:pt x="1442" y="2446"/>
                    </a:lnTo>
                    <a:lnTo>
                      <a:pt x="1570" y="2410"/>
                    </a:lnTo>
                    <a:lnTo>
                      <a:pt x="1679" y="2373"/>
                    </a:lnTo>
                    <a:lnTo>
                      <a:pt x="1789" y="2337"/>
                    </a:lnTo>
                    <a:lnTo>
                      <a:pt x="1880" y="2264"/>
                    </a:lnTo>
                    <a:lnTo>
                      <a:pt x="1990" y="2209"/>
                    </a:lnTo>
                    <a:lnTo>
                      <a:pt x="2081" y="2118"/>
                    </a:lnTo>
                    <a:lnTo>
                      <a:pt x="2154" y="2045"/>
                    </a:lnTo>
                    <a:lnTo>
                      <a:pt x="2227" y="1953"/>
                    </a:lnTo>
                    <a:lnTo>
                      <a:pt x="2300" y="1844"/>
                    </a:lnTo>
                    <a:lnTo>
                      <a:pt x="2355" y="1753"/>
                    </a:lnTo>
                    <a:lnTo>
                      <a:pt x="2391" y="1625"/>
                    </a:lnTo>
                    <a:lnTo>
                      <a:pt x="2428" y="1515"/>
                    </a:lnTo>
                    <a:lnTo>
                      <a:pt x="2446" y="1388"/>
                    </a:lnTo>
                    <a:lnTo>
                      <a:pt x="2464" y="1278"/>
                    </a:lnTo>
                    <a:lnTo>
                      <a:pt x="2464" y="1150"/>
                    </a:lnTo>
                    <a:lnTo>
                      <a:pt x="2446" y="1023"/>
                    </a:lnTo>
                    <a:lnTo>
                      <a:pt x="2409" y="913"/>
                    </a:lnTo>
                    <a:lnTo>
                      <a:pt x="2373" y="785"/>
                    </a:lnTo>
                    <a:lnTo>
                      <a:pt x="2336" y="676"/>
                    </a:lnTo>
                    <a:lnTo>
                      <a:pt x="2263" y="585"/>
                    </a:lnTo>
                    <a:lnTo>
                      <a:pt x="2209" y="475"/>
                    </a:lnTo>
                    <a:lnTo>
                      <a:pt x="2117" y="402"/>
                    </a:lnTo>
                    <a:lnTo>
                      <a:pt x="2044" y="311"/>
                    </a:lnTo>
                    <a:lnTo>
                      <a:pt x="1953" y="238"/>
                    </a:lnTo>
                    <a:lnTo>
                      <a:pt x="1844" y="183"/>
                    </a:lnTo>
                    <a:lnTo>
                      <a:pt x="1734" y="128"/>
                    </a:lnTo>
                    <a:lnTo>
                      <a:pt x="1625" y="74"/>
                    </a:lnTo>
                    <a:lnTo>
                      <a:pt x="1515" y="37"/>
                    </a:lnTo>
                    <a:lnTo>
                      <a:pt x="1387" y="19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83;p40">
                <a:extLst>
                  <a:ext uri="{FF2B5EF4-FFF2-40B4-BE49-F238E27FC236}">
                    <a16:creationId xmlns:a16="http://schemas.microsoft.com/office/drawing/2014/main" id="{C28E7AE0-4A0E-ECA1-634C-F294D0E5CA7B}"/>
                  </a:ext>
                </a:extLst>
              </p:cNvPr>
              <p:cNvSpPr/>
              <p:nvPr/>
            </p:nvSpPr>
            <p:spPr>
              <a:xfrm>
                <a:off x="7788545" y="1362282"/>
                <a:ext cx="22827" cy="12902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03" extrusionOk="0">
                    <a:moveTo>
                      <a:pt x="475" y="1"/>
                    </a:moveTo>
                    <a:lnTo>
                      <a:pt x="384" y="19"/>
                    </a:lnTo>
                    <a:lnTo>
                      <a:pt x="293" y="37"/>
                    </a:lnTo>
                    <a:lnTo>
                      <a:pt x="220" y="74"/>
                    </a:lnTo>
                    <a:lnTo>
                      <a:pt x="147" y="128"/>
                    </a:lnTo>
                    <a:lnTo>
                      <a:pt x="74" y="201"/>
                    </a:lnTo>
                    <a:lnTo>
                      <a:pt x="19" y="274"/>
                    </a:lnTo>
                    <a:lnTo>
                      <a:pt x="1" y="311"/>
                    </a:lnTo>
                    <a:lnTo>
                      <a:pt x="1" y="347"/>
                    </a:lnTo>
                    <a:lnTo>
                      <a:pt x="55" y="384"/>
                    </a:lnTo>
                    <a:lnTo>
                      <a:pt x="74" y="402"/>
                    </a:lnTo>
                    <a:lnTo>
                      <a:pt x="110" y="402"/>
                    </a:lnTo>
                    <a:lnTo>
                      <a:pt x="128" y="384"/>
                    </a:lnTo>
                    <a:lnTo>
                      <a:pt x="147" y="366"/>
                    </a:lnTo>
                    <a:lnTo>
                      <a:pt x="201" y="293"/>
                    </a:lnTo>
                    <a:lnTo>
                      <a:pt x="238" y="256"/>
                    </a:lnTo>
                    <a:lnTo>
                      <a:pt x="293" y="220"/>
                    </a:lnTo>
                    <a:lnTo>
                      <a:pt x="347" y="183"/>
                    </a:lnTo>
                    <a:lnTo>
                      <a:pt x="420" y="165"/>
                    </a:lnTo>
                    <a:lnTo>
                      <a:pt x="493" y="165"/>
                    </a:lnTo>
                    <a:lnTo>
                      <a:pt x="548" y="183"/>
                    </a:lnTo>
                    <a:lnTo>
                      <a:pt x="621" y="201"/>
                    </a:lnTo>
                    <a:lnTo>
                      <a:pt x="694" y="201"/>
                    </a:lnTo>
                    <a:lnTo>
                      <a:pt x="712" y="183"/>
                    </a:lnTo>
                    <a:lnTo>
                      <a:pt x="712" y="147"/>
                    </a:lnTo>
                    <a:lnTo>
                      <a:pt x="712" y="92"/>
                    </a:lnTo>
                    <a:lnTo>
                      <a:pt x="694" y="74"/>
                    </a:lnTo>
                    <a:lnTo>
                      <a:pt x="676" y="55"/>
                    </a:lnTo>
                    <a:lnTo>
                      <a:pt x="585" y="19"/>
                    </a:lnTo>
                    <a:lnTo>
                      <a:pt x="4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84;p40">
                <a:extLst>
                  <a:ext uri="{FF2B5EF4-FFF2-40B4-BE49-F238E27FC236}">
                    <a16:creationId xmlns:a16="http://schemas.microsoft.com/office/drawing/2014/main" id="{725ACBD7-0BE7-37D0-3503-75CC769B5038}"/>
                  </a:ext>
                </a:extLst>
              </p:cNvPr>
              <p:cNvSpPr/>
              <p:nvPr/>
            </p:nvSpPr>
            <p:spPr>
              <a:xfrm>
                <a:off x="7879118" y="1313201"/>
                <a:ext cx="39186" cy="33936"/>
              </a:xfrm>
              <a:custGeom>
                <a:avLst/>
                <a:gdLst/>
                <a:ahLst/>
                <a:cxnLst/>
                <a:rect l="l" t="t" r="r" b="b"/>
                <a:pathLst>
                  <a:path w="1224" h="1060" extrusionOk="0">
                    <a:moveTo>
                      <a:pt x="1132" y="0"/>
                    </a:moveTo>
                    <a:lnTo>
                      <a:pt x="950" y="55"/>
                    </a:lnTo>
                    <a:lnTo>
                      <a:pt x="767" y="146"/>
                    </a:lnTo>
                    <a:lnTo>
                      <a:pt x="621" y="238"/>
                    </a:lnTo>
                    <a:lnTo>
                      <a:pt x="475" y="347"/>
                    </a:lnTo>
                    <a:lnTo>
                      <a:pt x="329" y="475"/>
                    </a:lnTo>
                    <a:lnTo>
                      <a:pt x="220" y="621"/>
                    </a:lnTo>
                    <a:lnTo>
                      <a:pt x="110" y="767"/>
                    </a:lnTo>
                    <a:lnTo>
                      <a:pt x="19" y="931"/>
                    </a:lnTo>
                    <a:lnTo>
                      <a:pt x="1" y="968"/>
                    </a:lnTo>
                    <a:lnTo>
                      <a:pt x="19" y="1004"/>
                    </a:lnTo>
                    <a:lnTo>
                      <a:pt x="55" y="1059"/>
                    </a:lnTo>
                    <a:lnTo>
                      <a:pt x="128" y="1059"/>
                    </a:lnTo>
                    <a:lnTo>
                      <a:pt x="147" y="1023"/>
                    </a:lnTo>
                    <a:lnTo>
                      <a:pt x="238" y="877"/>
                    </a:lnTo>
                    <a:lnTo>
                      <a:pt x="329" y="731"/>
                    </a:lnTo>
                    <a:lnTo>
                      <a:pt x="439" y="603"/>
                    </a:lnTo>
                    <a:lnTo>
                      <a:pt x="566" y="475"/>
                    </a:lnTo>
                    <a:lnTo>
                      <a:pt x="694" y="384"/>
                    </a:lnTo>
                    <a:lnTo>
                      <a:pt x="840" y="292"/>
                    </a:lnTo>
                    <a:lnTo>
                      <a:pt x="1005" y="219"/>
                    </a:lnTo>
                    <a:lnTo>
                      <a:pt x="1169" y="165"/>
                    </a:lnTo>
                    <a:lnTo>
                      <a:pt x="1187" y="146"/>
                    </a:lnTo>
                    <a:lnTo>
                      <a:pt x="1224" y="110"/>
                    </a:lnTo>
                    <a:lnTo>
                      <a:pt x="1224" y="55"/>
                    </a:lnTo>
                    <a:lnTo>
                      <a:pt x="1205" y="37"/>
                    </a:lnTo>
                    <a:lnTo>
                      <a:pt x="1187" y="19"/>
                    </a:lnTo>
                    <a:lnTo>
                      <a:pt x="116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85;p40">
                <a:extLst>
                  <a:ext uri="{FF2B5EF4-FFF2-40B4-BE49-F238E27FC236}">
                    <a16:creationId xmlns:a16="http://schemas.microsoft.com/office/drawing/2014/main" id="{9C0C7799-A11F-177C-482A-5282DBC75DA4}"/>
                  </a:ext>
                </a:extLst>
              </p:cNvPr>
              <p:cNvSpPr/>
              <p:nvPr/>
            </p:nvSpPr>
            <p:spPr>
              <a:xfrm>
                <a:off x="7243340" y="2080476"/>
                <a:ext cx="434187" cy="417251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13033" extrusionOk="0">
                    <a:moveTo>
                      <a:pt x="92" y="0"/>
                    </a:moveTo>
                    <a:lnTo>
                      <a:pt x="55" y="493"/>
                    </a:lnTo>
                    <a:lnTo>
                      <a:pt x="37" y="1059"/>
                    </a:lnTo>
                    <a:lnTo>
                      <a:pt x="19" y="1789"/>
                    </a:lnTo>
                    <a:lnTo>
                      <a:pt x="1" y="2665"/>
                    </a:lnTo>
                    <a:lnTo>
                      <a:pt x="37" y="3651"/>
                    </a:lnTo>
                    <a:lnTo>
                      <a:pt x="74" y="4180"/>
                    </a:lnTo>
                    <a:lnTo>
                      <a:pt x="110" y="4727"/>
                    </a:lnTo>
                    <a:lnTo>
                      <a:pt x="165" y="5275"/>
                    </a:lnTo>
                    <a:lnTo>
                      <a:pt x="238" y="5841"/>
                    </a:lnTo>
                    <a:lnTo>
                      <a:pt x="329" y="6407"/>
                    </a:lnTo>
                    <a:lnTo>
                      <a:pt x="439" y="6972"/>
                    </a:lnTo>
                    <a:lnTo>
                      <a:pt x="585" y="7538"/>
                    </a:lnTo>
                    <a:lnTo>
                      <a:pt x="731" y="8086"/>
                    </a:lnTo>
                    <a:lnTo>
                      <a:pt x="895" y="8633"/>
                    </a:lnTo>
                    <a:lnTo>
                      <a:pt x="1096" y="9181"/>
                    </a:lnTo>
                    <a:lnTo>
                      <a:pt x="1315" y="9692"/>
                    </a:lnTo>
                    <a:lnTo>
                      <a:pt x="1570" y="10185"/>
                    </a:lnTo>
                    <a:lnTo>
                      <a:pt x="1862" y="10641"/>
                    </a:lnTo>
                    <a:lnTo>
                      <a:pt x="2008" y="10860"/>
                    </a:lnTo>
                    <a:lnTo>
                      <a:pt x="2173" y="11079"/>
                    </a:lnTo>
                    <a:lnTo>
                      <a:pt x="2337" y="11280"/>
                    </a:lnTo>
                    <a:lnTo>
                      <a:pt x="2501" y="11481"/>
                    </a:lnTo>
                    <a:lnTo>
                      <a:pt x="2702" y="11663"/>
                    </a:lnTo>
                    <a:lnTo>
                      <a:pt x="2884" y="11846"/>
                    </a:lnTo>
                    <a:lnTo>
                      <a:pt x="3085" y="12010"/>
                    </a:lnTo>
                    <a:lnTo>
                      <a:pt x="3304" y="12174"/>
                    </a:lnTo>
                    <a:lnTo>
                      <a:pt x="3523" y="12320"/>
                    </a:lnTo>
                    <a:lnTo>
                      <a:pt x="3742" y="12448"/>
                    </a:lnTo>
                    <a:lnTo>
                      <a:pt x="3980" y="12576"/>
                    </a:lnTo>
                    <a:lnTo>
                      <a:pt x="4235" y="12685"/>
                    </a:lnTo>
                    <a:lnTo>
                      <a:pt x="4491" y="12777"/>
                    </a:lnTo>
                    <a:lnTo>
                      <a:pt x="4746" y="12850"/>
                    </a:lnTo>
                    <a:lnTo>
                      <a:pt x="5020" y="12923"/>
                    </a:lnTo>
                    <a:lnTo>
                      <a:pt x="5294" y="12959"/>
                    </a:lnTo>
                    <a:lnTo>
                      <a:pt x="5549" y="12996"/>
                    </a:lnTo>
                    <a:lnTo>
                      <a:pt x="5805" y="13014"/>
                    </a:lnTo>
                    <a:lnTo>
                      <a:pt x="6060" y="13032"/>
                    </a:lnTo>
                    <a:lnTo>
                      <a:pt x="6316" y="13014"/>
                    </a:lnTo>
                    <a:lnTo>
                      <a:pt x="6553" y="12996"/>
                    </a:lnTo>
                    <a:lnTo>
                      <a:pt x="6809" y="12959"/>
                    </a:lnTo>
                    <a:lnTo>
                      <a:pt x="7046" y="12904"/>
                    </a:lnTo>
                    <a:lnTo>
                      <a:pt x="7265" y="12850"/>
                    </a:lnTo>
                    <a:lnTo>
                      <a:pt x="7502" y="12777"/>
                    </a:lnTo>
                    <a:lnTo>
                      <a:pt x="7721" y="12704"/>
                    </a:lnTo>
                    <a:lnTo>
                      <a:pt x="7940" y="12612"/>
                    </a:lnTo>
                    <a:lnTo>
                      <a:pt x="8159" y="12503"/>
                    </a:lnTo>
                    <a:lnTo>
                      <a:pt x="8579" y="12265"/>
                    </a:lnTo>
                    <a:lnTo>
                      <a:pt x="8981" y="11992"/>
                    </a:lnTo>
                    <a:lnTo>
                      <a:pt x="9382" y="11700"/>
                    </a:lnTo>
                    <a:lnTo>
                      <a:pt x="9747" y="11371"/>
                    </a:lnTo>
                    <a:lnTo>
                      <a:pt x="10094" y="11006"/>
                    </a:lnTo>
                    <a:lnTo>
                      <a:pt x="10441" y="10641"/>
                    </a:lnTo>
                    <a:lnTo>
                      <a:pt x="10751" y="10258"/>
                    </a:lnTo>
                    <a:lnTo>
                      <a:pt x="11061" y="9856"/>
                    </a:lnTo>
                    <a:lnTo>
                      <a:pt x="11335" y="9436"/>
                    </a:lnTo>
                    <a:lnTo>
                      <a:pt x="11609" y="9035"/>
                    </a:lnTo>
                    <a:lnTo>
                      <a:pt x="11864" y="8615"/>
                    </a:lnTo>
                    <a:lnTo>
                      <a:pt x="12102" y="8214"/>
                    </a:lnTo>
                    <a:lnTo>
                      <a:pt x="12321" y="7794"/>
                    </a:lnTo>
                    <a:lnTo>
                      <a:pt x="12704" y="7027"/>
                    </a:lnTo>
                    <a:lnTo>
                      <a:pt x="13014" y="6334"/>
                    </a:lnTo>
                    <a:lnTo>
                      <a:pt x="13251" y="5731"/>
                    </a:lnTo>
                    <a:lnTo>
                      <a:pt x="13434" y="5275"/>
                    </a:lnTo>
                    <a:lnTo>
                      <a:pt x="13562" y="4855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86;p40">
                <a:extLst>
                  <a:ext uri="{FF2B5EF4-FFF2-40B4-BE49-F238E27FC236}">
                    <a16:creationId xmlns:a16="http://schemas.microsoft.com/office/drawing/2014/main" id="{820E4553-6034-0467-CC12-CCDF65EA9D78}"/>
                  </a:ext>
                </a:extLst>
              </p:cNvPr>
              <p:cNvSpPr/>
              <p:nvPr/>
            </p:nvSpPr>
            <p:spPr>
              <a:xfrm>
                <a:off x="7175562" y="1666727"/>
                <a:ext cx="732183" cy="913356"/>
              </a:xfrm>
              <a:custGeom>
                <a:avLst/>
                <a:gdLst/>
                <a:ahLst/>
                <a:cxnLst/>
                <a:rect l="l" t="t" r="r" b="b"/>
                <a:pathLst>
                  <a:path w="22870" h="28529" extrusionOk="0">
                    <a:moveTo>
                      <a:pt x="11043" y="1"/>
                    </a:moveTo>
                    <a:lnTo>
                      <a:pt x="10477" y="37"/>
                    </a:lnTo>
                    <a:lnTo>
                      <a:pt x="9929" y="92"/>
                    </a:lnTo>
                    <a:lnTo>
                      <a:pt x="9364" y="183"/>
                    </a:lnTo>
                    <a:lnTo>
                      <a:pt x="8816" y="311"/>
                    </a:lnTo>
                    <a:lnTo>
                      <a:pt x="8250" y="457"/>
                    </a:lnTo>
                    <a:lnTo>
                      <a:pt x="7940" y="548"/>
                    </a:lnTo>
                    <a:lnTo>
                      <a:pt x="7812" y="585"/>
                    </a:lnTo>
                    <a:lnTo>
                      <a:pt x="7265" y="786"/>
                    </a:lnTo>
                    <a:lnTo>
                      <a:pt x="6735" y="1005"/>
                    </a:lnTo>
                    <a:lnTo>
                      <a:pt x="6224" y="1242"/>
                    </a:lnTo>
                    <a:lnTo>
                      <a:pt x="5731" y="1516"/>
                    </a:lnTo>
                    <a:lnTo>
                      <a:pt x="5257" y="1808"/>
                    </a:lnTo>
                    <a:lnTo>
                      <a:pt x="4782" y="2118"/>
                    </a:lnTo>
                    <a:lnTo>
                      <a:pt x="4344" y="2465"/>
                    </a:lnTo>
                    <a:lnTo>
                      <a:pt x="3925" y="2812"/>
                    </a:lnTo>
                    <a:lnTo>
                      <a:pt x="3505" y="3177"/>
                    </a:lnTo>
                    <a:lnTo>
                      <a:pt x="3121" y="3578"/>
                    </a:lnTo>
                    <a:lnTo>
                      <a:pt x="2756" y="3980"/>
                    </a:lnTo>
                    <a:lnTo>
                      <a:pt x="2410" y="4400"/>
                    </a:lnTo>
                    <a:lnTo>
                      <a:pt x="2081" y="4838"/>
                    </a:lnTo>
                    <a:lnTo>
                      <a:pt x="1789" y="5294"/>
                    </a:lnTo>
                    <a:lnTo>
                      <a:pt x="1497" y="5750"/>
                    </a:lnTo>
                    <a:lnTo>
                      <a:pt x="1242" y="6225"/>
                    </a:lnTo>
                    <a:lnTo>
                      <a:pt x="1004" y="6718"/>
                    </a:lnTo>
                    <a:lnTo>
                      <a:pt x="803" y="7229"/>
                    </a:lnTo>
                    <a:lnTo>
                      <a:pt x="603" y="7740"/>
                    </a:lnTo>
                    <a:lnTo>
                      <a:pt x="438" y="8251"/>
                    </a:lnTo>
                    <a:lnTo>
                      <a:pt x="311" y="8780"/>
                    </a:lnTo>
                    <a:lnTo>
                      <a:pt x="183" y="9309"/>
                    </a:lnTo>
                    <a:lnTo>
                      <a:pt x="92" y="9857"/>
                    </a:lnTo>
                    <a:lnTo>
                      <a:pt x="37" y="10404"/>
                    </a:lnTo>
                    <a:lnTo>
                      <a:pt x="0" y="10952"/>
                    </a:lnTo>
                    <a:lnTo>
                      <a:pt x="0" y="11518"/>
                    </a:lnTo>
                    <a:lnTo>
                      <a:pt x="0" y="12065"/>
                    </a:lnTo>
                    <a:lnTo>
                      <a:pt x="55" y="12631"/>
                    </a:lnTo>
                    <a:lnTo>
                      <a:pt x="128" y="13197"/>
                    </a:lnTo>
                    <a:lnTo>
                      <a:pt x="238" y="13763"/>
                    </a:lnTo>
                    <a:lnTo>
                      <a:pt x="365" y="14329"/>
                    </a:lnTo>
                    <a:lnTo>
                      <a:pt x="530" y="14876"/>
                    </a:lnTo>
                    <a:lnTo>
                      <a:pt x="639" y="15241"/>
                    </a:lnTo>
                    <a:lnTo>
                      <a:pt x="785" y="15606"/>
                    </a:lnTo>
                    <a:lnTo>
                      <a:pt x="931" y="15971"/>
                    </a:lnTo>
                    <a:lnTo>
                      <a:pt x="1077" y="16318"/>
                    </a:lnTo>
                    <a:lnTo>
                      <a:pt x="1242" y="16647"/>
                    </a:lnTo>
                    <a:lnTo>
                      <a:pt x="1424" y="16975"/>
                    </a:lnTo>
                    <a:lnTo>
                      <a:pt x="1607" y="17304"/>
                    </a:lnTo>
                    <a:lnTo>
                      <a:pt x="1807" y="17632"/>
                    </a:lnTo>
                    <a:lnTo>
                      <a:pt x="2008" y="17942"/>
                    </a:lnTo>
                    <a:lnTo>
                      <a:pt x="2227" y="18235"/>
                    </a:lnTo>
                    <a:lnTo>
                      <a:pt x="2446" y="18527"/>
                    </a:lnTo>
                    <a:lnTo>
                      <a:pt x="2683" y="18819"/>
                    </a:lnTo>
                    <a:lnTo>
                      <a:pt x="2921" y="19092"/>
                    </a:lnTo>
                    <a:lnTo>
                      <a:pt x="3176" y="19348"/>
                    </a:lnTo>
                    <a:lnTo>
                      <a:pt x="3432" y="19622"/>
                    </a:lnTo>
                    <a:lnTo>
                      <a:pt x="3706" y="19859"/>
                    </a:lnTo>
                    <a:lnTo>
                      <a:pt x="5111" y="21173"/>
                    </a:lnTo>
                    <a:lnTo>
                      <a:pt x="6516" y="22505"/>
                    </a:lnTo>
                    <a:lnTo>
                      <a:pt x="7903" y="23838"/>
                    </a:lnTo>
                    <a:lnTo>
                      <a:pt x="9254" y="25207"/>
                    </a:lnTo>
                    <a:lnTo>
                      <a:pt x="10185" y="26156"/>
                    </a:lnTo>
                    <a:lnTo>
                      <a:pt x="11098" y="27105"/>
                    </a:lnTo>
                    <a:lnTo>
                      <a:pt x="12430" y="28529"/>
                    </a:lnTo>
                    <a:lnTo>
                      <a:pt x="19055" y="26430"/>
                    </a:lnTo>
                    <a:lnTo>
                      <a:pt x="20424" y="25992"/>
                    </a:lnTo>
                    <a:lnTo>
                      <a:pt x="20844" y="23181"/>
                    </a:lnTo>
                    <a:lnTo>
                      <a:pt x="21008" y="22104"/>
                    </a:lnTo>
                    <a:lnTo>
                      <a:pt x="21173" y="21027"/>
                    </a:lnTo>
                    <a:lnTo>
                      <a:pt x="21373" y="19950"/>
                    </a:lnTo>
                    <a:lnTo>
                      <a:pt x="21556" y="18873"/>
                    </a:lnTo>
                    <a:lnTo>
                      <a:pt x="21811" y="17632"/>
                    </a:lnTo>
                    <a:lnTo>
                      <a:pt x="22049" y="16409"/>
                    </a:lnTo>
                    <a:lnTo>
                      <a:pt x="22596" y="13964"/>
                    </a:lnTo>
                    <a:lnTo>
                      <a:pt x="22669" y="13599"/>
                    </a:lnTo>
                    <a:lnTo>
                      <a:pt x="22724" y="13233"/>
                    </a:lnTo>
                    <a:lnTo>
                      <a:pt x="22779" y="12868"/>
                    </a:lnTo>
                    <a:lnTo>
                      <a:pt x="22815" y="12503"/>
                    </a:lnTo>
                    <a:lnTo>
                      <a:pt x="22852" y="12138"/>
                    </a:lnTo>
                    <a:lnTo>
                      <a:pt x="22870" y="11755"/>
                    </a:lnTo>
                    <a:lnTo>
                      <a:pt x="22870" y="11390"/>
                    </a:lnTo>
                    <a:lnTo>
                      <a:pt x="22870" y="11007"/>
                    </a:lnTo>
                    <a:lnTo>
                      <a:pt x="22852" y="10642"/>
                    </a:lnTo>
                    <a:lnTo>
                      <a:pt x="22815" y="10258"/>
                    </a:lnTo>
                    <a:lnTo>
                      <a:pt x="22760" y="9875"/>
                    </a:lnTo>
                    <a:lnTo>
                      <a:pt x="22706" y="9510"/>
                    </a:lnTo>
                    <a:lnTo>
                      <a:pt x="22633" y="9127"/>
                    </a:lnTo>
                    <a:lnTo>
                      <a:pt x="22541" y="8744"/>
                    </a:lnTo>
                    <a:lnTo>
                      <a:pt x="22450" y="8360"/>
                    </a:lnTo>
                    <a:lnTo>
                      <a:pt x="22341" y="7995"/>
                    </a:lnTo>
                    <a:lnTo>
                      <a:pt x="22158" y="7448"/>
                    </a:lnTo>
                    <a:lnTo>
                      <a:pt x="21939" y="6918"/>
                    </a:lnTo>
                    <a:lnTo>
                      <a:pt x="21702" y="6389"/>
                    </a:lnTo>
                    <a:lnTo>
                      <a:pt x="21446" y="5896"/>
                    </a:lnTo>
                    <a:lnTo>
                      <a:pt x="21154" y="5422"/>
                    </a:lnTo>
                    <a:lnTo>
                      <a:pt x="20844" y="4947"/>
                    </a:lnTo>
                    <a:lnTo>
                      <a:pt x="20534" y="4509"/>
                    </a:lnTo>
                    <a:lnTo>
                      <a:pt x="20187" y="4071"/>
                    </a:lnTo>
                    <a:lnTo>
                      <a:pt x="19822" y="3669"/>
                    </a:lnTo>
                    <a:lnTo>
                      <a:pt x="19439" y="3268"/>
                    </a:lnTo>
                    <a:lnTo>
                      <a:pt x="19037" y="2903"/>
                    </a:lnTo>
                    <a:lnTo>
                      <a:pt x="18617" y="2556"/>
                    </a:lnTo>
                    <a:lnTo>
                      <a:pt x="18198" y="2228"/>
                    </a:lnTo>
                    <a:lnTo>
                      <a:pt x="17741" y="1917"/>
                    </a:lnTo>
                    <a:lnTo>
                      <a:pt x="17285" y="1625"/>
                    </a:lnTo>
                    <a:lnTo>
                      <a:pt x="16810" y="1351"/>
                    </a:lnTo>
                    <a:lnTo>
                      <a:pt x="16336" y="1114"/>
                    </a:lnTo>
                    <a:lnTo>
                      <a:pt x="15843" y="895"/>
                    </a:lnTo>
                    <a:lnTo>
                      <a:pt x="15332" y="694"/>
                    </a:lnTo>
                    <a:lnTo>
                      <a:pt x="14821" y="530"/>
                    </a:lnTo>
                    <a:lnTo>
                      <a:pt x="14310" y="366"/>
                    </a:lnTo>
                    <a:lnTo>
                      <a:pt x="13781" y="238"/>
                    </a:lnTo>
                    <a:lnTo>
                      <a:pt x="13233" y="147"/>
                    </a:lnTo>
                    <a:lnTo>
                      <a:pt x="12685" y="74"/>
                    </a:lnTo>
                    <a:lnTo>
                      <a:pt x="12138" y="19"/>
                    </a:lnTo>
                    <a:lnTo>
                      <a:pt x="11590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87;p40">
                <a:extLst>
                  <a:ext uri="{FF2B5EF4-FFF2-40B4-BE49-F238E27FC236}">
                    <a16:creationId xmlns:a16="http://schemas.microsoft.com/office/drawing/2014/main" id="{28EBF9DA-3669-0474-023D-706F497D022B}"/>
                  </a:ext>
                </a:extLst>
              </p:cNvPr>
              <p:cNvSpPr/>
              <p:nvPr/>
            </p:nvSpPr>
            <p:spPr>
              <a:xfrm>
                <a:off x="7432076" y="2162855"/>
                <a:ext cx="242546" cy="393304"/>
              </a:xfrm>
              <a:custGeom>
                <a:avLst/>
                <a:gdLst/>
                <a:ahLst/>
                <a:cxnLst/>
                <a:rect l="l" t="t" r="r" b="b"/>
                <a:pathLst>
                  <a:path w="7576" h="12285" extrusionOk="0">
                    <a:moveTo>
                      <a:pt x="165" y="1"/>
                    </a:moveTo>
                    <a:lnTo>
                      <a:pt x="92" y="19"/>
                    </a:lnTo>
                    <a:lnTo>
                      <a:pt x="37" y="74"/>
                    </a:lnTo>
                    <a:lnTo>
                      <a:pt x="19" y="128"/>
                    </a:lnTo>
                    <a:lnTo>
                      <a:pt x="1" y="201"/>
                    </a:lnTo>
                    <a:lnTo>
                      <a:pt x="37" y="274"/>
                    </a:lnTo>
                    <a:lnTo>
                      <a:pt x="7210" y="12193"/>
                    </a:lnTo>
                    <a:lnTo>
                      <a:pt x="7247" y="12248"/>
                    </a:lnTo>
                    <a:lnTo>
                      <a:pt x="7302" y="12284"/>
                    </a:lnTo>
                    <a:lnTo>
                      <a:pt x="7411" y="12284"/>
                    </a:lnTo>
                    <a:lnTo>
                      <a:pt x="7484" y="12266"/>
                    </a:lnTo>
                    <a:lnTo>
                      <a:pt x="7539" y="12211"/>
                    </a:lnTo>
                    <a:lnTo>
                      <a:pt x="7576" y="12156"/>
                    </a:lnTo>
                    <a:lnTo>
                      <a:pt x="7576" y="12065"/>
                    </a:lnTo>
                    <a:lnTo>
                      <a:pt x="7539" y="12010"/>
                    </a:lnTo>
                    <a:lnTo>
                      <a:pt x="366" y="92"/>
                    </a:lnTo>
                    <a:lnTo>
                      <a:pt x="311" y="19"/>
                    </a:lnTo>
                    <a:lnTo>
                      <a:pt x="238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88;p40">
                <a:extLst>
                  <a:ext uri="{FF2B5EF4-FFF2-40B4-BE49-F238E27FC236}">
                    <a16:creationId xmlns:a16="http://schemas.microsoft.com/office/drawing/2014/main" id="{67BC318D-3421-595C-70A6-DD6AB8FEE31D}"/>
                  </a:ext>
                </a:extLst>
              </p:cNvPr>
              <p:cNvSpPr/>
              <p:nvPr/>
            </p:nvSpPr>
            <p:spPr>
              <a:xfrm>
                <a:off x="7664674" y="2093315"/>
                <a:ext cx="87081" cy="440046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13745" extrusionOk="0">
                    <a:moveTo>
                      <a:pt x="146" y="1"/>
                    </a:moveTo>
                    <a:lnTo>
                      <a:pt x="73" y="19"/>
                    </a:lnTo>
                    <a:lnTo>
                      <a:pt x="37" y="74"/>
                    </a:lnTo>
                    <a:lnTo>
                      <a:pt x="0" y="147"/>
                    </a:lnTo>
                    <a:lnTo>
                      <a:pt x="0" y="220"/>
                    </a:lnTo>
                    <a:lnTo>
                      <a:pt x="2355" y="13580"/>
                    </a:lnTo>
                    <a:lnTo>
                      <a:pt x="2373" y="13653"/>
                    </a:lnTo>
                    <a:lnTo>
                      <a:pt x="2428" y="13708"/>
                    </a:lnTo>
                    <a:lnTo>
                      <a:pt x="2482" y="13726"/>
                    </a:lnTo>
                    <a:lnTo>
                      <a:pt x="2555" y="13744"/>
                    </a:lnTo>
                    <a:lnTo>
                      <a:pt x="2574" y="13744"/>
                    </a:lnTo>
                    <a:lnTo>
                      <a:pt x="2647" y="13708"/>
                    </a:lnTo>
                    <a:lnTo>
                      <a:pt x="2702" y="13653"/>
                    </a:lnTo>
                    <a:lnTo>
                      <a:pt x="2720" y="13598"/>
                    </a:lnTo>
                    <a:lnTo>
                      <a:pt x="2720" y="13507"/>
                    </a:lnTo>
                    <a:lnTo>
                      <a:pt x="384" y="147"/>
                    </a:lnTo>
                    <a:lnTo>
                      <a:pt x="347" y="74"/>
                    </a:lnTo>
                    <a:lnTo>
                      <a:pt x="292" y="19"/>
                    </a:lnTo>
                    <a:lnTo>
                      <a:pt x="219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89;p40">
                <a:extLst>
                  <a:ext uri="{FF2B5EF4-FFF2-40B4-BE49-F238E27FC236}">
                    <a16:creationId xmlns:a16="http://schemas.microsoft.com/office/drawing/2014/main" id="{307E5AAB-8E82-D189-259D-BF1553D3BC73}"/>
                  </a:ext>
                </a:extLst>
              </p:cNvPr>
              <p:cNvSpPr/>
              <p:nvPr/>
            </p:nvSpPr>
            <p:spPr>
              <a:xfrm>
                <a:off x="7413378" y="2139483"/>
                <a:ext cx="58491" cy="5845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826" extrusionOk="0">
                    <a:moveTo>
                      <a:pt x="950" y="1"/>
                    </a:moveTo>
                    <a:lnTo>
                      <a:pt x="767" y="19"/>
                    </a:lnTo>
                    <a:lnTo>
                      <a:pt x="603" y="55"/>
                    </a:lnTo>
                    <a:lnTo>
                      <a:pt x="439" y="147"/>
                    </a:lnTo>
                    <a:lnTo>
                      <a:pt x="293" y="256"/>
                    </a:lnTo>
                    <a:lnTo>
                      <a:pt x="183" y="384"/>
                    </a:lnTo>
                    <a:lnTo>
                      <a:pt x="92" y="530"/>
                    </a:lnTo>
                    <a:lnTo>
                      <a:pt x="37" y="694"/>
                    </a:lnTo>
                    <a:lnTo>
                      <a:pt x="1" y="877"/>
                    </a:lnTo>
                    <a:lnTo>
                      <a:pt x="19" y="1059"/>
                    </a:lnTo>
                    <a:lnTo>
                      <a:pt x="74" y="1242"/>
                    </a:lnTo>
                    <a:lnTo>
                      <a:pt x="147" y="1406"/>
                    </a:lnTo>
                    <a:lnTo>
                      <a:pt x="256" y="1534"/>
                    </a:lnTo>
                    <a:lnTo>
                      <a:pt x="384" y="1662"/>
                    </a:lnTo>
                    <a:lnTo>
                      <a:pt x="530" y="1735"/>
                    </a:lnTo>
                    <a:lnTo>
                      <a:pt x="694" y="1808"/>
                    </a:lnTo>
                    <a:lnTo>
                      <a:pt x="877" y="1826"/>
                    </a:lnTo>
                    <a:lnTo>
                      <a:pt x="1060" y="1826"/>
                    </a:lnTo>
                    <a:lnTo>
                      <a:pt x="1242" y="1771"/>
                    </a:lnTo>
                    <a:lnTo>
                      <a:pt x="1406" y="1698"/>
                    </a:lnTo>
                    <a:lnTo>
                      <a:pt x="1534" y="1589"/>
                    </a:lnTo>
                    <a:lnTo>
                      <a:pt x="1662" y="1461"/>
                    </a:lnTo>
                    <a:lnTo>
                      <a:pt x="1753" y="1297"/>
                    </a:lnTo>
                    <a:lnTo>
                      <a:pt x="1808" y="1132"/>
                    </a:lnTo>
                    <a:lnTo>
                      <a:pt x="1826" y="950"/>
                    </a:lnTo>
                    <a:lnTo>
                      <a:pt x="1826" y="767"/>
                    </a:lnTo>
                    <a:lnTo>
                      <a:pt x="1771" y="603"/>
                    </a:lnTo>
                    <a:lnTo>
                      <a:pt x="1698" y="439"/>
                    </a:lnTo>
                    <a:lnTo>
                      <a:pt x="1589" y="293"/>
                    </a:lnTo>
                    <a:lnTo>
                      <a:pt x="1461" y="183"/>
                    </a:lnTo>
                    <a:lnTo>
                      <a:pt x="1315" y="92"/>
                    </a:lnTo>
                    <a:lnTo>
                      <a:pt x="1133" y="37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90;p40">
                <a:extLst>
                  <a:ext uri="{FF2B5EF4-FFF2-40B4-BE49-F238E27FC236}">
                    <a16:creationId xmlns:a16="http://schemas.microsoft.com/office/drawing/2014/main" id="{D8B78C70-232C-093C-B522-3EC6CBBB038B}"/>
                  </a:ext>
                </a:extLst>
              </p:cNvPr>
              <p:cNvSpPr/>
              <p:nvPr/>
            </p:nvSpPr>
            <p:spPr>
              <a:xfrm>
                <a:off x="7641878" y="2062931"/>
                <a:ext cx="58459" cy="58459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826" extrusionOk="0">
                    <a:moveTo>
                      <a:pt x="767" y="1"/>
                    </a:moveTo>
                    <a:lnTo>
                      <a:pt x="584" y="55"/>
                    </a:lnTo>
                    <a:lnTo>
                      <a:pt x="420" y="128"/>
                    </a:lnTo>
                    <a:lnTo>
                      <a:pt x="292" y="238"/>
                    </a:lnTo>
                    <a:lnTo>
                      <a:pt x="165" y="366"/>
                    </a:lnTo>
                    <a:lnTo>
                      <a:pt x="73" y="512"/>
                    </a:lnTo>
                    <a:lnTo>
                      <a:pt x="19" y="694"/>
                    </a:lnTo>
                    <a:lnTo>
                      <a:pt x="0" y="877"/>
                    </a:lnTo>
                    <a:lnTo>
                      <a:pt x="0" y="1059"/>
                    </a:lnTo>
                    <a:lnTo>
                      <a:pt x="55" y="1224"/>
                    </a:lnTo>
                    <a:lnTo>
                      <a:pt x="128" y="1388"/>
                    </a:lnTo>
                    <a:lnTo>
                      <a:pt x="238" y="1534"/>
                    </a:lnTo>
                    <a:lnTo>
                      <a:pt x="365" y="1643"/>
                    </a:lnTo>
                    <a:lnTo>
                      <a:pt x="511" y="1735"/>
                    </a:lnTo>
                    <a:lnTo>
                      <a:pt x="694" y="1789"/>
                    </a:lnTo>
                    <a:lnTo>
                      <a:pt x="876" y="1826"/>
                    </a:lnTo>
                    <a:lnTo>
                      <a:pt x="1059" y="1808"/>
                    </a:lnTo>
                    <a:lnTo>
                      <a:pt x="1223" y="1753"/>
                    </a:lnTo>
                    <a:lnTo>
                      <a:pt x="1388" y="1680"/>
                    </a:lnTo>
                    <a:lnTo>
                      <a:pt x="1534" y="1570"/>
                    </a:lnTo>
                    <a:lnTo>
                      <a:pt x="1643" y="1443"/>
                    </a:lnTo>
                    <a:lnTo>
                      <a:pt x="1734" y="1297"/>
                    </a:lnTo>
                    <a:lnTo>
                      <a:pt x="1789" y="1132"/>
                    </a:lnTo>
                    <a:lnTo>
                      <a:pt x="1826" y="950"/>
                    </a:lnTo>
                    <a:lnTo>
                      <a:pt x="1807" y="767"/>
                    </a:lnTo>
                    <a:lnTo>
                      <a:pt x="1753" y="585"/>
                    </a:lnTo>
                    <a:lnTo>
                      <a:pt x="1680" y="420"/>
                    </a:lnTo>
                    <a:lnTo>
                      <a:pt x="1570" y="293"/>
                    </a:lnTo>
                    <a:lnTo>
                      <a:pt x="1442" y="165"/>
                    </a:lnTo>
                    <a:lnTo>
                      <a:pt x="1296" y="92"/>
                    </a:lnTo>
                    <a:lnTo>
                      <a:pt x="1132" y="19"/>
                    </a:lnTo>
                    <a:lnTo>
                      <a:pt x="950" y="1"/>
                    </a:lnTo>
                    <a:close/>
                  </a:path>
                </a:pathLst>
              </a:custGeom>
              <a:solidFill>
                <a:srgbClr val="2222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91;p40">
                <a:extLst>
                  <a:ext uri="{FF2B5EF4-FFF2-40B4-BE49-F238E27FC236}">
                    <a16:creationId xmlns:a16="http://schemas.microsoft.com/office/drawing/2014/main" id="{31C4E246-72FD-57F3-56DB-04D3CDBB9CDC}"/>
                  </a:ext>
                </a:extLst>
              </p:cNvPr>
              <p:cNvSpPr/>
              <p:nvPr/>
            </p:nvSpPr>
            <p:spPr>
              <a:xfrm>
                <a:off x="7563567" y="2498868"/>
                <a:ext cx="299212" cy="153704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4801" extrusionOk="0">
                    <a:moveTo>
                      <a:pt x="8324" y="1"/>
                    </a:moveTo>
                    <a:lnTo>
                      <a:pt x="8214" y="37"/>
                    </a:lnTo>
                    <a:lnTo>
                      <a:pt x="402" y="2501"/>
                    </a:lnTo>
                    <a:lnTo>
                      <a:pt x="293" y="2556"/>
                    </a:lnTo>
                    <a:lnTo>
                      <a:pt x="201" y="2611"/>
                    </a:lnTo>
                    <a:lnTo>
                      <a:pt x="128" y="2684"/>
                    </a:lnTo>
                    <a:lnTo>
                      <a:pt x="55" y="2793"/>
                    </a:lnTo>
                    <a:lnTo>
                      <a:pt x="19" y="2884"/>
                    </a:lnTo>
                    <a:lnTo>
                      <a:pt x="1" y="2994"/>
                    </a:lnTo>
                    <a:lnTo>
                      <a:pt x="1" y="3103"/>
                    </a:lnTo>
                    <a:lnTo>
                      <a:pt x="19" y="3231"/>
                    </a:lnTo>
                    <a:lnTo>
                      <a:pt x="402" y="4399"/>
                    </a:lnTo>
                    <a:lnTo>
                      <a:pt x="439" y="4509"/>
                    </a:lnTo>
                    <a:lnTo>
                      <a:pt x="512" y="4600"/>
                    </a:lnTo>
                    <a:lnTo>
                      <a:pt x="585" y="4673"/>
                    </a:lnTo>
                    <a:lnTo>
                      <a:pt x="676" y="4746"/>
                    </a:lnTo>
                    <a:lnTo>
                      <a:pt x="785" y="4783"/>
                    </a:lnTo>
                    <a:lnTo>
                      <a:pt x="895" y="4801"/>
                    </a:lnTo>
                    <a:lnTo>
                      <a:pt x="1005" y="4801"/>
                    </a:lnTo>
                    <a:lnTo>
                      <a:pt x="1114" y="4783"/>
                    </a:lnTo>
                    <a:lnTo>
                      <a:pt x="8944" y="2319"/>
                    </a:lnTo>
                    <a:lnTo>
                      <a:pt x="9035" y="2264"/>
                    </a:lnTo>
                    <a:lnTo>
                      <a:pt x="9145" y="2191"/>
                    </a:lnTo>
                    <a:lnTo>
                      <a:pt x="9218" y="2118"/>
                    </a:lnTo>
                    <a:lnTo>
                      <a:pt x="9273" y="2027"/>
                    </a:lnTo>
                    <a:lnTo>
                      <a:pt x="9309" y="1917"/>
                    </a:lnTo>
                    <a:lnTo>
                      <a:pt x="9346" y="1807"/>
                    </a:lnTo>
                    <a:lnTo>
                      <a:pt x="9327" y="1698"/>
                    </a:lnTo>
                    <a:lnTo>
                      <a:pt x="9309" y="1588"/>
                    </a:lnTo>
                    <a:lnTo>
                      <a:pt x="8944" y="402"/>
                    </a:lnTo>
                    <a:lnTo>
                      <a:pt x="8889" y="293"/>
                    </a:lnTo>
                    <a:lnTo>
                      <a:pt x="8835" y="201"/>
                    </a:lnTo>
                    <a:lnTo>
                      <a:pt x="8743" y="128"/>
                    </a:lnTo>
                    <a:lnTo>
                      <a:pt x="8652" y="74"/>
                    </a:lnTo>
                    <a:lnTo>
                      <a:pt x="8561" y="37"/>
                    </a:lnTo>
                    <a:lnTo>
                      <a:pt x="845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92;p40">
                <a:extLst>
                  <a:ext uri="{FF2B5EF4-FFF2-40B4-BE49-F238E27FC236}">
                    <a16:creationId xmlns:a16="http://schemas.microsoft.com/office/drawing/2014/main" id="{AFC37CC8-BE5B-A4A3-FDB0-05FD254EE772}"/>
                  </a:ext>
                </a:extLst>
              </p:cNvPr>
              <p:cNvSpPr/>
              <p:nvPr/>
            </p:nvSpPr>
            <p:spPr>
              <a:xfrm>
                <a:off x="7569426" y="2527490"/>
                <a:ext cx="293353" cy="125083"/>
              </a:xfrm>
              <a:custGeom>
                <a:avLst/>
                <a:gdLst/>
                <a:ahLst/>
                <a:cxnLst/>
                <a:rect l="l" t="t" r="r" b="b"/>
                <a:pathLst>
                  <a:path w="9163" h="3907" extrusionOk="0">
                    <a:moveTo>
                      <a:pt x="8907" y="1"/>
                    </a:moveTo>
                    <a:lnTo>
                      <a:pt x="0" y="2812"/>
                    </a:lnTo>
                    <a:lnTo>
                      <a:pt x="219" y="3505"/>
                    </a:lnTo>
                    <a:lnTo>
                      <a:pt x="256" y="3615"/>
                    </a:lnTo>
                    <a:lnTo>
                      <a:pt x="329" y="3706"/>
                    </a:lnTo>
                    <a:lnTo>
                      <a:pt x="402" y="3779"/>
                    </a:lnTo>
                    <a:lnTo>
                      <a:pt x="493" y="3852"/>
                    </a:lnTo>
                    <a:lnTo>
                      <a:pt x="602" y="3889"/>
                    </a:lnTo>
                    <a:lnTo>
                      <a:pt x="712" y="3907"/>
                    </a:lnTo>
                    <a:lnTo>
                      <a:pt x="822" y="3907"/>
                    </a:lnTo>
                    <a:lnTo>
                      <a:pt x="931" y="3889"/>
                    </a:lnTo>
                    <a:lnTo>
                      <a:pt x="8761" y="1425"/>
                    </a:lnTo>
                    <a:lnTo>
                      <a:pt x="8852" y="1370"/>
                    </a:lnTo>
                    <a:lnTo>
                      <a:pt x="8962" y="1297"/>
                    </a:lnTo>
                    <a:lnTo>
                      <a:pt x="9035" y="1224"/>
                    </a:lnTo>
                    <a:lnTo>
                      <a:pt x="9090" y="1133"/>
                    </a:lnTo>
                    <a:lnTo>
                      <a:pt x="9126" y="1023"/>
                    </a:lnTo>
                    <a:lnTo>
                      <a:pt x="9163" y="913"/>
                    </a:lnTo>
                    <a:lnTo>
                      <a:pt x="9144" y="804"/>
                    </a:lnTo>
                    <a:lnTo>
                      <a:pt x="9126" y="694"/>
                    </a:lnTo>
                    <a:lnTo>
                      <a:pt x="890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93;p40">
                <a:extLst>
                  <a:ext uri="{FF2B5EF4-FFF2-40B4-BE49-F238E27FC236}">
                    <a16:creationId xmlns:a16="http://schemas.microsoft.com/office/drawing/2014/main" id="{E415B967-5AA2-68BA-EE6B-6A5558893F61}"/>
                  </a:ext>
                </a:extLst>
              </p:cNvPr>
              <p:cNvSpPr/>
              <p:nvPr/>
            </p:nvSpPr>
            <p:spPr>
              <a:xfrm>
                <a:off x="7586362" y="2571929"/>
                <a:ext cx="299212" cy="153704"/>
              </a:xfrm>
              <a:custGeom>
                <a:avLst/>
                <a:gdLst/>
                <a:ahLst/>
                <a:cxnLst/>
                <a:rect l="l" t="t" r="r" b="b"/>
                <a:pathLst>
                  <a:path w="9346" h="4801" extrusionOk="0">
                    <a:moveTo>
                      <a:pt x="8342" y="0"/>
                    </a:moveTo>
                    <a:lnTo>
                      <a:pt x="8214" y="18"/>
                    </a:lnTo>
                    <a:lnTo>
                      <a:pt x="402" y="2501"/>
                    </a:lnTo>
                    <a:lnTo>
                      <a:pt x="293" y="2537"/>
                    </a:lnTo>
                    <a:lnTo>
                      <a:pt x="201" y="2610"/>
                    </a:lnTo>
                    <a:lnTo>
                      <a:pt x="128" y="2683"/>
                    </a:lnTo>
                    <a:lnTo>
                      <a:pt x="73" y="2774"/>
                    </a:lnTo>
                    <a:lnTo>
                      <a:pt x="19" y="2884"/>
                    </a:lnTo>
                    <a:lnTo>
                      <a:pt x="0" y="2993"/>
                    </a:lnTo>
                    <a:lnTo>
                      <a:pt x="0" y="3103"/>
                    </a:lnTo>
                    <a:lnTo>
                      <a:pt x="19" y="3212"/>
                    </a:lnTo>
                    <a:lnTo>
                      <a:pt x="402" y="4399"/>
                    </a:lnTo>
                    <a:lnTo>
                      <a:pt x="439" y="4490"/>
                    </a:lnTo>
                    <a:lnTo>
                      <a:pt x="493" y="4581"/>
                    </a:lnTo>
                    <a:lnTo>
                      <a:pt x="566" y="4654"/>
                    </a:lnTo>
                    <a:lnTo>
                      <a:pt x="639" y="4709"/>
                    </a:lnTo>
                    <a:lnTo>
                      <a:pt x="731" y="4764"/>
                    </a:lnTo>
                    <a:lnTo>
                      <a:pt x="822" y="4782"/>
                    </a:lnTo>
                    <a:lnTo>
                      <a:pt x="931" y="4800"/>
                    </a:lnTo>
                    <a:lnTo>
                      <a:pt x="1023" y="4800"/>
                    </a:lnTo>
                    <a:lnTo>
                      <a:pt x="1114" y="4782"/>
                    </a:lnTo>
                    <a:lnTo>
                      <a:pt x="8944" y="2300"/>
                    </a:lnTo>
                    <a:lnTo>
                      <a:pt x="9035" y="2263"/>
                    </a:lnTo>
                    <a:lnTo>
                      <a:pt x="9108" y="2209"/>
                    </a:lnTo>
                    <a:lnTo>
                      <a:pt x="9199" y="2154"/>
                    </a:lnTo>
                    <a:lnTo>
                      <a:pt x="9254" y="2063"/>
                    </a:lnTo>
                    <a:lnTo>
                      <a:pt x="9291" y="1971"/>
                    </a:lnTo>
                    <a:lnTo>
                      <a:pt x="9327" y="1880"/>
                    </a:lnTo>
                    <a:lnTo>
                      <a:pt x="9345" y="1789"/>
                    </a:lnTo>
                    <a:lnTo>
                      <a:pt x="9345" y="1679"/>
                    </a:lnTo>
                    <a:lnTo>
                      <a:pt x="9309" y="1588"/>
                    </a:lnTo>
                    <a:lnTo>
                      <a:pt x="8944" y="402"/>
                    </a:lnTo>
                    <a:lnTo>
                      <a:pt x="8907" y="292"/>
                    </a:lnTo>
                    <a:lnTo>
                      <a:pt x="8834" y="201"/>
                    </a:lnTo>
                    <a:lnTo>
                      <a:pt x="8761" y="128"/>
                    </a:lnTo>
                    <a:lnTo>
                      <a:pt x="8670" y="73"/>
                    </a:lnTo>
                    <a:lnTo>
                      <a:pt x="8561" y="18"/>
                    </a:lnTo>
                    <a:lnTo>
                      <a:pt x="845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94;p40">
                <a:extLst>
                  <a:ext uri="{FF2B5EF4-FFF2-40B4-BE49-F238E27FC236}">
                    <a16:creationId xmlns:a16="http://schemas.microsoft.com/office/drawing/2014/main" id="{F58594E5-904E-DFD4-D3BD-AAC7D2B4AD54}"/>
                  </a:ext>
                </a:extLst>
              </p:cNvPr>
              <p:cNvSpPr/>
              <p:nvPr/>
            </p:nvSpPr>
            <p:spPr>
              <a:xfrm>
                <a:off x="7592189" y="2599976"/>
                <a:ext cx="293385" cy="125659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3925" extrusionOk="0">
                    <a:moveTo>
                      <a:pt x="8908" y="0"/>
                    </a:moveTo>
                    <a:lnTo>
                      <a:pt x="1" y="2811"/>
                    </a:lnTo>
                    <a:lnTo>
                      <a:pt x="220" y="3523"/>
                    </a:lnTo>
                    <a:lnTo>
                      <a:pt x="257" y="3614"/>
                    </a:lnTo>
                    <a:lnTo>
                      <a:pt x="311" y="3705"/>
                    </a:lnTo>
                    <a:lnTo>
                      <a:pt x="384" y="3778"/>
                    </a:lnTo>
                    <a:lnTo>
                      <a:pt x="457" y="3833"/>
                    </a:lnTo>
                    <a:lnTo>
                      <a:pt x="549" y="3888"/>
                    </a:lnTo>
                    <a:lnTo>
                      <a:pt x="640" y="3906"/>
                    </a:lnTo>
                    <a:lnTo>
                      <a:pt x="749" y="3924"/>
                    </a:lnTo>
                    <a:lnTo>
                      <a:pt x="841" y="3924"/>
                    </a:lnTo>
                    <a:lnTo>
                      <a:pt x="8853" y="1387"/>
                    </a:lnTo>
                    <a:lnTo>
                      <a:pt x="8926" y="1333"/>
                    </a:lnTo>
                    <a:lnTo>
                      <a:pt x="9017" y="1278"/>
                    </a:lnTo>
                    <a:lnTo>
                      <a:pt x="9072" y="1187"/>
                    </a:lnTo>
                    <a:lnTo>
                      <a:pt x="9109" y="1095"/>
                    </a:lnTo>
                    <a:lnTo>
                      <a:pt x="9145" y="1004"/>
                    </a:lnTo>
                    <a:lnTo>
                      <a:pt x="9163" y="913"/>
                    </a:lnTo>
                    <a:lnTo>
                      <a:pt x="9163" y="803"/>
                    </a:lnTo>
                    <a:lnTo>
                      <a:pt x="9127" y="712"/>
                    </a:lnTo>
                    <a:lnTo>
                      <a:pt x="89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95;p40">
                <a:extLst>
                  <a:ext uri="{FF2B5EF4-FFF2-40B4-BE49-F238E27FC236}">
                    <a16:creationId xmlns:a16="http://schemas.microsoft.com/office/drawing/2014/main" id="{AB8E6D0D-02D3-50E8-FECE-36593EF805EA}"/>
                  </a:ext>
                </a:extLst>
              </p:cNvPr>
              <p:cNvSpPr/>
              <p:nvPr/>
            </p:nvSpPr>
            <p:spPr>
              <a:xfrm>
                <a:off x="7609734" y="2644383"/>
                <a:ext cx="298636" cy="153704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4801" extrusionOk="0">
                    <a:moveTo>
                      <a:pt x="8323" y="0"/>
                    </a:moveTo>
                    <a:lnTo>
                      <a:pt x="8214" y="37"/>
                    </a:lnTo>
                    <a:lnTo>
                      <a:pt x="384" y="2501"/>
                    </a:lnTo>
                    <a:lnTo>
                      <a:pt x="293" y="2537"/>
                    </a:lnTo>
                    <a:lnTo>
                      <a:pt x="201" y="2610"/>
                    </a:lnTo>
                    <a:lnTo>
                      <a:pt x="110" y="2683"/>
                    </a:lnTo>
                    <a:lnTo>
                      <a:pt x="55" y="2775"/>
                    </a:lnTo>
                    <a:lnTo>
                      <a:pt x="19" y="2884"/>
                    </a:lnTo>
                    <a:lnTo>
                      <a:pt x="1" y="2994"/>
                    </a:lnTo>
                    <a:lnTo>
                      <a:pt x="1" y="3103"/>
                    </a:lnTo>
                    <a:lnTo>
                      <a:pt x="19" y="3213"/>
                    </a:lnTo>
                    <a:lnTo>
                      <a:pt x="384" y="4399"/>
                    </a:lnTo>
                    <a:lnTo>
                      <a:pt x="420" y="4490"/>
                    </a:lnTo>
                    <a:lnTo>
                      <a:pt x="493" y="4582"/>
                    </a:lnTo>
                    <a:lnTo>
                      <a:pt x="548" y="4655"/>
                    </a:lnTo>
                    <a:lnTo>
                      <a:pt x="639" y="4709"/>
                    </a:lnTo>
                    <a:lnTo>
                      <a:pt x="731" y="4764"/>
                    </a:lnTo>
                    <a:lnTo>
                      <a:pt x="822" y="4782"/>
                    </a:lnTo>
                    <a:lnTo>
                      <a:pt x="913" y="4801"/>
                    </a:lnTo>
                    <a:lnTo>
                      <a:pt x="1023" y="4801"/>
                    </a:lnTo>
                    <a:lnTo>
                      <a:pt x="1114" y="4782"/>
                    </a:lnTo>
                    <a:lnTo>
                      <a:pt x="8926" y="2300"/>
                    </a:lnTo>
                    <a:lnTo>
                      <a:pt x="9017" y="2264"/>
                    </a:lnTo>
                    <a:lnTo>
                      <a:pt x="9108" y="2209"/>
                    </a:lnTo>
                    <a:lnTo>
                      <a:pt x="9181" y="2154"/>
                    </a:lnTo>
                    <a:lnTo>
                      <a:pt x="9236" y="2063"/>
                    </a:lnTo>
                    <a:lnTo>
                      <a:pt x="9291" y="1990"/>
                    </a:lnTo>
                    <a:lnTo>
                      <a:pt x="9327" y="1880"/>
                    </a:lnTo>
                    <a:lnTo>
                      <a:pt x="9327" y="1789"/>
                    </a:lnTo>
                    <a:lnTo>
                      <a:pt x="9327" y="1679"/>
                    </a:lnTo>
                    <a:lnTo>
                      <a:pt x="9309" y="1588"/>
                    </a:lnTo>
                    <a:lnTo>
                      <a:pt x="8944" y="402"/>
                    </a:lnTo>
                    <a:lnTo>
                      <a:pt x="8889" y="292"/>
                    </a:lnTo>
                    <a:lnTo>
                      <a:pt x="8816" y="201"/>
                    </a:lnTo>
                    <a:lnTo>
                      <a:pt x="8743" y="128"/>
                    </a:lnTo>
                    <a:lnTo>
                      <a:pt x="8652" y="73"/>
                    </a:lnTo>
                    <a:lnTo>
                      <a:pt x="8542" y="19"/>
                    </a:lnTo>
                    <a:lnTo>
                      <a:pt x="843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96;p40">
                <a:extLst>
                  <a:ext uri="{FF2B5EF4-FFF2-40B4-BE49-F238E27FC236}">
                    <a16:creationId xmlns:a16="http://schemas.microsoft.com/office/drawing/2014/main" id="{BC64083D-4168-A3A5-4F07-23E7B07A60D4}"/>
                  </a:ext>
                </a:extLst>
              </p:cNvPr>
              <p:cNvSpPr/>
              <p:nvPr/>
            </p:nvSpPr>
            <p:spPr>
              <a:xfrm>
                <a:off x="7614985" y="2672429"/>
                <a:ext cx="293385" cy="125659"/>
              </a:xfrm>
              <a:custGeom>
                <a:avLst/>
                <a:gdLst/>
                <a:ahLst/>
                <a:cxnLst/>
                <a:rect l="l" t="t" r="r" b="b"/>
                <a:pathLst>
                  <a:path w="9164" h="3925" extrusionOk="0">
                    <a:moveTo>
                      <a:pt x="8926" y="0"/>
                    </a:moveTo>
                    <a:lnTo>
                      <a:pt x="1" y="2811"/>
                    </a:lnTo>
                    <a:lnTo>
                      <a:pt x="220" y="3523"/>
                    </a:lnTo>
                    <a:lnTo>
                      <a:pt x="256" y="3614"/>
                    </a:lnTo>
                    <a:lnTo>
                      <a:pt x="329" y="3706"/>
                    </a:lnTo>
                    <a:lnTo>
                      <a:pt x="384" y="3779"/>
                    </a:lnTo>
                    <a:lnTo>
                      <a:pt x="475" y="3833"/>
                    </a:lnTo>
                    <a:lnTo>
                      <a:pt x="567" y="3888"/>
                    </a:lnTo>
                    <a:lnTo>
                      <a:pt x="658" y="3906"/>
                    </a:lnTo>
                    <a:lnTo>
                      <a:pt x="749" y="3925"/>
                    </a:lnTo>
                    <a:lnTo>
                      <a:pt x="859" y="3925"/>
                    </a:lnTo>
                    <a:lnTo>
                      <a:pt x="8853" y="1388"/>
                    </a:lnTo>
                    <a:lnTo>
                      <a:pt x="8944" y="1333"/>
                    </a:lnTo>
                    <a:lnTo>
                      <a:pt x="9017" y="1278"/>
                    </a:lnTo>
                    <a:lnTo>
                      <a:pt x="9072" y="1187"/>
                    </a:lnTo>
                    <a:lnTo>
                      <a:pt x="9127" y="1114"/>
                    </a:lnTo>
                    <a:lnTo>
                      <a:pt x="9163" y="1004"/>
                    </a:lnTo>
                    <a:lnTo>
                      <a:pt x="9163" y="913"/>
                    </a:lnTo>
                    <a:lnTo>
                      <a:pt x="9163" y="803"/>
                    </a:lnTo>
                    <a:lnTo>
                      <a:pt x="9145" y="712"/>
                    </a:lnTo>
                    <a:lnTo>
                      <a:pt x="892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97;p40">
                <a:extLst>
                  <a:ext uri="{FF2B5EF4-FFF2-40B4-BE49-F238E27FC236}">
                    <a16:creationId xmlns:a16="http://schemas.microsoft.com/office/drawing/2014/main" id="{2B6A7304-AC6B-1CB2-9379-B2834EF11BA6}"/>
                  </a:ext>
                </a:extLst>
              </p:cNvPr>
              <p:cNvSpPr/>
              <p:nvPr/>
            </p:nvSpPr>
            <p:spPr>
              <a:xfrm>
                <a:off x="7698547" y="2735533"/>
                <a:ext cx="143779" cy="95277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2976" extrusionOk="0">
                    <a:moveTo>
                      <a:pt x="4381" y="1"/>
                    </a:moveTo>
                    <a:lnTo>
                      <a:pt x="1" y="1388"/>
                    </a:lnTo>
                    <a:lnTo>
                      <a:pt x="92" y="1607"/>
                    </a:lnTo>
                    <a:lnTo>
                      <a:pt x="183" y="1808"/>
                    </a:lnTo>
                    <a:lnTo>
                      <a:pt x="311" y="1990"/>
                    </a:lnTo>
                    <a:lnTo>
                      <a:pt x="457" y="2173"/>
                    </a:lnTo>
                    <a:lnTo>
                      <a:pt x="603" y="2337"/>
                    </a:lnTo>
                    <a:lnTo>
                      <a:pt x="767" y="2483"/>
                    </a:lnTo>
                    <a:lnTo>
                      <a:pt x="950" y="2611"/>
                    </a:lnTo>
                    <a:lnTo>
                      <a:pt x="1132" y="2720"/>
                    </a:lnTo>
                    <a:lnTo>
                      <a:pt x="1333" y="2811"/>
                    </a:lnTo>
                    <a:lnTo>
                      <a:pt x="1552" y="2884"/>
                    </a:lnTo>
                    <a:lnTo>
                      <a:pt x="1753" y="2921"/>
                    </a:lnTo>
                    <a:lnTo>
                      <a:pt x="1972" y="2957"/>
                    </a:lnTo>
                    <a:lnTo>
                      <a:pt x="2209" y="2976"/>
                    </a:lnTo>
                    <a:lnTo>
                      <a:pt x="2428" y="2957"/>
                    </a:lnTo>
                    <a:lnTo>
                      <a:pt x="2647" y="2921"/>
                    </a:lnTo>
                    <a:lnTo>
                      <a:pt x="2885" y="2866"/>
                    </a:lnTo>
                    <a:lnTo>
                      <a:pt x="3104" y="2775"/>
                    </a:lnTo>
                    <a:lnTo>
                      <a:pt x="3304" y="2684"/>
                    </a:lnTo>
                    <a:lnTo>
                      <a:pt x="3505" y="2556"/>
                    </a:lnTo>
                    <a:lnTo>
                      <a:pt x="3669" y="2428"/>
                    </a:lnTo>
                    <a:lnTo>
                      <a:pt x="3834" y="2264"/>
                    </a:lnTo>
                    <a:lnTo>
                      <a:pt x="3980" y="2100"/>
                    </a:lnTo>
                    <a:lnTo>
                      <a:pt x="4108" y="1935"/>
                    </a:lnTo>
                    <a:lnTo>
                      <a:pt x="4217" y="1735"/>
                    </a:lnTo>
                    <a:lnTo>
                      <a:pt x="4308" y="1534"/>
                    </a:lnTo>
                    <a:lnTo>
                      <a:pt x="4381" y="1333"/>
                    </a:lnTo>
                    <a:lnTo>
                      <a:pt x="4436" y="1114"/>
                    </a:lnTo>
                    <a:lnTo>
                      <a:pt x="4473" y="895"/>
                    </a:lnTo>
                    <a:lnTo>
                      <a:pt x="4491" y="676"/>
                    </a:lnTo>
                    <a:lnTo>
                      <a:pt x="4473" y="457"/>
                    </a:lnTo>
                    <a:lnTo>
                      <a:pt x="4436" y="220"/>
                    </a:lnTo>
                    <a:lnTo>
                      <a:pt x="438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98;p40">
                <a:extLst>
                  <a:ext uri="{FF2B5EF4-FFF2-40B4-BE49-F238E27FC236}">
                    <a16:creationId xmlns:a16="http://schemas.microsoft.com/office/drawing/2014/main" id="{BB0AA6FE-9FC4-0192-D58C-F17017256F9C}"/>
                  </a:ext>
                </a:extLst>
              </p:cNvPr>
              <p:cNvSpPr/>
              <p:nvPr/>
            </p:nvSpPr>
            <p:spPr>
              <a:xfrm>
                <a:off x="7212957" y="1715232"/>
                <a:ext cx="135584" cy="167150"/>
              </a:xfrm>
              <a:custGeom>
                <a:avLst/>
                <a:gdLst/>
                <a:ahLst/>
                <a:cxnLst/>
                <a:rect l="l" t="t" r="r" b="b"/>
                <a:pathLst>
                  <a:path w="4235" h="5221" extrusionOk="0">
                    <a:moveTo>
                      <a:pt x="2373" y="1"/>
                    </a:moveTo>
                    <a:lnTo>
                      <a:pt x="2300" y="19"/>
                    </a:lnTo>
                    <a:lnTo>
                      <a:pt x="2227" y="56"/>
                    </a:lnTo>
                    <a:lnTo>
                      <a:pt x="2154" y="92"/>
                    </a:lnTo>
                    <a:lnTo>
                      <a:pt x="2118" y="147"/>
                    </a:lnTo>
                    <a:lnTo>
                      <a:pt x="1515" y="1005"/>
                    </a:lnTo>
                    <a:lnTo>
                      <a:pt x="1461" y="1005"/>
                    </a:lnTo>
                    <a:lnTo>
                      <a:pt x="1351" y="1041"/>
                    </a:lnTo>
                    <a:lnTo>
                      <a:pt x="1260" y="1096"/>
                    </a:lnTo>
                    <a:lnTo>
                      <a:pt x="1187" y="1151"/>
                    </a:lnTo>
                    <a:lnTo>
                      <a:pt x="1096" y="1242"/>
                    </a:lnTo>
                    <a:lnTo>
                      <a:pt x="1023" y="1370"/>
                    </a:lnTo>
                    <a:lnTo>
                      <a:pt x="968" y="1497"/>
                    </a:lnTo>
                    <a:lnTo>
                      <a:pt x="931" y="1625"/>
                    </a:lnTo>
                    <a:lnTo>
                      <a:pt x="931" y="1753"/>
                    </a:lnTo>
                    <a:lnTo>
                      <a:pt x="950" y="1844"/>
                    </a:lnTo>
                    <a:lnTo>
                      <a:pt x="1004" y="2008"/>
                    </a:lnTo>
                    <a:lnTo>
                      <a:pt x="1041" y="2063"/>
                    </a:lnTo>
                    <a:lnTo>
                      <a:pt x="986" y="2063"/>
                    </a:lnTo>
                    <a:lnTo>
                      <a:pt x="840" y="2081"/>
                    </a:lnTo>
                    <a:lnTo>
                      <a:pt x="767" y="2100"/>
                    </a:lnTo>
                    <a:lnTo>
                      <a:pt x="676" y="2136"/>
                    </a:lnTo>
                    <a:lnTo>
                      <a:pt x="585" y="2191"/>
                    </a:lnTo>
                    <a:lnTo>
                      <a:pt x="493" y="2264"/>
                    </a:lnTo>
                    <a:lnTo>
                      <a:pt x="457" y="2319"/>
                    </a:lnTo>
                    <a:lnTo>
                      <a:pt x="439" y="2374"/>
                    </a:lnTo>
                    <a:lnTo>
                      <a:pt x="402" y="2538"/>
                    </a:lnTo>
                    <a:lnTo>
                      <a:pt x="402" y="2720"/>
                    </a:lnTo>
                    <a:lnTo>
                      <a:pt x="420" y="2921"/>
                    </a:lnTo>
                    <a:lnTo>
                      <a:pt x="475" y="3250"/>
                    </a:lnTo>
                    <a:lnTo>
                      <a:pt x="512" y="3396"/>
                    </a:lnTo>
                    <a:lnTo>
                      <a:pt x="439" y="3432"/>
                    </a:lnTo>
                    <a:lnTo>
                      <a:pt x="256" y="3542"/>
                    </a:lnTo>
                    <a:lnTo>
                      <a:pt x="165" y="3596"/>
                    </a:lnTo>
                    <a:lnTo>
                      <a:pt x="92" y="3688"/>
                    </a:lnTo>
                    <a:lnTo>
                      <a:pt x="37" y="3779"/>
                    </a:lnTo>
                    <a:lnTo>
                      <a:pt x="1" y="3870"/>
                    </a:lnTo>
                    <a:lnTo>
                      <a:pt x="1" y="3980"/>
                    </a:lnTo>
                    <a:lnTo>
                      <a:pt x="19" y="4107"/>
                    </a:lnTo>
                    <a:lnTo>
                      <a:pt x="55" y="4253"/>
                    </a:lnTo>
                    <a:lnTo>
                      <a:pt x="128" y="4399"/>
                    </a:lnTo>
                    <a:lnTo>
                      <a:pt x="201" y="4545"/>
                    </a:lnTo>
                    <a:lnTo>
                      <a:pt x="293" y="4673"/>
                    </a:lnTo>
                    <a:lnTo>
                      <a:pt x="420" y="4819"/>
                    </a:lnTo>
                    <a:lnTo>
                      <a:pt x="566" y="4929"/>
                    </a:lnTo>
                    <a:lnTo>
                      <a:pt x="712" y="5038"/>
                    </a:lnTo>
                    <a:lnTo>
                      <a:pt x="858" y="5111"/>
                    </a:lnTo>
                    <a:lnTo>
                      <a:pt x="1004" y="5184"/>
                    </a:lnTo>
                    <a:lnTo>
                      <a:pt x="1132" y="5221"/>
                    </a:lnTo>
                    <a:lnTo>
                      <a:pt x="1278" y="5221"/>
                    </a:lnTo>
                    <a:lnTo>
                      <a:pt x="1406" y="5203"/>
                    </a:lnTo>
                    <a:lnTo>
                      <a:pt x="1534" y="5130"/>
                    </a:lnTo>
                    <a:lnTo>
                      <a:pt x="1661" y="5020"/>
                    </a:lnTo>
                    <a:lnTo>
                      <a:pt x="1716" y="4965"/>
                    </a:lnTo>
                    <a:lnTo>
                      <a:pt x="1753" y="4892"/>
                    </a:lnTo>
                    <a:lnTo>
                      <a:pt x="1771" y="4801"/>
                    </a:lnTo>
                    <a:lnTo>
                      <a:pt x="1771" y="4728"/>
                    </a:lnTo>
                    <a:lnTo>
                      <a:pt x="1753" y="4564"/>
                    </a:lnTo>
                    <a:lnTo>
                      <a:pt x="1680" y="4381"/>
                    </a:lnTo>
                    <a:lnTo>
                      <a:pt x="1607" y="4235"/>
                    </a:lnTo>
                    <a:lnTo>
                      <a:pt x="1515" y="4126"/>
                    </a:lnTo>
                    <a:lnTo>
                      <a:pt x="1442" y="4016"/>
                    </a:lnTo>
                    <a:lnTo>
                      <a:pt x="1661" y="4144"/>
                    </a:lnTo>
                    <a:lnTo>
                      <a:pt x="1899" y="4272"/>
                    </a:lnTo>
                    <a:lnTo>
                      <a:pt x="2173" y="4418"/>
                    </a:lnTo>
                    <a:lnTo>
                      <a:pt x="2428" y="4527"/>
                    </a:lnTo>
                    <a:lnTo>
                      <a:pt x="2556" y="4564"/>
                    </a:lnTo>
                    <a:lnTo>
                      <a:pt x="2665" y="4582"/>
                    </a:lnTo>
                    <a:lnTo>
                      <a:pt x="2775" y="4600"/>
                    </a:lnTo>
                    <a:lnTo>
                      <a:pt x="2848" y="4582"/>
                    </a:lnTo>
                    <a:lnTo>
                      <a:pt x="2884" y="4527"/>
                    </a:lnTo>
                    <a:lnTo>
                      <a:pt x="2903" y="4472"/>
                    </a:lnTo>
                    <a:lnTo>
                      <a:pt x="2903" y="4381"/>
                    </a:lnTo>
                    <a:lnTo>
                      <a:pt x="2884" y="4272"/>
                    </a:lnTo>
                    <a:lnTo>
                      <a:pt x="2775" y="4053"/>
                    </a:lnTo>
                    <a:lnTo>
                      <a:pt x="2647" y="3815"/>
                    </a:lnTo>
                    <a:lnTo>
                      <a:pt x="2483" y="3578"/>
                    </a:lnTo>
                    <a:lnTo>
                      <a:pt x="2173" y="3195"/>
                    </a:lnTo>
                    <a:lnTo>
                      <a:pt x="2045" y="3031"/>
                    </a:lnTo>
                    <a:lnTo>
                      <a:pt x="2319" y="3250"/>
                    </a:lnTo>
                    <a:lnTo>
                      <a:pt x="2611" y="3450"/>
                    </a:lnTo>
                    <a:lnTo>
                      <a:pt x="2957" y="3669"/>
                    </a:lnTo>
                    <a:lnTo>
                      <a:pt x="3286" y="3852"/>
                    </a:lnTo>
                    <a:lnTo>
                      <a:pt x="3450" y="3925"/>
                    </a:lnTo>
                    <a:lnTo>
                      <a:pt x="3596" y="3980"/>
                    </a:lnTo>
                    <a:lnTo>
                      <a:pt x="3724" y="3998"/>
                    </a:lnTo>
                    <a:lnTo>
                      <a:pt x="3833" y="3998"/>
                    </a:lnTo>
                    <a:lnTo>
                      <a:pt x="3870" y="3980"/>
                    </a:lnTo>
                    <a:lnTo>
                      <a:pt x="3906" y="3961"/>
                    </a:lnTo>
                    <a:lnTo>
                      <a:pt x="3925" y="3925"/>
                    </a:lnTo>
                    <a:lnTo>
                      <a:pt x="3943" y="3870"/>
                    </a:lnTo>
                    <a:lnTo>
                      <a:pt x="3943" y="3761"/>
                    </a:lnTo>
                    <a:lnTo>
                      <a:pt x="3925" y="3615"/>
                    </a:lnTo>
                    <a:lnTo>
                      <a:pt x="3852" y="3469"/>
                    </a:lnTo>
                    <a:lnTo>
                      <a:pt x="3779" y="3286"/>
                    </a:lnTo>
                    <a:lnTo>
                      <a:pt x="3669" y="3122"/>
                    </a:lnTo>
                    <a:lnTo>
                      <a:pt x="3541" y="2939"/>
                    </a:lnTo>
                    <a:lnTo>
                      <a:pt x="3286" y="2574"/>
                    </a:lnTo>
                    <a:lnTo>
                      <a:pt x="2994" y="2246"/>
                    </a:lnTo>
                    <a:lnTo>
                      <a:pt x="2757" y="1954"/>
                    </a:lnTo>
                    <a:lnTo>
                      <a:pt x="2519" y="1698"/>
                    </a:lnTo>
                    <a:lnTo>
                      <a:pt x="2556" y="1662"/>
                    </a:lnTo>
                    <a:lnTo>
                      <a:pt x="2665" y="1607"/>
                    </a:lnTo>
                    <a:lnTo>
                      <a:pt x="2720" y="1589"/>
                    </a:lnTo>
                    <a:lnTo>
                      <a:pt x="2848" y="1589"/>
                    </a:lnTo>
                    <a:lnTo>
                      <a:pt x="2903" y="1625"/>
                    </a:lnTo>
                    <a:lnTo>
                      <a:pt x="3049" y="1789"/>
                    </a:lnTo>
                    <a:lnTo>
                      <a:pt x="3231" y="2027"/>
                    </a:lnTo>
                    <a:lnTo>
                      <a:pt x="3359" y="2154"/>
                    </a:lnTo>
                    <a:lnTo>
                      <a:pt x="3505" y="2282"/>
                    </a:lnTo>
                    <a:lnTo>
                      <a:pt x="3651" y="2374"/>
                    </a:lnTo>
                    <a:lnTo>
                      <a:pt x="3815" y="2428"/>
                    </a:lnTo>
                    <a:lnTo>
                      <a:pt x="3979" y="2465"/>
                    </a:lnTo>
                    <a:lnTo>
                      <a:pt x="4089" y="2428"/>
                    </a:lnTo>
                    <a:lnTo>
                      <a:pt x="4162" y="2392"/>
                    </a:lnTo>
                    <a:lnTo>
                      <a:pt x="4198" y="2319"/>
                    </a:lnTo>
                    <a:lnTo>
                      <a:pt x="4217" y="2246"/>
                    </a:lnTo>
                    <a:lnTo>
                      <a:pt x="4235" y="2191"/>
                    </a:lnTo>
                    <a:lnTo>
                      <a:pt x="4235" y="2118"/>
                    </a:lnTo>
                    <a:lnTo>
                      <a:pt x="4162" y="1990"/>
                    </a:lnTo>
                    <a:lnTo>
                      <a:pt x="4125" y="1862"/>
                    </a:lnTo>
                    <a:lnTo>
                      <a:pt x="4052" y="1589"/>
                    </a:lnTo>
                    <a:lnTo>
                      <a:pt x="3998" y="1315"/>
                    </a:lnTo>
                    <a:lnTo>
                      <a:pt x="3961" y="1041"/>
                    </a:lnTo>
                    <a:lnTo>
                      <a:pt x="3906" y="786"/>
                    </a:lnTo>
                    <a:lnTo>
                      <a:pt x="3833" y="585"/>
                    </a:lnTo>
                    <a:lnTo>
                      <a:pt x="3797" y="494"/>
                    </a:lnTo>
                    <a:lnTo>
                      <a:pt x="3742" y="421"/>
                    </a:lnTo>
                    <a:lnTo>
                      <a:pt x="3669" y="366"/>
                    </a:lnTo>
                    <a:lnTo>
                      <a:pt x="3578" y="329"/>
                    </a:lnTo>
                    <a:lnTo>
                      <a:pt x="3176" y="183"/>
                    </a:lnTo>
                    <a:lnTo>
                      <a:pt x="2957" y="110"/>
                    </a:lnTo>
                    <a:lnTo>
                      <a:pt x="2757" y="37"/>
                    </a:lnTo>
                    <a:lnTo>
                      <a:pt x="2556" y="1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99;p40">
                <a:extLst>
                  <a:ext uri="{FF2B5EF4-FFF2-40B4-BE49-F238E27FC236}">
                    <a16:creationId xmlns:a16="http://schemas.microsoft.com/office/drawing/2014/main" id="{32F0CBF4-DDC4-D3F0-786E-8743CF23E059}"/>
                  </a:ext>
                </a:extLst>
              </p:cNvPr>
              <p:cNvSpPr/>
              <p:nvPr/>
            </p:nvSpPr>
            <p:spPr>
              <a:xfrm>
                <a:off x="7777435" y="1684849"/>
                <a:ext cx="653330" cy="953087"/>
              </a:xfrm>
              <a:custGeom>
                <a:avLst/>
                <a:gdLst/>
                <a:ahLst/>
                <a:cxnLst/>
                <a:rect l="l" t="t" r="r" b="b"/>
                <a:pathLst>
                  <a:path w="20407" h="29770" extrusionOk="0">
                    <a:moveTo>
                      <a:pt x="14073" y="1"/>
                    </a:moveTo>
                    <a:lnTo>
                      <a:pt x="13744" y="311"/>
                    </a:lnTo>
                    <a:lnTo>
                      <a:pt x="13434" y="639"/>
                    </a:lnTo>
                    <a:lnTo>
                      <a:pt x="13142" y="968"/>
                    </a:lnTo>
                    <a:lnTo>
                      <a:pt x="12868" y="1297"/>
                    </a:lnTo>
                    <a:lnTo>
                      <a:pt x="12613" y="1625"/>
                    </a:lnTo>
                    <a:lnTo>
                      <a:pt x="12376" y="1972"/>
                    </a:lnTo>
                    <a:lnTo>
                      <a:pt x="12138" y="2319"/>
                    </a:lnTo>
                    <a:lnTo>
                      <a:pt x="11938" y="2665"/>
                    </a:lnTo>
                    <a:lnTo>
                      <a:pt x="11737" y="3012"/>
                    </a:lnTo>
                    <a:lnTo>
                      <a:pt x="11554" y="3359"/>
                    </a:lnTo>
                    <a:lnTo>
                      <a:pt x="11390" y="3706"/>
                    </a:lnTo>
                    <a:lnTo>
                      <a:pt x="11244" y="4053"/>
                    </a:lnTo>
                    <a:lnTo>
                      <a:pt x="11098" y="4399"/>
                    </a:lnTo>
                    <a:lnTo>
                      <a:pt x="10970" y="4728"/>
                    </a:lnTo>
                    <a:lnTo>
                      <a:pt x="10861" y="5075"/>
                    </a:lnTo>
                    <a:lnTo>
                      <a:pt x="10769" y="5403"/>
                    </a:lnTo>
                    <a:lnTo>
                      <a:pt x="10696" y="5750"/>
                    </a:lnTo>
                    <a:lnTo>
                      <a:pt x="10623" y="6079"/>
                    </a:lnTo>
                    <a:lnTo>
                      <a:pt x="10569" y="6389"/>
                    </a:lnTo>
                    <a:lnTo>
                      <a:pt x="10514" y="6717"/>
                    </a:lnTo>
                    <a:lnTo>
                      <a:pt x="10477" y="7028"/>
                    </a:lnTo>
                    <a:lnTo>
                      <a:pt x="10459" y="7320"/>
                    </a:lnTo>
                    <a:lnTo>
                      <a:pt x="10459" y="7612"/>
                    </a:lnTo>
                    <a:lnTo>
                      <a:pt x="10459" y="7904"/>
                    </a:lnTo>
                    <a:lnTo>
                      <a:pt x="10477" y="8178"/>
                    </a:lnTo>
                    <a:lnTo>
                      <a:pt x="10514" y="8433"/>
                    </a:lnTo>
                    <a:lnTo>
                      <a:pt x="10550" y="8689"/>
                    </a:lnTo>
                    <a:lnTo>
                      <a:pt x="10587" y="8926"/>
                    </a:lnTo>
                    <a:lnTo>
                      <a:pt x="10660" y="9163"/>
                    </a:lnTo>
                    <a:lnTo>
                      <a:pt x="10733" y="9364"/>
                    </a:lnTo>
                    <a:lnTo>
                      <a:pt x="10806" y="9565"/>
                    </a:lnTo>
                    <a:lnTo>
                      <a:pt x="10897" y="9747"/>
                    </a:lnTo>
                    <a:lnTo>
                      <a:pt x="10988" y="9948"/>
                    </a:lnTo>
                    <a:lnTo>
                      <a:pt x="11080" y="10167"/>
                    </a:lnTo>
                    <a:lnTo>
                      <a:pt x="11244" y="10660"/>
                    </a:lnTo>
                    <a:lnTo>
                      <a:pt x="11408" y="11207"/>
                    </a:lnTo>
                    <a:lnTo>
                      <a:pt x="11554" y="11828"/>
                    </a:lnTo>
                    <a:lnTo>
                      <a:pt x="11682" y="12503"/>
                    </a:lnTo>
                    <a:lnTo>
                      <a:pt x="11773" y="13197"/>
                    </a:lnTo>
                    <a:lnTo>
                      <a:pt x="11865" y="13890"/>
                    </a:lnTo>
                    <a:lnTo>
                      <a:pt x="11938" y="14602"/>
                    </a:lnTo>
                    <a:lnTo>
                      <a:pt x="11974" y="15296"/>
                    </a:lnTo>
                    <a:lnTo>
                      <a:pt x="11992" y="15953"/>
                    </a:lnTo>
                    <a:lnTo>
                      <a:pt x="11974" y="16573"/>
                    </a:lnTo>
                    <a:lnTo>
                      <a:pt x="11938" y="17121"/>
                    </a:lnTo>
                    <a:lnTo>
                      <a:pt x="11865" y="17614"/>
                    </a:lnTo>
                    <a:lnTo>
                      <a:pt x="11828" y="17815"/>
                    </a:lnTo>
                    <a:lnTo>
                      <a:pt x="11773" y="18015"/>
                    </a:lnTo>
                    <a:lnTo>
                      <a:pt x="11700" y="18161"/>
                    </a:lnTo>
                    <a:lnTo>
                      <a:pt x="11627" y="18307"/>
                    </a:lnTo>
                    <a:lnTo>
                      <a:pt x="11554" y="18399"/>
                    </a:lnTo>
                    <a:lnTo>
                      <a:pt x="11463" y="18472"/>
                    </a:lnTo>
                    <a:lnTo>
                      <a:pt x="11372" y="18526"/>
                    </a:lnTo>
                    <a:lnTo>
                      <a:pt x="11262" y="18545"/>
                    </a:lnTo>
                    <a:lnTo>
                      <a:pt x="11153" y="18563"/>
                    </a:lnTo>
                    <a:lnTo>
                      <a:pt x="11025" y="18581"/>
                    </a:lnTo>
                    <a:lnTo>
                      <a:pt x="10897" y="18563"/>
                    </a:lnTo>
                    <a:lnTo>
                      <a:pt x="10769" y="18545"/>
                    </a:lnTo>
                    <a:lnTo>
                      <a:pt x="10459" y="18490"/>
                    </a:lnTo>
                    <a:lnTo>
                      <a:pt x="10149" y="18380"/>
                    </a:lnTo>
                    <a:lnTo>
                      <a:pt x="9784" y="18234"/>
                    </a:lnTo>
                    <a:lnTo>
                      <a:pt x="8999" y="17869"/>
                    </a:lnTo>
                    <a:lnTo>
                      <a:pt x="8105" y="17468"/>
                    </a:lnTo>
                    <a:lnTo>
                      <a:pt x="7630" y="17249"/>
                    </a:lnTo>
                    <a:lnTo>
                      <a:pt x="7119" y="17030"/>
                    </a:lnTo>
                    <a:lnTo>
                      <a:pt x="6590" y="16811"/>
                    </a:lnTo>
                    <a:lnTo>
                      <a:pt x="6042" y="16610"/>
                    </a:lnTo>
                    <a:lnTo>
                      <a:pt x="5476" y="16446"/>
                    </a:lnTo>
                    <a:lnTo>
                      <a:pt x="4892" y="16281"/>
                    </a:lnTo>
                    <a:lnTo>
                      <a:pt x="4600" y="16227"/>
                    </a:lnTo>
                    <a:lnTo>
                      <a:pt x="4308" y="16190"/>
                    </a:lnTo>
                    <a:lnTo>
                      <a:pt x="4016" y="16154"/>
                    </a:lnTo>
                    <a:lnTo>
                      <a:pt x="3742" y="16154"/>
                    </a:lnTo>
                    <a:lnTo>
                      <a:pt x="3469" y="16172"/>
                    </a:lnTo>
                    <a:lnTo>
                      <a:pt x="3195" y="16190"/>
                    </a:lnTo>
                    <a:lnTo>
                      <a:pt x="2939" y="16245"/>
                    </a:lnTo>
                    <a:lnTo>
                      <a:pt x="2684" y="16318"/>
                    </a:lnTo>
                    <a:lnTo>
                      <a:pt x="2447" y="16391"/>
                    </a:lnTo>
                    <a:lnTo>
                      <a:pt x="2209" y="16482"/>
                    </a:lnTo>
                    <a:lnTo>
                      <a:pt x="1972" y="16610"/>
                    </a:lnTo>
                    <a:lnTo>
                      <a:pt x="1753" y="16738"/>
                    </a:lnTo>
                    <a:lnTo>
                      <a:pt x="1552" y="16884"/>
                    </a:lnTo>
                    <a:lnTo>
                      <a:pt x="1351" y="17030"/>
                    </a:lnTo>
                    <a:lnTo>
                      <a:pt x="1169" y="17212"/>
                    </a:lnTo>
                    <a:lnTo>
                      <a:pt x="986" y="17395"/>
                    </a:lnTo>
                    <a:lnTo>
                      <a:pt x="840" y="17614"/>
                    </a:lnTo>
                    <a:lnTo>
                      <a:pt x="676" y="17833"/>
                    </a:lnTo>
                    <a:lnTo>
                      <a:pt x="548" y="18052"/>
                    </a:lnTo>
                    <a:lnTo>
                      <a:pt x="421" y="18307"/>
                    </a:lnTo>
                    <a:lnTo>
                      <a:pt x="311" y="18563"/>
                    </a:lnTo>
                    <a:lnTo>
                      <a:pt x="220" y="18837"/>
                    </a:lnTo>
                    <a:lnTo>
                      <a:pt x="147" y="19110"/>
                    </a:lnTo>
                    <a:lnTo>
                      <a:pt x="92" y="19402"/>
                    </a:lnTo>
                    <a:lnTo>
                      <a:pt x="37" y="19713"/>
                    </a:lnTo>
                    <a:lnTo>
                      <a:pt x="19" y="20041"/>
                    </a:lnTo>
                    <a:lnTo>
                      <a:pt x="1" y="20370"/>
                    </a:lnTo>
                    <a:lnTo>
                      <a:pt x="19" y="20717"/>
                    </a:lnTo>
                    <a:lnTo>
                      <a:pt x="37" y="21063"/>
                    </a:lnTo>
                    <a:lnTo>
                      <a:pt x="92" y="21428"/>
                    </a:lnTo>
                    <a:lnTo>
                      <a:pt x="147" y="21793"/>
                    </a:lnTo>
                    <a:lnTo>
                      <a:pt x="238" y="22195"/>
                    </a:lnTo>
                    <a:lnTo>
                      <a:pt x="366" y="22578"/>
                    </a:lnTo>
                    <a:lnTo>
                      <a:pt x="530" y="22980"/>
                    </a:lnTo>
                    <a:lnTo>
                      <a:pt x="731" y="23363"/>
                    </a:lnTo>
                    <a:lnTo>
                      <a:pt x="986" y="23765"/>
                    </a:lnTo>
                    <a:lnTo>
                      <a:pt x="1278" y="24166"/>
                    </a:lnTo>
                    <a:lnTo>
                      <a:pt x="1589" y="24568"/>
                    </a:lnTo>
                    <a:lnTo>
                      <a:pt x="1954" y="24969"/>
                    </a:lnTo>
                    <a:lnTo>
                      <a:pt x="2337" y="25353"/>
                    </a:lnTo>
                    <a:lnTo>
                      <a:pt x="2775" y="25736"/>
                    </a:lnTo>
                    <a:lnTo>
                      <a:pt x="3213" y="26119"/>
                    </a:lnTo>
                    <a:lnTo>
                      <a:pt x="3688" y="26484"/>
                    </a:lnTo>
                    <a:lnTo>
                      <a:pt x="4181" y="26831"/>
                    </a:lnTo>
                    <a:lnTo>
                      <a:pt x="4710" y="27178"/>
                    </a:lnTo>
                    <a:lnTo>
                      <a:pt x="5239" y="27506"/>
                    </a:lnTo>
                    <a:lnTo>
                      <a:pt x="5787" y="27817"/>
                    </a:lnTo>
                    <a:lnTo>
                      <a:pt x="6352" y="28109"/>
                    </a:lnTo>
                    <a:lnTo>
                      <a:pt x="6937" y="28382"/>
                    </a:lnTo>
                    <a:lnTo>
                      <a:pt x="7521" y="28638"/>
                    </a:lnTo>
                    <a:lnTo>
                      <a:pt x="8123" y="28875"/>
                    </a:lnTo>
                    <a:lnTo>
                      <a:pt x="8707" y="29094"/>
                    </a:lnTo>
                    <a:lnTo>
                      <a:pt x="9309" y="29277"/>
                    </a:lnTo>
                    <a:lnTo>
                      <a:pt x="9912" y="29441"/>
                    </a:lnTo>
                    <a:lnTo>
                      <a:pt x="10514" y="29569"/>
                    </a:lnTo>
                    <a:lnTo>
                      <a:pt x="11116" y="29660"/>
                    </a:lnTo>
                    <a:lnTo>
                      <a:pt x="11700" y="29733"/>
                    </a:lnTo>
                    <a:lnTo>
                      <a:pt x="12284" y="29770"/>
                    </a:lnTo>
                    <a:lnTo>
                      <a:pt x="12850" y="29770"/>
                    </a:lnTo>
                    <a:lnTo>
                      <a:pt x="13416" y="29733"/>
                    </a:lnTo>
                    <a:lnTo>
                      <a:pt x="13945" y="29660"/>
                    </a:lnTo>
                    <a:lnTo>
                      <a:pt x="14475" y="29550"/>
                    </a:lnTo>
                    <a:lnTo>
                      <a:pt x="14730" y="29496"/>
                    </a:lnTo>
                    <a:lnTo>
                      <a:pt x="14986" y="29404"/>
                    </a:lnTo>
                    <a:lnTo>
                      <a:pt x="15223" y="29313"/>
                    </a:lnTo>
                    <a:lnTo>
                      <a:pt x="15460" y="29222"/>
                    </a:lnTo>
                    <a:lnTo>
                      <a:pt x="15697" y="29094"/>
                    </a:lnTo>
                    <a:lnTo>
                      <a:pt x="15916" y="28985"/>
                    </a:lnTo>
                    <a:lnTo>
                      <a:pt x="16135" y="28839"/>
                    </a:lnTo>
                    <a:lnTo>
                      <a:pt x="16355" y="28711"/>
                    </a:lnTo>
                    <a:lnTo>
                      <a:pt x="16756" y="28401"/>
                    </a:lnTo>
                    <a:lnTo>
                      <a:pt x="17139" y="28054"/>
                    </a:lnTo>
                    <a:lnTo>
                      <a:pt x="17504" y="27671"/>
                    </a:lnTo>
                    <a:lnTo>
                      <a:pt x="17851" y="27269"/>
                    </a:lnTo>
                    <a:lnTo>
                      <a:pt x="18161" y="26831"/>
                    </a:lnTo>
                    <a:lnTo>
                      <a:pt x="18453" y="26356"/>
                    </a:lnTo>
                    <a:lnTo>
                      <a:pt x="18727" y="25864"/>
                    </a:lnTo>
                    <a:lnTo>
                      <a:pt x="18983" y="25353"/>
                    </a:lnTo>
                    <a:lnTo>
                      <a:pt x="19202" y="24805"/>
                    </a:lnTo>
                    <a:lnTo>
                      <a:pt x="19421" y="24239"/>
                    </a:lnTo>
                    <a:lnTo>
                      <a:pt x="19603" y="23655"/>
                    </a:lnTo>
                    <a:lnTo>
                      <a:pt x="19768" y="23053"/>
                    </a:lnTo>
                    <a:lnTo>
                      <a:pt x="19914" y="22432"/>
                    </a:lnTo>
                    <a:lnTo>
                      <a:pt x="20041" y="21812"/>
                    </a:lnTo>
                    <a:lnTo>
                      <a:pt x="20151" y="21155"/>
                    </a:lnTo>
                    <a:lnTo>
                      <a:pt x="20242" y="20498"/>
                    </a:lnTo>
                    <a:lnTo>
                      <a:pt x="20315" y="19840"/>
                    </a:lnTo>
                    <a:lnTo>
                      <a:pt x="20352" y="19165"/>
                    </a:lnTo>
                    <a:lnTo>
                      <a:pt x="20388" y="18490"/>
                    </a:lnTo>
                    <a:lnTo>
                      <a:pt x="20406" y="17796"/>
                    </a:lnTo>
                    <a:lnTo>
                      <a:pt x="20406" y="17103"/>
                    </a:lnTo>
                    <a:lnTo>
                      <a:pt x="20388" y="16409"/>
                    </a:lnTo>
                    <a:lnTo>
                      <a:pt x="20352" y="15734"/>
                    </a:lnTo>
                    <a:lnTo>
                      <a:pt x="20297" y="15040"/>
                    </a:lnTo>
                    <a:lnTo>
                      <a:pt x="20224" y="14365"/>
                    </a:lnTo>
                    <a:lnTo>
                      <a:pt x="20151" y="13671"/>
                    </a:lnTo>
                    <a:lnTo>
                      <a:pt x="20041" y="13014"/>
                    </a:lnTo>
                    <a:lnTo>
                      <a:pt x="19932" y="12339"/>
                    </a:lnTo>
                    <a:lnTo>
                      <a:pt x="19804" y="11700"/>
                    </a:lnTo>
                    <a:lnTo>
                      <a:pt x="19658" y="11061"/>
                    </a:lnTo>
                    <a:lnTo>
                      <a:pt x="19494" y="10422"/>
                    </a:lnTo>
                    <a:lnTo>
                      <a:pt x="19311" y="9820"/>
                    </a:lnTo>
                    <a:lnTo>
                      <a:pt x="19129" y="9218"/>
                    </a:lnTo>
                    <a:lnTo>
                      <a:pt x="18946" y="8634"/>
                    </a:lnTo>
                    <a:lnTo>
                      <a:pt x="18746" y="8068"/>
                    </a:lnTo>
                    <a:lnTo>
                      <a:pt x="18526" y="7520"/>
                    </a:lnTo>
                    <a:lnTo>
                      <a:pt x="18307" y="6991"/>
                    </a:lnTo>
                    <a:lnTo>
                      <a:pt x="18088" y="6480"/>
                    </a:lnTo>
                    <a:lnTo>
                      <a:pt x="17632" y="5494"/>
                    </a:lnTo>
                    <a:lnTo>
                      <a:pt x="17176" y="4582"/>
                    </a:lnTo>
                    <a:lnTo>
                      <a:pt x="16701" y="3761"/>
                    </a:lnTo>
                    <a:lnTo>
                      <a:pt x="16245" y="2994"/>
                    </a:lnTo>
                    <a:lnTo>
                      <a:pt x="15807" y="2319"/>
                    </a:lnTo>
                    <a:lnTo>
                      <a:pt x="15405" y="1716"/>
                    </a:lnTo>
                    <a:lnTo>
                      <a:pt x="15040" y="1205"/>
                    </a:lnTo>
                    <a:lnTo>
                      <a:pt x="14712" y="785"/>
                    </a:lnTo>
                    <a:lnTo>
                      <a:pt x="14237" y="201"/>
                    </a:lnTo>
                    <a:lnTo>
                      <a:pt x="1407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200;p40">
                <a:extLst>
                  <a:ext uri="{FF2B5EF4-FFF2-40B4-BE49-F238E27FC236}">
                    <a16:creationId xmlns:a16="http://schemas.microsoft.com/office/drawing/2014/main" id="{0C506338-9E96-75C0-8CB7-01382170A3FE}"/>
                  </a:ext>
                </a:extLst>
              </p:cNvPr>
              <p:cNvSpPr/>
              <p:nvPr/>
            </p:nvSpPr>
            <p:spPr>
              <a:xfrm>
                <a:off x="8089497" y="2001588"/>
                <a:ext cx="54938" cy="48535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1516" extrusionOk="0">
                    <a:moveTo>
                      <a:pt x="92" y="0"/>
                    </a:moveTo>
                    <a:lnTo>
                      <a:pt x="55" y="18"/>
                    </a:lnTo>
                    <a:lnTo>
                      <a:pt x="19" y="37"/>
                    </a:lnTo>
                    <a:lnTo>
                      <a:pt x="0" y="73"/>
                    </a:lnTo>
                    <a:lnTo>
                      <a:pt x="0" y="128"/>
                    </a:lnTo>
                    <a:lnTo>
                      <a:pt x="19" y="164"/>
                    </a:lnTo>
                    <a:lnTo>
                      <a:pt x="37" y="201"/>
                    </a:lnTo>
                    <a:lnTo>
                      <a:pt x="1533" y="1479"/>
                    </a:lnTo>
                    <a:lnTo>
                      <a:pt x="1570" y="1515"/>
                    </a:lnTo>
                    <a:lnTo>
                      <a:pt x="1607" y="1515"/>
                    </a:lnTo>
                    <a:lnTo>
                      <a:pt x="1643" y="1497"/>
                    </a:lnTo>
                    <a:lnTo>
                      <a:pt x="1680" y="1460"/>
                    </a:lnTo>
                    <a:lnTo>
                      <a:pt x="1698" y="1424"/>
                    </a:lnTo>
                    <a:lnTo>
                      <a:pt x="1716" y="1387"/>
                    </a:lnTo>
                    <a:lnTo>
                      <a:pt x="1698" y="1333"/>
                    </a:lnTo>
                    <a:lnTo>
                      <a:pt x="1661" y="1296"/>
                    </a:lnTo>
                    <a:lnTo>
                      <a:pt x="183" y="18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201;p40">
                <a:extLst>
                  <a:ext uri="{FF2B5EF4-FFF2-40B4-BE49-F238E27FC236}">
                    <a16:creationId xmlns:a16="http://schemas.microsoft.com/office/drawing/2014/main" id="{683944EE-F7DB-238C-3C0B-830ED28CB86D}"/>
                  </a:ext>
                </a:extLst>
              </p:cNvPr>
              <p:cNvSpPr/>
              <p:nvPr/>
            </p:nvSpPr>
            <p:spPr>
              <a:xfrm>
                <a:off x="7838234" y="2196184"/>
                <a:ext cx="138497" cy="293353"/>
              </a:xfrm>
              <a:custGeom>
                <a:avLst/>
                <a:gdLst/>
                <a:ahLst/>
                <a:cxnLst/>
                <a:rect l="l" t="t" r="r" b="b"/>
                <a:pathLst>
                  <a:path w="4326" h="9163" extrusionOk="0">
                    <a:moveTo>
                      <a:pt x="2300" y="0"/>
                    </a:moveTo>
                    <a:lnTo>
                      <a:pt x="2263" y="18"/>
                    </a:lnTo>
                    <a:lnTo>
                      <a:pt x="2227" y="55"/>
                    </a:lnTo>
                    <a:lnTo>
                      <a:pt x="2209" y="91"/>
                    </a:lnTo>
                    <a:lnTo>
                      <a:pt x="2209" y="128"/>
                    </a:lnTo>
                    <a:lnTo>
                      <a:pt x="2227" y="183"/>
                    </a:lnTo>
                    <a:lnTo>
                      <a:pt x="2245" y="219"/>
                    </a:lnTo>
                    <a:lnTo>
                      <a:pt x="2501" y="475"/>
                    </a:lnTo>
                    <a:lnTo>
                      <a:pt x="2738" y="748"/>
                    </a:lnTo>
                    <a:lnTo>
                      <a:pt x="2975" y="1022"/>
                    </a:lnTo>
                    <a:lnTo>
                      <a:pt x="3176" y="1332"/>
                    </a:lnTo>
                    <a:lnTo>
                      <a:pt x="3358" y="1643"/>
                    </a:lnTo>
                    <a:lnTo>
                      <a:pt x="3523" y="1971"/>
                    </a:lnTo>
                    <a:lnTo>
                      <a:pt x="3687" y="2300"/>
                    </a:lnTo>
                    <a:lnTo>
                      <a:pt x="3796" y="2647"/>
                    </a:lnTo>
                    <a:lnTo>
                      <a:pt x="3906" y="2993"/>
                    </a:lnTo>
                    <a:lnTo>
                      <a:pt x="3997" y="3358"/>
                    </a:lnTo>
                    <a:lnTo>
                      <a:pt x="4052" y="3723"/>
                    </a:lnTo>
                    <a:lnTo>
                      <a:pt x="4088" y="4070"/>
                    </a:lnTo>
                    <a:lnTo>
                      <a:pt x="4107" y="4435"/>
                    </a:lnTo>
                    <a:lnTo>
                      <a:pt x="4088" y="4800"/>
                    </a:lnTo>
                    <a:lnTo>
                      <a:pt x="4034" y="5165"/>
                    </a:lnTo>
                    <a:lnTo>
                      <a:pt x="3979" y="5530"/>
                    </a:lnTo>
                    <a:lnTo>
                      <a:pt x="3869" y="5859"/>
                    </a:lnTo>
                    <a:lnTo>
                      <a:pt x="3760" y="6169"/>
                    </a:lnTo>
                    <a:lnTo>
                      <a:pt x="3614" y="6479"/>
                    </a:lnTo>
                    <a:lnTo>
                      <a:pt x="3431" y="6772"/>
                    </a:lnTo>
                    <a:lnTo>
                      <a:pt x="3249" y="7045"/>
                    </a:lnTo>
                    <a:lnTo>
                      <a:pt x="3030" y="7319"/>
                    </a:lnTo>
                    <a:lnTo>
                      <a:pt x="2793" y="7556"/>
                    </a:lnTo>
                    <a:lnTo>
                      <a:pt x="2537" y="7794"/>
                    </a:lnTo>
                    <a:lnTo>
                      <a:pt x="2263" y="8013"/>
                    </a:lnTo>
                    <a:lnTo>
                      <a:pt x="1989" y="8195"/>
                    </a:lnTo>
                    <a:lnTo>
                      <a:pt x="1679" y="8378"/>
                    </a:lnTo>
                    <a:lnTo>
                      <a:pt x="1387" y="8524"/>
                    </a:lnTo>
                    <a:lnTo>
                      <a:pt x="1059" y="8670"/>
                    </a:lnTo>
                    <a:lnTo>
                      <a:pt x="748" y="8779"/>
                    </a:lnTo>
                    <a:lnTo>
                      <a:pt x="420" y="8870"/>
                    </a:lnTo>
                    <a:lnTo>
                      <a:pt x="91" y="8925"/>
                    </a:lnTo>
                    <a:lnTo>
                      <a:pt x="37" y="8944"/>
                    </a:lnTo>
                    <a:lnTo>
                      <a:pt x="18" y="8980"/>
                    </a:lnTo>
                    <a:lnTo>
                      <a:pt x="0" y="9017"/>
                    </a:lnTo>
                    <a:lnTo>
                      <a:pt x="0" y="9053"/>
                    </a:lnTo>
                    <a:lnTo>
                      <a:pt x="0" y="9108"/>
                    </a:lnTo>
                    <a:lnTo>
                      <a:pt x="37" y="9126"/>
                    </a:lnTo>
                    <a:lnTo>
                      <a:pt x="73" y="9144"/>
                    </a:lnTo>
                    <a:lnTo>
                      <a:pt x="128" y="9163"/>
                    </a:lnTo>
                    <a:lnTo>
                      <a:pt x="456" y="9090"/>
                    </a:lnTo>
                    <a:lnTo>
                      <a:pt x="803" y="8998"/>
                    </a:lnTo>
                    <a:lnTo>
                      <a:pt x="1132" y="8889"/>
                    </a:lnTo>
                    <a:lnTo>
                      <a:pt x="1460" y="8743"/>
                    </a:lnTo>
                    <a:lnTo>
                      <a:pt x="1770" y="8597"/>
                    </a:lnTo>
                    <a:lnTo>
                      <a:pt x="2081" y="8414"/>
                    </a:lnTo>
                    <a:lnTo>
                      <a:pt x="2373" y="8213"/>
                    </a:lnTo>
                    <a:lnTo>
                      <a:pt x="2665" y="7994"/>
                    </a:lnTo>
                    <a:lnTo>
                      <a:pt x="2920" y="7757"/>
                    </a:lnTo>
                    <a:lnTo>
                      <a:pt x="3158" y="7502"/>
                    </a:lnTo>
                    <a:lnTo>
                      <a:pt x="3395" y="7228"/>
                    </a:lnTo>
                    <a:lnTo>
                      <a:pt x="3596" y="6936"/>
                    </a:lnTo>
                    <a:lnTo>
                      <a:pt x="3778" y="6644"/>
                    </a:lnTo>
                    <a:lnTo>
                      <a:pt x="3942" y="6315"/>
                    </a:lnTo>
                    <a:lnTo>
                      <a:pt x="4070" y="5987"/>
                    </a:lnTo>
                    <a:lnTo>
                      <a:pt x="4180" y="5658"/>
                    </a:lnTo>
                    <a:lnTo>
                      <a:pt x="4253" y="5275"/>
                    </a:lnTo>
                    <a:lnTo>
                      <a:pt x="4307" y="4892"/>
                    </a:lnTo>
                    <a:lnTo>
                      <a:pt x="4326" y="4508"/>
                    </a:lnTo>
                    <a:lnTo>
                      <a:pt x="4326" y="4125"/>
                    </a:lnTo>
                    <a:lnTo>
                      <a:pt x="4289" y="3742"/>
                    </a:lnTo>
                    <a:lnTo>
                      <a:pt x="4234" y="3358"/>
                    </a:lnTo>
                    <a:lnTo>
                      <a:pt x="4143" y="2975"/>
                    </a:lnTo>
                    <a:lnTo>
                      <a:pt x="4034" y="2610"/>
                    </a:lnTo>
                    <a:lnTo>
                      <a:pt x="3906" y="2245"/>
                    </a:lnTo>
                    <a:lnTo>
                      <a:pt x="3742" y="1898"/>
                    </a:lnTo>
                    <a:lnTo>
                      <a:pt x="3559" y="1551"/>
                    </a:lnTo>
                    <a:lnTo>
                      <a:pt x="3358" y="1223"/>
                    </a:lnTo>
                    <a:lnTo>
                      <a:pt x="3158" y="894"/>
                    </a:lnTo>
                    <a:lnTo>
                      <a:pt x="2920" y="584"/>
                    </a:lnTo>
                    <a:lnTo>
                      <a:pt x="2665" y="310"/>
                    </a:lnTo>
                    <a:lnTo>
                      <a:pt x="2391" y="37"/>
                    </a:lnTo>
                    <a:lnTo>
                      <a:pt x="2336" y="18"/>
                    </a:lnTo>
                    <a:lnTo>
                      <a:pt x="230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202;p40">
                <a:extLst>
                  <a:ext uri="{FF2B5EF4-FFF2-40B4-BE49-F238E27FC236}">
                    <a16:creationId xmlns:a16="http://schemas.microsoft.com/office/drawing/2014/main" id="{DFE30DD1-0CC8-239F-1B31-B898B5C9FFDB}"/>
                  </a:ext>
                </a:extLst>
              </p:cNvPr>
              <p:cNvSpPr/>
              <p:nvPr/>
            </p:nvSpPr>
            <p:spPr>
              <a:xfrm>
                <a:off x="8276472" y="2476648"/>
                <a:ext cx="108147" cy="135616"/>
              </a:xfrm>
              <a:custGeom>
                <a:avLst/>
                <a:gdLst/>
                <a:ahLst/>
                <a:cxnLst/>
                <a:rect l="l" t="t" r="r" b="b"/>
                <a:pathLst>
                  <a:path w="3378" h="4236" extrusionOk="0">
                    <a:moveTo>
                      <a:pt x="3268" y="1"/>
                    </a:moveTo>
                    <a:lnTo>
                      <a:pt x="3213" y="19"/>
                    </a:lnTo>
                    <a:lnTo>
                      <a:pt x="2903" y="147"/>
                    </a:lnTo>
                    <a:lnTo>
                      <a:pt x="2593" y="293"/>
                    </a:lnTo>
                    <a:lnTo>
                      <a:pt x="2301" y="476"/>
                    </a:lnTo>
                    <a:lnTo>
                      <a:pt x="2009" y="676"/>
                    </a:lnTo>
                    <a:lnTo>
                      <a:pt x="1753" y="877"/>
                    </a:lnTo>
                    <a:lnTo>
                      <a:pt x="1498" y="1114"/>
                    </a:lnTo>
                    <a:lnTo>
                      <a:pt x="1260" y="1352"/>
                    </a:lnTo>
                    <a:lnTo>
                      <a:pt x="1041" y="1625"/>
                    </a:lnTo>
                    <a:lnTo>
                      <a:pt x="841" y="1899"/>
                    </a:lnTo>
                    <a:lnTo>
                      <a:pt x="658" y="2173"/>
                    </a:lnTo>
                    <a:lnTo>
                      <a:pt x="494" y="2483"/>
                    </a:lnTo>
                    <a:lnTo>
                      <a:pt x="348" y="2794"/>
                    </a:lnTo>
                    <a:lnTo>
                      <a:pt x="220" y="3104"/>
                    </a:lnTo>
                    <a:lnTo>
                      <a:pt x="129" y="3432"/>
                    </a:lnTo>
                    <a:lnTo>
                      <a:pt x="37" y="3779"/>
                    </a:lnTo>
                    <a:lnTo>
                      <a:pt x="1" y="4108"/>
                    </a:lnTo>
                    <a:lnTo>
                      <a:pt x="1" y="4162"/>
                    </a:lnTo>
                    <a:lnTo>
                      <a:pt x="19" y="4199"/>
                    </a:lnTo>
                    <a:lnTo>
                      <a:pt x="56" y="4235"/>
                    </a:lnTo>
                    <a:lnTo>
                      <a:pt x="129" y="4235"/>
                    </a:lnTo>
                    <a:lnTo>
                      <a:pt x="183" y="4217"/>
                    </a:lnTo>
                    <a:lnTo>
                      <a:pt x="202" y="4199"/>
                    </a:lnTo>
                    <a:lnTo>
                      <a:pt x="220" y="4144"/>
                    </a:lnTo>
                    <a:lnTo>
                      <a:pt x="275" y="3816"/>
                    </a:lnTo>
                    <a:lnTo>
                      <a:pt x="348" y="3487"/>
                    </a:lnTo>
                    <a:lnTo>
                      <a:pt x="439" y="3177"/>
                    </a:lnTo>
                    <a:lnTo>
                      <a:pt x="567" y="2867"/>
                    </a:lnTo>
                    <a:lnTo>
                      <a:pt x="695" y="2575"/>
                    </a:lnTo>
                    <a:lnTo>
                      <a:pt x="859" y="2301"/>
                    </a:lnTo>
                    <a:lnTo>
                      <a:pt x="1023" y="2027"/>
                    </a:lnTo>
                    <a:lnTo>
                      <a:pt x="1224" y="1753"/>
                    </a:lnTo>
                    <a:lnTo>
                      <a:pt x="1425" y="1498"/>
                    </a:lnTo>
                    <a:lnTo>
                      <a:pt x="1662" y="1279"/>
                    </a:lnTo>
                    <a:lnTo>
                      <a:pt x="1899" y="1060"/>
                    </a:lnTo>
                    <a:lnTo>
                      <a:pt x="2155" y="859"/>
                    </a:lnTo>
                    <a:lnTo>
                      <a:pt x="2428" y="658"/>
                    </a:lnTo>
                    <a:lnTo>
                      <a:pt x="2702" y="494"/>
                    </a:lnTo>
                    <a:lnTo>
                      <a:pt x="3012" y="348"/>
                    </a:lnTo>
                    <a:lnTo>
                      <a:pt x="3305" y="220"/>
                    </a:lnTo>
                    <a:lnTo>
                      <a:pt x="3359" y="202"/>
                    </a:lnTo>
                    <a:lnTo>
                      <a:pt x="3378" y="165"/>
                    </a:lnTo>
                    <a:lnTo>
                      <a:pt x="3378" y="129"/>
                    </a:lnTo>
                    <a:lnTo>
                      <a:pt x="3378" y="74"/>
                    </a:lnTo>
                    <a:lnTo>
                      <a:pt x="3341" y="37"/>
                    </a:lnTo>
                    <a:lnTo>
                      <a:pt x="3323" y="19"/>
                    </a:lnTo>
                    <a:lnTo>
                      <a:pt x="326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203;p40">
                <a:extLst>
                  <a:ext uri="{FF2B5EF4-FFF2-40B4-BE49-F238E27FC236}">
                    <a16:creationId xmlns:a16="http://schemas.microsoft.com/office/drawing/2014/main" id="{300103B4-2104-AB45-33A8-BEE8EB57EE44}"/>
                  </a:ext>
                </a:extLst>
              </p:cNvPr>
              <p:cNvSpPr/>
              <p:nvPr/>
            </p:nvSpPr>
            <p:spPr>
              <a:xfrm>
                <a:off x="8128045" y="2273312"/>
                <a:ext cx="147877" cy="84167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629" extrusionOk="0">
                    <a:moveTo>
                      <a:pt x="110" y="0"/>
                    </a:moveTo>
                    <a:lnTo>
                      <a:pt x="74" y="19"/>
                    </a:lnTo>
                    <a:lnTo>
                      <a:pt x="37" y="37"/>
                    </a:lnTo>
                    <a:lnTo>
                      <a:pt x="1" y="73"/>
                    </a:lnTo>
                    <a:lnTo>
                      <a:pt x="1" y="128"/>
                    </a:lnTo>
                    <a:lnTo>
                      <a:pt x="1" y="165"/>
                    </a:lnTo>
                    <a:lnTo>
                      <a:pt x="19" y="201"/>
                    </a:lnTo>
                    <a:lnTo>
                      <a:pt x="74" y="219"/>
                    </a:lnTo>
                    <a:lnTo>
                      <a:pt x="658" y="457"/>
                    </a:lnTo>
                    <a:lnTo>
                      <a:pt x="1224" y="712"/>
                    </a:lnTo>
                    <a:lnTo>
                      <a:pt x="1790" y="986"/>
                    </a:lnTo>
                    <a:lnTo>
                      <a:pt x="2337" y="1278"/>
                    </a:lnTo>
                    <a:lnTo>
                      <a:pt x="2867" y="1588"/>
                    </a:lnTo>
                    <a:lnTo>
                      <a:pt x="3414" y="1917"/>
                    </a:lnTo>
                    <a:lnTo>
                      <a:pt x="3925" y="2264"/>
                    </a:lnTo>
                    <a:lnTo>
                      <a:pt x="4436" y="2610"/>
                    </a:lnTo>
                    <a:lnTo>
                      <a:pt x="4491" y="2629"/>
                    </a:lnTo>
                    <a:lnTo>
                      <a:pt x="4527" y="2629"/>
                    </a:lnTo>
                    <a:lnTo>
                      <a:pt x="4564" y="2610"/>
                    </a:lnTo>
                    <a:lnTo>
                      <a:pt x="4600" y="2592"/>
                    </a:lnTo>
                    <a:lnTo>
                      <a:pt x="4619" y="2556"/>
                    </a:lnTo>
                    <a:lnTo>
                      <a:pt x="4619" y="2501"/>
                    </a:lnTo>
                    <a:lnTo>
                      <a:pt x="4619" y="2464"/>
                    </a:lnTo>
                    <a:lnTo>
                      <a:pt x="4582" y="2428"/>
                    </a:lnTo>
                    <a:lnTo>
                      <a:pt x="4053" y="2063"/>
                    </a:lnTo>
                    <a:lnTo>
                      <a:pt x="3542" y="1716"/>
                    </a:lnTo>
                    <a:lnTo>
                      <a:pt x="2994" y="1387"/>
                    </a:lnTo>
                    <a:lnTo>
                      <a:pt x="2447" y="1077"/>
                    </a:lnTo>
                    <a:lnTo>
                      <a:pt x="1881" y="785"/>
                    </a:lnTo>
                    <a:lnTo>
                      <a:pt x="1315" y="511"/>
                    </a:lnTo>
                    <a:lnTo>
                      <a:pt x="749" y="256"/>
                    </a:lnTo>
                    <a:lnTo>
                      <a:pt x="165" y="1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204;p40">
                <a:extLst>
                  <a:ext uri="{FF2B5EF4-FFF2-40B4-BE49-F238E27FC236}">
                    <a16:creationId xmlns:a16="http://schemas.microsoft.com/office/drawing/2014/main" id="{D7365B05-B6EE-EA49-CE8A-C87F81C9566F}"/>
                  </a:ext>
                </a:extLst>
              </p:cNvPr>
              <p:cNvSpPr/>
              <p:nvPr/>
            </p:nvSpPr>
            <p:spPr>
              <a:xfrm>
                <a:off x="8195247" y="2301934"/>
                <a:ext cx="84199" cy="14631"/>
              </a:xfrm>
              <a:custGeom>
                <a:avLst/>
                <a:gdLst/>
                <a:ahLst/>
                <a:cxnLst/>
                <a:rect l="l" t="t" r="r" b="b"/>
                <a:pathLst>
                  <a:path w="2630" h="457" extrusionOk="0">
                    <a:moveTo>
                      <a:pt x="713" y="1"/>
                    </a:moveTo>
                    <a:lnTo>
                      <a:pt x="402" y="19"/>
                    </a:lnTo>
                    <a:lnTo>
                      <a:pt x="92" y="55"/>
                    </a:lnTo>
                    <a:lnTo>
                      <a:pt x="56" y="74"/>
                    </a:lnTo>
                    <a:lnTo>
                      <a:pt x="19" y="92"/>
                    </a:lnTo>
                    <a:lnTo>
                      <a:pt x="1" y="128"/>
                    </a:lnTo>
                    <a:lnTo>
                      <a:pt x="1" y="183"/>
                    </a:lnTo>
                    <a:lnTo>
                      <a:pt x="19" y="220"/>
                    </a:lnTo>
                    <a:lnTo>
                      <a:pt x="37" y="256"/>
                    </a:lnTo>
                    <a:lnTo>
                      <a:pt x="74" y="274"/>
                    </a:lnTo>
                    <a:lnTo>
                      <a:pt x="129" y="274"/>
                    </a:lnTo>
                    <a:lnTo>
                      <a:pt x="439" y="256"/>
                    </a:lnTo>
                    <a:lnTo>
                      <a:pt x="731" y="238"/>
                    </a:lnTo>
                    <a:lnTo>
                      <a:pt x="1023" y="238"/>
                    </a:lnTo>
                    <a:lnTo>
                      <a:pt x="1333" y="256"/>
                    </a:lnTo>
                    <a:lnTo>
                      <a:pt x="1625" y="274"/>
                    </a:lnTo>
                    <a:lnTo>
                      <a:pt x="1917" y="311"/>
                    </a:lnTo>
                    <a:lnTo>
                      <a:pt x="2209" y="384"/>
                    </a:lnTo>
                    <a:lnTo>
                      <a:pt x="2501" y="439"/>
                    </a:lnTo>
                    <a:lnTo>
                      <a:pt x="2556" y="457"/>
                    </a:lnTo>
                    <a:lnTo>
                      <a:pt x="2593" y="439"/>
                    </a:lnTo>
                    <a:lnTo>
                      <a:pt x="2611" y="402"/>
                    </a:lnTo>
                    <a:lnTo>
                      <a:pt x="2629" y="366"/>
                    </a:lnTo>
                    <a:lnTo>
                      <a:pt x="2629" y="311"/>
                    </a:lnTo>
                    <a:lnTo>
                      <a:pt x="2611" y="274"/>
                    </a:lnTo>
                    <a:lnTo>
                      <a:pt x="2574" y="238"/>
                    </a:lnTo>
                    <a:lnTo>
                      <a:pt x="2538" y="220"/>
                    </a:lnTo>
                    <a:lnTo>
                      <a:pt x="2228" y="147"/>
                    </a:lnTo>
                    <a:lnTo>
                      <a:pt x="1936" y="92"/>
                    </a:lnTo>
                    <a:lnTo>
                      <a:pt x="1625" y="37"/>
                    </a:lnTo>
                    <a:lnTo>
                      <a:pt x="1333" y="19"/>
                    </a:lnTo>
                    <a:lnTo>
                      <a:pt x="102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205;p40">
                <a:extLst>
                  <a:ext uri="{FF2B5EF4-FFF2-40B4-BE49-F238E27FC236}">
                    <a16:creationId xmlns:a16="http://schemas.microsoft.com/office/drawing/2014/main" id="{4045A775-60FE-19C1-B3E5-75DF672D91A9}"/>
                  </a:ext>
                </a:extLst>
              </p:cNvPr>
              <p:cNvSpPr/>
              <p:nvPr/>
            </p:nvSpPr>
            <p:spPr>
              <a:xfrm>
                <a:off x="7931145" y="1962431"/>
                <a:ext cx="239600" cy="312658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9766" extrusionOk="0">
                    <a:moveTo>
                      <a:pt x="5731" y="0"/>
                    </a:moveTo>
                    <a:lnTo>
                      <a:pt x="5695" y="19"/>
                    </a:lnTo>
                    <a:lnTo>
                      <a:pt x="5658" y="37"/>
                    </a:lnTo>
                    <a:lnTo>
                      <a:pt x="5640" y="73"/>
                    </a:lnTo>
                    <a:lnTo>
                      <a:pt x="5622" y="110"/>
                    </a:lnTo>
                    <a:lnTo>
                      <a:pt x="5640" y="165"/>
                    </a:lnTo>
                    <a:lnTo>
                      <a:pt x="5841" y="657"/>
                    </a:lnTo>
                    <a:lnTo>
                      <a:pt x="6023" y="1150"/>
                    </a:lnTo>
                    <a:lnTo>
                      <a:pt x="6206" y="1661"/>
                    </a:lnTo>
                    <a:lnTo>
                      <a:pt x="6370" y="2172"/>
                    </a:lnTo>
                    <a:lnTo>
                      <a:pt x="6534" y="2683"/>
                    </a:lnTo>
                    <a:lnTo>
                      <a:pt x="6662" y="3194"/>
                    </a:lnTo>
                    <a:lnTo>
                      <a:pt x="6790" y="3724"/>
                    </a:lnTo>
                    <a:lnTo>
                      <a:pt x="6899" y="4235"/>
                    </a:lnTo>
                    <a:lnTo>
                      <a:pt x="7082" y="5239"/>
                    </a:lnTo>
                    <a:lnTo>
                      <a:pt x="7155" y="5750"/>
                    </a:lnTo>
                    <a:lnTo>
                      <a:pt x="7210" y="6261"/>
                    </a:lnTo>
                    <a:lnTo>
                      <a:pt x="7264" y="6790"/>
                    </a:lnTo>
                    <a:lnTo>
                      <a:pt x="7283" y="7301"/>
                    </a:lnTo>
                    <a:lnTo>
                      <a:pt x="7283" y="7812"/>
                    </a:lnTo>
                    <a:lnTo>
                      <a:pt x="7246" y="8305"/>
                    </a:lnTo>
                    <a:lnTo>
                      <a:pt x="7191" y="8579"/>
                    </a:lnTo>
                    <a:lnTo>
                      <a:pt x="7118" y="8816"/>
                    </a:lnTo>
                    <a:lnTo>
                      <a:pt x="7009" y="9035"/>
                    </a:lnTo>
                    <a:lnTo>
                      <a:pt x="6954" y="9126"/>
                    </a:lnTo>
                    <a:lnTo>
                      <a:pt x="6863" y="9218"/>
                    </a:lnTo>
                    <a:lnTo>
                      <a:pt x="6790" y="9291"/>
                    </a:lnTo>
                    <a:lnTo>
                      <a:pt x="6699" y="9364"/>
                    </a:lnTo>
                    <a:lnTo>
                      <a:pt x="6589" y="9418"/>
                    </a:lnTo>
                    <a:lnTo>
                      <a:pt x="6479" y="9473"/>
                    </a:lnTo>
                    <a:lnTo>
                      <a:pt x="6370" y="9510"/>
                    </a:lnTo>
                    <a:lnTo>
                      <a:pt x="6242" y="9528"/>
                    </a:lnTo>
                    <a:lnTo>
                      <a:pt x="6096" y="9546"/>
                    </a:lnTo>
                    <a:lnTo>
                      <a:pt x="5950" y="9546"/>
                    </a:lnTo>
                    <a:lnTo>
                      <a:pt x="5695" y="9510"/>
                    </a:lnTo>
                    <a:lnTo>
                      <a:pt x="5439" y="9473"/>
                    </a:lnTo>
                    <a:lnTo>
                      <a:pt x="5165" y="9400"/>
                    </a:lnTo>
                    <a:lnTo>
                      <a:pt x="4910" y="9327"/>
                    </a:lnTo>
                    <a:lnTo>
                      <a:pt x="4399" y="9145"/>
                    </a:lnTo>
                    <a:lnTo>
                      <a:pt x="3906" y="8962"/>
                    </a:lnTo>
                    <a:lnTo>
                      <a:pt x="2939" y="8597"/>
                    </a:lnTo>
                    <a:lnTo>
                      <a:pt x="1990" y="8195"/>
                    </a:lnTo>
                    <a:lnTo>
                      <a:pt x="1059" y="7757"/>
                    </a:lnTo>
                    <a:lnTo>
                      <a:pt x="146" y="7301"/>
                    </a:lnTo>
                    <a:lnTo>
                      <a:pt x="110" y="7283"/>
                    </a:lnTo>
                    <a:lnTo>
                      <a:pt x="55" y="7301"/>
                    </a:lnTo>
                    <a:lnTo>
                      <a:pt x="37" y="7319"/>
                    </a:lnTo>
                    <a:lnTo>
                      <a:pt x="0" y="7356"/>
                    </a:lnTo>
                    <a:lnTo>
                      <a:pt x="0" y="7392"/>
                    </a:lnTo>
                    <a:lnTo>
                      <a:pt x="0" y="7447"/>
                    </a:lnTo>
                    <a:lnTo>
                      <a:pt x="18" y="7484"/>
                    </a:lnTo>
                    <a:lnTo>
                      <a:pt x="55" y="7520"/>
                    </a:lnTo>
                    <a:lnTo>
                      <a:pt x="876" y="7940"/>
                    </a:lnTo>
                    <a:lnTo>
                      <a:pt x="1716" y="8323"/>
                    </a:lnTo>
                    <a:lnTo>
                      <a:pt x="2555" y="8688"/>
                    </a:lnTo>
                    <a:lnTo>
                      <a:pt x="3413" y="9035"/>
                    </a:lnTo>
                    <a:lnTo>
                      <a:pt x="4271" y="9345"/>
                    </a:lnTo>
                    <a:lnTo>
                      <a:pt x="4709" y="9491"/>
                    </a:lnTo>
                    <a:lnTo>
                      <a:pt x="5147" y="9619"/>
                    </a:lnTo>
                    <a:lnTo>
                      <a:pt x="5476" y="9692"/>
                    </a:lnTo>
                    <a:lnTo>
                      <a:pt x="5804" y="9765"/>
                    </a:lnTo>
                    <a:lnTo>
                      <a:pt x="6315" y="9765"/>
                    </a:lnTo>
                    <a:lnTo>
                      <a:pt x="6479" y="9729"/>
                    </a:lnTo>
                    <a:lnTo>
                      <a:pt x="6644" y="9674"/>
                    </a:lnTo>
                    <a:lnTo>
                      <a:pt x="6772" y="9601"/>
                    </a:lnTo>
                    <a:lnTo>
                      <a:pt x="6899" y="9528"/>
                    </a:lnTo>
                    <a:lnTo>
                      <a:pt x="7009" y="9437"/>
                    </a:lnTo>
                    <a:lnTo>
                      <a:pt x="7100" y="9327"/>
                    </a:lnTo>
                    <a:lnTo>
                      <a:pt x="7191" y="9218"/>
                    </a:lnTo>
                    <a:lnTo>
                      <a:pt x="7264" y="9090"/>
                    </a:lnTo>
                    <a:lnTo>
                      <a:pt x="7319" y="8962"/>
                    </a:lnTo>
                    <a:lnTo>
                      <a:pt x="7374" y="8816"/>
                    </a:lnTo>
                    <a:lnTo>
                      <a:pt x="7410" y="8688"/>
                    </a:lnTo>
                    <a:lnTo>
                      <a:pt x="7465" y="8378"/>
                    </a:lnTo>
                    <a:lnTo>
                      <a:pt x="7483" y="8086"/>
                    </a:lnTo>
                    <a:lnTo>
                      <a:pt x="7483" y="7776"/>
                    </a:lnTo>
                    <a:lnTo>
                      <a:pt x="7483" y="7301"/>
                    </a:lnTo>
                    <a:lnTo>
                      <a:pt x="7465" y="6827"/>
                    </a:lnTo>
                    <a:lnTo>
                      <a:pt x="7429" y="6352"/>
                    </a:lnTo>
                    <a:lnTo>
                      <a:pt x="7374" y="5877"/>
                    </a:lnTo>
                    <a:lnTo>
                      <a:pt x="7319" y="5403"/>
                    </a:lnTo>
                    <a:lnTo>
                      <a:pt x="7246" y="4928"/>
                    </a:lnTo>
                    <a:lnTo>
                      <a:pt x="7173" y="4472"/>
                    </a:lnTo>
                    <a:lnTo>
                      <a:pt x="7082" y="3997"/>
                    </a:lnTo>
                    <a:lnTo>
                      <a:pt x="6972" y="3486"/>
                    </a:lnTo>
                    <a:lnTo>
                      <a:pt x="6845" y="2994"/>
                    </a:lnTo>
                    <a:lnTo>
                      <a:pt x="6717" y="2501"/>
                    </a:lnTo>
                    <a:lnTo>
                      <a:pt x="6571" y="2008"/>
                    </a:lnTo>
                    <a:lnTo>
                      <a:pt x="6406" y="1515"/>
                    </a:lnTo>
                    <a:lnTo>
                      <a:pt x="6224" y="1022"/>
                    </a:lnTo>
                    <a:lnTo>
                      <a:pt x="6041" y="548"/>
                    </a:lnTo>
                    <a:lnTo>
                      <a:pt x="5841" y="73"/>
                    </a:lnTo>
                    <a:lnTo>
                      <a:pt x="5822" y="19"/>
                    </a:lnTo>
                    <a:lnTo>
                      <a:pt x="57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206;p40">
                <a:extLst>
                  <a:ext uri="{FF2B5EF4-FFF2-40B4-BE49-F238E27FC236}">
                    <a16:creationId xmlns:a16="http://schemas.microsoft.com/office/drawing/2014/main" id="{8B68470D-8554-DAA9-841F-B49F4CD513D6}"/>
                  </a:ext>
                </a:extLst>
              </p:cNvPr>
              <p:cNvSpPr/>
              <p:nvPr/>
            </p:nvSpPr>
            <p:spPr>
              <a:xfrm>
                <a:off x="7861606" y="2504118"/>
                <a:ext cx="373423" cy="135039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4218" extrusionOk="0">
                    <a:moveTo>
                      <a:pt x="91" y="1"/>
                    </a:moveTo>
                    <a:lnTo>
                      <a:pt x="55" y="19"/>
                    </a:lnTo>
                    <a:lnTo>
                      <a:pt x="18" y="37"/>
                    </a:lnTo>
                    <a:lnTo>
                      <a:pt x="0" y="74"/>
                    </a:lnTo>
                    <a:lnTo>
                      <a:pt x="0" y="129"/>
                    </a:lnTo>
                    <a:lnTo>
                      <a:pt x="0" y="165"/>
                    </a:lnTo>
                    <a:lnTo>
                      <a:pt x="37" y="202"/>
                    </a:lnTo>
                    <a:lnTo>
                      <a:pt x="639" y="713"/>
                    </a:lnTo>
                    <a:lnTo>
                      <a:pt x="1259" y="1169"/>
                    </a:lnTo>
                    <a:lnTo>
                      <a:pt x="1917" y="1607"/>
                    </a:lnTo>
                    <a:lnTo>
                      <a:pt x="2592" y="2009"/>
                    </a:lnTo>
                    <a:lnTo>
                      <a:pt x="3267" y="2392"/>
                    </a:lnTo>
                    <a:lnTo>
                      <a:pt x="3979" y="2720"/>
                    </a:lnTo>
                    <a:lnTo>
                      <a:pt x="4691" y="3031"/>
                    </a:lnTo>
                    <a:lnTo>
                      <a:pt x="5421" y="3304"/>
                    </a:lnTo>
                    <a:lnTo>
                      <a:pt x="6169" y="3542"/>
                    </a:lnTo>
                    <a:lnTo>
                      <a:pt x="6918" y="3742"/>
                    </a:lnTo>
                    <a:lnTo>
                      <a:pt x="7684" y="3907"/>
                    </a:lnTo>
                    <a:lnTo>
                      <a:pt x="8451" y="4034"/>
                    </a:lnTo>
                    <a:lnTo>
                      <a:pt x="9236" y="4126"/>
                    </a:lnTo>
                    <a:lnTo>
                      <a:pt x="10002" y="4199"/>
                    </a:lnTo>
                    <a:lnTo>
                      <a:pt x="10787" y="4217"/>
                    </a:lnTo>
                    <a:lnTo>
                      <a:pt x="11572" y="4199"/>
                    </a:lnTo>
                    <a:lnTo>
                      <a:pt x="11627" y="4181"/>
                    </a:lnTo>
                    <a:lnTo>
                      <a:pt x="11645" y="4162"/>
                    </a:lnTo>
                    <a:lnTo>
                      <a:pt x="11663" y="4107"/>
                    </a:lnTo>
                    <a:lnTo>
                      <a:pt x="11663" y="4071"/>
                    </a:lnTo>
                    <a:lnTo>
                      <a:pt x="11663" y="4034"/>
                    </a:lnTo>
                    <a:lnTo>
                      <a:pt x="11627" y="3998"/>
                    </a:lnTo>
                    <a:lnTo>
                      <a:pt x="11590" y="3980"/>
                    </a:lnTo>
                    <a:lnTo>
                      <a:pt x="11535" y="3961"/>
                    </a:lnTo>
                    <a:lnTo>
                      <a:pt x="10769" y="3980"/>
                    </a:lnTo>
                    <a:lnTo>
                      <a:pt x="10002" y="3961"/>
                    </a:lnTo>
                    <a:lnTo>
                      <a:pt x="9236" y="3907"/>
                    </a:lnTo>
                    <a:lnTo>
                      <a:pt x="8469" y="3815"/>
                    </a:lnTo>
                    <a:lnTo>
                      <a:pt x="7702" y="3688"/>
                    </a:lnTo>
                    <a:lnTo>
                      <a:pt x="6954" y="3523"/>
                    </a:lnTo>
                    <a:lnTo>
                      <a:pt x="6206" y="3323"/>
                    </a:lnTo>
                    <a:lnTo>
                      <a:pt x="5476" y="3085"/>
                    </a:lnTo>
                    <a:lnTo>
                      <a:pt x="4764" y="2812"/>
                    </a:lnTo>
                    <a:lnTo>
                      <a:pt x="4052" y="2501"/>
                    </a:lnTo>
                    <a:lnTo>
                      <a:pt x="3358" y="2173"/>
                    </a:lnTo>
                    <a:lnTo>
                      <a:pt x="2683" y="1808"/>
                    </a:lnTo>
                    <a:lnTo>
                      <a:pt x="2026" y="1406"/>
                    </a:lnTo>
                    <a:lnTo>
                      <a:pt x="1387" y="968"/>
                    </a:lnTo>
                    <a:lnTo>
                      <a:pt x="767" y="512"/>
                    </a:lnTo>
                    <a:lnTo>
                      <a:pt x="164" y="19"/>
                    </a:lnTo>
                    <a:lnTo>
                      <a:pt x="12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207;p40">
                <a:extLst>
                  <a:ext uri="{FF2B5EF4-FFF2-40B4-BE49-F238E27FC236}">
                    <a16:creationId xmlns:a16="http://schemas.microsoft.com/office/drawing/2014/main" id="{9ECBCC5B-4957-52E8-7078-0E236726290C}"/>
                  </a:ext>
                </a:extLst>
              </p:cNvPr>
              <p:cNvSpPr/>
              <p:nvPr/>
            </p:nvSpPr>
            <p:spPr>
              <a:xfrm>
                <a:off x="7596895" y="2164616"/>
                <a:ext cx="280483" cy="177683"/>
              </a:xfrm>
              <a:custGeom>
                <a:avLst/>
                <a:gdLst/>
                <a:ahLst/>
                <a:cxnLst/>
                <a:rect l="l" t="t" r="r" b="b"/>
                <a:pathLst>
                  <a:path w="8761" h="5550" extrusionOk="0">
                    <a:moveTo>
                      <a:pt x="1843" y="0"/>
                    </a:moveTo>
                    <a:lnTo>
                      <a:pt x="1551" y="19"/>
                    </a:lnTo>
                    <a:lnTo>
                      <a:pt x="1241" y="73"/>
                    </a:lnTo>
                    <a:lnTo>
                      <a:pt x="931" y="146"/>
                    </a:lnTo>
                    <a:lnTo>
                      <a:pt x="657" y="256"/>
                    </a:lnTo>
                    <a:lnTo>
                      <a:pt x="529" y="311"/>
                    </a:lnTo>
                    <a:lnTo>
                      <a:pt x="420" y="384"/>
                    </a:lnTo>
                    <a:lnTo>
                      <a:pt x="347" y="457"/>
                    </a:lnTo>
                    <a:lnTo>
                      <a:pt x="274" y="530"/>
                    </a:lnTo>
                    <a:lnTo>
                      <a:pt x="237" y="603"/>
                    </a:lnTo>
                    <a:lnTo>
                      <a:pt x="219" y="658"/>
                    </a:lnTo>
                    <a:lnTo>
                      <a:pt x="237" y="731"/>
                    </a:lnTo>
                    <a:lnTo>
                      <a:pt x="292" y="804"/>
                    </a:lnTo>
                    <a:lnTo>
                      <a:pt x="365" y="858"/>
                    </a:lnTo>
                    <a:lnTo>
                      <a:pt x="456" y="913"/>
                    </a:lnTo>
                    <a:lnTo>
                      <a:pt x="566" y="931"/>
                    </a:lnTo>
                    <a:lnTo>
                      <a:pt x="675" y="950"/>
                    </a:lnTo>
                    <a:lnTo>
                      <a:pt x="931" y="950"/>
                    </a:lnTo>
                    <a:lnTo>
                      <a:pt x="1205" y="931"/>
                    </a:lnTo>
                    <a:lnTo>
                      <a:pt x="1515" y="913"/>
                    </a:lnTo>
                    <a:lnTo>
                      <a:pt x="1825" y="895"/>
                    </a:lnTo>
                    <a:lnTo>
                      <a:pt x="1989" y="913"/>
                    </a:lnTo>
                    <a:lnTo>
                      <a:pt x="2135" y="931"/>
                    </a:lnTo>
                    <a:lnTo>
                      <a:pt x="2300" y="950"/>
                    </a:lnTo>
                    <a:lnTo>
                      <a:pt x="2446" y="1004"/>
                    </a:lnTo>
                    <a:lnTo>
                      <a:pt x="2975" y="1205"/>
                    </a:lnTo>
                    <a:lnTo>
                      <a:pt x="3377" y="1369"/>
                    </a:lnTo>
                    <a:lnTo>
                      <a:pt x="3614" y="1497"/>
                    </a:lnTo>
                    <a:lnTo>
                      <a:pt x="3687" y="1552"/>
                    </a:lnTo>
                    <a:lnTo>
                      <a:pt x="3212" y="1461"/>
                    </a:lnTo>
                    <a:lnTo>
                      <a:pt x="2975" y="1442"/>
                    </a:lnTo>
                    <a:lnTo>
                      <a:pt x="2701" y="1424"/>
                    </a:lnTo>
                    <a:lnTo>
                      <a:pt x="2391" y="1442"/>
                    </a:lnTo>
                    <a:lnTo>
                      <a:pt x="2062" y="1479"/>
                    </a:lnTo>
                    <a:lnTo>
                      <a:pt x="1679" y="1570"/>
                    </a:lnTo>
                    <a:lnTo>
                      <a:pt x="1241" y="1698"/>
                    </a:lnTo>
                    <a:lnTo>
                      <a:pt x="1022" y="1771"/>
                    </a:lnTo>
                    <a:lnTo>
                      <a:pt x="821" y="1862"/>
                    </a:lnTo>
                    <a:lnTo>
                      <a:pt x="657" y="1953"/>
                    </a:lnTo>
                    <a:lnTo>
                      <a:pt x="493" y="2045"/>
                    </a:lnTo>
                    <a:lnTo>
                      <a:pt x="365" y="2136"/>
                    </a:lnTo>
                    <a:lnTo>
                      <a:pt x="256" y="2245"/>
                    </a:lnTo>
                    <a:lnTo>
                      <a:pt x="164" y="2337"/>
                    </a:lnTo>
                    <a:lnTo>
                      <a:pt x="91" y="2428"/>
                    </a:lnTo>
                    <a:lnTo>
                      <a:pt x="55" y="2519"/>
                    </a:lnTo>
                    <a:lnTo>
                      <a:pt x="18" y="2592"/>
                    </a:lnTo>
                    <a:lnTo>
                      <a:pt x="0" y="2665"/>
                    </a:lnTo>
                    <a:lnTo>
                      <a:pt x="0" y="2738"/>
                    </a:lnTo>
                    <a:lnTo>
                      <a:pt x="18" y="2793"/>
                    </a:lnTo>
                    <a:lnTo>
                      <a:pt x="55" y="2848"/>
                    </a:lnTo>
                    <a:lnTo>
                      <a:pt x="110" y="2884"/>
                    </a:lnTo>
                    <a:lnTo>
                      <a:pt x="164" y="2903"/>
                    </a:lnTo>
                    <a:lnTo>
                      <a:pt x="456" y="2939"/>
                    </a:lnTo>
                    <a:lnTo>
                      <a:pt x="602" y="2939"/>
                    </a:lnTo>
                    <a:lnTo>
                      <a:pt x="785" y="2921"/>
                    </a:lnTo>
                    <a:lnTo>
                      <a:pt x="986" y="2884"/>
                    </a:lnTo>
                    <a:lnTo>
                      <a:pt x="1205" y="2848"/>
                    </a:lnTo>
                    <a:lnTo>
                      <a:pt x="1478" y="2757"/>
                    </a:lnTo>
                    <a:lnTo>
                      <a:pt x="1770" y="2665"/>
                    </a:lnTo>
                    <a:lnTo>
                      <a:pt x="1953" y="2610"/>
                    </a:lnTo>
                    <a:lnTo>
                      <a:pt x="2117" y="2574"/>
                    </a:lnTo>
                    <a:lnTo>
                      <a:pt x="2464" y="2519"/>
                    </a:lnTo>
                    <a:lnTo>
                      <a:pt x="2793" y="2519"/>
                    </a:lnTo>
                    <a:lnTo>
                      <a:pt x="3085" y="2537"/>
                    </a:lnTo>
                    <a:lnTo>
                      <a:pt x="3340" y="2574"/>
                    </a:lnTo>
                    <a:lnTo>
                      <a:pt x="3559" y="2610"/>
                    </a:lnTo>
                    <a:lnTo>
                      <a:pt x="3742" y="2647"/>
                    </a:lnTo>
                    <a:lnTo>
                      <a:pt x="3468" y="2647"/>
                    </a:lnTo>
                    <a:lnTo>
                      <a:pt x="3103" y="2684"/>
                    </a:lnTo>
                    <a:lnTo>
                      <a:pt x="2665" y="2757"/>
                    </a:lnTo>
                    <a:lnTo>
                      <a:pt x="2208" y="2848"/>
                    </a:lnTo>
                    <a:lnTo>
                      <a:pt x="1752" y="2994"/>
                    </a:lnTo>
                    <a:lnTo>
                      <a:pt x="1551" y="3067"/>
                    </a:lnTo>
                    <a:lnTo>
                      <a:pt x="1351" y="3140"/>
                    </a:lnTo>
                    <a:lnTo>
                      <a:pt x="1168" y="3231"/>
                    </a:lnTo>
                    <a:lnTo>
                      <a:pt x="1004" y="3322"/>
                    </a:lnTo>
                    <a:lnTo>
                      <a:pt x="858" y="3432"/>
                    </a:lnTo>
                    <a:lnTo>
                      <a:pt x="767" y="3523"/>
                    </a:lnTo>
                    <a:lnTo>
                      <a:pt x="694" y="3633"/>
                    </a:lnTo>
                    <a:lnTo>
                      <a:pt x="639" y="3742"/>
                    </a:lnTo>
                    <a:lnTo>
                      <a:pt x="602" y="3833"/>
                    </a:lnTo>
                    <a:lnTo>
                      <a:pt x="584" y="3906"/>
                    </a:lnTo>
                    <a:lnTo>
                      <a:pt x="602" y="3979"/>
                    </a:lnTo>
                    <a:lnTo>
                      <a:pt x="621" y="4052"/>
                    </a:lnTo>
                    <a:lnTo>
                      <a:pt x="657" y="4107"/>
                    </a:lnTo>
                    <a:lnTo>
                      <a:pt x="712" y="4162"/>
                    </a:lnTo>
                    <a:lnTo>
                      <a:pt x="767" y="4198"/>
                    </a:lnTo>
                    <a:lnTo>
                      <a:pt x="858" y="4235"/>
                    </a:lnTo>
                    <a:lnTo>
                      <a:pt x="931" y="4253"/>
                    </a:lnTo>
                    <a:lnTo>
                      <a:pt x="1132" y="4253"/>
                    </a:lnTo>
                    <a:lnTo>
                      <a:pt x="1241" y="4235"/>
                    </a:lnTo>
                    <a:lnTo>
                      <a:pt x="1369" y="4198"/>
                    </a:lnTo>
                    <a:lnTo>
                      <a:pt x="1478" y="4162"/>
                    </a:lnTo>
                    <a:lnTo>
                      <a:pt x="1606" y="4125"/>
                    </a:lnTo>
                    <a:lnTo>
                      <a:pt x="1770" y="4089"/>
                    </a:lnTo>
                    <a:lnTo>
                      <a:pt x="2135" y="4016"/>
                    </a:lnTo>
                    <a:lnTo>
                      <a:pt x="2519" y="3979"/>
                    </a:lnTo>
                    <a:lnTo>
                      <a:pt x="2920" y="3961"/>
                    </a:lnTo>
                    <a:lnTo>
                      <a:pt x="3888" y="3961"/>
                    </a:lnTo>
                    <a:lnTo>
                      <a:pt x="3322" y="4089"/>
                    </a:lnTo>
                    <a:lnTo>
                      <a:pt x="2811" y="4253"/>
                    </a:lnTo>
                    <a:lnTo>
                      <a:pt x="2537" y="4326"/>
                    </a:lnTo>
                    <a:lnTo>
                      <a:pt x="2300" y="4436"/>
                    </a:lnTo>
                    <a:lnTo>
                      <a:pt x="2135" y="4527"/>
                    </a:lnTo>
                    <a:lnTo>
                      <a:pt x="2026" y="4618"/>
                    </a:lnTo>
                    <a:lnTo>
                      <a:pt x="1935" y="4709"/>
                    </a:lnTo>
                    <a:lnTo>
                      <a:pt x="1898" y="4764"/>
                    </a:lnTo>
                    <a:lnTo>
                      <a:pt x="1880" y="4819"/>
                    </a:lnTo>
                    <a:lnTo>
                      <a:pt x="1880" y="4874"/>
                    </a:lnTo>
                    <a:lnTo>
                      <a:pt x="1880" y="4928"/>
                    </a:lnTo>
                    <a:lnTo>
                      <a:pt x="1935" y="4983"/>
                    </a:lnTo>
                    <a:lnTo>
                      <a:pt x="1989" y="5038"/>
                    </a:lnTo>
                    <a:lnTo>
                      <a:pt x="2081" y="5093"/>
                    </a:lnTo>
                    <a:lnTo>
                      <a:pt x="2208" y="5148"/>
                    </a:lnTo>
                    <a:lnTo>
                      <a:pt x="2318" y="5166"/>
                    </a:lnTo>
                    <a:lnTo>
                      <a:pt x="2446" y="5184"/>
                    </a:lnTo>
                    <a:lnTo>
                      <a:pt x="3048" y="5184"/>
                    </a:lnTo>
                    <a:lnTo>
                      <a:pt x="3413" y="5148"/>
                    </a:lnTo>
                    <a:lnTo>
                      <a:pt x="4198" y="5074"/>
                    </a:lnTo>
                    <a:lnTo>
                      <a:pt x="4599" y="5056"/>
                    </a:lnTo>
                    <a:lnTo>
                      <a:pt x="4983" y="5056"/>
                    </a:lnTo>
                    <a:lnTo>
                      <a:pt x="5147" y="5074"/>
                    </a:lnTo>
                    <a:lnTo>
                      <a:pt x="5330" y="5093"/>
                    </a:lnTo>
                    <a:lnTo>
                      <a:pt x="5676" y="5166"/>
                    </a:lnTo>
                    <a:lnTo>
                      <a:pt x="6041" y="5275"/>
                    </a:lnTo>
                    <a:lnTo>
                      <a:pt x="6388" y="5403"/>
                    </a:lnTo>
                    <a:lnTo>
                      <a:pt x="6552" y="5458"/>
                    </a:lnTo>
                    <a:lnTo>
                      <a:pt x="6717" y="5513"/>
                    </a:lnTo>
                    <a:lnTo>
                      <a:pt x="6881" y="5531"/>
                    </a:lnTo>
                    <a:lnTo>
                      <a:pt x="7045" y="5549"/>
                    </a:lnTo>
                    <a:lnTo>
                      <a:pt x="7209" y="5549"/>
                    </a:lnTo>
                    <a:lnTo>
                      <a:pt x="7374" y="5513"/>
                    </a:lnTo>
                    <a:lnTo>
                      <a:pt x="7538" y="5494"/>
                    </a:lnTo>
                    <a:lnTo>
                      <a:pt x="7684" y="5440"/>
                    </a:lnTo>
                    <a:lnTo>
                      <a:pt x="7830" y="5385"/>
                    </a:lnTo>
                    <a:lnTo>
                      <a:pt x="7976" y="5294"/>
                    </a:lnTo>
                    <a:lnTo>
                      <a:pt x="8122" y="5221"/>
                    </a:lnTo>
                    <a:lnTo>
                      <a:pt x="8232" y="5111"/>
                    </a:lnTo>
                    <a:lnTo>
                      <a:pt x="8359" y="5001"/>
                    </a:lnTo>
                    <a:lnTo>
                      <a:pt x="8469" y="4874"/>
                    </a:lnTo>
                    <a:lnTo>
                      <a:pt x="8560" y="4728"/>
                    </a:lnTo>
                    <a:lnTo>
                      <a:pt x="8633" y="4582"/>
                    </a:lnTo>
                    <a:lnTo>
                      <a:pt x="8706" y="4399"/>
                    </a:lnTo>
                    <a:lnTo>
                      <a:pt x="8743" y="4217"/>
                    </a:lnTo>
                    <a:lnTo>
                      <a:pt x="8761" y="4052"/>
                    </a:lnTo>
                    <a:lnTo>
                      <a:pt x="8724" y="3888"/>
                    </a:lnTo>
                    <a:lnTo>
                      <a:pt x="8670" y="3724"/>
                    </a:lnTo>
                    <a:lnTo>
                      <a:pt x="8578" y="3560"/>
                    </a:lnTo>
                    <a:lnTo>
                      <a:pt x="8451" y="3395"/>
                    </a:lnTo>
                    <a:lnTo>
                      <a:pt x="8305" y="3231"/>
                    </a:lnTo>
                    <a:lnTo>
                      <a:pt x="8140" y="3067"/>
                    </a:lnTo>
                    <a:lnTo>
                      <a:pt x="7958" y="2884"/>
                    </a:lnTo>
                    <a:lnTo>
                      <a:pt x="7556" y="2574"/>
                    </a:lnTo>
                    <a:lnTo>
                      <a:pt x="7155" y="2264"/>
                    </a:lnTo>
                    <a:lnTo>
                      <a:pt x="6771" y="1990"/>
                    </a:lnTo>
                    <a:lnTo>
                      <a:pt x="6443" y="1771"/>
                    </a:lnTo>
                    <a:lnTo>
                      <a:pt x="6206" y="1588"/>
                    </a:lnTo>
                    <a:lnTo>
                      <a:pt x="6023" y="1461"/>
                    </a:lnTo>
                    <a:lnTo>
                      <a:pt x="5786" y="1315"/>
                    </a:lnTo>
                    <a:lnTo>
                      <a:pt x="5275" y="1004"/>
                    </a:lnTo>
                    <a:lnTo>
                      <a:pt x="4672" y="712"/>
                    </a:lnTo>
                    <a:lnTo>
                      <a:pt x="4034" y="402"/>
                    </a:lnTo>
                    <a:lnTo>
                      <a:pt x="3723" y="274"/>
                    </a:lnTo>
                    <a:lnTo>
                      <a:pt x="3431" y="183"/>
                    </a:lnTo>
                    <a:lnTo>
                      <a:pt x="3158" y="110"/>
                    </a:lnTo>
                    <a:lnTo>
                      <a:pt x="2902" y="73"/>
                    </a:lnTo>
                    <a:lnTo>
                      <a:pt x="2647" y="37"/>
                    </a:lnTo>
                    <a:lnTo>
                      <a:pt x="2391" y="19"/>
                    </a:lnTo>
                    <a:lnTo>
                      <a:pt x="1843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208;p40">
                <a:extLst>
                  <a:ext uri="{FF2B5EF4-FFF2-40B4-BE49-F238E27FC236}">
                    <a16:creationId xmlns:a16="http://schemas.microsoft.com/office/drawing/2014/main" id="{44E2C307-FE2F-A7C7-D862-B635E9BA0086}"/>
                  </a:ext>
                </a:extLst>
              </p:cNvPr>
              <p:cNvSpPr/>
              <p:nvPr/>
            </p:nvSpPr>
            <p:spPr>
              <a:xfrm>
                <a:off x="7742377" y="2164616"/>
                <a:ext cx="95277" cy="83015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2593" extrusionOk="0">
                    <a:moveTo>
                      <a:pt x="147" y="0"/>
                    </a:moveTo>
                    <a:lnTo>
                      <a:pt x="92" y="37"/>
                    </a:lnTo>
                    <a:lnTo>
                      <a:pt x="37" y="92"/>
                    </a:lnTo>
                    <a:lnTo>
                      <a:pt x="19" y="165"/>
                    </a:lnTo>
                    <a:lnTo>
                      <a:pt x="1" y="238"/>
                    </a:lnTo>
                    <a:lnTo>
                      <a:pt x="19" y="329"/>
                    </a:lnTo>
                    <a:lnTo>
                      <a:pt x="55" y="420"/>
                    </a:lnTo>
                    <a:lnTo>
                      <a:pt x="147" y="621"/>
                    </a:lnTo>
                    <a:lnTo>
                      <a:pt x="275" y="822"/>
                    </a:lnTo>
                    <a:lnTo>
                      <a:pt x="402" y="1023"/>
                    </a:lnTo>
                    <a:lnTo>
                      <a:pt x="530" y="1169"/>
                    </a:lnTo>
                    <a:lnTo>
                      <a:pt x="658" y="1315"/>
                    </a:lnTo>
                    <a:lnTo>
                      <a:pt x="2976" y="2592"/>
                    </a:lnTo>
                    <a:lnTo>
                      <a:pt x="2830" y="2337"/>
                    </a:lnTo>
                    <a:lnTo>
                      <a:pt x="2428" y="1771"/>
                    </a:lnTo>
                    <a:lnTo>
                      <a:pt x="2191" y="1461"/>
                    </a:lnTo>
                    <a:lnTo>
                      <a:pt x="1935" y="1169"/>
                    </a:lnTo>
                    <a:lnTo>
                      <a:pt x="1698" y="913"/>
                    </a:lnTo>
                    <a:lnTo>
                      <a:pt x="1589" y="822"/>
                    </a:lnTo>
                    <a:lnTo>
                      <a:pt x="1479" y="749"/>
                    </a:lnTo>
                    <a:lnTo>
                      <a:pt x="1260" y="621"/>
                    </a:lnTo>
                    <a:lnTo>
                      <a:pt x="1059" y="475"/>
                    </a:lnTo>
                    <a:lnTo>
                      <a:pt x="640" y="183"/>
                    </a:lnTo>
                    <a:lnTo>
                      <a:pt x="457" y="73"/>
                    </a:lnTo>
                    <a:lnTo>
                      <a:pt x="366" y="37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29B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209;p40">
                <a:extLst>
                  <a:ext uri="{FF2B5EF4-FFF2-40B4-BE49-F238E27FC236}">
                    <a16:creationId xmlns:a16="http://schemas.microsoft.com/office/drawing/2014/main" id="{8D2DAAE6-1916-9863-6F54-44FAED592214}"/>
                  </a:ext>
                </a:extLst>
              </p:cNvPr>
              <p:cNvSpPr/>
              <p:nvPr/>
            </p:nvSpPr>
            <p:spPr>
              <a:xfrm>
                <a:off x="6351625" y="3650661"/>
                <a:ext cx="288679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37" extrusionOk="0">
                    <a:moveTo>
                      <a:pt x="4508" y="0"/>
                    </a:moveTo>
                    <a:lnTo>
                      <a:pt x="4308" y="55"/>
                    </a:lnTo>
                    <a:lnTo>
                      <a:pt x="4089" y="128"/>
                    </a:lnTo>
                    <a:lnTo>
                      <a:pt x="3797" y="219"/>
                    </a:lnTo>
                    <a:lnTo>
                      <a:pt x="3450" y="365"/>
                    </a:lnTo>
                    <a:lnTo>
                      <a:pt x="3085" y="566"/>
                    </a:lnTo>
                    <a:lnTo>
                      <a:pt x="2665" y="803"/>
                    </a:lnTo>
                    <a:lnTo>
                      <a:pt x="2464" y="949"/>
                    </a:lnTo>
                    <a:lnTo>
                      <a:pt x="2245" y="1113"/>
                    </a:lnTo>
                    <a:lnTo>
                      <a:pt x="2044" y="1296"/>
                    </a:lnTo>
                    <a:lnTo>
                      <a:pt x="1825" y="1478"/>
                    </a:lnTo>
                    <a:lnTo>
                      <a:pt x="1625" y="1697"/>
                    </a:lnTo>
                    <a:lnTo>
                      <a:pt x="1424" y="1916"/>
                    </a:lnTo>
                    <a:lnTo>
                      <a:pt x="1223" y="2172"/>
                    </a:lnTo>
                    <a:lnTo>
                      <a:pt x="1041" y="2428"/>
                    </a:lnTo>
                    <a:lnTo>
                      <a:pt x="858" y="2720"/>
                    </a:lnTo>
                    <a:lnTo>
                      <a:pt x="694" y="3030"/>
                    </a:lnTo>
                    <a:lnTo>
                      <a:pt x="548" y="3358"/>
                    </a:lnTo>
                    <a:lnTo>
                      <a:pt x="402" y="3705"/>
                    </a:lnTo>
                    <a:lnTo>
                      <a:pt x="292" y="4070"/>
                    </a:lnTo>
                    <a:lnTo>
                      <a:pt x="183" y="4472"/>
                    </a:lnTo>
                    <a:lnTo>
                      <a:pt x="110" y="4892"/>
                    </a:lnTo>
                    <a:lnTo>
                      <a:pt x="37" y="5330"/>
                    </a:lnTo>
                    <a:lnTo>
                      <a:pt x="0" y="5804"/>
                    </a:lnTo>
                    <a:lnTo>
                      <a:pt x="0" y="6297"/>
                    </a:lnTo>
                    <a:lnTo>
                      <a:pt x="0" y="6826"/>
                    </a:lnTo>
                    <a:lnTo>
                      <a:pt x="37" y="7374"/>
                    </a:lnTo>
                    <a:lnTo>
                      <a:pt x="110" y="7921"/>
                    </a:lnTo>
                    <a:lnTo>
                      <a:pt x="183" y="8505"/>
                    </a:lnTo>
                    <a:lnTo>
                      <a:pt x="292" y="9108"/>
                    </a:lnTo>
                    <a:lnTo>
                      <a:pt x="402" y="9710"/>
                    </a:lnTo>
                    <a:lnTo>
                      <a:pt x="548" y="10331"/>
                    </a:lnTo>
                    <a:lnTo>
                      <a:pt x="694" y="10951"/>
                    </a:lnTo>
                    <a:lnTo>
                      <a:pt x="858" y="11572"/>
                    </a:lnTo>
                    <a:lnTo>
                      <a:pt x="1041" y="12192"/>
                    </a:lnTo>
                    <a:lnTo>
                      <a:pt x="1424" y="13452"/>
                    </a:lnTo>
                    <a:lnTo>
                      <a:pt x="1825" y="14675"/>
                    </a:lnTo>
                    <a:lnTo>
                      <a:pt x="2245" y="15861"/>
                    </a:lnTo>
                    <a:lnTo>
                      <a:pt x="2665" y="16974"/>
                    </a:lnTo>
                    <a:lnTo>
                      <a:pt x="3085" y="18015"/>
                    </a:lnTo>
                    <a:lnTo>
                      <a:pt x="3450" y="18946"/>
                    </a:lnTo>
                    <a:lnTo>
                      <a:pt x="3797" y="19749"/>
                    </a:lnTo>
                    <a:lnTo>
                      <a:pt x="4308" y="20898"/>
                    </a:lnTo>
                    <a:lnTo>
                      <a:pt x="4508" y="21337"/>
                    </a:lnTo>
                    <a:lnTo>
                      <a:pt x="4691" y="20898"/>
                    </a:lnTo>
                    <a:lnTo>
                      <a:pt x="5202" y="19749"/>
                    </a:lnTo>
                    <a:lnTo>
                      <a:pt x="5549" y="18946"/>
                    </a:lnTo>
                    <a:lnTo>
                      <a:pt x="5932" y="18015"/>
                    </a:lnTo>
                    <a:lnTo>
                      <a:pt x="6334" y="16974"/>
                    </a:lnTo>
                    <a:lnTo>
                      <a:pt x="6753" y="15861"/>
                    </a:lnTo>
                    <a:lnTo>
                      <a:pt x="7173" y="14675"/>
                    </a:lnTo>
                    <a:lnTo>
                      <a:pt x="7593" y="13452"/>
                    </a:lnTo>
                    <a:lnTo>
                      <a:pt x="7958" y="12192"/>
                    </a:lnTo>
                    <a:lnTo>
                      <a:pt x="8141" y="11572"/>
                    </a:lnTo>
                    <a:lnTo>
                      <a:pt x="8305" y="10951"/>
                    </a:lnTo>
                    <a:lnTo>
                      <a:pt x="8451" y="10331"/>
                    </a:lnTo>
                    <a:lnTo>
                      <a:pt x="8597" y="9710"/>
                    </a:lnTo>
                    <a:lnTo>
                      <a:pt x="8725" y="9108"/>
                    </a:lnTo>
                    <a:lnTo>
                      <a:pt x="8816" y="8505"/>
                    </a:lnTo>
                    <a:lnTo>
                      <a:pt x="8907" y="7921"/>
                    </a:lnTo>
                    <a:lnTo>
                      <a:pt x="8962" y="7374"/>
                    </a:lnTo>
                    <a:lnTo>
                      <a:pt x="8998" y="6826"/>
                    </a:lnTo>
                    <a:lnTo>
                      <a:pt x="9017" y="6297"/>
                    </a:lnTo>
                    <a:lnTo>
                      <a:pt x="8998" y="5804"/>
                    </a:lnTo>
                    <a:lnTo>
                      <a:pt x="8962" y="5330"/>
                    </a:lnTo>
                    <a:lnTo>
                      <a:pt x="8907" y="4892"/>
                    </a:lnTo>
                    <a:lnTo>
                      <a:pt x="8816" y="4472"/>
                    </a:lnTo>
                    <a:lnTo>
                      <a:pt x="8725" y="4070"/>
                    </a:lnTo>
                    <a:lnTo>
                      <a:pt x="8597" y="3705"/>
                    </a:lnTo>
                    <a:lnTo>
                      <a:pt x="8451" y="3358"/>
                    </a:lnTo>
                    <a:lnTo>
                      <a:pt x="8305" y="3030"/>
                    </a:lnTo>
                    <a:lnTo>
                      <a:pt x="8141" y="2720"/>
                    </a:lnTo>
                    <a:lnTo>
                      <a:pt x="7958" y="2428"/>
                    </a:lnTo>
                    <a:lnTo>
                      <a:pt x="7776" y="2172"/>
                    </a:lnTo>
                    <a:lnTo>
                      <a:pt x="7593" y="1916"/>
                    </a:lnTo>
                    <a:lnTo>
                      <a:pt x="7392" y="1697"/>
                    </a:lnTo>
                    <a:lnTo>
                      <a:pt x="7173" y="1478"/>
                    </a:lnTo>
                    <a:lnTo>
                      <a:pt x="6972" y="1296"/>
                    </a:lnTo>
                    <a:lnTo>
                      <a:pt x="6753" y="1113"/>
                    </a:lnTo>
                    <a:lnTo>
                      <a:pt x="6553" y="949"/>
                    </a:lnTo>
                    <a:lnTo>
                      <a:pt x="6334" y="803"/>
                    </a:lnTo>
                    <a:lnTo>
                      <a:pt x="5932" y="566"/>
                    </a:lnTo>
                    <a:lnTo>
                      <a:pt x="5549" y="365"/>
                    </a:lnTo>
                    <a:lnTo>
                      <a:pt x="5202" y="219"/>
                    </a:lnTo>
                    <a:lnTo>
                      <a:pt x="4928" y="128"/>
                    </a:lnTo>
                    <a:lnTo>
                      <a:pt x="4691" y="55"/>
                    </a:lnTo>
                    <a:lnTo>
                      <a:pt x="4508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210;p40">
                <a:extLst>
                  <a:ext uri="{FF2B5EF4-FFF2-40B4-BE49-F238E27FC236}">
                    <a16:creationId xmlns:a16="http://schemas.microsoft.com/office/drawing/2014/main" id="{9179BA2A-1BB4-4971-6C8F-B3853A1B79F4}"/>
                  </a:ext>
                </a:extLst>
              </p:cNvPr>
              <p:cNvSpPr/>
              <p:nvPr/>
            </p:nvSpPr>
            <p:spPr>
              <a:xfrm>
                <a:off x="7224643" y="3650661"/>
                <a:ext cx="288679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37" extrusionOk="0">
                    <a:moveTo>
                      <a:pt x="4509" y="0"/>
                    </a:moveTo>
                    <a:lnTo>
                      <a:pt x="4308" y="55"/>
                    </a:lnTo>
                    <a:lnTo>
                      <a:pt x="4089" y="128"/>
                    </a:lnTo>
                    <a:lnTo>
                      <a:pt x="3797" y="219"/>
                    </a:lnTo>
                    <a:lnTo>
                      <a:pt x="3450" y="365"/>
                    </a:lnTo>
                    <a:lnTo>
                      <a:pt x="3085" y="566"/>
                    </a:lnTo>
                    <a:lnTo>
                      <a:pt x="2665" y="803"/>
                    </a:lnTo>
                    <a:lnTo>
                      <a:pt x="2465" y="949"/>
                    </a:lnTo>
                    <a:lnTo>
                      <a:pt x="2246" y="1113"/>
                    </a:lnTo>
                    <a:lnTo>
                      <a:pt x="2045" y="1296"/>
                    </a:lnTo>
                    <a:lnTo>
                      <a:pt x="1826" y="1478"/>
                    </a:lnTo>
                    <a:lnTo>
                      <a:pt x="1625" y="1697"/>
                    </a:lnTo>
                    <a:lnTo>
                      <a:pt x="1424" y="1916"/>
                    </a:lnTo>
                    <a:lnTo>
                      <a:pt x="1223" y="2172"/>
                    </a:lnTo>
                    <a:lnTo>
                      <a:pt x="1041" y="2428"/>
                    </a:lnTo>
                    <a:lnTo>
                      <a:pt x="858" y="2720"/>
                    </a:lnTo>
                    <a:lnTo>
                      <a:pt x="694" y="3030"/>
                    </a:lnTo>
                    <a:lnTo>
                      <a:pt x="548" y="3358"/>
                    </a:lnTo>
                    <a:lnTo>
                      <a:pt x="402" y="3705"/>
                    </a:lnTo>
                    <a:lnTo>
                      <a:pt x="293" y="4070"/>
                    </a:lnTo>
                    <a:lnTo>
                      <a:pt x="183" y="4472"/>
                    </a:lnTo>
                    <a:lnTo>
                      <a:pt x="110" y="4892"/>
                    </a:lnTo>
                    <a:lnTo>
                      <a:pt x="37" y="5330"/>
                    </a:lnTo>
                    <a:lnTo>
                      <a:pt x="1" y="5804"/>
                    </a:lnTo>
                    <a:lnTo>
                      <a:pt x="1" y="6297"/>
                    </a:lnTo>
                    <a:lnTo>
                      <a:pt x="1" y="6826"/>
                    </a:lnTo>
                    <a:lnTo>
                      <a:pt x="37" y="7374"/>
                    </a:lnTo>
                    <a:lnTo>
                      <a:pt x="110" y="7921"/>
                    </a:lnTo>
                    <a:lnTo>
                      <a:pt x="183" y="8505"/>
                    </a:lnTo>
                    <a:lnTo>
                      <a:pt x="293" y="9108"/>
                    </a:lnTo>
                    <a:lnTo>
                      <a:pt x="402" y="9710"/>
                    </a:lnTo>
                    <a:lnTo>
                      <a:pt x="548" y="10331"/>
                    </a:lnTo>
                    <a:lnTo>
                      <a:pt x="694" y="10951"/>
                    </a:lnTo>
                    <a:lnTo>
                      <a:pt x="858" y="11572"/>
                    </a:lnTo>
                    <a:lnTo>
                      <a:pt x="1041" y="12192"/>
                    </a:lnTo>
                    <a:lnTo>
                      <a:pt x="1424" y="13452"/>
                    </a:lnTo>
                    <a:lnTo>
                      <a:pt x="1826" y="14675"/>
                    </a:lnTo>
                    <a:lnTo>
                      <a:pt x="2246" y="15861"/>
                    </a:lnTo>
                    <a:lnTo>
                      <a:pt x="2665" y="16974"/>
                    </a:lnTo>
                    <a:lnTo>
                      <a:pt x="3085" y="18015"/>
                    </a:lnTo>
                    <a:lnTo>
                      <a:pt x="3450" y="18946"/>
                    </a:lnTo>
                    <a:lnTo>
                      <a:pt x="3797" y="19749"/>
                    </a:lnTo>
                    <a:lnTo>
                      <a:pt x="4308" y="20898"/>
                    </a:lnTo>
                    <a:lnTo>
                      <a:pt x="4509" y="21337"/>
                    </a:lnTo>
                    <a:lnTo>
                      <a:pt x="4691" y="20898"/>
                    </a:lnTo>
                    <a:lnTo>
                      <a:pt x="5202" y="19749"/>
                    </a:lnTo>
                    <a:lnTo>
                      <a:pt x="5549" y="18946"/>
                    </a:lnTo>
                    <a:lnTo>
                      <a:pt x="5932" y="18015"/>
                    </a:lnTo>
                    <a:lnTo>
                      <a:pt x="6334" y="16974"/>
                    </a:lnTo>
                    <a:lnTo>
                      <a:pt x="6754" y="15861"/>
                    </a:lnTo>
                    <a:lnTo>
                      <a:pt x="7174" y="14675"/>
                    </a:lnTo>
                    <a:lnTo>
                      <a:pt x="7593" y="13452"/>
                    </a:lnTo>
                    <a:lnTo>
                      <a:pt x="7958" y="12192"/>
                    </a:lnTo>
                    <a:lnTo>
                      <a:pt x="8141" y="11572"/>
                    </a:lnTo>
                    <a:lnTo>
                      <a:pt x="8305" y="10951"/>
                    </a:lnTo>
                    <a:lnTo>
                      <a:pt x="8451" y="10331"/>
                    </a:lnTo>
                    <a:lnTo>
                      <a:pt x="8597" y="9710"/>
                    </a:lnTo>
                    <a:lnTo>
                      <a:pt x="8725" y="9108"/>
                    </a:lnTo>
                    <a:lnTo>
                      <a:pt x="8816" y="8505"/>
                    </a:lnTo>
                    <a:lnTo>
                      <a:pt x="8907" y="7921"/>
                    </a:lnTo>
                    <a:lnTo>
                      <a:pt x="8962" y="7374"/>
                    </a:lnTo>
                    <a:lnTo>
                      <a:pt x="8999" y="6826"/>
                    </a:lnTo>
                    <a:lnTo>
                      <a:pt x="9017" y="6297"/>
                    </a:lnTo>
                    <a:lnTo>
                      <a:pt x="8999" y="5804"/>
                    </a:lnTo>
                    <a:lnTo>
                      <a:pt x="8962" y="5330"/>
                    </a:lnTo>
                    <a:lnTo>
                      <a:pt x="8907" y="4892"/>
                    </a:lnTo>
                    <a:lnTo>
                      <a:pt x="8816" y="4472"/>
                    </a:lnTo>
                    <a:lnTo>
                      <a:pt x="8725" y="4070"/>
                    </a:lnTo>
                    <a:lnTo>
                      <a:pt x="8597" y="3705"/>
                    </a:lnTo>
                    <a:lnTo>
                      <a:pt x="8451" y="3358"/>
                    </a:lnTo>
                    <a:lnTo>
                      <a:pt x="8305" y="3030"/>
                    </a:lnTo>
                    <a:lnTo>
                      <a:pt x="8141" y="2720"/>
                    </a:lnTo>
                    <a:lnTo>
                      <a:pt x="7958" y="2428"/>
                    </a:lnTo>
                    <a:lnTo>
                      <a:pt x="7776" y="2172"/>
                    </a:lnTo>
                    <a:lnTo>
                      <a:pt x="7593" y="1916"/>
                    </a:lnTo>
                    <a:lnTo>
                      <a:pt x="7393" y="1697"/>
                    </a:lnTo>
                    <a:lnTo>
                      <a:pt x="7174" y="1478"/>
                    </a:lnTo>
                    <a:lnTo>
                      <a:pt x="6973" y="1296"/>
                    </a:lnTo>
                    <a:lnTo>
                      <a:pt x="6754" y="1113"/>
                    </a:lnTo>
                    <a:lnTo>
                      <a:pt x="6553" y="949"/>
                    </a:lnTo>
                    <a:lnTo>
                      <a:pt x="6334" y="803"/>
                    </a:lnTo>
                    <a:lnTo>
                      <a:pt x="5932" y="566"/>
                    </a:lnTo>
                    <a:lnTo>
                      <a:pt x="5549" y="365"/>
                    </a:lnTo>
                    <a:lnTo>
                      <a:pt x="5202" y="219"/>
                    </a:lnTo>
                    <a:lnTo>
                      <a:pt x="4910" y="128"/>
                    </a:lnTo>
                    <a:lnTo>
                      <a:pt x="4691" y="55"/>
                    </a:lnTo>
                    <a:lnTo>
                      <a:pt x="45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211;p40">
                <a:extLst>
                  <a:ext uri="{FF2B5EF4-FFF2-40B4-BE49-F238E27FC236}">
                    <a16:creationId xmlns:a16="http://schemas.microsoft.com/office/drawing/2014/main" id="{75BBE517-AFAD-94D1-ADF8-C60DF057B3F9}"/>
                  </a:ext>
                </a:extLst>
              </p:cNvPr>
              <p:cNvSpPr/>
              <p:nvPr/>
            </p:nvSpPr>
            <p:spPr>
              <a:xfrm>
                <a:off x="6493040" y="2663080"/>
                <a:ext cx="879452" cy="135686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42382" extrusionOk="0">
                    <a:moveTo>
                      <a:pt x="13379" y="0"/>
                    </a:moveTo>
                    <a:lnTo>
                      <a:pt x="13032" y="55"/>
                    </a:lnTo>
                    <a:lnTo>
                      <a:pt x="12704" y="146"/>
                    </a:lnTo>
                    <a:lnTo>
                      <a:pt x="12357" y="256"/>
                    </a:lnTo>
                    <a:lnTo>
                      <a:pt x="12046" y="420"/>
                    </a:lnTo>
                    <a:lnTo>
                      <a:pt x="11736" y="603"/>
                    </a:lnTo>
                    <a:lnTo>
                      <a:pt x="11444" y="822"/>
                    </a:lnTo>
                    <a:lnTo>
                      <a:pt x="11170" y="1077"/>
                    </a:lnTo>
                    <a:lnTo>
                      <a:pt x="10002" y="2282"/>
                    </a:lnTo>
                    <a:lnTo>
                      <a:pt x="9363" y="2957"/>
                    </a:lnTo>
                    <a:lnTo>
                      <a:pt x="8725" y="3687"/>
                    </a:lnTo>
                    <a:lnTo>
                      <a:pt x="8068" y="4436"/>
                    </a:lnTo>
                    <a:lnTo>
                      <a:pt x="7392" y="5220"/>
                    </a:lnTo>
                    <a:lnTo>
                      <a:pt x="6717" y="6042"/>
                    </a:lnTo>
                    <a:lnTo>
                      <a:pt x="6042" y="6881"/>
                    </a:lnTo>
                    <a:lnTo>
                      <a:pt x="5512" y="7538"/>
                    </a:lnTo>
                    <a:lnTo>
                      <a:pt x="5019" y="8214"/>
                    </a:lnTo>
                    <a:lnTo>
                      <a:pt x="4527" y="8907"/>
                    </a:lnTo>
                    <a:lnTo>
                      <a:pt x="4034" y="9601"/>
                    </a:lnTo>
                    <a:lnTo>
                      <a:pt x="3578" y="10294"/>
                    </a:lnTo>
                    <a:lnTo>
                      <a:pt x="3121" y="10988"/>
                    </a:lnTo>
                    <a:lnTo>
                      <a:pt x="2702" y="11700"/>
                    </a:lnTo>
                    <a:lnTo>
                      <a:pt x="2300" y="12412"/>
                    </a:lnTo>
                    <a:lnTo>
                      <a:pt x="1935" y="13123"/>
                    </a:lnTo>
                    <a:lnTo>
                      <a:pt x="1606" y="13817"/>
                    </a:lnTo>
                    <a:lnTo>
                      <a:pt x="1296" y="14529"/>
                    </a:lnTo>
                    <a:lnTo>
                      <a:pt x="1022" y="15222"/>
                    </a:lnTo>
                    <a:lnTo>
                      <a:pt x="803" y="15898"/>
                    </a:lnTo>
                    <a:lnTo>
                      <a:pt x="621" y="16573"/>
                    </a:lnTo>
                    <a:lnTo>
                      <a:pt x="475" y="17248"/>
                    </a:lnTo>
                    <a:lnTo>
                      <a:pt x="420" y="17577"/>
                    </a:lnTo>
                    <a:lnTo>
                      <a:pt x="384" y="17905"/>
                    </a:lnTo>
                    <a:lnTo>
                      <a:pt x="311" y="18672"/>
                    </a:lnTo>
                    <a:lnTo>
                      <a:pt x="237" y="19493"/>
                    </a:lnTo>
                    <a:lnTo>
                      <a:pt x="146" y="21246"/>
                    </a:lnTo>
                    <a:lnTo>
                      <a:pt x="73" y="23125"/>
                    </a:lnTo>
                    <a:lnTo>
                      <a:pt x="18" y="25097"/>
                    </a:lnTo>
                    <a:lnTo>
                      <a:pt x="0" y="27123"/>
                    </a:lnTo>
                    <a:lnTo>
                      <a:pt x="18" y="29167"/>
                    </a:lnTo>
                    <a:lnTo>
                      <a:pt x="37" y="31175"/>
                    </a:lnTo>
                    <a:lnTo>
                      <a:pt x="73" y="33146"/>
                    </a:lnTo>
                    <a:lnTo>
                      <a:pt x="164" y="36741"/>
                    </a:lnTo>
                    <a:lnTo>
                      <a:pt x="256" y="39680"/>
                    </a:lnTo>
                    <a:lnTo>
                      <a:pt x="347" y="41651"/>
                    </a:lnTo>
                    <a:lnTo>
                      <a:pt x="384" y="42381"/>
                    </a:lnTo>
                    <a:lnTo>
                      <a:pt x="27086" y="42381"/>
                    </a:lnTo>
                    <a:lnTo>
                      <a:pt x="27123" y="41651"/>
                    </a:lnTo>
                    <a:lnTo>
                      <a:pt x="27214" y="39680"/>
                    </a:lnTo>
                    <a:lnTo>
                      <a:pt x="27323" y="36741"/>
                    </a:lnTo>
                    <a:lnTo>
                      <a:pt x="27415" y="33146"/>
                    </a:lnTo>
                    <a:lnTo>
                      <a:pt x="27451" y="31175"/>
                    </a:lnTo>
                    <a:lnTo>
                      <a:pt x="27469" y="29167"/>
                    </a:lnTo>
                    <a:lnTo>
                      <a:pt x="27469" y="27123"/>
                    </a:lnTo>
                    <a:lnTo>
                      <a:pt x="27451" y="25097"/>
                    </a:lnTo>
                    <a:lnTo>
                      <a:pt x="27396" y="23125"/>
                    </a:lnTo>
                    <a:lnTo>
                      <a:pt x="27342" y="21246"/>
                    </a:lnTo>
                    <a:lnTo>
                      <a:pt x="27232" y="19493"/>
                    </a:lnTo>
                    <a:lnTo>
                      <a:pt x="27159" y="18672"/>
                    </a:lnTo>
                    <a:lnTo>
                      <a:pt x="27086" y="17905"/>
                    </a:lnTo>
                    <a:lnTo>
                      <a:pt x="27049" y="17577"/>
                    </a:lnTo>
                    <a:lnTo>
                      <a:pt x="27013" y="17267"/>
                    </a:lnTo>
                    <a:lnTo>
                      <a:pt x="26867" y="16610"/>
                    </a:lnTo>
                    <a:lnTo>
                      <a:pt x="26684" y="15952"/>
                    </a:lnTo>
                    <a:lnTo>
                      <a:pt x="26465" y="15295"/>
                    </a:lnTo>
                    <a:lnTo>
                      <a:pt x="26210" y="14620"/>
                    </a:lnTo>
                    <a:lnTo>
                      <a:pt x="25936" y="13945"/>
                    </a:lnTo>
                    <a:lnTo>
                      <a:pt x="25608" y="13251"/>
                    </a:lnTo>
                    <a:lnTo>
                      <a:pt x="25261" y="12576"/>
                    </a:lnTo>
                    <a:lnTo>
                      <a:pt x="24878" y="11882"/>
                    </a:lnTo>
                    <a:lnTo>
                      <a:pt x="24476" y="11189"/>
                    </a:lnTo>
                    <a:lnTo>
                      <a:pt x="24038" y="10513"/>
                    </a:lnTo>
                    <a:lnTo>
                      <a:pt x="23600" y="9838"/>
                    </a:lnTo>
                    <a:lnTo>
                      <a:pt x="23144" y="9163"/>
                    </a:lnTo>
                    <a:lnTo>
                      <a:pt x="22669" y="8487"/>
                    </a:lnTo>
                    <a:lnTo>
                      <a:pt x="22176" y="7830"/>
                    </a:lnTo>
                    <a:lnTo>
                      <a:pt x="21683" y="7173"/>
                    </a:lnTo>
                    <a:lnTo>
                      <a:pt x="20972" y="6297"/>
                    </a:lnTo>
                    <a:lnTo>
                      <a:pt x="20260" y="5439"/>
                    </a:lnTo>
                    <a:lnTo>
                      <a:pt x="19566" y="4600"/>
                    </a:lnTo>
                    <a:lnTo>
                      <a:pt x="18873" y="3815"/>
                    </a:lnTo>
                    <a:lnTo>
                      <a:pt x="18179" y="3048"/>
                    </a:lnTo>
                    <a:lnTo>
                      <a:pt x="17522" y="2355"/>
                    </a:lnTo>
                    <a:lnTo>
                      <a:pt x="16317" y="1077"/>
                    </a:lnTo>
                    <a:lnTo>
                      <a:pt x="16025" y="822"/>
                    </a:lnTo>
                    <a:lnTo>
                      <a:pt x="15733" y="603"/>
                    </a:lnTo>
                    <a:lnTo>
                      <a:pt x="15423" y="420"/>
                    </a:lnTo>
                    <a:lnTo>
                      <a:pt x="15113" y="256"/>
                    </a:lnTo>
                    <a:lnTo>
                      <a:pt x="14766" y="146"/>
                    </a:lnTo>
                    <a:lnTo>
                      <a:pt x="14437" y="55"/>
                    </a:lnTo>
                    <a:lnTo>
                      <a:pt x="14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212;p40">
                <a:extLst>
                  <a:ext uri="{FF2B5EF4-FFF2-40B4-BE49-F238E27FC236}">
                    <a16:creationId xmlns:a16="http://schemas.microsoft.com/office/drawing/2014/main" id="{03D75952-0C97-9AFF-7CBE-94DDA5BCEEE8}"/>
                  </a:ext>
                </a:extLst>
              </p:cNvPr>
              <p:cNvSpPr/>
              <p:nvPr/>
            </p:nvSpPr>
            <p:spPr>
              <a:xfrm>
                <a:off x="6595300" y="2847143"/>
                <a:ext cx="196956" cy="1067028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33329" extrusionOk="0">
                    <a:moveTo>
                      <a:pt x="6005" y="1"/>
                    </a:moveTo>
                    <a:lnTo>
                      <a:pt x="5969" y="19"/>
                    </a:lnTo>
                    <a:lnTo>
                      <a:pt x="5932" y="55"/>
                    </a:lnTo>
                    <a:lnTo>
                      <a:pt x="5695" y="439"/>
                    </a:lnTo>
                    <a:lnTo>
                      <a:pt x="5111" y="1406"/>
                    </a:lnTo>
                    <a:lnTo>
                      <a:pt x="4271" y="2830"/>
                    </a:lnTo>
                    <a:lnTo>
                      <a:pt x="3797" y="3669"/>
                    </a:lnTo>
                    <a:lnTo>
                      <a:pt x="3304" y="4582"/>
                    </a:lnTo>
                    <a:lnTo>
                      <a:pt x="2793" y="5531"/>
                    </a:lnTo>
                    <a:lnTo>
                      <a:pt x="2300" y="6517"/>
                    </a:lnTo>
                    <a:lnTo>
                      <a:pt x="1825" y="7520"/>
                    </a:lnTo>
                    <a:lnTo>
                      <a:pt x="1387" y="8524"/>
                    </a:lnTo>
                    <a:lnTo>
                      <a:pt x="1004" y="9492"/>
                    </a:lnTo>
                    <a:lnTo>
                      <a:pt x="822" y="9984"/>
                    </a:lnTo>
                    <a:lnTo>
                      <a:pt x="676" y="10441"/>
                    </a:lnTo>
                    <a:lnTo>
                      <a:pt x="530" y="10897"/>
                    </a:lnTo>
                    <a:lnTo>
                      <a:pt x="420" y="11335"/>
                    </a:lnTo>
                    <a:lnTo>
                      <a:pt x="329" y="11755"/>
                    </a:lnTo>
                    <a:lnTo>
                      <a:pt x="256" y="12156"/>
                    </a:lnTo>
                    <a:lnTo>
                      <a:pt x="201" y="12576"/>
                    </a:lnTo>
                    <a:lnTo>
                      <a:pt x="165" y="13069"/>
                    </a:lnTo>
                    <a:lnTo>
                      <a:pt x="92" y="14237"/>
                    </a:lnTo>
                    <a:lnTo>
                      <a:pt x="37" y="15624"/>
                    </a:lnTo>
                    <a:lnTo>
                      <a:pt x="0" y="17157"/>
                    </a:lnTo>
                    <a:lnTo>
                      <a:pt x="0" y="18837"/>
                    </a:lnTo>
                    <a:lnTo>
                      <a:pt x="0" y="20589"/>
                    </a:lnTo>
                    <a:lnTo>
                      <a:pt x="37" y="24166"/>
                    </a:lnTo>
                    <a:lnTo>
                      <a:pt x="92" y="27561"/>
                    </a:lnTo>
                    <a:lnTo>
                      <a:pt x="165" y="30427"/>
                    </a:lnTo>
                    <a:lnTo>
                      <a:pt x="256" y="33201"/>
                    </a:lnTo>
                    <a:lnTo>
                      <a:pt x="274" y="33256"/>
                    </a:lnTo>
                    <a:lnTo>
                      <a:pt x="292" y="33292"/>
                    </a:lnTo>
                    <a:lnTo>
                      <a:pt x="329" y="33310"/>
                    </a:lnTo>
                    <a:lnTo>
                      <a:pt x="384" y="33329"/>
                    </a:lnTo>
                    <a:lnTo>
                      <a:pt x="420" y="33310"/>
                    </a:lnTo>
                    <a:lnTo>
                      <a:pt x="457" y="33274"/>
                    </a:lnTo>
                    <a:lnTo>
                      <a:pt x="493" y="33237"/>
                    </a:lnTo>
                    <a:lnTo>
                      <a:pt x="493" y="33201"/>
                    </a:lnTo>
                    <a:lnTo>
                      <a:pt x="402" y="30427"/>
                    </a:lnTo>
                    <a:lnTo>
                      <a:pt x="329" y="27561"/>
                    </a:lnTo>
                    <a:lnTo>
                      <a:pt x="274" y="24166"/>
                    </a:lnTo>
                    <a:lnTo>
                      <a:pt x="238" y="20607"/>
                    </a:lnTo>
                    <a:lnTo>
                      <a:pt x="238" y="18855"/>
                    </a:lnTo>
                    <a:lnTo>
                      <a:pt x="238" y="17176"/>
                    </a:lnTo>
                    <a:lnTo>
                      <a:pt x="274" y="15643"/>
                    </a:lnTo>
                    <a:lnTo>
                      <a:pt x="329" y="14255"/>
                    </a:lnTo>
                    <a:lnTo>
                      <a:pt x="402" y="13106"/>
                    </a:lnTo>
                    <a:lnTo>
                      <a:pt x="438" y="12613"/>
                    </a:lnTo>
                    <a:lnTo>
                      <a:pt x="493" y="12193"/>
                    </a:lnTo>
                    <a:lnTo>
                      <a:pt x="566" y="11791"/>
                    </a:lnTo>
                    <a:lnTo>
                      <a:pt x="657" y="11372"/>
                    </a:lnTo>
                    <a:lnTo>
                      <a:pt x="767" y="10952"/>
                    </a:lnTo>
                    <a:lnTo>
                      <a:pt x="895" y="10496"/>
                    </a:lnTo>
                    <a:lnTo>
                      <a:pt x="1059" y="10039"/>
                    </a:lnTo>
                    <a:lnTo>
                      <a:pt x="1223" y="9565"/>
                    </a:lnTo>
                    <a:lnTo>
                      <a:pt x="1606" y="8597"/>
                    </a:lnTo>
                    <a:lnTo>
                      <a:pt x="2045" y="7593"/>
                    </a:lnTo>
                    <a:lnTo>
                      <a:pt x="2519" y="6608"/>
                    </a:lnTo>
                    <a:lnTo>
                      <a:pt x="3012" y="5622"/>
                    </a:lnTo>
                    <a:lnTo>
                      <a:pt x="3505" y="4673"/>
                    </a:lnTo>
                    <a:lnTo>
                      <a:pt x="3997" y="3779"/>
                    </a:lnTo>
                    <a:lnTo>
                      <a:pt x="4472" y="2939"/>
                    </a:lnTo>
                    <a:lnTo>
                      <a:pt x="5312" y="1516"/>
                    </a:lnTo>
                    <a:lnTo>
                      <a:pt x="5896" y="566"/>
                    </a:lnTo>
                    <a:lnTo>
                      <a:pt x="6133" y="183"/>
                    </a:lnTo>
                    <a:lnTo>
                      <a:pt x="6151" y="147"/>
                    </a:lnTo>
                    <a:lnTo>
                      <a:pt x="6151" y="92"/>
                    </a:lnTo>
                    <a:lnTo>
                      <a:pt x="6133" y="55"/>
                    </a:lnTo>
                    <a:lnTo>
                      <a:pt x="6096" y="19"/>
                    </a:lnTo>
                    <a:lnTo>
                      <a:pt x="6042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213;p40">
                <a:extLst>
                  <a:ext uri="{FF2B5EF4-FFF2-40B4-BE49-F238E27FC236}">
                    <a16:creationId xmlns:a16="http://schemas.microsoft.com/office/drawing/2014/main" id="{66360006-E25A-BD61-719C-2C17701EE3E5}"/>
                  </a:ext>
                </a:extLst>
              </p:cNvPr>
              <p:cNvSpPr/>
              <p:nvPr/>
            </p:nvSpPr>
            <p:spPr>
              <a:xfrm>
                <a:off x="7073878" y="2847143"/>
                <a:ext cx="196956" cy="1067028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33329" extrusionOk="0">
                    <a:moveTo>
                      <a:pt x="110" y="1"/>
                    </a:moveTo>
                    <a:lnTo>
                      <a:pt x="55" y="19"/>
                    </a:lnTo>
                    <a:lnTo>
                      <a:pt x="19" y="55"/>
                    </a:lnTo>
                    <a:lnTo>
                      <a:pt x="1" y="92"/>
                    </a:lnTo>
                    <a:lnTo>
                      <a:pt x="1" y="147"/>
                    </a:lnTo>
                    <a:lnTo>
                      <a:pt x="19" y="183"/>
                    </a:lnTo>
                    <a:lnTo>
                      <a:pt x="256" y="566"/>
                    </a:lnTo>
                    <a:lnTo>
                      <a:pt x="840" y="1516"/>
                    </a:lnTo>
                    <a:lnTo>
                      <a:pt x="1680" y="2939"/>
                    </a:lnTo>
                    <a:lnTo>
                      <a:pt x="2136" y="3779"/>
                    </a:lnTo>
                    <a:lnTo>
                      <a:pt x="2647" y="4673"/>
                    </a:lnTo>
                    <a:lnTo>
                      <a:pt x="3140" y="5622"/>
                    </a:lnTo>
                    <a:lnTo>
                      <a:pt x="3633" y="6608"/>
                    </a:lnTo>
                    <a:lnTo>
                      <a:pt x="4107" y="7593"/>
                    </a:lnTo>
                    <a:lnTo>
                      <a:pt x="4527" y="8597"/>
                    </a:lnTo>
                    <a:lnTo>
                      <a:pt x="4929" y="9565"/>
                    </a:lnTo>
                    <a:lnTo>
                      <a:pt x="5093" y="10039"/>
                    </a:lnTo>
                    <a:lnTo>
                      <a:pt x="5257" y="10496"/>
                    </a:lnTo>
                    <a:lnTo>
                      <a:pt x="5385" y="10952"/>
                    </a:lnTo>
                    <a:lnTo>
                      <a:pt x="5494" y="11372"/>
                    </a:lnTo>
                    <a:lnTo>
                      <a:pt x="5586" y="11791"/>
                    </a:lnTo>
                    <a:lnTo>
                      <a:pt x="5659" y="12193"/>
                    </a:lnTo>
                    <a:lnTo>
                      <a:pt x="5713" y="12613"/>
                    </a:lnTo>
                    <a:lnTo>
                      <a:pt x="5750" y="13106"/>
                    </a:lnTo>
                    <a:lnTo>
                      <a:pt x="5823" y="14255"/>
                    </a:lnTo>
                    <a:lnTo>
                      <a:pt x="5878" y="15643"/>
                    </a:lnTo>
                    <a:lnTo>
                      <a:pt x="5914" y="17176"/>
                    </a:lnTo>
                    <a:lnTo>
                      <a:pt x="5914" y="18855"/>
                    </a:lnTo>
                    <a:lnTo>
                      <a:pt x="5914" y="20607"/>
                    </a:lnTo>
                    <a:lnTo>
                      <a:pt x="5878" y="24166"/>
                    </a:lnTo>
                    <a:lnTo>
                      <a:pt x="5805" y="27561"/>
                    </a:lnTo>
                    <a:lnTo>
                      <a:pt x="5732" y="30427"/>
                    </a:lnTo>
                    <a:lnTo>
                      <a:pt x="5659" y="33201"/>
                    </a:lnTo>
                    <a:lnTo>
                      <a:pt x="5659" y="33237"/>
                    </a:lnTo>
                    <a:lnTo>
                      <a:pt x="5695" y="33274"/>
                    </a:lnTo>
                    <a:lnTo>
                      <a:pt x="5732" y="33310"/>
                    </a:lnTo>
                    <a:lnTo>
                      <a:pt x="5768" y="33329"/>
                    </a:lnTo>
                    <a:lnTo>
                      <a:pt x="5823" y="33310"/>
                    </a:lnTo>
                    <a:lnTo>
                      <a:pt x="5859" y="33292"/>
                    </a:lnTo>
                    <a:lnTo>
                      <a:pt x="5878" y="33256"/>
                    </a:lnTo>
                    <a:lnTo>
                      <a:pt x="5896" y="33201"/>
                    </a:lnTo>
                    <a:lnTo>
                      <a:pt x="5987" y="30427"/>
                    </a:lnTo>
                    <a:lnTo>
                      <a:pt x="6060" y="27561"/>
                    </a:lnTo>
                    <a:lnTo>
                      <a:pt x="6115" y="24166"/>
                    </a:lnTo>
                    <a:lnTo>
                      <a:pt x="6151" y="20589"/>
                    </a:lnTo>
                    <a:lnTo>
                      <a:pt x="6151" y="18837"/>
                    </a:lnTo>
                    <a:lnTo>
                      <a:pt x="6151" y="17157"/>
                    </a:lnTo>
                    <a:lnTo>
                      <a:pt x="6115" y="15624"/>
                    </a:lnTo>
                    <a:lnTo>
                      <a:pt x="6060" y="14237"/>
                    </a:lnTo>
                    <a:lnTo>
                      <a:pt x="5987" y="13069"/>
                    </a:lnTo>
                    <a:lnTo>
                      <a:pt x="5951" y="12576"/>
                    </a:lnTo>
                    <a:lnTo>
                      <a:pt x="5896" y="12156"/>
                    </a:lnTo>
                    <a:lnTo>
                      <a:pt x="5823" y="11755"/>
                    </a:lnTo>
                    <a:lnTo>
                      <a:pt x="5732" y="11335"/>
                    </a:lnTo>
                    <a:lnTo>
                      <a:pt x="5622" y="10897"/>
                    </a:lnTo>
                    <a:lnTo>
                      <a:pt x="5476" y="10441"/>
                    </a:lnTo>
                    <a:lnTo>
                      <a:pt x="5330" y="9984"/>
                    </a:lnTo>
                    <a:lnTo>
                      <a:pt x="5148" y="9492"/>
                    </a:lnTo>
                    <a:lnTo>
                      <a:pt x="4764" y="8524"/>
                    </a:lnTo>
                    <a:lnTo>
                      <a:pt x="4326" y="7520"/>
                    </a:lnTo>
                    <a:lnTo>
                      <a:pt x="3852" y="6517"/>
                    </a:lnTo>
                    <a:lnTo>
                      <a:pt x="3359" y="5531"/>
                    </a:lnTo>
                    <a:lnTo>
                      <a:pt x="2848" y="4582"/>
                    </a:lnTo>
                    <a:lnTo>
                      <a:pt x="2355" y="3669"/>
                    </a:lnTo>
                    <a:lnTo>
                      <a:pt x="1881" y="2830"/>
                    </a:lnTo>
                    <a:lnTo>
                      <a:pt x="1041" y="1406"/>
                    </a:lnTo>
                    <a:lnTo>
                      <a:pt x="457" y="439"/>
                    </a:lnTo>
                    <a:lnTo>
                      <a:pt x="220" y="55"/>
                    </a:lnTo>
                    <a:lnTo>
                      <a:pt x="183" y="19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214;p40">
                <a:extLst>
                  <a:ext uri="{FF2B5EF4-FFF2-40B4-BE49-F238E27FC236}">
                    <a16:creationId xmlns:a16="http://schemas.microsoft.com/office/drawing/2014/main" id="{74194931-4B2A-E85F-F980-DCA16971D882}"/>
                  </a:ext>
                </a:extLst>
              </p:cNvPr>
              <p:cNvSpPr/>
              <p:nvPr/>
            </p:nvSpPr>
            <p:spPr>
              <a:xfrm>
                <a:off x="6500628" y="3914188"/>
                <a:ext cx="864277" cy="247796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7740" extrusionOk="0">
                    <a:moveTo>
                      <a:pt x="0" y="1"/>
                    </a:moveTo>
                    <a:lnTo>
                      <a:pt x="0" y="7739"/>
                    </a:lnTo>
                    <a:lnTo>
                      <a:pt x="26995" y="7739"/>
                    </a:lnTo>
                    <a:lnTo>
                      <a:pt x="269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215;p40">
                <a:extLst>
                  <a:ext uri="{FF2B5EF4-FFF2-40B4-BE49-F238E27FC236}">
                    <a16:creationId xmlns:a16="http://schemas.microsoft.com/office/drawing/2014/main" id="{28755588-0DD6-C3CF-9429-1A216E347016}"/>
                  </a:ext>
                </a:extLst>
              </p:cNvPr>
              <p:cNvSpPr/>
              <p:nvPr/>
            </p:nvSpPr>
            <p:spPr>
              <a:xfrm>
                <a:off x="6500628" y="4022308"/>
                <a:ext cx="864277" cy="15815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494" extrusionOk="0">
                    <a:moveTo>
                      <a:pt x="0" y="0"/>
                    </a:moveTo>
                    <a:lnTo>
                      <a:pt x="0" y="475"/>
                    </a:lnTo>
                    <a:lnTo>
                      <a:pt x="26995" y="493"/>
                    </a:lnTo>
                    <a:lnTo>
                      <a:pt x="26995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216;p40">
                <a:extLst>
                  <a:ext uri="{FF2B5EF4-FFF2-40B4-BE49-F238E27FC236}">
                    <a16:creationId xmlns:a16="http://schemas.microsoft.com/office/drawing/2014/main" id="{07BD46C9-BA7B-2122-8B2C-704BC2FD9F63}"/>
                  </a:ext>
                </a:extLst>
              </p:cNvPr>
              <p:cNvSpPr/>
              <p:nvPr/>
            </p:nvSpPr>
            <p:spPr>
              <a:xfrm>
                <a:off x="6788134" y="3621430"/>
                <a:ext cx="288679" cy="68252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19" extrusionOk="0">
                    <a:moveTo>
                      <a:pt x="4509" y="0"/>
                    </a:moveTo>
                    <a:lnTo>
                      <a:pt x="4326" y="37"/>
                    </a:lnTo>
                    <a:lnTo>
                      <a:pt x="4107" y="110"/>
                    </a:lnTo>
                    <a:lnTo>
                      <a:pt x="3815" y="219"/>
                    </a:lnTo>
                    <a:lnTo>
                      <a:pt x="3468" y="365"/>
                    </a:lnTo>
                    <a:lnTo>
                      <a:pt x="3085" y="548"/>
                    </a:lnTo>
                    <a:lnTo>
                      <a:pt x="2683" y="804"/>
                    </a:lnTo>
                    <a:lnTo>
                      <a:pt x="2464" y="950"/>
                    </a:lnTo>
                    <a:lnTo>
                      <a:pt x="2264" y="1096"/>
                    </a:lnTo>
                    <a:lnTo>
                      <a:pt x="2045" y="1278"/>
                    </a:lnTo>
                    <a:lnTo>
                      <a:pt x="1844" y="1479"/>
                    </a:lnTo>
                    <a:lnTo>
                      <a:pt x="1625" y="1680"/>
                    </a:lnTo>
                    <a:lnTo>
                      <a:pt x="1424" y="1917"/>
                    </a:lnTo>
                    <a:lnTo>
                      <a:pt x="1242" y="2154"/>
                    </a:lnTo>
                    <a:lnTo>
                      <a:pt x="1059" y="2428"/>
                    </a:lnTo>
                    <a:lnTo>
                      <a:pt x="877" y="2702"/>
                    </a:lnTo>
                    <a:lnTo>
                      <a:pt x="712" y="3012"/>
                    </a:lnTo>
                    <a:lnTo>
                      <a:pt x="566" y="3341"/>
                    </a:lnTo>
                    <a:lnTo>
                      <a:pt x="420" y="3687"/>
                    </a:lnTo>
                    <a:lnTo>
                      <a:pt x="292" y="4071"/>
                    </a:lnTo>
                    <a:lnTo>
                      <a:pt x="201" y="4454"/>
                    </a:lnTo>
                    <a:lnTo>
                      <a:pt x="110" y="4874"/>
                    </a:lnTo>
                    <a:lnTo>
                      <a:pt x="55" y="5330"/>
                    </a:lnTo>
                    <a:lnTo>
                      <a:pt x="19" y="5786"/>
                    </a:lnTo>
                    <a:lnTo>
                      <a:pt x="0" y="6297"/>
                    </a:lnTo>
                    <a:lnTo>
                      <a:pt x="19" y="6808"/>
                    </a:lnTo>
                    <a:lnTo>
                      <a:pt x="55" y="7356"/>
                    </a:lnTo>
                    <a:lnTo>
                      <a:pt x="110" y="7922"/>
                    </a:lnTo>
                    <a:lnTo>
                      <a:pt x="201" y="8506"/>
                    </a:lnTo>
                    <a:lnTo>
                      <a:pt x="292" y="9090"/>
                    </a:lnTo>
                    <a:lnTo>
                      <a:pt x="420" y="9692"/>
                    </a:lnTo>
                    <a:lnTo>
                      <a:pt x="566" y="10313"/>
                    </a:lnTo>
                    <a:lnTo>
                      <a:pt x="712" y="10933"/>
                    </a:lnTo>
                    <a:lnTo>
                      <a:pt x="877" y="11554"/>
                    </a:lnTo>
                    <a:lnTo>
                      <a:pt x="1059" y="12193"/>
                    </a:lnTo>
                    <a:lnTo>
                      <a:pt x="1424" y="13434"/>
                    </a:lnTo>
                    <a:lnTo>
                      <a:pt x="1844" y="14657"/>
                    </a:lnTo>
                    <a:lnTo>
                      <a:pt x="2264" y="15843"/>
                    </a:lnTo>
                    <a:lnTo>
                      <a:pt x="2683" y="16956"/>
                    </a:lnTo>
                    <a:lnTo>
                      <a:pt x="3085" y="17997"/>
                    </a:lnTo>
                    <a:lnTo>
                      <a:pt x="3468" y="18928"/>
                    </a:lnTo>
                    <a:lnTo>
                      <a:pt x="3815" y="19731"/>
                    </a:lnTo>
                    <a:lnTo>
                      <a:pt x="4326" y="20899"/>
                    </a:lnTo>
                    <a:lnTo>
                      <a:pt x="4509" y="21319"/>
                    </a:lnTo>
                    <a:lnTo>
                      <a:pt x="4709" y="20899"/>
                    </a:lnTo>
                    <a:lnTo>
                      <a:pt x="5220" y="19731"/>
                    </a:lnTo>
                    <a:lnTo>
                      <a:pt x="5567" y="18928"/>
                    </a:lnTo>
                    <a:lnTo>
                      <a:pt x="5951" y="17997"/>
                    </a:lnTo>
                    <a:lnTo>
                      <a:pt x="6352" y="16956"/>
                    </a:lnTo>
                    <a:lnTo>
                      <a:pt x="6772" y="15843"/>
                    </a:lnTo>
                    <a:lnTo>
                      <a:pt x="7192" y="14657"/>
                    </a:lnTo>
                    <a:lnTo>
                      <a:pt x="7593" y="13434"/>
                    </a:lnTo>
                    <a:lnTo>
                      <a:pt x="7976" y="12193"/>
                    </a:lnTo>
                    <a:lnTo>
                      <a:pt x="8159" y="11554"/>
                    </a:lnTo>
                    <a:lnTo>
                      <a:pt x="8323" y="10933"/>
                    </a:lnTo>
                    <a:lnTo>
                      <a:pt x="8469" y="10313"/>
                    </a:lnTo>
                    <a:lnTo>
                      <a:pt x="8615" y="9692"/>
                    </a:lnTo>
                    <a:lnTo>
                      <a:pt x="8725" y="9090"/>
                    </a:lnTo>
                    <a:lnTo>
                      <a:pt x="8834" y="8506"/>
                    </a:lnTo>
                    <a:lnTo>
                      <a:pt x="8907" y="7922"/>
                    </a:lnTo>
                    <a:lnTo>
                      <a:pt x="8980" y="7356"/>
                    </a:lnTo>
                    <a:lnTo>
                      <a:pt x="9017" y="6808"/>
                    </a:lnTo>
                    <a:lnTo>
                      <a:pt x="9017" y="6297"/>
                    </a:lnTo>
                    <a:lnTo>
                      <a:pt x="9017" y="5786"/>
                    </a:lnTo>
                    <a:lnTo>
                      <a:pt x="8980" y="5330"/>
                    </a:lnTo>
                    <a:lnTo>
                      <a:pt x="8907" y="4874"/>
                    </a:lnTo>
                    <a:lnTo>
                      <a:pt x="8834" y="4454"/>
                    </a:lnTo>
                    <a:lnTo>
                      <a:pt x="8725" y="4071"/>
                    </a:lnTo>
                    <a:lnTo>
                      <a:pt x="8615" y="3687"/>
                    </a:lnTo>
                    <a:lnTo>
                      <a:pt x="8469" y="3341"/>
                    </a:lnTo>
                    <a:lnTo>
                      <a:pt x="8323" y="3012"/>
                    </a:lnTo>
                    <a:lnTo>
                      <a:pt x="8159" y="2702"/>
                    </a:lnTo>
                    <a:lnTo>
                      <a:pt x="7976" y="2428"/>
                    </a:lnTo>
                    <a:lnTo>
                      <a:pt x="7794" y="2154"/>
                    </a:lnTo>
                    <a:lnTo>
                      <a:pt x="7593" y="1917"/>
                    </a:lnTo>
                    <a:lnTo>
                      <a:pt x="7392" y="1680"/>
                    </a:lnTo>
                    <a:lnTo>
                      <a:pt x="7192" y="1479"/>
                    </a:lnTo>
                    <a:lnTo>
                      <a:pt x="6973" y="1278"/>
                    </a:lnTo>
                    <a:lnTo>
                      <a:pt x="6772" y="1096"/>
                    </a:lnTo>
                    <a:lnTo>
                      <a:pt x="6553" y="950"/>
                    </a:lnTo>
                    <a:lnTo>
                      <a:pt x="6352" y="804"/>
                    </a:lnTo>
                    <a:lnTo>
                      <a:pt x="5951" y="548"/>
                    </a:lnTo>
                    <a:lnTo>
                      <a:pt x="5567" y="365"/>
                    </a:lnTo>
                    <a:lnTo>
                      <a:pt x="5220" y="219"/>
                    </a:lnTo>
                    <a:lnTo>
                      <a:pt x="4928" y="110"/>
                    </a:lnTo>
                    <a:lnTo>
                      <a:pt x="4709" y="37"/>
                    </a:lnTo>
                    <a:lnTo>
                      <a:pt x="45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217;p40">
                <a:extLst>
                  <a:ext uri="{FF2B5EF4-FFF2-40B4-BE49-F238E27FC236}">
                    <a16:creationId xmlns:a16="http://schemas.microsoft.com/office/drawing/2014/main" id="{1F308172-B521-0DDC-6E42-954EA278DFBE}"/>
                  </a:ext>
                </a:extLst>
              </p:cNvPr>
              <p:cNvSpPr/>
              <p:nvPr/>
            </p:nvSpPr>
            <p:spPr>
              <a:xfrm>
                <a:off x="6737292" y="3136988"/>
                <a:ext cx="390935" cy="390967"/>
              </a:xfrm>
              <a:custGeom>
                <a:avLst/>
                <a:gdLst/>
                <a:ahLst/>
                <a:cxnLst/>
                <a:rect l="l" t="t" r="r" b="b"/>
                <a:pathLst>
                  <a:path w="12211" h="12212" extrusionOk="0">
                    <a:moveTo>
                      <a:pt x="6097" y="238"/>
                    </a:moveTo>
                    <a:lnTo>
                      <a:pt x="6407" y="256"/>
                    </a:lnTo>
                    <a:lnTo>
                      <a:pt x="6699" y="274"/>
                    </a:lnTo>
                    <a:lnTo>
                      <a:pt x="6991" y="311"/>
                    </a:lnTo>
                    <a:lnTo>
                      <a:pt x="7283" y="366"/>
                    </a:lnTo>
                    <a:lnTo>
                      <a:pt x="7575" y="420"/>
                    </a:lnTo>
                    <a:lnTo>
                      <a:pt x="7849" y="512"/>
                    </a:lnTo>
                    <a:lnTo>
                      <a:pt x="8123" y="603"/>
                    </a:lnTo>
                    <a:lnTo>
                      <a:pt x="8378" y="712"/>
                    </a:lnTo>
                    <a:lnTo>
                      <a:pt x="8652" y="822"/>
                    </a:lnTo>
                    <a:lnTo>
                      <a:pt x="8889" y="950"/>
                    </a:lnTo>
                    <a:lnTo>
                      <a:pt x="9145" y="1096"/>
                    </a:lnTo>
                    <a:lnTo>
                      <a:pt x="9382" y="1242"/>
                    </a:lnTo>
                    <a:lnTo>
                      <a:pt x="9619" y="1406"/>
                    </a:lnTo>
                    <a:lnTo>
                      <a:pt x="9838" y="1589"/>
                    </a:lnTo>
                    <a:lnTo>
                      <a:pt x="10039" y="1771"/>
                    </a:lnTo>
                    <a:lnTo>
                      <a:pt x="10258" y="1972"/>
                    </a:lnTo>
                    <a:lnTo>
                      <a:pt x="10441" y="2173"/>
                    </a:lnTo>
                    <a:lnTo>
                      <a:pt x="10623" y="2373"/>
                    </a:lnTo>
                    <a:lnTo>
                      <a:pt x="10806" y="2592"/>
                    </a:lnTo>
                    <a:lnTo>
                      <a:pt x="10970" y="2830"/>
                    </a:lnTo>
                    <a:lnTo>
                      <a:pt x="11116" y="3067"/>
                    </a:lnTo>
                    <a:lnTo>
                      <a:pt x="11262" y="3322"/>
                    </a:lnTo>
                    <a:lnTo>
                      <a:pt x="11390" y="3560"/>
                    </a:lnTo>
                    <a:lnTo>
                      <a:pt x="11517" y="3834"/>
                    </a:lnTo>
                    <a:lnTo>
                      <a:pt x="11609" y="4089"/>
                    </a:lnTo>
                    <a:lnTo>
                      <a:pt x="11700" y="4363"/>
                    </a:lnTo>
                    <a:lnTo>
                      <a:pt x="11791" y="4637"/>
                    </a:lnTo>
                    <a:lnTo>
                      <a:pt x="11846" y="4929"/>
                    </a:lnTo>
                    <a:lnTo>
                      <a:pt x="11901" y="5221"/>
                    </a:lnTo>
                    <a:lnTo>
                      <a:pt x="11937" y="5513"/>
                    </a:lnTo>
                    <a:lnTo>
                      <a:pt x="11955" y="5805"/>
                    </a:lnTo>
                    <a:lnTo>
                      <a:pt x="11974" y="6115"/>
                    </a:lnTo>
                    <a:lnTo>
                      <a:pt x="11955" y="6407"/>
                    </a:lnTo>
                    <a:lnTo>
                      <a:pt x="11937" y="6717"/>
                    </a:lnTo>
                    <a:lnTo>
                      <a:pt x="11901" y="7009"/>
                    </a:lnTo>
                    <a:lnTo>
                      <a:pt x="11846" y="7283"/>
                    </a:lnTo>
                    <a:lnTo>
                      <a:pt x="11791" y="7575"/>
                    </a:lnTo>
                    <a:lnTo>
                      <a:pt x="11700" y="7849"/>
                    </a:lnTo>
                    <a:lnTo>
                      <a:pt x="11609" y="8123"/>
                    </a:lnTo>
                    <a:lnTo>
                      <a:pt x="11517" y="8396"/>
                    </a:lnTo>
                    <a:lnTo>
                      <a:pt x="11390" y="8652"/>
                    </a:lnTo>
                    <a:lnTo>
                      <a:pt x="11262" y="8908"/>
                    </a:lnTo>
                    <a:lnTo>
                      <a:pt x="11116" y="9145"/>
                    </a:lnTo>
                    <a:lnTo>
                      <a:pt x="10970" y="9382"/>
                    </a:lnTo>
                    <a:lnTo>
                      <a:pt x="10806" y="9619"/>
                    </a:lnTo>
                    <a:lnTo>
                      <a:pt x="10623" y="9838"/>
                    </a:lnTo>
                    <a:lnTo>
                      <a:pt x="10441" y="10057"/>
                    </a:lnTo>
                    <a:lnTo>
                      <a:pt x="10258" y="10258"/>
                    </a:lnTo>
                    <a:lnTo>
                      <a:pt x="10039" y="10459"/>
                    </a:lnTo>
                    <a:lnTo>
                      <a:pt x="9838" y="10641"/>
                    </a:lnTo>
                    <a:lnTo>
                      <a:pt x="9619" y="10806"/>
                    </a:lnTo>
                    <a:lnTo>
                      <a:pt x="9382" y="10970"/>
                    </a:lnTo>
                    <a:lnTo>
                      <a:pt x="9145" y="11134"/>
                    </a:lnTo>
                    <a:lnTo>
                      <a:pt x="8889" y="11262"/>
                    </a:lnTo>
                    <a:lnTo>
                      <a:pt x="8652" y="11390"/>
                    </a:lnTo>
                    <a:lnTo>
                      <a:pt x="8378" y="11518"/>
                    </a:lnTo>
                    <a:lnTo>
                      <a:pt x="8123" y="11627"/>
                    </a:lnTo>
                    <a:lnTo>
                      <a:pt x="7849" y="11718"/>
                    </a:lnTo>
                    <a:lnTo>
                      <a:pt x="7575" y="11791"/>
                    </a:lnTo>
                    <a:lnTo>
                      <a:pt x="7283" y="11864"/>
                    </a:lnTo>
                    <a:lnTo>
                      <a:pt x="6991" y="11901"/>
                    </a:lnTo>
                    <a:lnTo>
                      <a:pt x="6699" y="11956"/>
                    </a:lnTo>
                    <a:lnTo>
                      <a:pt x="6407" y="11974"/>
                    </a:lnTo>
                    <a:lnTo>
                      <a:pt x="5805" y="11974"/>
                    </a:lnTo>
                    <a:lnTo>
                      <a:pt x="5513" y="11956"/>
                    </a:lnTo>
                    <a:lnTo>
                      <a:pt x="5202" y="11901"/>
                    </a:lnTo>
                    <a:lnTo>
                      <a:pt x="4929" y="11864"/>
                    </a:lnTo>
                    <a:lnTo>
                      <a:pt x="4636" y="11791"/>
                    </a:lnTo>
                    <a:lnTo>
                      <a:pt x="4363" y="11718"/>
                    </a:lnTo>
                    <a:lnTo>
                      <a:pt x="4089" y="11627"/>
                    </a:lnTo>
                    <a:lnTo>
                      <a:pt x="3815" y="11518"/>
                    </a:lnTo>
                    <a:lnTo>
                      <a:pt x="3560" y="11390"/>
                    </a:lnTo>
                    <a:lnTo>
                      <a:pt x="3304" y="11262"/>
                    </a:lnTo>
                    <a:lnTo>
                      <a:pt x="3067" y="11134"/>
                    </a:lnTo>
                    <a:lnTo>
                      <a:pt x="2830" y="10970"/>
                    </a:lnTo>
                    <a:lnTo>
                      <a:pt x="2592" y="10806"/>
                    </a:lnTo>
                    <a:lnTo>
                      <a:pt x="2373" y="10641"/>
                    </a:lnTo>
                    <a:lnTo>
                      <a:pt x="2154" y="10459"/>
                    </a:lnTo>
                    <a:lnTo>
                      <a:pt x="1953" y="10258"/>
                    </a:lnTo>
                    <a:lnTo>
                      <a:pt x="1753" y="10057"/>
                    </a:lnTo>
                    <a:lnTo>
                      <a:pt x="1570" y="9838"/>
                    </a:lnTo>
                    <a:lnTo>
                      <a:pt x="1406" y="9619"/>
                    </a:lnTo>
                    <a:lnTo>
                      <a:pt x="1242" y="9382"/>
                    </a:lnTo>
                    <a:lnTo>
                      <a:pt x="1077" y="9145"/>
                    </a:lnTo>
                    <a:lnTo>
                      <a:pt x="950" y="8908"/>
                    </a:lnTo>
                    <a:lnTo>
                      <a:pt x="822" y="8652"/>
                    </a:lnTo>
                    <a:lnTo>
                      <a:pt x="694" y="8396"/>
                    </a:lnTo>
                    <a:lnTo>
                      <a:pt x="585" y="8123"/>
                    </a:lnTo>
                    <a:lnTo>
                      <a:pt x="493" y="7849"/>
                    </a:lnTo>
                    <a:lnTo>
                      <a:pt x="420" y="7575"/>
                    </a:lnTo>
                    <a:lnTo>
                      <a:pt x="347" y="7283"/>
                    </a:lnTo>
                    <a:lnTo>
                      <a:pt x="311" y="7009"/>
                    </a:lnTo>
                    <a:lnTo>
                      <a:pt x="274" y="6717"/>
                    </a:lnTo>
                    <a:lnTo>
                      <a:pt x="238" y="6407"/>
                    </a:lnTo>
                    <a:lnTo>
                      <a:pt x="238" y="6115"/>
                    </a:lnTo>
                    <a:lnTo>
                      <a:pt x="238" y="5805"/>
                    </a:lnTo>
                    <a:lnTo>
                      <a:pt x="274" y="5513"/>
                    </a:lnTo>
                    <a:lnTo>
                      <a:pt x="311" y="5221"/>
                    </a:lnTo>
                    <a:lnTo>
                      <a:pt x="347" y="4929"/>
                    </a:lnTo>
                    <a:lnTo>
                      <a:pt x="420" y="4637"/>
                    </a:lnTo>
                    <a:lnTo>
                      <a:pt x="493" y="4363"/>
                    </a:lnTo>
                    <a:lnTo>
                      <a:pt x="585" y="4089"/>
                    </a:lnTo>
                    <a:lnTo>
                      <a:pt x="694" y="3834"/>
                    </a:lnTo>
                    <a:lnTo>
                      <a:pt x="822" y="3560"/>
                    </a:lnTo>
                    <a:lnTo>
                      <a:pt x="950" y="3322"/>
                    </a:lnTo>
                    <a:lnTo>
                      <a:pt x="1077" y="3067"/>
                    </a:lnTo>
                    <a:lnTo>
                      <a:pt x="1242" y="2830"/>
                    </a:lnTo>
                    <a:lnTo>
                      <a:pt x="1406" y="2592"/>
                    </a:lnTo>
                    <a:lnTo>
                      <a:pt x="1570" y="2373"/>
                    </a:lnTo>
                    <a:lnTo>
                      <a:pt x="1753" y="2173"/>
                    </a:lnTo>
                    <a:lnTo>
                      <a:pt x="1953" y="1972"/>
                    </a:lnTo>
                    <a:lnTo>
                      <a:pt x="2154" y="1771"/>
                    </a:lnTo>
                    <a:lnTo>
                      <a:pt x="2373" y="1589"/>
                    </a:lnTo>
                    <a:lnTo>
                      <a:pt x="2592" y="1406"/>
                    </a:lnTo>
                    <a:lnTo>
                      <a:pt x="2830" y="1242"/>
                    </a:lnTo>
                    <a:lnTo>
                      <a:pt x="3067" y="1096"/>
                    </a:lnTo>
                    <a:lnTo>
                      <a:pt x="3304" y="950"/>
                    </a:lnTo>
                    <a:lnTo>
                      <a:pt x="3560" y="822"/>
                    </a:lnTo>
                    <a:lnTo>
                      <a:pt x="3815" y="712"/>
                    </a:lnTo>
                    <a:lnTo>
                      <a:pt x="4089" y="603"/>
                    </a:lnTo>
                    <a:lnTo>
                      <a:pt x="4363" y="512"/>
                    </a:lnTo>
                    <a:lnTo>
                      <a:pt x="4636" y="420"/>
                    </a:lnTo>
                    <a:lnTo>
                      <a:pt x="4929" y="366"/>
                    </a:lnTo>
                    <a:lnTo>
                      <a:pt x="5202" y="311"/>
                    </a:lnTo>
                    <a:lnTo>
                      <a:pt x="5513" y="274"/>
                    </a:lnTo>
                    <a:lnTo>
                      <a:pt x="5805" y="256"/>
                    </a:lnTo>
                    <a:lnTo>
                      <a:pt x="6097" y="238"/>
                    </a:lnTo>
                    <a:close/>
                    <a:moveTo>
                      <a:pt x="6097" y="1"/>
                    </a:moveTo>
                    <a:lnTo>
                      <a:pt x="5786" y="19"/>
                    </a:lnTo>
                    <a:lnTo>
                      <a:pt x="5476" y="37"/>
                    </a:lnTo>
                    <a:lnTo>
                      <a:pt x="5166" y="74"/>
                    </a:lnTo>
                    <a:lnTo>
                      <a:pt x="4874" y="128"/>
                    </a:lnTo>
                    <a:lnTo>
                      <a:pt x="4582" y="201"/>
                    </a:lnTo>
                    <a:lnTo>
                      <a:pt x="4290" y="274"/>
                    </a:lnTo>
                    <a:lnTo>
                      <a:pt x="3998" y="366"/>
                    </a:lnTo>
                    <a:lnTo>
                      <a:pt x="3724" y="475"/>
                    </a:lnTo>
                    <a:lnTo>
                      <a:pt x="3450" y="603"/>
                    </a:lnTo>
                    <a:lnTo>
                      <a:pt x="3195" y="749"/>
                    </a:lnTo>
                    <a:lnTo>
                      <a:pt x="2939" y="895"/>
                    </a:lnTo>
                    <a:lnTo>
                      <a:pt x="2684" y="1041"/>
                    </a:lnTo>
                    <a:lnTo>
                      <a:pt x="2446" y="1224"/>
                    </a:lnTo>
                    <a:lnTo>
                      <a:pt x="2227" y="1406"/>
                    </a:lnTo>
                    <a:lnTo>
                      <a:pt x="2008" y="1589"/>
                    </a:lnTo>
                    <a:lnTo>
                      <a:pt x="1789" y="1789"/>
                    </a:lnTo>
                    <a:lnTo>
                      <a:pt x="1588" y="2008"/>
                    </a:lnTo>
                    <a:lnTo>
                      <a:pt x="1388" y="2227"/>
                    </a:lnTo>
                    <a:lnTo>
                      <a:pt x="1205" y="2465"/>
                    </a:lnTo>
                    <a:lnTo>
                      <a:pt x="1041" y="2702"/>
                    </a:lnTo>
                    <a:lnTo>
                      <a:pt x="877" y="2939"/>
                    </a:lnTo>
                    <a:lnTo>
                      <a:pt x="731" y="3195"/>
                    </a:lnTo>
                    <a:lnTo>
                      <a:pt x="603" y="3468"/>
                    </a:lnTo>
                    <a:lnTo>
                      <a:pt x="475" y="3742"/>
                    </a:lnTo>
                    <a:lnTo>
                      <a:pt x="366" y="4016"/>
                    </a:lnTo>
                    <a:lnTo>
                      <a:pt x="274" y="4290"/>
                    </a:lnTo>
                    <a:lnTo>
                      <a:pt x="183" y="4582"/>
                    </a:lnTo>
                    <a:lnTo>
                      <a:pt x="128" y="4874"/>
                    </a:lnTo>
                    <a:lnTo>
                      <a:pt x="74" y="5184"/>
                    </a:lnTo>
                    <a:lnTo>
                      <a:pt x="19" y="5494"/>
                    </a:lnTo>
                    <a:lnTo>
                      <a:pt x="1" y="5805"/>
                    </a:lnTo>
                    <a:lnTo>
                      <a:pt x="1" y="6115"/>
                    </a:lnTo>
                    <a:lnTo>
                      <a:pt x="1" y="6425"/>
                    </a:lnTo>
                    <a:lnTo>
                      <a:pt x="19" y="6736"/>
                    </a:lnTo>
                    <a:lnTo>
                      <a:pt x="74" y="7046"/>
                    </a:lnTo>
                    <a:lnTo>
                      <a:pt x="128" y="7338"/>
                    </a:lnTo>
                    <a:lnTo>
                      <a:pt x="183" y="7630"/>
                    </a:lnTo>
                    <a:lnTo>
                      <a:pt x="274" y="7922"/>
                    </a:lnTo>
                    <a:lnTo>
                      <a:pt x="366" y="8214"/>
                    </a:lnTo>
                    <a:lnTo>
                      <a:pt x="475" y="8488"/>
                    </a:lnTo>
                    <a:lnTo>
                      <a:pt x="603" y="8762"/>
                    </a:lnTo>
                    <a:lnTo>
                      <a:pt x="731" y="9017"/>
                    </a:lnTo>
                    <a:lnTo>
                      <a:pt x="877" y="9273"/>
                    </a:lnTo>
                    <a:lnTo>
                      <a:pt x="1041" y="9528"/>
                    </a:lnTo>
                    <a:lnTo>
                      <a:pt x="1205" y="9765"/>
                    </a:lnTo>
                    <a:lnTo>
                      <a:pt x="1388" y="9984"/>
                    </a:lnTo>
                    <a:lnTo>
                      <a:pt x="1588" y="10222"/>
                    </a:lnTo>
                    <a:lnTo>
                      <a:pt x="1789" y="10422"/>
                    </a:lnTo>
                    <a:lnTo>
                      <a:pt x="2008" y="10623"/>
                    </a:lnTo>
                    <a:lnTo>
                      <a:pt x="2227" y="10824"/>
                    </a:lnTo>
                    <a:lnTo>
                      <a:pt x="2446" y="11007"/>
                    </a:lnTo>
                    <a:lnTo>
                      <a:pt x="2684" y="11171"/>
                    </a:lnTo>
                    <a:lnTo>
                      <a:pt x="2939" y="11335"/>
                    </a:lnTo>
                    <a:lnTo>
                      <a:pt x="3195" y="11481"/>
                    </a:lnTo>
                    <a:lnTo>
                      <a:pt x="3450" y="11609"/>
                    </a:lnTo>
                    <a:lnTo>
                      <a:pt x="3724" y="11737"/>
                    </a:lnTo>
                    <a:lnTo>
                      <a:pt x="3998" y="11846"/>
                    </a:lnTo>
                    <a:lnTo>
                      <a:pt x="4290" y="11937"/>
                    </a:lnTo>
                    <a:lnTo>
                      <a:pt x="4582" y="12029"/>
                    </a:lnTo>
                    <a:lnTo>
                      <a:pt x="4874" y="12083"/>
                    </a:lnTo>
                    <a:lnTo>
                      <a:pt x="5166" y="12138"/>
                    </a:lnTo>
                    <a:lnTo>
                      <a:pt x="5476" y="12193"/>
                    </a:lnTo>
                    <a:lnTo>
                      <a:pt x="5786" y="12211"/>
                    </a:lnTo>
                    <a:lnTo>
                      <a:pt x="6425" y="12211"/>
                    </a:lnTo>
                    <a:lnTo>
                      <a:pt x="6735" y="12193"/>
                    </a:lnTo>
                    <a:lnTo>
                      <a:pt x="7027" y="12138"/>
                    </a:lnTo>
                    <a:lnTo>
                      <a:pt x="7338" y="12083"/>
                    </a:lnTo>
                    <a:lnTo>
                      <a:pt x="7630" y="12029"/>
                    </a:lnTo>
                    <a:lnTo>
                      <a:pt x="7922" y="11937"/>
                    </a:lnTo>
                    <a:lnTo>
                      <a:pt x="8196" y="11846"/>
                    </a:lnTo>
                    <a:lnTo>
                      <a:pt x="8469" y="11737"/>
                    </a:lnTo>
                    <a:lnTo>
                      <a:pt x="8743" y="11609"/>
                    </a:lnTo>
                    <a:lnTo>
                      <a:pt x="9017" y="11481"/>
                    </a:lnTo>
                    <a:lnTo>
                      <a:pt x="9272" y="11335"/>
                    </a:lnTo>
                    <a:lnTo>
                      <a:pt x="9510" y="11171"/>
                    </a:lnTo>
                    <a:lnTo>
                      <a:pt x="9747" y="11007"/>
                    </a:lnTo>
                    <a:lnTo>
                      <a:pt x="9984" y="10824"/>
                    </a:lnTo>
                    <a:lnTo>
                      <a:pt x="10203" y="10623"/>
                    </a:lnTo>
                    <a:lnTo>
                      <a:pt x="10422" y="10422"/>
                    </a:lnTo>
                    <a:lnTo>
                      <a:pt x="10623" y="10222"/>
                    </a:lnTo>
                    <a:lnTo>
                      <a:pt x="10806" y="9984"/>
                    </a:lnTo>
                    <a:lnTo>
                      <a:pt x="10988" y="9765"/>
                    </a:lnTo>
                    <a:lnTo>
                      <a:pt x="11171" y="9528"/>
                    </a:lnTo>
                    <a:lnTo>
                      <a:pt x="11317" y="9273"/>
                    </a:lnTo>
                    <a:lnTo>
                      <a:pt x="11463" y="9017"/>
                    </a:lnTo>
                    <a:lnTo>
                      <a:pt x="11609" y="8762"/>
                    </a:lnTo>
                    <a:lnTo>
                      <a:pt x="11736" y="8488"/>
                    </a:lnTo>
                    <a:lnTo>
                      <a:pt x="11846" y="8214"/>
                    </a:lnTo>
                    <a:lnTo>
                      <a:pt x="11937" y="7922"/>
                    </a:lnTo>
                    <a:lnTo>
                      <a:pt x="12010" y="7630"/>
                    </a:lnTo>
                    <a:lnTo>
                      <a:pt x="12083" y="7338"/>
                    </a:lnTo>
                    <a:lnTo>
                      <a:pt x="12138" y="7046"/>
                    </a:lnTo>
                    <a:lnTo>
                      <a:pt x="12175" y="6736"/>
                    </a:lnTo>
                    <a:lnTo>
                      <a:pt x="12193" y="6425"/>
                    </a:lnTo>
                    <a:lnTo>
                      <a:pt x="12211" y="6115"/>
                    </a:lnTo>
                    <a:lnTo>
                      <a:pt x="12193" y="5805"/>
                    </a:lnTo>
                    <a:lnTo>
                      <a:pt x="12175" y="5494"/>
                    </a:lnTo>
                    <a:lnTo>
                      <a:pt x="12138" y="5184"/>
                    </a:lnTo>
                    <a:lnTo>
                      <a:pt x="12083" y="4874"/>
                    </a:lnTo>
                    <a:lnTo>
                      <a:pt x="12010" y="4582"/>
                    </a:lnTo>
                    <a:lnTo>
                      <a:pt x="11937" y="4290"/>
                    </a:lnTo>
                    <a:lnTo>
                      <a:pt x="11846" y="4016"/>
                    </a:lnTo>
                    <a:lnTo>
                      <a:pt x="11736" y="3742"/>
                    </a:lnTo>
                    <a:lnTo>
                      <a:pt x="11609" y="3468"/>
                    </a:lnTo>
                    <a:lnTo>
                      <a:pt x="11463" y="3195"/>
                    </a:lnTo>
                    <a:lnTo>
                      <a:pt x="11317" y="2939"/>
                    </a:lnTo>
                    <a:lnTo>
                      <a:pt x="11171" y="2702"/>
                    </a:lnTo>
                    <a:lnTo>
                      <a:pt x="10988" y="2465"/>
                    </a:lnTo>
                    <a:lnTo>
                      <a:pt x="10806" y="2227"/>
                    </a:lnTo>
                    <a:lnTo>
                      <a:pt x="10623" y="2008"/>
                    </a:lnTo>
                    <a:lnTo>
                      <a:pt x="10422" y="1789"/>
                    </a:lnTo>
                    <a:lnTo>
                      <a:pt x="10203" y="1589"/>
                    </a:lnTo>
                    <a:lnTo>
                      <a:pt x="9984" y="1406"/>
                    </a:lnTo>
                    <a:lnTo>
                      <a:pt x="9747" y="1224"/>
                    </a:lnTo>
                    <a:lnTo>
                      <a:pt x="9510" y="1041"/>
                    </a:lnTo>
                    <a:lnTo>
                      <a:pt x="9272" y="895"/>
                    </a:lnTo>
                    <a:lnTo>
                      <a:pt x="9017" y="749"/>
                    </a:lnTo>
                    <a:lnTo>
                      <a:pt x="8743" y="603"/>
                    </a:lnTo>
                    <a:lnTo>
                      <a:pt x="8469" y="475"/>
                    </a:lnTo>
                    <a:lnTo>
                      <a:pt x="8196" y="366"/>
                    </a:lnTo>
                    <a:lnTo>
                      <a:pt x="7922" y="274"/>
                    </a:lnTo>
                    <a:lnTo>
                      <a:pt x="7630" y="201"/>
                    </a:lnTo>
                    <a:lnTo>
                      <a:pt x="7338" y="128"/>
                    </a:lnTo>
                    <a:lnTo>
                      <a:pt x="7027" y="74"/>
                    </a:lnTo>
                    <a:lnTo>
                      <a:pt x="6735" y="37"/>
                    </a:lnTo>
                    <a:lnTo>
                      <a:pt x="6425" y="19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218;p40">
                <a:extLst>
                  <a:ext uri="{FF2B5EF4-FFF2-40B4-BE49-F238E27FC236}">
                    <a16:creationId xmlns:a16="http://schemas.microsoft.com/office/drawing/2014/main" id="{764F0E04-8597-CCBA-3536-AAB92E6F5C93}"/>
                  </a:ext>
                </a:extLst>
              </p:cNvPr>
              <p:cNvSpPr/>
              <p:nvPr/>
            </p:nvSpPr>
            <p:spPr>
              <a:xfrm>
                <a:off x="6785796" y="3185493"/>
                <a:ext cx="293962" cy="293962"/>
              </a:xfrm>
              <a:custGeom>
                <a:avLst/>
                <a:gdLst/>
                <a:ahLst/>
                <a:cxnLst/>
                <a:rect l="l" t="t" r="r" b="b"/>
                <a:pathLst>
                  <a:path w="9182" h="9182" extrusionOk="0">
                    <a:moveTo>
                      <a:pt x="4344" y="1"/>
                    </a:moveTo>
                    <a:lnTo>
                      <a:pt x="4125" y="19"/>
                    </a:lnTo>
                    <a:lnTo>
                      <a:pt x="3888" y="55"/>
                    </a:lnTo>
                    <a:lnTo>
                      <a:pt x="3669" y="92"/>
                    </a:lnTo>
                    <a:lnTo>
                      <a:pt x="3432" y="147"/>
                    </a:lnTo>
                    <a:lnTo>
                      <a:pt x="3231" y="201"/>
                    </a:lnTo>
                    <a:lnTo>
                      <a:pt x="3012" y="274"/>
                    </a:lnTo>
                    <a:lnTo>
                      <a:pt x="2793" y="366"/>
                    </a:lnTo>
                    <a:lnTo>
                      <a:pt x="2391" y="548"/>
                    </a:lnTo>
                    <a:lnTo>
                      <a:pt x="2026" y="785"/>
                    </a:lnTo>
                    <a:lnTo>
                      <a:pt x="1661" y="1059"/>
                    </a:lnTo>
                    <a:lnTo>
                      <a:pt x="1333" y="1351"/>
                    </a:lnTo>
                    <a:lnTo>
                      <a:pt x="1041" y="1680"/>
                    </a:lnTo>
                    <a:lnTo>
                      <a:pt x="785" y="2026"/>
                    </a:lnTo>
                    <a:lnTo>
                      <a:pt x="548" y="2410"/>
                    </a:lnTo>
                    <a:lnTo>
                      <a:pt x="347" y="2811"/>
                    </a:lnTo>
                    <a:lnTo>
                      <a:pt x="274" y="3012"/>
                    </a:lnTo>
                    <a:lnTo>
                      <a:pt x="201" y="3231"/>
                    </a:lnTo>
                    <a:lnTo>
                      <a:pt x="146" y="3450"/>
                    </a:lnTo>
                    <a:lnTo>
                      <a:pt x="92" y="3669"/>
                    </a:lnTo>
                    <a:lnTo>
                      <a:pt x="55" y="3888"/>
                    </a:lnTo>
                    <a:lnTo>
                      <a:pt x="19" y="4125"/>
                    </a:lnTo>
                    <a:lnTo>
                      <a:pt x="0" y="4363"/>
                    </a:lnTo>
                    <a:lnTo>
                      <a:pt x="0" y="4600"/>
                    </a:lnTo>
                    <a:lnTo>
                      <a:pt x="0" y="4837"/>
                    </a:lnTo>
                    <a:lnTo>
                      <a:pt x="19" y="5056"/>
                    </a:lnTo>
                    <a:lnTo>
                      <a:pt x="55" y="5294"/>
                    </a:lnTo>
                    <a:lnTo>
                      <a:pt x="92" y="5513"/>
                    </a:lnTo>
                    <a:lnTo>
                      <a:pt x="146" y="5750"/>
                    </a:lnTo>
                    <a:lnTo>
                      <a:pt x="201" y="5969"/>
                    </a:lnTo>
                    <a:lnTo>
                      <a:pt x="274" y="6170"/>
                    </a:lnTo>
                    <a:lnTo>
                      <a:pt x="347" y="6389"/>
                    </a:lnTo>
                    <a:lnTo>
                      <a:pt x="548" y="6790"/>
                    </a:lnTo>
                    <a:lnTo>
                      <a:pt x="785" y="7155"/>
                    </a:lnTo>
                    <a:lnTo>
                      <a:pt x="1041" y="7520"/>
                    </a:lnTo>
                    <a:lnTo>
                      <a:pt x="1333" y="7849"/>
                    </a:lnTo>
                    <a:lnTo>
                      <a:pt x="1661" y="8141"/>
                    </a:lnTo>
                    <a:lnTo>
                      <a:pt x="2026" y="8396"/>
                    </a:lnTo>
                    <a:lnTo>
                      <a:pt x="2391" y="8634"/>
                    </a:lnTo>
                    <a:lnTo>
                      <a:pt x="2793" y="8834"/>
                    </a:lnTo>
                    <a:lnTo>
                      <a:pt x="3012" y="8907"/>
                    </a:lnTo>
                    <a:lnTo>
                      <a:pt x="3231" y="8980"/>
                    </a:lnTo>
                    <a:lnTo>
                      <a:pt x="3432" y="9035"/>
                    </a:lnTo>
                    <a:lnTo>
                      <a:pt x="3669" y="9090"/>
                    </a:lnTo>
                    <a:lnTo>
                      <a:pt x="3888" y="9126"/>
                    </a:lnTo>
                    <a:lnTo>
                      <a:pt x="4125" y="9163"/>
                    </a:lnTo>
                    <a:lnTo>
                      <a:pt x="4344" y="9181"/>
                    </a:lnTo>
                    <a:lnTo>
                      <a:pt x="4819" y="9181"/>
                    </a:lnTo>
                    <a:lnTo>
                      <a:pt x="5056" y="9163"/>
                    </a:lnTo>
                    <a:lnTo>
                      <a:pt x="5293" y="9126"/>
                    </a:lnTo>
                    <a:lnTo>
                      <a:pt x="5512" y="9090"/>
                    </a:lnTo>
                    <a:lnTo>
                      <a:pt x="5731" y="9035"/>
                    </a:lnTo>
                    <a:lnTo>
                      <a:pt x="5951" y="8980"/>
                    </a:lnTo>
                    <a:lnTo>
                      <a:pt x="6170" y="8907"/>
                    </a:lnTo>
                    <a:lnTo>
                      <a:pt x="6370" y="8834"/>
                    </a:lnTo>
                    <a:lnTo>
                      <a:pt x="6772" y="8634"/>
                    </a:lnTo>
                    <a:lnTo>
                      <a:pt x="7155" y="8396"/>
                    </a:lnTo>
                    <a:lnTo>
                      <a:pt x="7502" y="8141"/>
                    </a:lnTo>
                    <a:lnTo>
                      <a:pt x="7830" y="7849"/>
                    </a:lnTo>
                    <a:lnTo>
                      <a:pt x="8141" y="7520"/>
                    </a:lnTo>
                    <a:lnTo>
                      <a:pt x="8396" y="7155"/>
                    </a:lnTo>
                    <a:lnTo>
                      <a:pt x="8634" y="6790"/>
                    </a:lnTo>
                    <a:lnTo>
                      <a:pt x="8816" y="6389"/>
                    </a:lnTo>
                    <a:lnTo>
                      <a:pt x="8907" y="6170"/>
                    </a:lnTo>
                    <a:lnTo>
                      <a:pt x="8980" y="5969"/>
                    </a:lnTo>
                    <a:lnTo>
                      <a:pt x="9035" y="5750"/>
                    </a:lnTo>
                    <a:lnTo>
                      <a:pt x="9090" y="5513"/>
                    </a:lnTo>
                    <a:lnTo>
                      <a:pt x="9126" y="5294"/>
                    </a:lnTo>
                    <a:lnTo>
                      <a:pt x="9163" y="5056"/>
                    </a:lnTo>
                    <a:lnTo>
                      <a:pt x="9181" y="4837"/>
                    </a:lnTo>
                    <a:lnTo>
                      <a:pt x="9181" y="4600"/>
                    </a:lnTo>
                    <a:lnTo>
                      <a:pt x="9181" y="4363"/>
                    </a:lnTo>
                    <a:lnTo>
                      <a:pt x="9163" y="4125"/>
                    </a:lnTo>
                    <a:lnTo>
                      <a:pt x="9126" y="3888"/>
                    </a:lnTo>
                    <a:lnTo>
                      <a:pt x="9090" y="3669"/>
                    </a:lnTo>
                    <a:lnTo>
                      <a:pt x="9035" y="3450"/>
                    </a:lnTo>
                    <a:lnTo>
                      <a:pt x="8980" y="3231"/>
                    </a:lnTo>
                    <a:lnTo>
                      <a:pt x="8907" y="3012"/>
                    </a:lnTo>
                    <a:lnTo>
                      <a:pt x="8816" y="2811"/>
                    </a:lnTo>
                    <a:lnTo>
                      <a:pt x="8634" y="2410"/>
                    </a:lnTo>
                    <a:lnTo>
                      <a:pt x="8396" y="2026"/>
                    </a:lnTo>
                    <a:lnTo>
                      <a:pt x="8141" y="1680"/>
                    </a:lnTo>
                    <a:lnTo>
                      <a:pt x="7830" y="1351"/>
                    </a:lnTo>
                    <a:lnTo>
                      <a:pt x="7502" y="1059"/>
                    </a:lnTo>
                    <a:lnTo>
                      <a:pt x="7155" y="785"/>
                    </a:lnTo>
                    <a:lnTo>
                      <a:pt x="6772" y="548"/>
                    </a:lnTo>
                    <a:lnTo>
                      <a:pt x="6370" y="366"/>
                    </a:lnTo>
                    <a:lnTo>
                      <a:pt x="6170" y="274"/>
                    </a:lnTo>
                    <a:lnTo>
                      <a:pt x="5951" y="201"/>
                    </a:lnTo>
                    <a:lnTo>
                      <a:pt x="5731" y="147"/>
                    </a:lnTo>
                    <a:lnTo>
                      <a:pt x="5512" y="92"/>
                    </a:lnTo>
                    <a:lnTo>
                      <a:pt x="5293" y="55"/>
                    </a:lnTo>
                    <a:lnTo>
                      <a:pt x="5056" y="19"/>
                    </a:lnTo>
                    <a:lnTo>
                      <a:pt x="48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219;p40">
                <a:extLst>
                  <a:ext uri="{FF2B5EF4-FFF2-40B4-BE49-F238E27FC236}">
                    <a16:creationId xmlns:a16="http://schemas.microsoft.com/office/drawing/2014/main" id="{31D58551-FE61-E6FF-7CF1-5F412886E74B}"/>
                  </a:ext>
                </a:extLst>
              </p:cNvPr>
              <p:cNvSpPr/>
              <p:nvPr/>
            </p:nvSpPr>
            <p:spPr>
              <a:xfrm>
                <a:off x="6686450" y="2663080"/>
                <a:ext cx="500811" cy="279907"/>
              </a:xfrm>
              <a:custGeom>
                <a:avLst/>
                <a:gdLst/>
                <a:ahLst/>
                <a:cxnLst/>
                <a:rect l="l" t="t" r="r" b="b"/>
                <a:pathLst>
                  <a:path w="15643" h="8743" extrusionOk="0">
                    <a:moveTo>
                      <a:pt x="7338" y="0"/>
                    </a:moveTo>
                    <a:lnTo>
                      <a:pt x="6991" y="55"/>
                    </a:lnTo>
                    <a:lnTo>
                      <a:pt x="6663" y="146"/>
                    </a:lnTo>
                    <a:lnTo>
                      <a:pt x="6316" y="256"/>
                    </a:lnTo>
                    <a:lnTo>
                      <a:pt x="6005" y="420"/>
                    </a:lnTo>
                    <a:lnTo>
                      <a:pt x="5695" y="603"/>
                    </a:lnTo>
                    <a:lnTo>
                      <a:pt x="5403" y="822"/>
                    </a:lnTo>
                    <a:lnTo>
                      <a:pt x="5129" y="1077"/>
                    </a:lnTo>
                    <a:lnTo>
                      <a:pt x="4272" y="1953"/>
                    </a:lnTo>
                    <a:lnTo>
                      <a:pt x="3359" y="2939"/>
                    </a:lnTo>
                    <a:lnTo>
                      <a:pt x="2373" y="4016"/>
                    </a:lnTo>
                    <a:lnTo>
                      <a:pt x="1388" y="5166"/>
                    </a:lnTo>
                    <a:lnTo>
                      <a:pt x="1242" y="5348"/>
                    </a:lnTo>
                    <a:lnTo>
                      <a:pt x="621" y="6096"/>
                    </a:lnTo>
                    <a:lnTo>
                      <a:pt x="1" y="6881"/>
                    </a:lnTo>
                    <a:lnTo>
                      <a:pt x="676" y="7210"/>
                    </a:lnTo>
                    <a:lnTo>
                      <a:pt x="1041" y="7374"/>
                    </a:lnTo>
                    <a:lnTo>
                      <a:pt x="1424" y="7538"/>
                    </a:lnTo>
                    <a:lnTo>
                      <a:pt x="1844" y="7703"/>
                    </a:lnTo>
                    <a:lnTo>
                      <a:pt x="2282" y="7849"/>
                    </a:lnTo>
                    <a:lnTo>
                      <a:pt x="2738" y="7995"/>
                    </a:lnTo>
                    <a:lnTo>
                      <a:pt x="3213" y="8141"/>
                    </a:lnTo>
                    <a:lnTo>
                      <a:pt x="3706" y="8268"/>
                    </a:lnTo>
                    <a:lnTo>
                      <a:pt x="4217" y="8378"/>
                    </a:lnTo>
                    <a:lnTo>
                      <a:pt x="4746" y="8487"/>
                    </a:lnTo>
                    <a:lnTo>
                      <a:pt x="5312" y="8579"/>
                    </a:lnTo>
                    <a:lnTo>
                      <a:pt x="5878" y="8633"/>
                    </a:lnTo>
                    <a:lnTo>
                      <a:pt x="6480" y="8688"/>
                    </a:lnTo>
                    <a:lnTo>
                      <a:pt x="7082" y="8725"/>
                    </a:lnTo>
                    <a:lnTo>
                      <a:pt x="7721" y="8743"/>
                    </a:lnTo>
                    <a:lnTo>
                      <a:pt x="8287" y="8725"/>
                    </a:lnTo>
                    <a:lnTo>
                      <a:pt x="8834" y="8706"/>
                    </a:lnTo>
                    <a:lnTo>
                      <a:pt x="9400" y="8670"/>
                    </a:lnTo>
                    <a:lnTo>
                      <a:pt x="9948" y="8597"/>
                    </a:lnTo>
                    <a:lnTo>
                      <a:pt x="10477" y="8542"/>
                    </a:lnTo>
                    <a:lnTo>
                      <a:pt x="11006" y="8451"/>
                    </a:lnTo>
                    <a:lnTo>
                      <a:pt x="11518" y="8360"/>
                    </a:lnTo>
                    <a:lnTo>
                      <a:pt x="12029" y="8250"/>
                    </a:lnTo>
                    <a:lnTo>
                      <a:pt x="12521" y="8141"/>
                    </a:lnTo>
                    <a:lnTo>
                      <a:pt x="13014" y="8013"/>
                    </a:lnTo>
                    <a:lnTo>
                      <a:pt x="13945" y="7757"/>
                    </a:lnTo>
                    <a:lnTo>
                      <a:pt x="14821" y="7465"/>
                    </a:lnTo>
                    <a:lnTo>
                      <a:pt x="15642" y="7173"/>
                    </a:lnTo>
                    <a:lnTo>
                      <a:pt x="14949" y="6315"/>
                    </a:lnTo>
                    <a:lnTo>
                      <a:pt x="14274" y="5494"/>
                    </a:lnTo>
                    <a:lnTo>
                      <a:pt x="14128" y="5312"/>
                    </a:lnTo>
                    <a:lnTo>
                      <a:pt x="13105" y="4125"/>
                    </a:lnTo>
                    <a:lnTo>
                      <a:pt x="12102" y="3012"/>
                    </a:lnTo>
                    <a:lnTo>
                      <a:pt x="11152" y="1990"/>
                    </a:lnTo>
                    <a:lnTo>
                      <a:pt x="10276" y="1077"/>
                    </a:lnTo>
                    <a:lnTo>
                      <a:pt x="9984" y="822"/>
                    </a:lnTo>
                    <a:lnTo>
                      <a:pt x="9692" y="603"/>
                    </a:lnTo>
                    <a:lnTo>
                      <a:pt x="9382" y="420"/>
                    </a:lnTo>
                    <a:lnTo>
                      <a:pt x="9072" y="256"/>
                    </a:lnTo>
                    <a:lnTo>
                      <a:pt x="8725" y="146"/>
                    </a:lnTo>
                    <a:lnTo>
                      <a:pt x="8396" y="55"/>
                    </a:lnTo>
                    <a:lnTo>
                      <a:pt x="805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220;p40">
                <a:extLst>
                  <a:ext uri="{FF2B5EF4-FFF2-40B4-BE49-F238E27FC236}">
                    <a16:creationId xmlns:a16="http://schemas.microsoft.com/office/drawing/2014/main" id="{4327EF52-0B50-906E-FE41-92B58AFC8A5F}"/>
                  </a:ext>
                </a:extLst>
              </p:cNvPr>
              <p:cNvSpPr/>
              <p:nvPr/>
            </p:nvSpPr>
            <p:spPr>
              <a:xfrm>
                <a:off x="6726182" y="2828445"/>
                <a:ext cx="417251" cy="56122"/>
              </a:xfrm>
              <a:custGeom>
                <a:avLst/>
                <a:gdLst/>
                <a:ahLst/>
                <a:cxnLst/>
                <a:rect l="l" t="t" r="r" b="b"/>
                <a:pathLst>
                  <a:path w="13033" h="1753" extrusionOk="0">
                    <a:moveTo>
                      <a:pt x="147" y="1"/>
                    </a:moveTo>
                    <a:lnTo>
                      <a:pt x="1" y="183"/>
                    </a:lnTo>
                    <a:lnTo>
                      <a:pt x="548" y="475"/>
                    </a:lnTo>
                    <a:lnTo>
                      <a:pt x="840" y="621"/>
                    </a:lnTo>
                    <a:lnTo>
                      <a:pt x="1169" y="749"/>
                    </a:lnTo>
                    <a:lnTo>
                      <a:pt x="1516" y="895"/>
                    </a:lnTo>
                    <a:lnTo>
                      <a:pt x="1862" y="1023"/>
                    </a:lnTo>
                    <a:lnTo>
                      <a:pt x="2246" y="1150"/>
                    </a:lnTo>
                    <a:lnTo>
                      <a:pt x="2647" y="1260"/>
                    </a:lnTo>
                    <a:lnTo>
                      <a:pt x="3067" y="1370"/>
                    </a:lnTo>
                    <a:lnTo>
                      <a:pt x="3505" y="1461"/>
                    </a:lnTo>
                    <a:lnTo>
                      <a:pt x="3961" y="1534"/>
                    </a:lnTo>
                    <a:lnTo>
                      <a:pt x="4436" y="1607"/>
                    </a:lnTo>
                    <a:lnTo>
                      <a:pt x="4947" y="1662"/>
                    </a:lnTo>
                    <a:lnTo>
                      <a:pt x="5458" y="1716"/>
                    </a:lnTo>
                    <a:lnTo>
                      <a:pt x="6006" y="1735"/>
                    </a:lnTo>
                    <a:lnTo>
                      <a:pt x="6571" y="1753"/>
                    </a:lnTo>
                    <a:lnTo>
                      <a:pt x="7137" y="1735"/>
                    </a:lnTo>
                    <a:lnTo>
                      <a:pt x="7667" y="1716"/>
                    </a:lnTo>
                    <a:lnTo>
                      <a:pt x="8178" y="1680"/>
                    </a:lnTo>
                    <a:lnTo>
                      <a:pt x="8670" y="1625"/>
                    </a:lnTo>
                    <a:lnTo>
                      <a:pt x="9145" y="1552"/>
                    </a:lnTo>
                    <a:lnTo>
                      <a:pt x="9583" y="1479"/>
                    </a:lnTo>
                    <a:lnTo>
                      <a:pt x="10021" y="1406"/>
                    </a:lnTo>
                    <a:lnTo>
                      <a:pt x="10423" y="1297"/>
                    </a:lnTo>
                    <a:lnTo>
                      <a:pt x="10824" y="1205"/>
                    </a:lnTo>
                    <a:lnTo>
                      <a:pt x="11189" y="1096"/>
                    </a:lnTo>
                    <a:lnTo>
                      <a:pt x="11554" y="968"/>
                    </a:lnTo>
                    <a:lnTo>
                      <a:pt x="11883" y="840"/>
                    </a:lnTo>
                    <a:lnTo>
                      <a:pt x="12485" y="585"/>
                    </a:lnTo>
                    <a:lnTo>
                      <a:pt x="13033" y="329"/>
                    </a:lnTo>
                    <a:lnTo>
                      <a:pt x="12887" y="147"/>
                    </a:lnTo>
                    <a:lnTo>
                      <a:pt x="12357" y="402"/>
                    </a:lnTo>
                    <a:lnTo>
                      <a:pt x="11755" y="658"/>
                    </a:lnTo>
                    <a:lnTo>
                      <a:pt x="11426" y="767"/>
                    </a:lnTo>
                    <a:lnTo>
                      <a:pt x="11080" y="895"/>
                    </a:lnTo>
                    <a:lnTo>
                      <a:pt x="10715" y="986"/>
                    </a:lnTo>
                    <a:lnTo>
                      <a:pt x="10331" y="1096"/>
                    </a:lnTo>
                    <a:lnTo>
                      <a:pt x="9930" y="1187"/>
                    </a:lnTo>
                    <a:lnTo>
                      <a:pt x="9510" y="1278"/>
                    </a:lnTo>
                    <a:lnTo>
                      <a:pt x="9072" y="1351"/>
                    </a:lnTo>
                    <a:lnTo>
                      <a:pt x="8616" y="1406"/>
                    </a:lnTo>
                    <a:lnTo>
                      <a:pt x="8141" y="1461"/>
                    </a:lnTo>
                    <a:lnTo>
                      <a:pt x="7630" y="1497"/>
                    </a:lnTo>
                    <a:lnTo>
                      <a:pt x="7119" y="1516"/>
                    </a:lnTo>
                    <a:lnTo>
                      <a:pt x="6024" y="1516"/>
                    </a:lnTo>
                    <a:lnTo>
                      <a:pt x="5495" y="1479"/>
                    </a:lnTo>
                    <a:lnTo>
                      <a:pt x="4983" y="1443"/>
                    </a:lnTo>
                    <a:lnTo>
                      <a:pt x="4491" y="1388"/>
                    </a:lnTo>
                    <a:lnTo>
                      <a:pt x="4016" y="1315"/>
                    </a:lnTo>
                    <a:lnTo>
                      <a:pt x="3578" y="1242"/>
                    </a:lnTo>
                    <a:lnTo>
                      <a:pt x="3140" y="1150"/>
                    </a:lnTo>
                    <a:lnTo>
                      <a:pt x="2739" y="1041"/>
                    </a:lnTo>
                    <a:lnTo>
                      <a:pt x="2355" y="931"/>
                    </a:lnTo>
                    <a:lnTo>
                      <a:pt x="1972" y="822"/>
                    </a:lnTo>
                    <a:lnTo>
                      <a:pt x="1625" y="694"/>
                    </a:lnTo>
                    <a:lnTo>
                      <a:pt x="1297" y="566"/>
                    </a:lnTo>
                    <a:lnTo>
                      <a:pt x="676" y="29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BF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1" name="Google Shape;2271;p40"/>
          <p:cNvSpPr/>
          <p:nvPr/>
        </p:nvSpPr>
        <p:spPr>
          <a:xfrm>
            <a:off x="3573150" y="1359850"/>
            <a:ext cx="611597" cy="27929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3A7558F-F630-9688-079E-9A615BF0D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144" y="-764576"/>
            <a:ext cx="4127020" cy="412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9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1" grpId="0" animBg="1"/>
      <p:bldP spid="2122" grpId="0"/>
      <p:bldP spid="2123" grpId="0"/>
      <p:bldP spid="212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4" name="Google Shape;4594;p62"/>
          <p:cNvGrpSpPr/>
          <p:nvPr/>
        </p:nvGrpSpPr>
        <p:grpSpPr>
          <a:xfrm>
            <a:off x="3653032" y="2582337"/>
            <a:ext cx="4533736" cy="573648"/>
            <a:chOff x="1119355" y="481275"/>
            <a:chExt cx="4533736" cy="573648"/>
          </a:xfrm>
        </p:grpSpPr>
        <p:sp>
          <p:nvSpPr>
            <p:cNvPr id="4595" name="Google Shape;4595;p62"/>
            <p:cNvSpPr/>
            <p:nvPr/>
          </p:nvSpPr>
          <p:spPr>
            <a:xfrm flipH="1">
              <a:off x="49167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62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62"/>
            <p:cNvSpPr/>
            <p:nvPr/>
          </p:nvSpPr>
          <p:spPr>
            <a:xfrm>
              <a:off x="1849799" y="481300"/>
              <a:ext cx="35280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98" name="Google Shape;4598;p62"/>
          <p:cNvSpPr/>
          <p:nvPr/>
        </p:nvSpPr>
        <p:spPr>
          <a:xfrm>
            <a:off x="2245388" y="1985850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9" name="Google Shape;4599;p62"/>
          <p:cNvSpPr txBox="1">
            <a:spLocks noGrp="1"/>
          </p:cNvSpPr>
          <p:nvPr>
            <p:ph type="title"/>
          </p:nvPr>
        </p:nvSpPr>
        <p:spPr>
          <a:xfrm>
            <a:off x="3355013" y="185658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F</a:t>
            </a:r>
            <a:r>
              <a:rPr lang="en" sz="3600" dirty="0"/>
              <a:t>reins constatés</a:t>
            </a:r>
            <a:endParaRPr sz="3600" dirty="0"/>
          </a:p>
        </p:txBody>
      </p:sp>
      <p:sp>
        <p:nvSpPr>
          <p:cNvPr id="4600" name="Google Shape;4600;p62"/>
          <p:cNvSpPr txBox="1">
            <a:spLocks noGrp="1"/>
          </p:cNvSpPr>
          <p:nvPr>
            <p:ph type="title" idx="2"/>
          </p:nvPr>
        </p:nvSpPr>
        <p:spPr>
          <a:xfrm>
            <a:off x="2374088" y="2114558"/>
            <a:ext cx="9144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4</a:t>
            </a:r>
            <a:endParaRPr dirty="0"/>
          </a:p>
        </p:txBody>
      </p:sp>
      <p:sp>
        <p:nvSpPr>
          <p:cNvPr id="4601" name="Google Shape;4601;p62"/>
          <p:cNvSpPr txBox="1">
            <a:spLocks noGrp="1"/>
          </p:cNvSpPr>
          <p:nvPr>
            <p:ph type="subTitle" idx="1"/>
          </p:nvPr>
        </p:nvSpPr>
        <p:spPr>
          <a:xfrm>
            <a:off x="3859013" y="2826998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602" name="Google Shape;4602;p62"/>
          <p:cNvGrpSpPr/>
          <p:nvPr/>
        </p:nvGrpSpPr>
        <p:grpSpPr>
          <a:xfrm>
            <a:off x="3164405" y="896815"/>
            <a:ext cx="611648" cy="365223"/>
            <a:chOff x="4504125" y="1762525"/>
            <a:chExt cx="985575" cy="588500"/>
          </a:xfrm>
        </p:grpSpPr>
        <p:sp>
          <p:nvSpPr>
            <p:cNvPr id="4603" name="Google Shape;4603;p62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62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62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62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7" name="Google Shape;4607;p62"/>
          <p:cNvGrpSpPr/>
          <p:nvPr/>
        </p:nvGrpSpPr>
        <p:grpSpPr>
          <a:xfrm>
            <a:off x="4266180" y="801340"/>
            <a:ext cx="611648" cy="365223"/>
            <a:chOff x="4504125" y="1762525"/>
            <a:chExt cx="985575" cy="588500"/>
          </a:xfrm>
        </p:grpSpPr>
        <p:sp>
          <p:nvSpPr>
            <p:cNvPr id="4608" name="Google Shape;4608;p62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62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62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62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2860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4" name="Google Shape;2644;p43"/>
          <p:cNvGrpSpPr/>
          <p:nvPr/>
        </p:nvGrpSpPr>
        <p:grpSpPr>
          <a:xfrm>
            <a:off x="1314532" y="481275"/>
            <a:ext cx="6514936" cy="573648"/>
            <a:chOff x="1119355" y="481275"/>
            <a:chExt cx="6514936" cy="573648"/>
          </a:xfrm>
        </p:grpSpPr>
        <p:sp>
          <p:nvSpPr>
            <p:cNvPr id="2645" name="Google Shape;2645;p43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3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3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9" name="Google Shape;2649;p4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</a:t>
            </a:r>
            <a:r>
              <a:rPr lang="fr-FR" dirty="0"/>
              <a:t>ES FREINS </a:t>
            </a:r>
            <a:endParaRPr dirty="0"/>
          </a:p>
        </p:txBody>
      </p:sp>
      <p:sp>
        <p:nvSpPr>
          <p:cNvPr id="2650" name="Google Shape;2650;p43"/>
          <p:cNvSpPr txBox="1">
            <a:spLocks noGrp="1"/>
          </p:cNvSpPr>
          <p:nvPr>
            <p:ph type="title"/>
          </p:nvPr>
        </p:nvSpPr>
        <p:spPr>
          <a:xfrm>
            <a:off x="545646" y="2780991"/>
            <a:ext cx="262246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LA TEMPORALITE</a:t>
            </a:r>
            <a:endParaRPr sz="1400" dirty="0"/>
          </a:p>
        </p:txBody>
      </p:sp>
      <p:sp>
        <p:nvSpPr>
          <p:cNvPr id="2651" name="Google Shape;2651;p43"/>
          <p:cNvSpPr txBox="1">
            <a:spLocks noGrp="1"/>
          </p:cNvSpPr>
          <p:nvPr>
            <p:ph type="subTitle" idx="1"/>
          </p:nvPr>
        </p:nvSpPr>
        <p:spPr>
          <a:xfrm>
            <a:off x="148142" y="3015905"/>
            <a:ext cx="338331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Temps de soin vs temps d’équipe = le conflit intérieur</a:t>
            </a:r>
            <a:endParaRPr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652" name="Google Shape;2652;p43"/>
          <p:cNvSpPr txBox="1">
            <a:spLocks noGrp="1"/>
          </p:cNvSpPr>
          <p:nvPr>
            <p:ph type="title" idx="2"/>
          </p:nvPr>
        </p:nvSpPr>
        <p:spPr>
          <a:xfrm>
            <a:off x="5887724" y="2967884"/>
            <a:ext cx="320330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REMUNERATION</a:t>
            </a:r>
            <a:br>
              <a:rPr lang="en" sz="1400" dirty="0"/>
            </a:br>
            <a:r>
              <a:rPr lang="en" sz="1400" dirty="0"/>
              <a:t>ET STATUT DU </a:t>
            </a:r>
            <a:br>
              <a:rPr lang="en" sz="1400" dirty="0"/>
            </a:br>
            <a:r>
              <a:rPr lang="en" sz="1400" dirty="0"/>
              <a:t>PATIENT PARTENAIRE </a:t>
            </a:r>
            <a:endParaRPr sz="1400" dirty="0"/>
          </a:p>
        </p:txBody>
      </p:sp>
      <p:sp>
        <p:nvSpPr>
          <p:cNvPr id="2655" name="Google Shape;2655;p43"/>
          <p:cNvSpPr/>
          <p:nvPr/>
        </p:nvSpPr>
        <p:spPr>
          <a:xfrm>
            <a:off x="1250122" y="1481350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43"/>
          <p:cNvSpPr/>
          <p:nvPr/>
        </p:nvSpPr>
        <p:spPr>
          <a:xfrm>
            <a:off x="4016750" y="1514672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43"/>
          <p:cNvSpPr/>
          <p:nvPr/>
        </p:nvSpPr>
        <p:spPr>
          <a:xfrm>
            <a:off x="6557007" y="1542976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8" name="Google Shape;2658;p43"/>
          <p:cNvGrpSpPr/>
          <p:nvPr/>
        </p:nvGrpSpPr>
        <p:grpSpPr>
          <a:xfrm>
            <a:off x="6815694" y="1780157"/>
            <a:ext cx="638089" cy="603563"/>
            <a:chOff x="2449400" y="1258100"/>
            <a:chExt cx="509900" cy="480200"/>
          </a:xfrm>
        </p:grpSpPr>
        <p:sp>
          <p:nvSpPr>
            <p:cNvPr id="2659" name="Google Shape;2659;p43"/>
            <p:cNvSpPr/>
            <p:nvPr/>
          </p:nvSpPr>
          <p:spPr>
            <a:xfrm>
              <a:off x="2616825" y="1313075"/>
              <a:ext cx="47425" cy="63825"/>
            </a:xfrm>
            <a:custGeom>
              <a:avLst/>
              <a:gdLst/>
              <a:ahLst/>
              <a:cxnLst/>
              <a:rect l="l" t="t" r="r" b="b"/>
              <a:pathLst>
                <a:path w="1897" h="2553" extrusionOk="0">
                  <a:moveTo>
                    <a:pt x="911" y="0"/>
                  </a:moveTo>
                  <a:lnTo>
                    <a:pt x="734" y="25"/>
                  </a:lnTo>
                  <a:lnTo>
                    <a:pt x="557" y="76"/>
                  </a:lnTo>
                  <a:lnTo>
                    <a:pt x="405" y="152"/>
                  </a:lnTo>
                  <a:lnTo>
                    <a:pt x="254" y="278"/>
                  </a:lnTo>
                  <a:lnTo>
                    <a:pt x="153" y="405"/>
                  </a:lnTo>
                  <a:lnTo>
                    <a:pt x="77" y="556"/>
                  </a:lnTo>
                  <a:lnTo>
                    <a:pt x="1" y="733"/>
                  </a:lnTo>
                  <a:lnTo>
                    <a:pt x="1" y="935"/>
                  </a:lnTo>
                  <a:lnTo>
                    <a:pt x="1" y="1618"/>
                  </a:lnTo>
                  <a:lnTo>
                    <a:pt x="1" y="1794"/>
                  </a:lnTo>
                  <a:lnTo>
                    <a:pt x="77" y="1971"/>
                  </a:lnTo>
                  <a:lnTo>
                    <a:pt x="153" y="2148"/>
                  </a:lnTo>
                  <a:lnTo>
                    <a:pt x="254" y="2275"/>
                  </a:lnTo>
                  <a:lnTo>
                    <a:pt x="405" y="2401"/>
                  </a:lnTo>
                  <a:lnTo>
                    <a:pt x="557" y="2477"/>
                  </a:lnTo>
                  <a:lnTo>
                    <a:pt x="734" y="2527"/>
                  </a:lnTo>
                  <a:lnTo>
                    <a:pt x="911" y="2553"/>
                  </a:lnTo>
                  <a:lnTo>
                    <a:pt x="987" y="2553"/>
                  </a:lnTo>
                  <a:lnTo>
                    <a:pt x="1163" y="2527"/>
                  </a:lnTo>
                  <a:lnTo>
                    <a:pt x="1340" y="2477"/>
                  </a:lnTo>
                  <a:lnTo>
                    <a:pt x="1492" y="2401"/>
                  </a:lnTo>
                  <a:lnTo>
                    <a:pt x="1644" y="2275"/>
                  </a:lnTo>
                  <a:lnTo>
                    <a:pt x="1745" y="2148"/>
                  </a:lnTo>
                  <a:lnTo>
                    <a:pt x="1820" y="1971"/>
                  </a:lnTo>
                  <a:lnTo>
                    <a:pt x="1896" y="1794"/>
                  </a:lnTo>
                  <a:lnTo>
                    <a:pt x="1896" y="1618"/>
                  </a:lnTo>
                  <a:lnTo>
                    <a:pt x="1896" y="935"/>
                  </a:lnTo>
                  <a:lnTo>
                    <a:pt x="1896" y="733"/>
                  </a:lnTo>
                  <a:lnTo>
                    <a:pt x="1820" y="556"/>
                  </a:lnTo>
                  <a:lnTo>
                    <a:pt x="1745" y="405"/>
                  </a:lnTo>
                  <a:lnTo>
                    <a:pt x="1644" y="278"/>
                  </a:lnTo>
                  <a:lnTo>
                    <a:pt x="1492" y="152"/>
                  </a:lnTo>
                  <a:lnTo>
                    <a:pt x="1340" y="76"/>
                  </a:lnTo>
                  <a:lnTo>
                    <a:pt x="1163" y="25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43"/>
            <p:cNvSpPr/>
            <p:nvPr/>
          </p:nvSpPr>
          <p:spPr>
            <a:xfrm>
              <a:off x="2616825" y="1313075"/>
              <a:ext cx="34150" cy="63825"/>
            </a:xfrm>
            <a:custGeom>
              <a:avLst/>
              <a:gdLst/>
              <a:ahLst/>
              <a:cxnLst/>
              <a:rect l="l" t="t" r="r" b="b"/>
              <a:pathLst>
                <a:path w="1366" h="2553" extrusionOk="0">
                  <a:moveTo>
                    <a:pt x="936" y="0"/>
                  </a:moveTo>
                  <a:lnTo>
                    <a:pt x="759" y="25"/>
                  </a:lnTo>
                  <a:lnTo>
                    <a:pt x="582" y="76"/>
                  </a:lnTo>
                  <a:lnTo>
                    <a:pt x="405" y="152"/>
                  </a:lnTo>
                  <a:lnTo>
                    <a:pt x="279" y="278"/>
                  </a:lnTo>
                  <a:lnTo>
                    <a:pt x="153" y="430"/>
                  </a:lnTo>
                  <a:lnTo>
                    <a:pt x="77" y="581"/>
                  </a:lnTo>
                  <a:lnTo>
                    <a:pt x="1" y="758"/>
                  </a:lnTo>
                  <a:lnTo>
                    <a:pt x="1" y="960"/>
                  </a:lnTo>
                  <a:lnTo>
                    <a:pt x="1" y="1592"/>
                  </a:lnTo>
                  <a:lnTo>
                    <a:pt x="1" y="1794"/>
                  </a:lnTo>
                  <a:lnTo>
                    <a:pt x="77" y="1971"/>
                  </a:lnTo>
                  <a:lnTo>
                    <a:pt x="153" y="2123"/>
                  </a:lnTo>
                  <a:lnTo>
                    <a:pt x="279" y="2275"/>
                  </a:lnTo>
                  <a:lnTo>
                    <a:pt x="405" y="2376"/>
                  </a:lnTo>
                  <a:lnTo>
                    <a:pt x="582" y="2477"/>
                  </a:lnTo>
                  <a:lnTo>
                    <a:pt x="759" y="2527"/>
                  </a:lnTo>
                  <a:lnTo>
                    <a:pt x="936" y="2553"/>
                  </a:lnTo>
                  <a:lnTo>
                    <a:pt x="1163" y="2527"/>
                  </a:lnTo>
                  <a:lnTo>
                    <a:pt x="1366" y="2452"/>
                  </a:lnTo>
                  <a:lnTo>
                    <a:pt x="1239" y="2401"/>
                  </a:lnTo>
                  <a:lnTo>
                    <a:pt x="1138" y="2300"/>
                  </a:lnTo>
                  <a:lnTo>
                    <a:pt x="1037" y="2224"/>
                  </a:lnTo>
                  <a:lnTo>
                    <a:pt x="961" y="2098"/>
                  </a:lnTo>
                  <a:lnTo>
                    <a:pt x="911" y="1997"/>
                  </a:lnTo>
                  <a:lnTo>
                    <a:pt x="860" y="1870"/>
                  </a:lnTo>
                  <a:lnTo>
                    <a:pt x="835" y="1744"/>
                  </a:lnTo>
                  <a:lnTo>
                    <a:pt x="810" y="1592"/>
                  </a:lnTo>
                  <a:lnTo>
                    <a:pt x="810" y="960"/>
                  </a:lnTo>
                  <a:lnTo>
                    <a:pt x="835" y="809"/>
                  </a:lnTo>
                  <a:lnTo>
                    <a:pt x="860" y="683"/>
                  </a:lnTo>
                  <a:lnTo>
                    <a:pt x="911" y="556"/>
                  </a:lnTo>
                  <a:lnTo>
                    <a:pt x="961" y="430"/>
                  </a:lnTo>
                  <a:lnTo>
                    <a:pt x="1037" y="329"/>
                  </a:lnTo>
                  <a:lnTo>
                    <a:pt x="1138" y="228"/>
                  </a:lnTo>
                  <a:lnTo>
                    <a:pt x="1239" y="152"/>
                  </a:lnTo>
                  <a:lnTo>
                    <a:pt x="1366" y="101"/>
                  </a:lnTo>
                  <a:lnTo>
                    <a:pt x="1163" y="25"/>
                  </a:lnTo>
                  <a:lnTo>
                    <a:pt x="936" y="0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43"/>
            <p:cNvSpPr/>
            <p:nvPr/>
          </p:nvSpPr>
          <p:spPr>
            <a:xfrm>
              <a:off x="2577025" y="1371825"/>
              <a:ext cx="190825" cy="145975"/>
            </a:xfrm>
            <a:custGeom>
              <a:avLst/>
              <a:gdLst/>
              <a:ahLst/>
              <a:cxnLst/>
              <a:rect l="l" t="t" r="r" b="b"/>
              <a:pathLst>
                <a:path w="7633" h="5839" extrusionOk="0">
                  <a:moveTo>
                    <a:pt x="1239" y="0"/>
                  </a:moveTo>
                  <a:lnTo>
                    <a:pt x="986" y="26"/>
                  </a:lnTo>
                  <a:lnTo>
                    <a:pt x="759" y="102"/>
                  </a:lnTo>
                  <a:lnTo>
                    <a:pt x="531" y="203"/>
                  </a:lnTo>
                  <a:lnTo>
                    <a:pt x="355" y="380"/>
                  </a:lnTo>
                  <a:lnTo>
                    <a:pt x="203" y="556"/>
                  </a:lnTo>
                  <a:lnTo>
                    <a:pt x="77" y="759"/>
                  </a:lnTo>
                  <a:lnTo>
                    <a:pt x="26" y="1011"/>
                  </a:lnTo>
                  <a:lnTo>
                    <a:pt x="1" y="1264"/>
                  </a:lnTo>
                  <a:lnTo>
                    <a:pt x="1" y="5004"/>
                  </a:lnTo>
                  <a:lnTo>
                    <a:pt x="1" y="5181"/>
                  </a:lnTo>
                  <a:lnTo>
                    <a:pt x="51" y="5333"/>
                  </a:lnTo>
                  <a:lnTo>
                    <a:pt x="127" y="5484"/>
                  </a:lnTo>
                  <a:lnTo>
                    <a:pt x="228" y="5586"/>
                  </a:lnTo>
                  <a:lnTo>
                    <a:pt x="355" y="5687"/>
                  </a:lnTo>
                  <a:lnTo>
                    <a:pt x="481" y="5762"/>
                  </a:lnTo>
                  <a:lnTo>
                    <a:pt x="633" y="5813"/>
                  </a:lnTo>
                  <a:lnTo>
                    <a:pt x="809" y="5838"/>
                  </a:lnTo>
                  <a:lnTo>
                    <a:pt x="1669" y="5838"/>
                  </a:lnTo>
                  <a:lnTo>
                    <a:pt x="1669" y="4853"/>
                  </a:lnTo>
                  <a:lnTo>
                    <a:pt x="3412" y="4853"/>
                  </a:lnTo>
                  <a:lnTo>
                    <a:pt x="3817" y="4474"/>
                  </a:lnTo>
                  <a:lnTo>
                    <a:pt x="3817" y="1264"/>
                  </a:lnTo>
                  <a:lnTo>
                    <a:pt x="7127" y="1264"/>
                  </a:lnTo>
                  <a:lnTo>
                    <a:pt x="7254" y="1213"/>
                  </a:lnTo>
                  <a:lnTo>
                    <a:pt x="7355" y="1163"/>
                  </a:lnTo>
                  <a:lnTo>
                    <a:pt x="7456" y="1087"/>
                  </a:lnTo>
                  <a:lnTo>
                    <a:pt x="7532" y="986"/>
                  </a:lnTo>
                  <a:lnTo>
                    <a:pt x="7582" y="885"/>
                  </a:lnTo>
                  <a:lnTo>
                    <a:pt x="7633" y="759"/>
                  </a:lnTo>
                  <a:lnTo>
                    <a:pt x="7633" y="632"/>
                  </a:lnTo>
                  <a:lnTo>
                    <a:pt x="7633" y="506"/>
                  </a:lnTo>
                  <a:lnTo>
                    <a:pt x="7582" y="380"/>
                  </a:lnTo>
                  <a:lnTo>
                    <a:pt x="7532" y="278"/>
                  </a:lnTo>
                  <a:lnTo>
                    <a:pt x="7456" y="177"/>
                  </a:lnTo>
                  <a:lnTo>
                    <a:pt x="7355" y="102"/>
                  </a:lnTo>
                  <a:lnTo>
                    <a:pt x="7254" y="51"/>
                  </a:lnTo>
                  <a:lnTo>
                    <a:pt x="7127" y="0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43"/>
            <p:cNvSpPr/>
            <p:nvPr/>
          </p:nvSpPr>
          <p:spPr>
            <a:xfrm>
              <a:off x="2577025" y="1371825"/>
              <a:ext cx="46775" cy="145975"/>
            </a:xfrm>
            <a:custGeom>
              <a:avLst/>
              <a:gdLst/>
              <a:ahLst/>
              <a:cxnLst/>
              <a:rect l="l" t="t" r="r" b="b"/>
              <a:pathLst>
                <a:path w="1871" h="5839" extrusionOk="0">
                  <a:moveTo>
                    <a:pt x="1239" y="0"/>
                  </a:moveTo>
                  <a:lnTo>
                    <a:pt x="986" y="26"/>
                  </a:lnTo>
                  <a:lnTo>
                    <a:pt x="759" y="102"/>
                  </a:lnTo>
                  <a:lnTo>
                    <a:pt x="531" y="203"/>
                  </a:lnTo>
                  <a:lnTo>
                    <a:pt x="355" y="380"/>
                  </a:lnTo>
                  <a:lnTo>
                    <a:pt x="203" y="556"/>
                  </a:lnTo>
                  <a:lnTo>
                    <a:pt x="77" y="759"/>
                  </a:lnTo>
                  <a:lnTo>
                    <a:pt x="26" y="1011"/>
                  </a:lnTo>
                  <a:lnTo>
                    <a:pt x="1" y="1264"/>
                  </a:lnTo>
                  <a:lnTo>
                    <a:pt x="1" y="5004"/>
                  </a:lnTo>
                  <a:lnTo>
                    <a:pt x="1" y="5181"/>
                  </a:lnTo>
                  <a:lnTo>
                    <a:pt x="51" y="5333"/>
                  </a:lnTo>
                  <a:lnTo>
                    <a:pt x="127" y="5484"/>
                  </a:lnTo>
                  <a:lnTo>
                    <a:pt x="228" y="5586"/>
                  </a:lnTo>
                  <a:lnTo>
                    <a:pt x="355" y="5687"/>
                  </a:lnTo>
                  <a:lnTo>
                    <a:pt x="481" y="5762"/>
                  </a:lnTo>
                  <a:lnTo>
                    <a:pt x="633" y="5813"/>
                  </a:lnTo>
                  <a:lnTo>
                    <a:pt x="809" y="5838"/>
                  </a:lnTo>
                  <a:lnTo>
                    <a:pt x="1264" y="5838"/>
                  </a:lnTo>
                  <a:lnTo>
                    <a:pt x="1264" y="5813"/>
                  </a:lnTo>
                  <a:lnTo>
                    <a:pt x="1138" y="5788"/>
                  </a:lnTo>
                  <a:lnTo>
                    <a:pt x="1012" y="5712"/>
                  </a:lnTo>
                  <a:lnTo>
                    <a:pt x="885" y="5636"/>
                  </a:lnTo>
                  <a:lnTo>
                    <a:pt x="784" y="5535"/>
                  </a:lnTo>
                  <a:lnTo>
                    <a:pt x="708" y="5434"/>
                  </a:lnTo>
                  <a:lnTo>
                    <a:pt x="658" y="5308"/>
                  </a:lnTo>
                  <a:lnTo>
                    <a:pt x="607" y="5156"/>
                  </a:lnTo>
                  <a:lnTo>
                    <a:pt x="607" y="5004"/>
                  </a:lnTo>
                  <a:lnTo>
                    <a:pt x="607" y="1264"/>
                  </a:lnTo>
                  <a:lnTo>
                    <a:pt x="633" y="1011"/>
                  </a:lnTo>
                  <a:lnTo>
                    <a:pt x="708" y="759"/>
                  </a:lnTo>
                  <a:lnTo>
                    <a:pt x="809" y="556"/>
                  </a:lnTo>
                  <a:lnTo>
                    <a:pt x="961" y="380"/>
                  </a:lnTo>
                  <a:lnTo>
                    <a:pt x="1163" y="203"/>
                  </a:lnTo>
                  <a:lnTo>
                    <a:pt x="1365" y="102"/>
                  </a:lnTo>
                  <a:lnTo>
                    <a:pt x="1618" y="26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43"/>
            <p:cNvSpPr/>
            <p:nvPr/>
          </p:nvSpPr>
          <p:spPr>
            <a:xfrm>
              <a:off x="2608625" y="1411625"/>
              <a:ext cx="15175" cy="79625"/>
            </a:xfrm>
            <a:custGeom>
              <a:avLst/>
              <a:gdLst/>
              <a:ahLst/>
              <a:cxnLst/>
              <a:rect l="l" t="t" r="r" b="b"/>
              <a:pathLst>
                <a:path w="607" h="3185" extrusionOk="0">
                  <a:moveTo>
                    <a:pt x="304" y="1"/>
                  </a:moveTo>
                  <a:lnTo>
                    <a:pt x="177" y="26"/>
                  </a:lnTo>
                  <a:lnTo>
                    <a:pt x="101" y="102"/>
                  </a:lnTo>
                  <a:lnTo>
                    <a:pt x="26" y="177"/>
                  </a:lnTo>
                  <a:lnTo>
                    <a:pt x="0" y="304"/>
                  </a:lnTo>
                  <a:lnTo>
                    <a:pt x="0" y="2882"/>
                  </a:lnTo>
                  <a:lnTo>
                    <a:pt x="26" y="2983"/>
                  </a:lnTo>
                  <a:lnTo>
                    <a:pt x="101" y="3084"/>
                  </a:lnTo>
                  <a:lnTo>
                    <a:pt x="177" y="3160"/>
                  </a:lnTo>
                  <a:lnTo>
                    <a:pt x="304" y="3185"/>
                  </a:lnTo>
                  <a:lnTo>
                    <a:pt x="430" y="3160"/>
                  </a:lnTo>
                  <a:lnTo>
                    <a:pt x="531" y="3084"/>
                  </a:lnTo>
                  <a:lnTo>
                    <a:pt x="582" y="2983"/>
                  </a:lnTo>
                  <a:lnTo>
                    <a:pt x="607" y="2882"/>
                  </a:lnTo>
                  <a:lnTo>
                    <a:pt x="607" y="304"/>
                  </a:lnTo>
                  <a:lnTo>
                    <a:pt x="582" y="177"/>
                  </a:lnTo>
                  <a:lnTo>
                    <a:pt x="531" y="102"/>
                  </a:lnTo>
                  <a:lnTo>
                    <a:pt x="430" y="26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43"/>
            <p:cNvSpPr/>
            <p:nvPr/>
          </p:nvSpPr>
          <p:spPr>
            <a:xfrm>
              <a:off x="2608625" y="1483650"/>
              <a:ext cx="127650" cy="169350"/>
            </a:xfrm>
            <a:custGeom>
              <a:avLst/>
              <a:gdLst/>
              <a:ahLst/>
              <a:cxnLst/>
              <a:rect l="l" t="t" r="r" b="b"/>
              <a:pathLst>
                <a:path w="5106" h="6774" extrusionOk="0">
                  <a:moveTo>
                    <a:pt x="0" y="1"/>
                  </a:moveTo>
                  <a:lnTo>
                    <a:pt x="0" y="6773"/>
                  </a:lnTo>
                  <a:lnTo>
                    <a:pt x="1264" y="6773"/>
                  </a:lnTo>
                  <a:lnTo>
                    <a:pt x="1264" y="1113"/>
                  </a:lnTo>
                  <a:lnTo>
                    <a:pt x="3816" y="2300"/>
                  </a:lnTo>
                  <a:lnTo>
                    <a:pt x="3816" y="5080"/>
                  </a:lnTo>
                  <a:lnTo>
                    <a:pt x="4094" y="5485"/>
                  </a:lnTo>
                  <a:lnTo>
                    <a:pt x="4853" y="5485"/>
                  </a:lnTo>
                  <a:lnTo>
                    <a:pt x="5105" y="5080"/>
                  </a:lnTo>
                  <a:lnTo>
                    <a:pt x="5105" y="1896"/>
                  </a:lnTo>
                  <a:lnTo>
                    <a:pt x="5080" y="1719"/>
                  </a:lnTo>
                  <a:lnTo>
                    <a:pt x="5004" y="1567"/>
                  </a:lnTo>
                  <a:lnTo>
                    <a:pt x="4903" y="1416"/>
                  </a:lnTo>
                  <a:lnTo>
                    <a:pt x="4752" y="1315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43"/>
            <p:cNvSpPr/>
            <p:nvPr/>
          </p:nvSpPr>
          <p:spPr>
            <a:xfrm>
              <a:off x="2449400" y="1674450"/>
              <a:ext cx="137125" cy="63850"/>
            </a:xfrm>
            <a:custGeom>
              <a:avLst/>
              <a:gdLst/>
              <a:ahLst/>
              <a:cxnLst/>
              <a:rect l="l" t="t" r="r" b="b"/>
              <a:pathLst>
                <a:path w="5485" h="2554" extrusionOk="0">
                  <a:moveTo>
                    <a:pt x="279" y="1"/>
                  </a:moveTo>
                  <a:lnTo>
                    <a:pt x="152" y="26"/>
                  </a:lnTo>
                  <a:lnTo>
                    <a:pt x="77" y="102"/>
                  </a:lnTo>
                  <a:lnTo>
                    <a:pt x="26" y="178"/>
                  </a:lnTo>
                  <a:lnTo>
                    <a:pt x="1" y="279"/>
                  </a:lnTo>
                  <a:lnTo>
                    <a:pt x="1" y="2553"/>
                  </a:lnTo>
                  <a:lnTo>
                    <a:pt x="5485" y="2553"/>
                  </a:lnTo>
                  <a:lnTo>
                    <a:pt x="5485" y="1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43"/>
            <p:cNvSpPr/>
            <p:nvPr/>
          </p:nvSpPr>
          <p:spPr>
            <a:xfrm>
              <a:off x="2577025" y="1642875"/>
              <a:ext cx="137125" cy="95425"/>
            </a:xfrm>
            <a:custGeom>
              <a:avLst/>
              <a:gdLst/>
              <a:ahLst/>
              <a:cxnLst/>
              <a:rect l="l" t="t" r="r" b="b"/>
              <a:pathLst>
                <a:path w="5485" h="3817" extrusionOk="0">
                  <a:moveTo>
                    <a:pt x="279" y="0"/>
                  </a:moveTo>
                  <a:lnTo>
                    <a:pt x="152" y="25"/>
                  </a:lnTo>
                  <a:lnTo>
                    <a:pt x="77" y="76"/>
                  </a:lnTo>
                  <a:lnTo>
                    <a:pt x="1" y="177"/>
                  </a:lnTo>
                  <a:lnTo>
                    <a:pt x="1" y="278"/>
                  </a:lnTo>
                  <a:lnTo>
                    <a:pt x="1" y="3816"/>
                  </a:lnTo>
                  <a:lnTo>
                    <a:pt x="5485" y="3816"/>
                  </a:lnTo>
                  <a:lnTo>
                    <a:pt x="5485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43"/>
            <p:cNvSpPr/>
            <p:nvPr/>
          </p:nvSpPr>
          <p:spPr>
            <a:xfrm>
              <a:off x="2704025" y="1610650"/>
              <a:ext cx="137750" cy="127650"/>
            </a:xfrm>
            <a:custGeom>
              <a:avLst/>
              <a:gdLst/>
              <a:ahLst/>
              <a:cxnLst/>
              <a:rect l="l" t="t" r="r" b="b"/>
              <a:pathLst>
                <a:path w="5510" h="5106" extrusionOk="0">
                  <a:moveTo>
                    <a:pt x="0" y="0"/>
                  </a:moveTo>
                  <a:lnTo>
                    <a:pt x="0" y="5105"/>
                  </a:lnTo>
                  <a:lnTo>
                    <a:pt x="5510" y="5105"/>
                  </a:lnTo>
                  <a:lnTo>
                    <a:pt x="5510" y="0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43"/>
            <p:cNvSpPr/>
            <p:nvPr/>
          </p:nvSpPr>
          <p:spPr>
            <a:xfrm>
              <a:off x="2831650" y="1579050"/>
              <a:ext cx="127650" cy="159250"/>
            </a:xfrm>
            <a:custGeom>
              <a:avLst/>
              <a:gdLst/>
              <a:ahLst/>
              <a:cxnLst/>
              <a:rect l="l" t="t" r="r" b="b"/>
              <a:pathLst>
                <a:path w="5106" h="6370" extrusionOk="0">
                  <a:moveTo>
                    <a:pt x="278" y="1"/>
                  </a:moveTo>
                  <a:lnTo>
                    <a:pt x="177" y="26"/>
                  </a:lnTo>
                  <a:lnTo>
                    <a:pt x="101" y="76"/>
                  </a:lnTo>
                  <a:lnTo>
                    <a:pt x="26" y="177"/>
                  </a:lnTo>
                  <a:lnTo>
                    <a:pt x="0" y="279"/>
                  </a:lnTo>
                  <a:lnTo>
                    <a:pt x="0" y="6369"/>
                  </a:lnTo>
                  <a:lnTo>
                    <a:pt x="5105" y="6369"/>
                  </a:lnTo>
                  <a:lnTo>
                    <a:pt x="5105" y="279"/>
                  </a:lnTo>
                  <a:lnTo>
                    <a:pt x="5080" y="177"/>
                  </a:lnTo>
                  <a:lnTo>
                    <a:pt x="5030" y="76"/>
                  </a:lnTo>
                  <a:lnTo>
                    <a:pt x="4928" y="26"/>
                  </a:lnTo>
                  <a:lnTo>
                    <a:pt x="4827" y="1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43"/>
            <p:cNvSpPr/>
            <p:nvPr/>
          </p:nvSpPr>
          <p:spPr>
            <a:xfrm>
              <a:off x="2815850" y="1258100"/>
              <a:ext cx="127650" cy="223050"/>
            </a:xfrm>
            <a:custGeom>
              <a:avLst/>
              <a:gdLst/>
              <a:ahLst/>
              <a:cxnLst/>
              <a:rect l="l" t="t" r="r" b="b"/>
              <a:pathLst>
                <a:path w="5106" h="8922" extrusionOk="0">
                  <a:moveTo>
                    <a:pt x="2427" y="1"/>
                  </a:moveTo>
                  <a:lnTo>
                    <a:pt x="2300" y="51"/>
                  </a:lnTo>
                  <a:lnTo>
                    <a:pt x="2199" y="102"/>
                  </a:lnTo>
                  <a:lnTo>
                    <a:pt x="2098" y="177"/>
                  </a:lnTo>
                  <a:lnTo>
                    <a:pt x="177" y="2098"/>
                  </a:lnTo>
                  <a:lnTo>
                    <a:pt x="102" y="2199"/>
                  </a:lnTo>
                  <a:lnTo>
                    <a:pt x="51" y="2300"/>
                  </a:lnTo>
                  <a:lnTo>
                    <a:pt x="1" y="2427"/>
                  </a:lnTo>
                  <a:lnTo>
                    <a:pt x="1" y="2553"/>
                  </a:lnTo>
                  <a:lnTo>
                    <a:pt x="1" y="2679"/>
                  </a:lnTo>
                  <a:lnTo>
                    <a:pt x="51" y="2780"/>
                  </a:lnTo>
                  <a:lnTo>
                    <a:pt x="102" y="2907"/>
                  </a:lnTo>
                  <a:lnTo>
                    <a:pt x="177" y="3008"/>
                  </a:lnTo>
                  <a:lnTo>
                    <a:pt x="279" y="3084"/>
                  </a:lnTo>
                  <a:lnTo>
                    <a:pt x="405" y="3134"/>
                  </a:lnTo>
                  <a:lnTo>
                    <a:pt x="506" y="3185"/>
                  </a:lnTo>
                  <a:lnTo>
                    <a:pt x="759" y="3185"/>
                  </a:lnTo>
                  <a:lnTo>
                    <a:pt x="885" y="3134"/>
                  </a:lnTo>
                  <a:lnTo>
                    <a:pt x="986" y="3084"/>
                  </a:lnTo>
                  <a:lnTo>
                    <a:pt x="1087" y="3008"/>
                  </a:lnTo>
                  <a:lnTo>
                    <a:pt x="1921" y="2174"/>
                  </a:lnTo>
                  <a:lnTo>
                    <a:pt x="1921" y="8643"/>
                  </a:lnTo>
                  <a:lnTo>
                    <a:pt x="1947" y="8745"/>
                  </a:lnTo>
                  <a:lnTo>
                    <a:pt x="1997" y="8846"/>
                  </a:lnTo>
                  <a:lnTo>
                    <a:pt x="2073" y="8896"/>
                  </a:lnTo>
                  <a:lnTo>
                    <a:pt x="2199" y="8921"/>
                  </a:lnTo>
                  <a:lnTo>
                    <a:pt x="2907" y="8921"/>
                  </a:lnTo>
                  <a:lnTo>
                    <a:pt x="3008" y="8896"/>
                  </a:lnTo>
                  <a:lnTo>
                    <a:pt x="3109" y="8846"/>
                  </a:lnTo>
                  <a:lnTo>
                    <a:pt x="3160" y="8745"/>
                  </a:lnTo>
                  <a:lnTo>
                    <a:pt x="3185" y="8643"/>
                  </a:lnTo>
                  <a:lnTo>
                    <a:pt x="3185" y="2199"/>
                  </a:lnTo>
                  <a:lnTo>
                    <a:pt x="4019" y="3008"/>
                  </a:lnTo>
                  <a:lnTo>
                    <a:pt x="4120" y="3084"/>
                  </a:lnTo>
                  <a:lnTo>
                    <a:pt x="4221" y="3159"/>
                  </a:lnTo>
                  <a:lnTo>
                    <a:pt x="4347" y="3185"/>
                  </a:lnTo>
                  <a:lnTo>
                    <a:pt x="4474" y="3210"/>
                  </a:lnTo>
                  <a:lnTo>
                    <a:pt x="4600" y="3210"/>
                  </a:lnTo>
                  <a:lnTo>
                    <a:pt x="4701" y="3159"/>
                  </a:lnTo>
                  <a:lnTo>
                    <a:pt x="4828" y="3109"/>
                  </a:lnTo>
                  <a:lnTo>
                    <a:pt x="4929" y="3008"/>
                  </a:lnTo>
                  <a:lnTo>
                    <a:pt x="5004" y="2907"/>
                  </a:lnTo>
                  <a:lnTo>
                    <a:pt x="5055" y="2780"/>
                  </a:lnTo>
                  <a:lnTo>
                    <a:pt x="5106" y="2679"/>
                  </a:lnTo>
                  <a:lnTo>
                    <a:pt x="5106" y="2553"/>
                  </a:lnTo>
                  <a:lnTo>
                    <a:pt x="5106" y="2427"/>
                  </a:lnTo>
                  <a:lnTo>
                    <a:pt x="5055" y="2326"/>
                  </a:lnTo>
                  <a:lnTo>
                    <a:pt x="5004" y="2199"/>
                  </a:lnTo>
                  <a:lnTo>
                    <a:pt x="4929" y="2098"/>
                  </a:lnTo>
                  <a:lnTo>
                    <a:pt x="3008" y="177"/>
                  </a:lnTo>
                  <a:lnTo>
                    <a:pt x="2907" y="102"/>
                  </a:lnTo>
                  <a:lnTo>
                    <a:pt x="2806" y="51"/>
                  </a:lnTo>
                  <a:lnTo>
                    <a:pt x="2679" y="1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0" name="Google Shape;2670;p43"/>
          <p:cNvGrpSpPr/>
          <p:nvPr/>
        </p:nvGrpSpPr>
        <p:grpSpPr>
          <a:xfrm>
            <a:off x="4283621" y="1731018"/>
            <a:ext cx="638058" cy="640076"/>
            <a:chOff x="3923400" y="1243575"/>
            <a:chExt cx="509875" cy="509250"/>
          </a:xfrm>
        </p:grpSpPr>
        <p:sp>
          <p:nvSpPr>
            <p:cNvPr id="2671" name="Google Shape;2671;p43"/>
            <p:cNvSpPr/>
            <p:nvPr/>
          </p:nvSpPr>
          <p:spPr>
            <a:xfrm>
              <a:off x="4003625" y="1459000"/>
              <a:ext cx="350050" cy="79000"/>
            </a:xfrm>
            <a:custGeom>
              <a:avLst/>
              <a:gdLst/>
              <a:ahLst/>
              <a:cxnLst/>
              <a:rect l="l" t="t" r="r" b="b"/>
              <a:pathLst>
                <a:path w="14002" h="3160" extrusionOk="0">
                  <a:moveTo>
                    <a:pt x="7001" y="1"/>
                  </a:moveTo>
                  <a:lnTo>
                    <a:pt x="6875" y="26"/>
                  </a:lnTo>
                  <a:lnTo>
                    <a:pt x="6774" y="77"/>
                  </a:lnTo>
                  <a:lnTo>
                    <a:pt x="6698" y="178"/>
                  </a:lnTo>
                  <a:lnTo>
                    <a:pt x="6698" y="304"/>
                  </a:lnTo>
                  <a:lnTo>
                    <a:pt x="6698" y="1265"/>
                  </a:lnTo>
                  <a:lnTo>
                    <a:pt x="304" y="1265"/>
                  </a:lnTo>
                  <a:lnTo>
                    <a:pt x="178" y="1290"/>
                  </a:lnTo>
                  <a:lnTo>
                    <a:pt x="77" y="1340"/>
                  </a:lnTo>
                  <a:lnTo>
                    <a:pt x="26" y="1441"/>
                  </a:lnTo>
                  <a:lnTo>
                    <a:pt x="1" y="1568"/>
                  </a:lnTo>
                  <a:lnTo>
                    <a:pt x="1" y="2831"/>
                  </a:lnTo>
                  <a:lnTo>
                    <a:pt x="26" y="2958"/>
                  </a:lnTo>
                  <a:lnTo>
                    <a:pt x="77" y="3059"/>
                  </a:lnTo>
                  <a:lnTo>
                    <a:pt x="178" y="3109"/>
                  </a:lnTo>
                  <a:lnTo>
                    <a:pt x="304" y="3135"/>
                  </a:lnTo>
                  <a:lnTo>
                    <a:pt x="430" y="3109"/>
                  </a:lnTo>
                  <a:lnTo>
                    <a:pt x="506" y="3059"/>
                  </a:lnTo>
                  <a:lnTo>
                    <a:pt x="582" y="2958"/>
                  </a:lnTo>
                  <a:lnTo>
                    <a:pt x="607" y="2831"/>
                  </a:lnTo>
                  <a:lnTo>
                    <a:pt x="607" y="1871"/>
                  </a:lnTo>
                  <a:lnTo>
                    <a:pt x="6698" y="1871"/>
                  </a:lnTo>
                  <a:lnTo>
                    <a:pt x="6698" y="2831"/>
                  </a:lnTo>
                  <a:lnTo>
                    <a:pt x="6698" y="2958"/>
                  </a:lnTo>
                  <a:lnTo>
                    <a:pt x="6774" y="3059"/>
                  </a:lnTo>
                  <a:lnTo>
                    <a:pt x="6875" y="3135"/>
                  </a:lnTo>
                  <a:lnTo>
                    <a:pt x="7001" y="3160"/>
                  </a:lnTo>
                  <a:lnTo>
                    <a:pt x="7102" y="3135"/>
                  </a:lnTo>
                  <a:lnTo>
                    <a:pt x="7203" y="3059"/>
                  </a:lnTo>
                  <a:lnTo>
                    <a:pt x="7279" y="2958"/>
                  </a:lnTo>
                  <a:lnTo>
                    <a:pt x="7304" y="2831"/>
                  </a:lnTo>
                  <a:lnTo>
                    <a:pt x="7304" y="1871"/>
                  </a:lnTo>
                  <a:lnTo>
                    <a:pt x="13370" y="1871"/>
                  </a:lnTo>
                  <a:lnTo>
                    <a:pt x="13370" y="2831"/>
                  </a:lnTo>
                  <a:lnTo>
                    <a:pt x="13395" y="2958"/>
                  </a:lnTo>
                  <a:lnTo>
                    <a:pt x="13471" y="3059"/>
                  </a:lnTo>
                  <a:lnTo>
                    <a:pt x="13572" y="3135"/>
                  </a:lnTo>
                  <a:lnTo>
                    <a:pt x="13698" y="3160"/>
                  </a:lnTo>
                  <a:lnTo>
                    <a:pt x="13799" y="3135"/>
                  </a:lnTo>
                  <a:lnTo>
                    <a:pt x="13900" y="3059"/>
                  </a:lnTo>
                  <a:lnTo>
                    <a:pt x="13976" y="2958"/>
                  </a:lnTo>
                  <a:lnTo>
                    <a:pt x="14002" y="2831"/>
                  </a:lnTo>
                  <a:lnTo>
                    <a:pt x="14002" y="1568"/>
                  </a:lnTo>
                  <a:lnTo>
                    <a:pt x="13976" y="1441"/>
                  </a:lnTo>
                  <a:lnTo>
                    <a:pt x="13900" y="1340"/>
                  </a:lnTo>
                  <a:lnTo>
                    <a:pt x="13799" y="1290"/>
                  </a:lnTo>
                  <a:lnTo>
                    <a:pt x="13698" y="1265"/>
                  </a:lnTo>
                  <a:lnTo>
                    <a:pt x="7304" y="1265"/>
                  </a:lnTo>
                  <a:lnTo>
                    <a:pt x="7304" y="304"/>
                  </a:lnTo>
                  <a:lnTo>
                    <a:pt x="7279" y="178"/>
                  </a:lnTo>
                  <a:lnTo>
                    <a:pt x="7203" y="77"/>
                  </a:lnTo>
                  <a:lnTo>
                    <a:pt x="7102" y="26"/>
                  </a:lnTo>
                  <a:lnTo>
                    <a:pt x="7001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4076925" y="1377500"/>
              <a:ext cx="203450" cy="88475"/>
            </a:xfrm>
            <a:custGeom>
              <a:avLst/>
              <a:gdLst/>
              <a:ahLst/>
              <a:cxnLst/>
              <a:rect l="l" t="t" r="r" b="b"/>
              <a:pathLst>
                <a:path w="8138" h="3539" extrusionOk="0">
                  <a:moveTo>
                    <a:pt x="2957" y="1"/>
                  </a:moveTo>
                  <a:lnTo>
                    <a:pt x="2250" y="228"/>
                  </a:lnTo>
                  <a:lnTo>
                    <a:pt x="708" y="759"/>
                  </a:lnTo>
                  <a:lnTo>
                    <a:pt x="556" y="835"/>
                  </a:lnTo>
                  <a:lnTo>
                    <a:pt x="405" y="911"/>
                  </a:lnTo>
                  <a:lnTo>
                    <a:pt x="304" y="1012"/>
                  </a:lnTo>
                  <a:lnTo>
                    <a:pt x="177" y="1138"/>
                  </a:lnTo>
                  <a:lnTo>
                    <a:pt x="101" y="1290"/>
                  </a:lnTo>
                  <a:lnTo>
                    <a:pt x="51" y="1416"/>
                  </a:lnTo>
                  <a:lnTo>
                    <a:pt x="0" y="1593"/>
                  </a:lnTo>
                  <a:lnTo>
                    <a:pt x="0" y="1745"/>
                  </a:lnTo>
                  <a:lnTo>
                    <a:pt x="0" y="3539"/>
                  </a:lnTo>
                  <a:lnTo>
                    <a:pt x="8138" y="3539"/>
                  </a:lnTo>
                  <a:lnTo>
                    <a:pt x="8138" y="1745"/>
                  </a:lnTo>
                  <a:lnTo>
                    <a:pt x="8113" y="1593"/>
                  </a:lnTo>
                  <a:lnTo>
                    <a:pt x="8087" y="1416"/>
                  </a:lnTo>
                  <a:lnTo>
                    <a:pt x="8012" y="1290"/>
                  </a:lnTo>
                  <a:lnTo>
                    <a:pt x="7936" y="1138"/>
                  </a:lnTo>
                  <a:lnTo>
                    <a:pt x="7835" y="1012"/>
                  </a:lnTo>
                  <a:lnTo>
                    <a:pt x="7708" y="911"/>
                  </a:lnTo>
                  <a:lnTo>
                    <a:pt x="7582" y="835"/>
                  </a:lnTo>
                  <a:lnTo>
                    <a:pt x="7430" y="759"/>
                  </a:lnTo>
                  <a:lnTo>
                    <a:pt x="5864" y="228"/>
                  </a:lnTo>
                  <a:lnTo>
                    <a:pt x="5181" y="1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4258250" y="1675725"/>
              <a:ext cx="175025" cy="77100"/>
            </a:xfrm>
            <a:custGeom>
              <a:avLst/>
              <a:gdLst/>
              <a:ahLst/>
              <a:cxnLst/>
              <a:rect l="l" t="t" r="r" b="b"/>
              <a:pathLst>
                <a:path w="7001" h="3084" extrusionOk="0">
                  <a:moveTo>
                    <a:pt x="2553" y="0"/>
                  </a:moveTo>
                  <a:lnTo>
                    <a:pt x="1896" y="228"/>
                  </a:lnTo>
                  <a:lnTo>
                    <a:pt x="607" y="683"/>
                  </a:lnTo>
                  <a:lnTo>
                    <a:pt x="481" y="733"/>
                  </a:lnTo>
                  <a:lnTo>
                    <a:pt x="354" y="809"/>
                  </a:lnTo>
                  <a:lnTo>
                    <a:pt x="253" y="910"/>
                  </a:lnTo>
                  <a:lnTo>
                    <a:pt x="152" y="1011"/>
                  </a:lnTo>
                  <a:lnTo>
                    <a:pt x="102" y="1112"/>
                  </a:lnTo>
                  <a:lnTo>
                    <a:pt x="51" y="1238"/>
                  </a:lnTo>
                  <a:lnTo>
                    <a:pt x="0" y="1390"/>
                  </a:lnTo>
                  <a:lnTo>
                    <a:pt x="0" y="1516"/>
                  </a:lnTo>
                  <a:lnTo>
                    <a:pt x="0" y="3083"/>
                  </a:lnTo>
                  <a:lnTo>
                    <a:pt x="7001" y="3083"/>
                  </a:lnTo>
                  <a:lnTo>
                    <a:pt x="7001" y="1516"/>
                  </a:lnTo>
                  <a:lnTo>
                    <a:pt x="7001" y="1390"/>
                  </a:lnTo>
                  <a:lnTo>
                    <a:pt x="6976" y="1238"/>
                  </a:lnTo>
                  <a:lnTo>
                    <a:pt x="6925" y="1112"/>
                  </a:lnTo>
                  <a:lnTo>
                    <a:pt x="6849" y="1011"/>
                  </a:lnTo>
                  <a:lnTo>
                    <a:pt x="6748" y="910"/>
                  </a:lnTo>
                  <a:lnTo>
                    <a:pt x="6647" y="809"/>
                  </a:lnTo>
                  <a:lnTo>
                    <a:pt x="6546" y="733"/>
                  </a:lnTo>
                  <a:lnTo>
                    <a:pt x="6394" y="683"/>
                  </a:lnTo>
                  <a:lnTo>
                    <a:pt x="5105" y="228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3923400" y="1675725"/>
              <a:ext cx="175650" cy="77100"/>
            </a:xfrm>
            <a:custGeom>
              <a:avLst/>
              <a:gdLst/>
              <a:ahLst/>
              <a:cxnLst/>
              <a:rect l="l" t="t" r="r" b="b"/>
              <a:pathLst>
                <a:path w="7026" h="3084" extrusionOk="0">
                  <a:moveTo>
                    <a:pt x="2553" y="0"/>
                  </a:moveTo>
                  <a:lnTo>
                    <a:pt x="1896" y="228"/>
                  </a:lnTo>
                  <a:lnTo>
                    <a:pt x="607" y="683"/>
                  </a:lnTo>
                  <a:lnTo>
                    <a:pt x="480" y="733"/>
                  </a:lnTo>
                  <a:lnTo>
                    <a:pt x="354" y="809"/>
                  </a:lnTo>
                  <a:lnTo>
                    <a:pt x="253" y="910"/>
                  </a:lnTo>
                  <a:lnTo>
                    <a:pt x="177" y="1011"/>
                  </a:lnTo>
                  <a:lnTo>
                    <a:pt x="101" y="1112"/>
                  </a:lnTo>
                  <a:lnTo>
                    <a:pt x="51" y="1238"/>
                  </a:lnTo>
                  <a:lnTo>
                    <a:pt x="0" y="1390"/>
                  </a:lnTo>
                  <a:lnTo>
                    <a:pt x="0" y="1516"/>
                  </a:lnTo>
                  <a:lnTo>
                    <a:pt x="0" y="3083"/>
                  </a:lnTo>
                  <a:lnTo>
                    <a:pt x="7026" y="3083"/>
                  </a:lnTo>
                  <a:lnTo>
                    <a:pt x="7026" y="1516"/>
                  </a:lnTo>
                  <a:lnTo>
                    <a:pt x="7001" y="1390"/>
                  </a:lnTo>
                  <a:lnTo>
                    <a:pt x="6975" y="1238"/>
                  </a:lnTo>
                  <a:lnTo>
                    <a:pt x="6925" y="1112"/>
                  </a:lnTo>
                  <a:lnTo>
                    <a:pt x="6849" y="1011"/>
                  </a:lnTo>
                  <a:lnTo>
                    <a:pt x="6748" y="910"/>
                  </a:lnTo>
                  <a:lnTo>
                    <a:pt x="6647" y="809"/>
                  </a:lnTo>
                  <a:lnTo>
                    <a:pt x="6546" y="733"/>
                  </a:lnTo>
                  <a:lnTo>
                    <a:pt x="6394" y="683"/>
                  </a:lnTo>
                  <a:lnTo>
                    <a:pt x="5105" y="228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3"/>
            <p:cNvSpPr/>
            <p:nvPr/>
          </p:nvSpPr>
          <p:spPr>
            <a:xfrm>
              <a:off x="4305000" y="1589800"/>
              <a:ext cx="82150" cy="99200"/>
            </a:xfrm>
            <a:custGeom>
              <a:avLst/>
              <a:gdLst/>
              <a:ahLst/>
              <a:cxnLst/>
              <a:rect l="l" t="t" r="r" b="b"/>
              <a:pathLst>
                <a:path w="3286" h="3968" extrusionOk="0">
                  <a:moveTo>
                    <a:pt x="455" y="0"/>
                  </a:moveTo>
                  <a:lnTo>
                    <a:pt x="354" y="25"/>
                  </a:lnTo>
                  <a:lnTo>
                    <a:pt x="279" y="51"/>
                  </a:lnTo>
                  <a:lnTo>
                    <a:pt x="203" y="76"/>
                  </a:lnTo>
                  <a:lnTo>
                    <a:pt x="127" y="152"/>
                  </a:lnTo>
                  <a:lnTo>
                    <a:pt x="76" y="202"/>
                  </a:lnTo>
                  <a:lnTo>
                    <a:pt x="26" y="303"/>
                  </a:lnTo>
                  <a:lnTo>
                    <a:pt x="1" y="379"/>
                  </a:lnTo>
                  <a:lnTo>
                    <a:pt x="1" y="480"/>
                  </a:lnTo>
                  <a:lnTo>
                    <a:pt x="1" y="2452"/>
                  </a:lnTo>
                  <a:lnTo>
                    <a:pt x="1" y="2628"/>
                  </a:lnTo>
                  <a:lnTo>
                    <a:pt x="26" y="2780"/>
                  </a:lnTo>
                  <a:lnTo>
                    <a:pt x="102" y="3058"/>
                  </a:lnTo>
                  <a:lnTo>
                    <a:pt x="253" y="3311"/>
                  </a:lnTo>
                  <a:lnTo>
                    <a:pt x="430" y="3538"/>
                  </a:lnTo>
                  <a:lnTo>
                    <a:pt x="658" y="3715"/>
                  </a:lnTo>
                  <a:lnTo>
                    <a:pt x="910" y="3867"/>
                  </a:lnTo>
                  <a:lnTo>
                    <a:pt x="1214" y="3943"/>
                  </a:lnTo>
                  <a:lnTo>
                    <a:pt x="1365" y="3968"/>
                  </a:lnTo>
                  <a:lnTo>
                    <a:pt x="1921" y="3968"/>
                  </a:lnTo>
                  <a:lnTo>
                    <a:pt x="2073" y="3943"/>
                  </a:lnTo>
                  <a:lnTo>
                    <a:pt x="2351" y="3867"/>
                  </a:lnTo>
                  <a:lnTo>
                    <a:pt x="2604" y="3715"/>
                  </a:lnTo>
                  <a:lnTo>
                    <a:pt x="2831" y="3538"/>
                  </a:lnTo>
                  <a:lnTo>
                    <a:pt x="3008" y="3311"/>
                  </a:lnTo>
                  <a:lnTo>
                    <a:pt x="3160" y="3058"/>
                  </a:lnTo>
                  <a:lnTo>
                    <a:pt x="3235" y="2780"/>
                  </a:lnTo>
                  <a:lnTo>
                    <a:pt x="3261" y="2628"/>
                  </a:lnTo>
                  <a:lnTo>
                    <a:pt x="3286" y="2452"/>
                  </a:lnTo>
                  <a:lnTo>
                    <a:pt x="3286" y="480"/>
                  </a:lnTo>
                  <a:lnTo>
                    <a:pt x="3261" y="379"/>
                  </a:lnTo>
                  <a:lnTo>
                    <a:pt x="3235" y="303"/>
                  </a:lnTo>
                  <a:lnTo>
                    <a:pt x="3185" y="202"/>
                  </a:lnTo>
                  <a:lnTo>
                    <a:pt x="3134" y="152"/>
                  </a:lnTo>
                  <a:lnTo>
                    <a:pt x="3058" y="76"/>
                  </a:lnTo>
                  <a:lnTo>
                    <a:pt x="2983" y="51"/>
                  </a:lnTo>
                  <a:lnTo>
                    <a:pt x="2907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3"/>
            <p:cNvSpPr/>
            <p:nvPr/>
          </p:nvSpPr>
          <p:spPr>
            <a:xfrm>
              <a:off x="4305000" y="1560725"/>
              <a:ext cx="82150" cy="53725"/>
            </a:xfrm>
            <a:custGeom>
              <a:avLst/>
              <a:gdLst/>
              <a:ahLst/>
              <a:cxnLst/>
              <a:rect l="l" t="t" r="r" b="b"/>
              <a:pathLst>
                <a:path w="3286" h="2149" extrusionOk="0">
                  <a:moveTo>
                    <a:pt x="1113" y="1"/>
                  </a:moveTo>
                  <a:lnTo>
                    <a:pt x="885" y="26"/>
                  </a:lnTo>
                  <a:lnTo>
                    <a:pt x="683" y="102"/>
                  </a:lnTo>
                  <a:lnTo>
                    <a:pt x="481" y="203"/>
                  </a:lnTo>
                  <a:lnTo>
                    <a:pt x="329" y="329"/>
                  </a:lnTo>
                  <a:lnTo>
                    <a:pt x="177" y="506"/>
                  </a:lnTo>
                  <a:lnTo>
                    <a:pt x="76" y="683"/>
                  </a:lnTo>
                  <a:lnTo>
                    <a:pt x="26" y="910"/>
                  </a:lnTo>
                  <a:lnTo>
                    <a:pt x="1" y="1138"/>
                  </a:lnTo>
                  <a:lnTo>
                    <a:pt x="1" y="2149"/>
                  </a:lnTo>
                  <a:lnTo>
                    <a:pt x="658" y="2149"/>
                  </a:lnTo>
                  <a:lnTo>
                    <a:pt x="835" y="2124"/>
                  </a:lnTo>
                  <a:lnTo>
                    <a:pt x="1011" y="2073"/>
                  </a:lnTo>
                  <a:lnTo>
                    <a:pt x="1163" y="1997"/>
                  </a:lnTo>
                  <a:lnTo>
                    <a:pt x="1315" y="1871"/>
                  </a:lnTo>
                  <a:lnTo>
                    <a:pt x="1770" y="1391"/>
                  </a:lnTo>
                  <a:lnTo>
                    <a:pt x="2048" y="1896"/>
                  </a:lnTo>
                  <a:lnTo>
                    <a:pt x="2149" y="1997"/>
                  </a:lnTo>
                  <a:lnTo>
                    <a:pt x="2250" y="2098"/>
                  </a:lnTo>
                  <a:lnTo>
                    <a:pt x="2351" y="2124"/>
                  </a:lnTo>
                  <a:lnTo>
                    <a:pt x="2503" y="2149"/>
                  </a:lnTo>
                  <a:lnTo>
                    <a:pt x="3286" y="2149"/>
                  </a:lnTo>
                  <a:lnTo>
                    <a:pt x="3286" y="1138"/>
                  </a:lnTo>
                  <a:lnTo>
                    <a:pt x="3261" y="910"/>
                  </a:lnTo>
                  <a:lnTo>
                    <a:pt x="3185" y="683"/>
                  </a:lnTo>
                  <a:lnTo>
                    <a:pt x="3084" y="506"/>
                  </a:lnTo>
                  <a:lnTo>
                    <a:pt x="2957" y="329"/>
                  </a:lnTo>
                  <a:lnTo>
                    <a:pt x="2780" y="203"/>
                  </a:lnTo>
                  <a:lnTo>
                    <a:pt x="2578" y="102"/>
                  </a:lnTo>
                  <a:lnTo>
                    <a:pt x="2376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3"/>
            <p:cNvSpPr/>
            <p:nvPr/>
          </p:nvSpPr>
          <p:spPr>
            <a:xfrm>
              <a:off x="4130625" y="1277675"/>
              <a:ext cx="95425" cy="115025"/>
            </a:xfrm>
            <a:custGeom>
              <a:avLst/>
              <a:gdLst/>
              <a:ahLst/>
              <a:cxnLst/>
              <a:rect l="l" t="t" r="r" b="b"/>
              <a:pathLst>
                <a:path w="3817" h="4601" extrusionOk="0">
                  <a:moveTo>
                    <a:pt x="430" y="1"/>
                  </a:moveTo>
                  <a:lnTo>
                    <a:pt x="329" y="26"/>
                  </a:lnTo>
                  <a:lnTo>
                    <a:pt x="253" y="77"/>
                  </a:lnTo>
                  <a:lnTo>
                    <a:pt x="177" y="153"/>
                  </a:lnTo>
                  <a:lnTo>
                    <a:pt x="102" y="228"/>
                  </a:lnTo>
                  <a:lnTo>
                    <a:pt x="51" y="329"/>
                  </a:lnTo>
                  <a:lnTo>
                    <a:pt x="26" y="431"/>
                  </a:lnTo>
                  <a:lnTo>
                    <a:pt x="1" y="532"/>
                  </a:lnTo>
                  <a:lnTo>
                    <a:pt x="1" y="2831"/>
                  </a:lnTo>
                  <a:lnTo>
                    <a:pt x="26" y="3034"/>
                  </a:lnTo>
                  <a:lnTo>
                    <a:pt x="51" y="3185"/>
                  </a:lnTo>
                  <a:lnTo>
                    <a:pt x="102" y="3362"/>
                  </a:lnTo>
                  <a:lnTo>
                    <a:pt x="152" y="3539"/>
                  </a:lnTo>
                  <a:lnTo>
                    <a:pt x="228" y="3691"/>
                  </a:lnTo>
                  <a:lnTo>
                    <a:pt x="304" y="3817"/>
                  </a:lnTo>
                  <a:lnTo>
                    <a:pt x="405" y="3969"/>
                  </a:lnTo>
                  <a:lnTo>
                    <a:pt x="531" y="4095"/>
                  </a:lnTo>
                  <a:lnTo>
                    <a:pt x="658" y="4196"/>
                  </a:lnTo>
                  <a:lnTo>
                    <a:pt x="784" y="4297"/>
                  </a:lnTo>
                  <a:lnTo>
                    <a:pt x="936" y="4398"/>
                  </a:lnTo>
                  <a:lnTo>
                    <a:pt x="1087" y="4474"/>
                  </a:lnTo>
                  <a:lnTo>
                    <a:pt x="1239" y="4525"/>
                  </a:lnTo>
                  <a:lnTo>
                    <a:pt x="1416" y="4575"/>
                  </a:lnTo>
                  <a:lnTo>
                    <a:pt x="1593" y="4600"/>
                  </a:lnTo>
                  <a:lnTo>
                    <a:pt x="2250" y="4600"/>
                  </a:lnTo>
                  <a:lnTo>
                    <a:pt x="2401" y="4575"/>
                  </a:lnTo>
                  <a:lnTo>
                    <a:pt x="2578" y="4525"/>
                  </a:lnTo>
                  <a:lnTo>
                    <a:pt x="2755" y="4474"/>
                  </a:lnTo>
                  <a:lnTo>
                    <a:pt x="2907" y="4398"/>
                  </a:lnTo>
                  <a:lnTo>
                    <a:pt x="3033" y="4297"/>
                  </a:lnTo>
                  <a:lnTo>
                    <a:pt x="3185" y="4196"/>
                  </a:lnTo>
                  <a:lnTo>
                    <a:pt x="3311" y="4095"/>
                  </a:lnTo>
                  <a:lnTo>
                    <a:pt x="3412" y="3969"/>
                  </a:lnTo>
                  <a:lnTo>
                    <a:pt x="3513" y="3817"/>
                  </a:lnTo>
                  <a:lnTo>
                    <a:pt x="3614" y="3691"/>
                  </a:lnTo>
                  <a:lnTo>
                    <a:pt x="3690" y="3539"/>
                  </a:lnTo>
                  <a:lnTo>
                    <a:pt x="3741" y="3362"/>
                  </a:lnTo>
                  <a:lnTo>
                    <a:pt x="3791" y="3185"/>
                  </a:lnTo>
                  <a:lnTo>
                    <a:pt x="3817" y="3034"/>
                  </a:lnTo>
                  <a:lnTo>
                    <a:pt x="3817" y="2831"/>
                  </a:lnTo>
                  <a:lnTo>
                    <a:pt x="3817" y="532"/>
                  </a:lnTo>
                  <a:lnTo>
                    <a:pt x="3817" y="431"/>
                  </a:lnTo>
                  <a:lnTo>
                    <a:pt x="3766" y="329"/>
                  </a:lnTo>
                  <a:lnTo>
                    <a:pt x="3716" y="228"/>
                  </a:lnTo>
                  <a:lnTo>
                    <a:pt x="3665" y="153"/>
                  </a:lnTo>
                  <a:lnTo>
                    <a:pt x="3589" y="77"/>
                  </a:lnTo>
                  <a:lnTo>
                    <a:pt x="3488" y="26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4130625" y="1243575"/>
              <a:ext cx="95425" cy="62575"/>
            </a:xfrm>
            <a:custGeom>
              <a:avLst/>
              <a:gdLst/>
              <a:ahLst/>
              <a:cxnLst/>
              <a:rect l="l" t="t" r="r" b="b"/>
              <a:pathLst>
                <a:path w="3817" h="2503" extrusionOk="0">
                  <a:moveTo>
                    <a:pt x="1315" y="0"/>
                  </a:moveTo>
                  <a:lnTo>
                    <a:pt x="1062" y="26"/>
                  </a:lnTo>
                  <a:lnTo>
                    <a:pt x="809" y="101"/>
                  </a:lnTo>
                  <a:lnTo>
                    <a:pt x="582" y="228"/>
                  </a:lnTo>
                  <a:lnTo>
                    <a:pt x="405" y="379"/>
                  </a:lnTo>
                  <a:lnTo>
                    <a:pt x="228" y="582"/>
                  </a:lnTo>
                  <a:lnTo>
                    <a:pt x="102" y="809"/>
                  </a:lnTo>
                  <a:lnTo>
                    <a:pt x="26" y="1036"/>
                  </a:lnTo>
                  <a:lnTo>
                    <a:pt x="1" y="1314"/>
                  </a:lnTo>
                  <a:lnTo>
                    <a:pt x="1" y="2502"/>
                  </a:lnTo>
                  <a:lnTo>
                    <a:pt x="784" y="2502"/>
                  </a:lnTo>
                  <a:lnTo>
                    <a:pt x="986" y="2477"/>
                  </a:lnTo>
                  <a:lnTo>
                    <a:pt x="1188" y="2401"/>
                  </a:lnTo>
                  <a:lnTo>
                    <a:pt x="1390" y="2300"/>
                  </a:lnTo>
                  <a:lnTo>
                    <a:pt x="1542" y="2174"/>
                  </a:lnTo>
                  <a:lnTo>
                    <a:pt x="2073" y="1618"/>
                  </a:lnTo>
                  <a:lnTo>
                    <a:pt x="2401" y="2199"/>
                  </a:lnTo>
                  <a:lnTo>
                    <a:pt x="2502" y="2325"/>
                  </a:lnTo>
                  <a:lnTo>
                    <a:pt x="2604" y="2426"/>
                  </a:lnTo>
                  <a:lnTo>
                    <a:pt x="2755" y="2477"/>
                  </a:lnTo>
                  <a:lnTo>
                    <a:pt x="2907" y="2502"/>
                  </a:lnTo>
                  <a:lnTo>
                    <a:pt x="3817" y="2502"/>
                  </a:lnTo>
                  <a:lnTo>
                    <a:pt x="3817" y="1314"/>
                  </a:lnTo>
                  <a:lnTo>
                    <a:pt x="3791" y="1036"/>
                  </a:lnTo>
                  <a:lnTo>
                    <a:pt x="3716" y="809"/>
                  </a:lnTo>
                  <a:lnTo>
                    <a:pt x="3589" y="582"/>
                  </a:lnTo>
                  <a:lnTo>
                    <a:pt x="3438" y="379"/>
                  </a:lnTo>
                  <a:lnTo>
                    <a:pt x="3235" y="228"/>
                  </a:lnTo>
                  <a:lnTo>
                    <a:pt x="3008" y="101"/>
                  </a:lnTo>
                  <a:lnTo>
                    <a:pt x="2780" y="26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4130625" y="1243575"/>
              <a:ext cx="53725" cy="62575"/>
            </a:xfrm>
            <a:custGeom>
              <a:avLst/>
              <a:gdLst/>
              <a:ahLst/>
              <a:cxnLst/>
              <a:rect l="l" t="t" r="r" b="b"/>
              <a:pathLst>
                <a:path w="2149" h="2503" extrusionOk="0">
                  <a:moveTo>
                    <a:pt x="1315" y="0"/>
                  </a:moveTo>
                  <a:lnTo>
                    <a:pt x="1062" y="26"/>
                  </a:lnTo>
                  <a:lnTo>
                    <a:pt x="809" y="101"/>
                  </a:lnTo>
                  <a:lnTo>
                    <a:pt x="582" y="228"/>
                  </a:lnTo>
                  <a:lnTo>
                    <a:pt x="405" y="379"/>
                  </a:lnTo>
                  <a:lnTo>
                    <a:pt x="228" y="582"/>
                  </a:lnTo>
                  <a:lnTo>
                    <a:pt x="102" y="809"/>
                  </a:lnTo>
                  <a:lnTo>
                    <a:pt x="26" y="1036"/>
                  </a:lnTo>
                  <a:lnTo>
                    <a:pt x="1" y="1314"/>
                  </a:lnTo>
                  <a:lnTo>
                    <a:pt x="1" y="2502"/>
                  </a:lnTo>
                  <a:lnTo>
                    <a:pt x="834" y="2502"/>
                  </a:lnTo>
                  <a:lnTo>
                    <a:pt x="834" y="1314"/>
                  </a:lnTo>
                  <a:lnTo>
                    <a:pt x="860" y="1036"/>
                  </a:lnTo>
                  <a:lnTo>
                    <a:pt x="936" y="809"/>
                  </a:lnTo>
                  <a:lnTo>
                    <a:pt x="1062" y="582"/>
                  </a:lnTo>
                  <a:lnTo>
                    <a:pt x="1214" y="379"/>
                  </a:lnTo>
                  <a:lnTo>
                    <a:pt x="1416" y="228"/>
                  </a:lnTo>
                  <a:lnTo>
                    <a:pt x="1618" y="101"/>
                  </a:lnTo>
                  <a:lnTo>
                    <a:pt x="1871" y="26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3970150" y="1589800"/>
              <a:ext cx="82150" cy="99200"/>
            </a:xfrm>
            <a:custGeom>
              <a:avLst/>
              <a:gdLst/>
              <a:ahLst/>
              <a:cxnLst/>
              <a:rect l="l" t="t" r="r" b="b"/>
              <a:pathLst>
                <a:path w="3286" h="3968" extrusionOk="0">
                  <a:moveTo>
                    <a:pt x="455" y="0"/>
                  </a:moveTo>
                  <a:lnTo>
                    <a:pt x="354" y="25"/>
                  </a:lnTo>
                  <a:lnTo>
                    <a:pt x="278" y="51"/>
                  </a:lnTo>
                  <a:lnTo>
                    <a:pt x="203" y="76"/>
                  </a:lnTo>
                  <a:lnTo>
                    <a:pt x="127" y="152"/>
                  </a:lnTo>
                  <a:lnTo>
                    <a:pt x="76" y="202"/>
                  </a:lnTo>
                  <a:lnTo>
                    <a:pt x="26" y="303"/>
                  </a:lnTo>
                  <a:lnTo>
                    <a:pt x="0" y="379"/>
                  </a:lnTo>
                  <a:lnTo>
                    <a:pt x="0" y="480"/>
                  </a:lnTo>
                  <a:lnTo>
                    <a:pt x="0" y="2452"/>
                  </a:lnTo>
                  <a:lnTo>
                    <a:pt x="0" y="2628"/>
                  </a:lnTo>
                  <a:lnTo>
                    <a:pt x="26" y="2780"/>
                  </a:lnTo>
                  <a:lnTo>
                    <a:pt x="127" y="3058"/>
                  </a:lnTo>
                  <a:lnTo>
                    <a:pt x="253" y="3311"/>
                  </a:lnTo>
                  <a:lnTo>
                    <a:pt x="430" y="3538"/>
                  </a:lnTo>
                  <a:lnTo>
                    <a:pt x="658" y="3715"/>
                  </a:lnTo>
                  <a:lnTo>
                    <a:pt x="910" y="3867"/>
                  </a:lnTo>
                  <a:lnTo>
                    <a:pt x="1214" y="3943"/>
                  </a:lnTo>
                  <a:lnTo>
                    <a:pt x="1365" y="3968"/>
                  </a:lnTo>
                  <a:lnTo>
                    <a:pt x="1921" y="3968"/>
                  </a:lnTo>
                  <a:lnTo>
                    <a:pt x="2073" y="3943"/>
                  </a:lnTo>
                  <a:lnTo>
                    <a:pt x="2351" y="3867"/>
                  </a:lnTo>
                  <a:lnTo>
                    <a:pt x="2603" y="3715"/>
                  </a:lnTo>
                  <a:lnTo>
                    <a:pt x="2831" y="3538"/>
                  </a:lnTo>
                  <a:lnTo>
                    <a:pt x="3008" y="3311"/>
                  </a:lnTo>
                  <a:lnTo>
                    <a:pt x="3159" y="3058"/>
                  </a:lnTo>
                  <a:lnTo>
                    <a:pt x="3261" y="2780"/>
                  </a:lnTo>
                  <a:lnTo>
                    <a:pt x="3261" y="2628"/>
                  </a:lnTo>
                  <a:lnTo>
                    <a:pt x="3286" y="2452"/>
                  </a:lnTo>
                  <a:lnTo>
                    <a:pt x="3286" y="480"/>
                  </a:lnTo>
                  <a:lnTo>
                    <a:pt x="3261" y="379"/>
                  </a:lnTo>
                  <a:lnTo>
                    <a:pt x="3235" y="303"/>
                  </a:lnTo>
                  <a:lnTo>
                    <a:pt x="3210" y="202"/>
                  </a:lnTo>
                  <a:lnTo>
                    <a:pt x="3134" y="152"/>
                  </a:lnTo>
                  <a:lnTo>
                    <a:pt x="3084" y="76"/>
                  </a:lnTo>
                  <a:lnTo>
                    <a:pt x="2983" y="51"/>
                  </a:lnTo>
                  <a:lnTo>
                    <a:pt x="2907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3"/>
            <p:cNvSpPr/>
            <p:nvPr/>
          </p:nvSpPr>
          <p:spPr>
            <a:xfrm>
              <a:off x="3970150" y="1560725"/>
              <a:ext cx="82150" cy="53725"/>
            </a:xfrm>
            <a:custGeom>
              <a:avLst/>
              <a:gdLst/>
              <a:ahLst/>
              <a:cxnLst/>
              <a:rect l="l" t="t" r="r" b="b"/>
              <a:pathLst>
                <a:path w="3286" h="2149" extrusionOk="0">
                  <a:moveTo>
                    <a:pt x="1112" y="1"/>
                  </a:moveTo>
                  <a:lnTo>
                    <a:pt x="885" y="26"/>
                  </a:lnTo>
                  <a:lnTo>
                    <a:pt x="683" y="102"/>
                  </a:lnTo>
                  <a:lnTo>
                    <a:pt x="481" y="203"/>
                  </a:lnTo>
                  <a:lnTo>
                    <a:pt x="329" y="329"/>
                  </a:lnTo>
                  <a:lnTo>
                    <a:pt x="177" y="506"/>
                  </a:lnTo>
                  <a:lnTo>
                    <a:pt x="76" y="683"/>
                  </a:lnTo>
                  <a:lnTo>
                    <a:pt x="26" y="910"/>
                  </a:lnTo>
                  <a:lnTo>
                    <a:pt x="0" y="1138"/>
                  </a:lnTo>
                  <a:lnTo>
                    <a:pt x="0" y="2149"/>
                  </a:lnTo>
                  <a:lnTo>
                    <a:pt x="658" y="2149"/>
                  </a:lnTo>
                  <a:lnTo>
                    <a:pt x="834" y="2124"/>
                  </a:lnTo>
                  <a:lnTo>
                    <a:pt x="1011" y="2073"/>
                  </a:lnTo>
                  <a:lnTo>
                    <a:pt x="1163" y="1997"/>
                  </a:lnTo>
                  <a:lnTo>
                    <a:pt x="1315" y="1871"/>
                  </a:lnTo>
                  <a:lnTo>
                    <a:pt x="1769" y="1391"/>
                  </a:lnTo>
                  <a:lnTo>
                    <a:pt x="2047" y="1896"/>
                  </a:lnTo>
                  <a:lnTo>
                    <a:pt x="2149" y="1997"/>
                  </a:lnTo>
                  <a:lnTo>
                    <a:pt x="2250" y="2098"/>
                  </a:lnTo>
                  <a:lnTo>
                    <a:pt x="2351" y="2124"/>
                  </a:lnTo>
                  <a:lnTo>
                    <a:pt x="2502" y="2149"/>
                  </a:lnTo>
                  <a:lnTo>
                    <a:pt x="3286" y="2149"/>
                  </a:lnTo>
                  <a:lnTo>
                    <a:pt x="3286" y="1138"/>
                  </a:lnTo>
                  <a:lnTo>
                    <a:pt x="3261" y="910"/>
                  </a:lnTo>
                  <a:lnTo>
                    <a:pt x="3185" y="683"/>
                  </a:lnTo>
                  <a:lnTo>
                    <a:pt x="3084" y="506"/>
                  </a:lnTo>
                  <a:lnTo>
                    <a:pt x="2957" y="329"/>
                  </a:lnTo>
                  <a:lnTo>
                    <a:pt x="2780" y="203"/>
                  </a:lnTo>
                  <a:lnTo>
                    <a:pt x="2603" y="102"/>
                  </a:lnTo>
                  <a:lnTo>
                    <a:pt x="2376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4090825" y="1675725"/>
              <a:ext cx="175650" cy="77100"/>
            </a:xfrm>
            <a:custGeom>
              <a:avLst/>
              <a:gdLst/>
              <a:ahLst/>
              <a:cxnLst/>
              <a:rect l="l" t="t" r="r" b="b"/>
              <a:pathLst>
                <a:path w="7026" h="3084" extrusionOk="0">
                  <a:moveTo>
                    <a:pt x="2553" y="0"/>
                  </a:moveTo>
                  <a:lnTo>
                    <a:pt x="1896" y="228"/>
                  </a:lnTo>
                  <a:lnTo>
                    <a:pt x="607" y="683"/>
                  </a:lnTo>
                  <a:lnTo>
                    <a:pt x="481" y="733"/>
                  </a:lnTo>
                  <a:lnTo>
                    <a:pt x="354" y="809"/>
                  </a:lnTo>
                  <a:lnTo>
                    <a:pt x="253" y="910"/>
                  </a:lnTo>
                  <a:lnTo>
                    <a:pt x="177" y="1011"/>
                  </a:lnTo>
                  <a:lnTo>
                    <a:pt x="101" y="1112"/>
                  </a:lnTo>
                  <a:lnTo>
                    <a:pt x="51" y="1238"/>
                  </a:lnTo>
                  <a:lnTo>
                    <a:pt x="0" y="1390"/>
                  </a:lnTo>
                  <a:lnTo>
                    <a:pt x="0" y="1516"/>
                  </a:lnTo>
                  <a:lnTo>
                    <a:pt x="0" y="3083"/>
                  </a:lnTo>
                  <a:lnTo>
                    <a:pt x="7026" y="3083"/>
                  </a:lnTo>
                  <a:lnTo>
                    <a:pt x="7026" y="1516"/>
                  </a:lnTo>
                  <a:lnTo>
                    <a:pt x="7001" y="1390"/>
                  </a:lnTo>
                  <a:lnTo>
                    <a:pt x="6975" y="1238"/>
                  </a:lnTo>
                  <a:lnTo>
                    <a:pt x="6925" y="1112"/>
                  </a:lnTo>
                  <a:lnTo>
                    <a:pt x="6849" y="1011"/>
                  </a:lnTo>
                  <a:lnTo>
                    <a:pt x="6748" y="910"/>
                  </a:lnTo>
                  <a:lnTo>
                    <a:pt x="6647" y="809"/>
                  </a:lnTo>
                  <a:lnTo>
                    <a:pt x="6546" y="733"/>
                  </a:lnTo>
                  <a:lnTo>
                    <a:pt x="6394" y="683"/>
                  </a:lnTo>
                  <a:lnTo>
                    <a:pt x="5105" y="228"/>
                  </a:lnTo>
                  <a:lnTo>
                    <a:pt x="4474" y="0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4137575" y="1589800"/>
              <a:ext cx="82150" cy="99200"/>
            </a:xfrm>
            <a:custGeom>
              <a:avLst/>
              <a:gdLst/>
              <a:ahLst/>
              <a:cxnLst/>
              <a:rect l="l" t="t" r="r" b="b"/>
              <a:pathLst>
                <a:path w="3286" h="3968" extrusionOk="0">
                  <a:moveTo>
                    <a:pt x="455" y="0"/>
                  </a:moveTo>
                  <a:lnTo>
                    <a:pt x="354" y="25"/>
                  </a:lnTo>
                  <a:lnTo>
                    <a:pt x="279" y="51"/>
                  </a:lnTo>
                  <a:lnTo>
                    <a:pt x="203" y="76"/>
                  </a:lnTo>
                  <a:lnTo>
                    <a:pt x="127" y="152"/>
                  </a:lnTo>
                  <a:lnTo>
                    <a:pt x="76" y="202"/>
                  </a:lnTo>
                  <a:lnTo>
                    <a:pt x="26" y="303"/>
                  </a:lnTo>
                  <a:lnTo>
                    <a:pt x="1" y="379"/>
                  </a:lnTo>
                  <a:lnTo>
                    <a:pt x="1" y="480"/>
                  </a:lnTo>
                  <a:lnTo>
                    <a:pt x="1" y="2452"/>
                  </a:lnTo>
                  <a:lnTo>
                    <a:pt x="1" y="2628"/>
                  </a:lnTo>
                  <a:lnTo>
                    <a:pt x="26" y="2780"/>
                  </a:lnTo>
                  <a:lnTo>
                    <a:pt x="102" y="3058"/>
                  </a:lnTo>
                  <a:lnTo>
                    <a:pt x="253" y="3311"/>
                  </a:lnTo>
                  <a:lnTo>
                    <a:pt x="430" y="3538"/>
                  </a:lnTo>
                  <a:lnTo>
                    <a:pt x="658" y="3715"/>
                  </a:lnTo>
                  <a:lnTo>
                    <a:pt x="910" y="3867"/>
                  </a:lnTo>
                  <a:lnTo>
                    <a:pt x="1214" y="3943"/>
                  </a:lnTo>
                  <a:lnTo>
                    <a:pt x="1365" y="3968"/>
                  </a:lnTo>
                  <a:lnTo>
                    <a:pt x="1921" y="3968"/>
                  </a:lnTo>
                  <a:lnTo>
                    <a:pt x="2073" y="3943"/>
                  </a:lnTo>
                  <a:lnTo>
                    <a:pt x="2351" y="3867"/>
                  </a:lnTo>
                  <a:lnTo>
                    <a:pt x="2604" y="3715"/>
                  </a:lnTo>
                  <a:lnTo>
                    <a:pt x="2831" y="3538"/>
                  </a:lnTo>
                  <a:lnTo>
                    <a:pt x="3008" y="3311"/>
                  </a:lnTo>
                  <a:lnTo>
                    <a:pt x="3160" y="3058"/>
                  </a:lnTo>
                  <a:lnTo>
                    <a:pt x="3235" y="2780"/>
                  </a:lnTo>
                  <a:lnTo>
                    <a:pt x="3261" y="2628"/>
                  </a:lnTo>
                  <a:lnTo>
                    <a:pt x="3286" y="2452"/>
                  </a:lnTo>
                  <a:lnTo>
                    <a:pt x="3286" y="480"/>
                  </a:lnTo>
                  <a:lnTo>
                    <a:pt x="3261" y="379"/>
                  </a:lnTo>
                  <a:lnTo>
                    <a:pt x="3235" y="303"/>
                  </a:lnTo>
                  <a:lnTo>
                    <a:pt x="3210" y="202"/>
                  </a:lnTo>
                  <a:lnTo>
                    <a:pt x="3134" y="152"/>
                  </a:lnTo>
                  <a:lnTo>
                    <a:pt x="3084" y="76"/>
                  </a:lnTo>
                  <a:lnTo>
                    <a:pt x="2983" y="51"/>
                  </a:lnTo>
                  <a:lnTo>
                    <a:pt x="2907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4137575" y="1560725"/>
              <a:ext cx="82150" cy="53725"/>
            </a:xfrm>
            <a:custGeom>
              <a:avLst/>
              <a:gdLst/>
              <a:ahLst/>
              <a:cxnLst/>
              <a:rect l="l" t="t" r="r" b="b"/>
              <a:pathLst>
                <a:path w="3286" h="2149" extrusionOk="0">
                  <a:moveTo>
                    <a:pt x="1112" y="1"/>
                  </a:moveTo>
                  <a:lnTo>
                    <a:pt x="885" y="26"/>
                  </a:lnTo>
                  <a:lnTo>
                    <a:pt x="683" y="102"/>
                  </a:lnTo>
                  <a:lnTo>
                    <a:pt x="481" y="203"/>
                  </a:lnTo>
                  <a:lnTo>
                    <a:pt x="329" y="329"/>
                  </a:lnTo>
                  <a:lnTo>
                    <a:pt x="177" y="506"/>
                  </a:lnTo>
                  <a:lnTo>
                    <a:pt x="76" y="683"/>
                  </a:lnTo>
                  <a:lnTo>
                    <a:pt x="26" y="910"/>
                  </a:lnTo>
                  <a:lnTo>
                    <a:pt x="1" y="1138"/>
                  </a:lnTo>
                  <a:lnTo>
                    <a:pt x="1" y="2149"/>
                  </a:lnTo>
                  <a:lnTo>
                    <a:pt x="658" y="2149"/>
                  </a:lnTo>
                  <a:lnTo>
                    <a:pt x="834" y="2124"/>
                  </a:lnTo>
                  <a:lnTo>
                    <a:pt x="1011" y="2073"/>
                  </a:lnTo>
                  <a:lnTo>
                    <a:pt x="1163" y="1997"/>
                  </a:lnTo>
                  <a:lnTo>
                    <a:pt x="1315" y="1871"/>
                  </a:lnTo>
                  <a:lnTo>
                    <a:pt x="1770" y="1391"/>
                  </a:lnTo>
                  <a:lnTo>
                    <a:pt x="2048" y="1896"/>
                  </a:lnTo>
                  <a:lnTo>
                    <a:pt x="2149" y="1997"/>
                  </a:lnTo>
                  <a:lnTo>
                    <a:pt x="2250" y="2098"/>
                  </a:lnTo>
                  <a:lnTo>
                    <a:pt x="2351" y="2124"/>
                  </a:lnTo>
                  <a:lnTo>
                    <a:pt x="2502" y="2149"/>
                  </a:lnTo>
                  <a:lnTo>
                    <a:pt x="3286" y="2149"/>
                  </a:lnTo>
                  <a:lnTo>
                    <a:pt x="3286" y="1138"/>
                  </a:lnTo>
                  <a:lnTo>
                    <a:pt x="3261" y="910"/>
                  </a:lnTo>
                  <a:lnTo>
                    <a:pt x="3185" y="683"/>
                  </a:lnTo>
                  <a:lnTo>
                    <a:pt x="3084" y="506"/>
                  </a:lnTo>
                  <a:lnTo>
                    <a:pt x="2957" y="329"/>
                  </a:lnTo>
                  <a:lnTo>
                    <a:pt x="2780" y="203"/>
                  </a:lnTo>
                  <a:lnTo>
                    <a:pt x="2578" y="102"/>
                  </a:lnTo>
                  <a:lnTo>
                    <a:pt x="2376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43"/>
          <p:cNvGrpSpPr/>
          <p:nvPr/>
        </p:nvGrpSpPr>
        <p:grpSpPr>
          <a:xfrm>
            <a:off x="521680" y="1461865"/>
            <a:ext cx="611648" cy="365223"/>
            <a:chOff x="4504125" y="1762525"/>
            <a:chExt cx="985575" cy="588500"/>
          </a:xfrm>
        </p:grpSpPr>
        <p:sp>
          <p:nvSpPr>
            <p:cNvPr id="2704" name="Google Shape;2704;p43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3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3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3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8" name="Google Shape;2708;p43"/>
          <p:cNvGrpSpPr/>
          <p:nvPr/>
        </p:nvGrpSpPr>
        <p:grpSpPr>
          <a:xfrm flipH="1">
            <a:off x="108367" y="4221594"/>
            <a:ext cx="611638" cy="609195"/>
            <a:chOff x="778525" y="3588975"/>
            <a:chExt cx="1073425" cy="1068950"/>
          </a:xfrm>
        </p:grpSpPr>
        <p:sp>
          <p:nvSpPr>
            <p:cNvPr id="2709" name="Google Shape;2709;p4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0" name="Google Shape;2710;p4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711" name="Google Shape;2711;p4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3" name="Google Shape;2723;p43"/>
          <p:cNvGrpSpPr/>
          <p:nvPr/>
        </p:nvGrpSpPr>
        <p:grpSpPr>
          <a:xfrm>
            <a:off x="8423992" y="4294819"/>
            <a:ext cx="611638" cy="609195"/>
            <a:chOff x="778525" y="3588975"/>
            <a:chExt cx="1073425" cy="1068950"/>
          </a:xfrm>
        </p:grpSpPr>
        <p:sp>
          <p:nvSpPr>
            <p:cNvPr id="2724" name="Google Shape;2724;p4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5" name="Google Shape;2725;p4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726" name="Google Shape;2726;p4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8" name="Google Shape;2738;p43"/>
          <p:cNvGrpSpPr/>
          <p:nvPr/>
        </p:nvGrpSpPr>
        <p:grpSpPr>
          <a:xfrm>
            <a:off x="192830" y="1046665"/>
            <a:ext cx="611648" cy="365223"/>
            <a:chOff x="4504125" y="1762525"/>
            <a:chExt cx="985575" cy="588500"/>
          </a:xfrm>
        </p:grpSpPr>
        <p:sp>
          <p:nvSpPr>
            <p:cNvPr id="2739" name="Google Shape;2739;p43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3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3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3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3" name="Google Shape;2743;p43"/>
          <p:cNvSpPr/>
          <p:nvPr/>
        </p:nvSpPr>
        <p:spPr>
          <a:xfrm>
            <a:off x="3287250" y="13280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2651;p43">
            <a:extLst>
              <a:ext uri="{FF2B5EF4-FFF2-40B4-BE49-F238E27FC236}">
                <a16:creationId xmlns:a16="http://schemas.microsoft.com/office/drawing/2014/main" id="{4393DCB9-5F72-F5C9-57A5-9420E44A8195}"/>
              </a:ext>
            </a:extLst>
          </p:cNvPr>
          <p:cNvSpPr txBox="1">
            <a:spLocks/>
          </p:cNvSpPr>
          <p:nvPr/>
        </p:nvSpPr>
        <p:spPr>
          <a:xfrm>
            <a:off x="144367" y="3452925"/>
            <a:ext cx="338331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Temporalité Patient/Pro de Santé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27CE579-BD06-6D74-531F-9CCDAF8262A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632468" y="2766506"/>
            <a:ext cx="2496326" cy="365700"/>
          </a:xfrm>
        </p:spPr>
        <p:txBody>
          <a:bodyPr/>
          <a:lstStyle/>
          <a:p>
            <a:r>
              <a:rPr lang="fr-FR" sz="1400" dirty="0"/>
              <a:t>UNE EQUIPE ETENDUE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BB3AB03C-E3D7-B8DE-9445-1E6AF351BBE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595881" y="3156350"/>
            <a:ext cx="2569500" cy="1350127"/>
          </a:xfrm>
        </p:spPr>
        <p:txBody>
          <a:bodyPr/>
          <a:lstStyle/>
          <a:p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Diversité :</a:t>
            </a:r>
          </a:p>
          <a:p>
            <a:pPr algn="l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    géographique</a:t>
            </a:r>
            <a:br>
              <a:rPr lang="fr-FR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Interconnaissance</a:t>
            </a:r>
          </a:p>
          <a:p>
            <a:pPr marL="127000" indent="0" algn="l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    perspectives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1" name="Sous-titre 9">
            <a:extLst>
              <a:ext uri="{FF2B5EF4-FFF2-40B4-BE49-F238E27FC236}">
                <a16:creationId xmlns:a16="http://schemas.microsoft.com/office/drawing/2014/main" id="{4803248F-51CA-E6EA-475D-6353B869669E}"/>
              </a:ext>
            </a:extLst>
          </p:cNvPr>
          <p:cNvSpPr txBox="1">
            <a:spLocks/>
          </p:cNvSpPr>
          <p:nvPr/>
        </p:nvSpPr>
        <p:spPr>
          <a:xfrm>
            <a:off x="6258559" y="3568833"/>
            <a:ext cx="2569500" cy="69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127000" indent="0" algn="l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      Coordination	:</a:t>
            </a:r>
          </a:p>
          <a:p>
            <a:pPr algn="l">
              <a:buFontTx/>
              <a:buChar char="-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 expertise/gestion projet</a:t>
            </a:r>
          </a:p>
          <a:p>
            <a:pPr algn="l">
              <a:buFontTx/>
              <a:buChar char="-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Temps engagé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2" name="Sous-titre 9">
            <a:extLst>
              <a:ext uri="{FF2B5EF4-FFF2-40B4-BE49-F238E27FC236}">
                <a16:creationId xmlns:a16="http://schemas.microsoft.com/office/drawing/2014/main" id="{29938F77-9A36-92DA-28E2-BB0F61544520}"/>
              </a:ext>
            </a:extLst>
          </p:cNvPr>
          <p:cNvSpPr txBox="1">
            <a:spLocks/>
          </p:cNvSpPr>
          <p:nvPr/>
        </p:nvSpPr>
        <p:spPr>
          <a:xfrm>
            <a:off x="6243863" y="4355363"/>
            <a:ext cx="2847167" cy="69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127000" indent="0" algn="l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 Rémunération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	:</a:t>
            </a:r>
          </a:p>
          <a:p>
            <a:pPr algn="l">
              <a:buFontTx/>
              <a:buChar char="-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En dehors d’une association</a:t>
            </a:r>
          </a:p>
          <a:p>
            <a:pPr algn="l">
              <a:buFontTx/>
              <a:buChar char="-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Pas de statut d’auto entrepreneur </a:t>
            </a:r>
          </a:p>
          <a:p>
            <a:pPr>
              <a:buFontTx/>
              <a:buChar char="-"/>
            </a:pPr>
            <a:endParaRPr lang="fr-FR" dirty="0"/>
          </a:p>
        </p:txBody>
      </p:sp>
      <p:grpSp>
        <p:nvGrpSpPr>
          <p:cNvPr id="2" name="Google Shape;13439;p87">
            <a:extLst>
              <a:ext uri="{FF2B5EF4-FFF2-40B4-BE49-F238E27FC236}">
                <a16:creationId xmlns:a16="http://schemas.microsoft.com/office/drawing/2014/main" id="{ED5AECF7-CA69-8A56-4095-F62913B237AB}"/>
              </a:ext>
            </a:extLst>
          </p:cNvPr>
          <p:cNvGrpSpPr/>
          <p:nvPr/>
        </p:nvGrpSpPr>
        <p:grpSpPr>
          <a:xfrm>
            <a:off x="1429808" y="1714412"/>
            <a:ext cx="841566" cy="674326"/>
            <a:chOff x="-30735200" y="3192625"/>
            <a:chExt cx="292225" cy="292225"/>
          </a:xfrm>
        </p:grpSpPr>
        <p:sp>
          <p:nvSpPr>
            <p:cNvPr id="3" name="Google Shape;13440;p87">
              <a:extLst>
                <a:ext uri="{FF2B5EF4-FFF2-40B4-BE49-F238E27FC236}">
                  <a16:creationId xmlns:a16="http://schemas.microsoft.com/office/drawing/2014/main" id="{C88B2BB6-EC35-FA49-07F3-F700BC9F1631}"/>
                </a:ext>
              </a:extLst>
            </p:cNvPr>
            <p:cNvSpPr/>
            <p:nvPr/>
          </p:nvSpPr>
          <p:spPr>
            <a:xfrm>
              <a:off x="-30665100" y="3192625"/>
              <a:ext cx="175650" cy="223700"/>
            </a:xfrm>
            <a:custGeom>
              <a:avLst/>
              <a:gdLst/>
              <a:ahLst/>
              <a:cxnLst/>
              <a:rect l="l" t="t" r="r" b="b"/>
              <a:pathLst>
                <a:path w="7026" h="8948" extrusionOk="0">
                  <a:moveTo>
                    <a:pt x="2363" y="0"/>
                  </a:moveTo>
                  <a:cubicBezTo>
                    <a:pt x="2143" y="0"/>
                    <a:pt x="1985" y="158"/>
                    <a:pt x="1985" y="378"/>
                  </a:cubicBezTo>
                  <a:cubicBezTo>
                    <a:pt x="1985" y="567"/>
                    <a:pt x="2143" y="725"/>
                    <a:pt x="2363" y="725"/>
                  </a:cubicBezTo>
                  <a:lnTo>
                    <a:pt x="2710" y="725"/>
                  </a:lnTo>
                  <a:lnTo>
                    <a:pt x="2710" y="1576"/>
                  </a:lnTo>
                  <a:cubicBezTo>
                    <a:pt x="1135" y="2017"/>
                    <a:pt x="0" y="3466"/>
                    <a:pt x="0" y="5199"/>
                  </a:cubicBezTo>
                  <a:cubicBezTo>
                    <a:pt x="0" y="7278"/>
                    <a:pt x="1670" y="8948"/>
                    <a:pt x="3718" y="8948"/>
                  </a:cubicBezTo>
                  <a:cubicBezTo>
                    <a:pt x="3970" y="8948"/>
                    <a:pt x="4159" y="8916"/>
                    <a:pt x="4348" y="8853"/>
                  </a:cubicBezTo>
                  <a:cubicBezTo>
                    <a:pt x="4159" y="8664"/>
                    <a:pt x="4033" y="8381"/>
                    <a:pt x="4033" y="8066"/>
                  </a:cubicBezTo>
                  <a:cubicBezTo>
                    <a:pt x="4033" y="7877"/>
                    <a:pt x="4096" y="7687"/>
                    <a:pt x="4191" y="7530"/>
                  </a:cubicBezTo>
                  <a:lnTo>
                    <a:pt x="4191" y="7530"/>
                  </a:lnTo>
                  <a:cubicBezTo>
                    <a:pt x="4033" y="7561"/>
                    <a:pt x="3876" y="7561"/>
                    <a:pt x="3686" y="7561"/>
                  </a:cubicBezTo>
                  <a:cubicBezTo>
                    <a:pt x="2363" y="7561"/>
                    <a:pt x="1292" y="6522"/>
                    <a:pt x="1292" y="5167"/>
                  </a:cubicBezTo>
                  <a:cubicBezTo>
                    <a:pt x="1292" y="3844"/>
                    <a:pt x="2363" y="2773"/>
                    <a:pt x="3686" y="2773"/>
                  </a:cubicBezTo>
                  <a:cubicBezTo>
                    <a:pt x="4348" y="2773"/>
                    <a:pt x="4978" y="3088"/>
                    <a:pt x="5451" y="3560"/>
                  </a:cubicBezTo>
                  <a:cubicBezTo>
                    <a:pt x="5608" y="3466"/>
                    <a:pt x="5766" y="3466"/>
                    <a:pt x="5923" y="3466"/>
                  </a:cubicBezTo>
                  <a:lnTo>
                    <a:pt x="7026" y="3466"/>
                  </a:lnTo>
                  <a:cubicBezTo>
                    <a:pt x="6553" y="2584"/>
                    <a:pt x="5734" y="1859"/>
                    <a:pt x="4726" y="1576"/>
                  </a:cubicBezTo>
                  <a:lnTo>
                    <a:pt x="4726" y="725"/>
                  </a:lnTo>
                  <a:lnTo>
                    <a:pt x="5073" y="725"/>
                  </a:lnTo>
                  <a:cubicBezTo>
                    <a:pt x="5262" y="725"/>
                    <a:pt x="5419" y="567"/>
                    <a:pt x="5419" y="378"/>
                  </a:cubicBezTo>
                  <a:cubicBezTo>
                    <a:pt x="5419" y="158"/>
                    <a:pt x="5262" y="0"/>
                    <a:pt x="507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3441;p87">
              <a:extLst>
                <a:ext uri="{FF2B5EF4-FFF2-40B4-BE49-F238E27FC236}">
                  <a16:creationId xmlns:a16="http://schemas.microsoft.com/office/drawing/2014/main" id="{82FAFEDA-8FDB-6870-6D0D-D16173A8510E}"/>
                </a:ext>
              </a:extLst>
            </p:cNvPr>
            <p:cNvSpPr/>
            <p:nvPr/>
          </p:nvSpPr>
          <p:spPr>
            <a:xfrm>
              <a:off x="-30615475" y="3278475"/>
              <a:ext cx="52775" cy="52000"/>
            </a:xfrm>
            <a:custGeom>
              <a:avLst/>
              <a:gdLst/>
              <a:ahLst/>
              <a:cxnLst/>
              <a:rect l="l" t="t" r="r" b="b"/>
              <a:pathLst>
                <a:path w="2111" h="2080" extrusionOk="0">
                  <a:moveTo>
                    <a:pt x="1733" y="0"/>
                  </a:moveTo>
                  <a:cubicBezTo>
                    <a:pt x="1544" y="32"/>
                    <a:pt x="1386" y="158"/>
                    <a:pt x="1386" y="347"/>
                  </a:cubicBezTo>
                  <a:lnTo>
                    <a:pt x="1386" y="1387"/>
                  </a:lnTo>
                  <a:lnTo>
                    <a:pt x="378" y="1387"/>
                  </a:lnTo>
                  <a:cubicBezTo>
                    <a:pt x="158" y="1387"/>
                    <a:pt x="0" y="1544"/>
                    <a:pt x="0" y="1733"/>
                  </a:cubicBezTo>
                  <a:cubicBezTo>
                    <a:pt x="0" y="1922"/>
                    <a:pt x="158" y="2080"/>
                    <a:pt x="378" y="2080"/>
                  </a:cubicBezTo>
                  <a:lnTo>
                    <a:pt x="1733" y="2080"/>
                  </a:lnTo>
                  <a:cubicBezTo>
                    <a:pt x="1954" y="2080"/>
                    <a:pt x="2111" y="1922"/>
                    <a:pt x="2111" y="1733"/>
                  </a:cubicBezTo>
                  <a:lnTo>
                    <a:pt x="2111" y="347"/>
                  </a:lnTo>
                  <a:cubicBezTo>
                    <a:pt x="2111" y="158"/>
                    <a:pt x="1954" y="0"/>
                    <a:pt x="1733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442;p87">
              <a:extLst>
                <a:ext uri="{FF2B5EF4-FFF2-40B4-BE49-F238E27FC236}">
                  <a16:creationId xmlns:a16="http://schemas.microsoft.com/office/drawing/2014/main" id="{04C375B7-4AE9-2D09-39FC-6DBA9B0C48FC}"/>
                </a:ext>
              </a:extLst>
            </p:cNvPr>
            <p:cNvSpPr/>
            <p:nvPr/>
          </p:nvSpPr>
          <p:spPr>
            <a:xfrm>
              <a:off x="-30528850" y="3296575"/>
              <a:ext cx="85875" cy="25250"/>
            </a:xfrm>
            <a:custGeom>
              <a:avLst/>
              <a:gdLst/>
              <a:ahLst/>
              <a:cxnLst/>
              <a:rect l="l" t="t" r="r" b="b"/>
              <a:pathLst>
                <a:path w="3435" h="1010" extrusionOk="0">
                  <a:moveTo>
                    <a:pt x="536" y="1"/>
                  </a:moveTo>
                  <a:cubicBezTo>
                    <a:pt x="253" y="1"/>
                    <a:pt x="1" y="221"/>
                    <a:pt x="1" y="505"/>
                  </a:cubicBezTo>
                  <a:cubicBezTo>
                    <a:pt x="1" y="789"/>
                    <a:pt x="253" y="1009"/>
                    <a:pt x="536" y="1009"/>
                  </a:cubicBezTo>
                  <a:lnTo>
                    <a:pt x="2931" y="1009"/>
                  </a:lnTo>
                  <a:cubicBezTo>
                    <a:pt x="3214" y="1009"/>
                    <a:pt x="3435" y="789"/>
                    <a:pt x="3435" y="505"/>
                  </a:cubicBezTo>
                  <a:cubicBezTo>
                    <a:pt x="3435" y="221"/>
                    <a:pt x="3214" y="1"/>
                    <a:pt x="2931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443;p87">
              <a:extLst>
                <a:ext uri="{FF2B5EF4-FFF2-40B4-BE49-F238E27FC236}">
                  <a16:creationId xmlns:a16="http://schemas.microsoft.com/office/drawing/2014/main" id="{8C5B3151-ABCB-512A-188F-129F0F304124}"/>
                </a:ext>
              </a:extLst>
            </p:cNvPr>
            <p:cNvSpPr/>
            <p:nvPr/>
          </p:nvSpPr>
          <p:spPr>
            <a:xfrm>
              <a:off x="-30546175" y="3338325"/>
              <a:ext cx="74750" cy="21183"/>
            </a:xfrm>
            <a:custGeom>
              <a:avLst/>
              <a:gdLst/>
              <a:ahLst/>
              <a:cxnLst/>
              <a:rect l="l" t="t" r="r" b="b"/>
              <a:pathLst>
                <a:path w="3435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899" y="1040"/>
                  </a:lnTo>
                  <a:cubicBezTo>
                    <a:pt x="3183" y="1040"/>
                    <a:pt x="3435" y="851"/>
                    <a:pt x="3435" y="536"/>
                  </a:cubicBezTo>
                  <a:cubicBezTo>
                    <a:pt x="3435" y="253"/>
                    <a:pt x="3183" y="1"/>
                    <a:pt x="2899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444;p87">
              <a:extLst>
                <a:ext uri="{FF2B5EF4-FFF2-40B4-BE49-F238E27FC236}">
                  <a16:creationId xmlns:a16="http://schemas.microsoft.com/office/drawing/2014/main" id="{1661D0EF-89C8-7F23-54B9-6B6F3AAB0A6D}"/>
                </a:ext>
              </a:extLst>
            </p:cNvPr>
            <p:cNvSpPr/>
            <p:nvPr/>
          </p:nvSpPr>
          <p:spPr>
            <a:xfrm>
              <a:off x="-30546325" y="3388281"/>
              <a:ext cx="67750" cy="17314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0"/>
                  </a:moveTo>
                  <a:cubicBezTo>
                    <a:pt x="221" y="0"/>
                    <a:pt x="1" y="252"/>
                    <a:pt x="1" y="536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90" y="1040"/>
                    <a:pt x="2710" y="788"/>
                    <a:pt x="2710" y="536"/>
                  </a:cubicBezTo>
                  <a:cubicBezTo>
                    <a:pt x="2710" y="252"/>
                    <a:pt x="2490" y="0"/>
                    <a:pt x="220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445;p87">
              <a:extLst>
                <a:ext uri="{FF2B5EF4-FFF2-40B4-BE49-F238E27FC236}">
                  <a16:creationId xmlns:a16="http://schemas.microsoft.com/office/drawing/2014/main" id="{C1968978-EE99-D118-DC97-33DEA234F238}"/>
                </a:ext>
              </a:extLst>
            </p:cNvPr>
            <p:cNvSpPr/>
            <p:nvPr/>
          </p:nvSpPr>
          <p:spPr>
            <a:xfrm>
              <a:off x="-30546175" y="3424175"/>
              <a:ext cx="51225" cy="26025"/>
            </a:xfrm>
            <a:custGeom>
              <a:avLst/>
              <a:gdLst/>
              <a:ahLst/>
              <a:cxnLst/>
              <a:rect l="l" t="t" r="r" b="b"/>
              <a:pathLst>
                <a:path w="2049" h="1041" extrusionOk="0">
                  <a:moveTo>
                    <a:pt x="505" y="1"/>
                  </a:moveTo>
                  <a:cubicBezTo>
                    <a:pt x="221" y="1"/>
                    <a:pt x="1" y="253"/>
                    <a:pt x="1" y="505"/>
                  </a:cubicBezTo>
                  <a:cubicBezTo>
                    <a:pt x="1" y="788"/>
                    <a:pt x="221" y="1040"/>
                    <a:pt x="505" y="1040"/>
                  </a:cubicBezTo>
                  <a:lnTo>
                    <a:pt x="1544" y="1040"/>
                  </a:lnTo>
                  <a:cubicBezTo>
                    <a:pt x="1796" y="1040"/>
                    <a:pt x="2048" y="788"/>
                    <a:pt x="2048" y="505"/>
                  </a:cubicBezTo>
                  <a:cubicBezTo>
                    <a:pt x="2048" y="253"/>
                    <a:pt x="1796" y="1"/>
                    <a:pt x="1544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446;p87">
              <a:extLst>
                <a:ext uri="{FF2B5EF4-FFF2-40B4-BE49-F238E27FC236}">
                  <a16:creationId xmlns:a16="http://schemas.microsoft.com/office/drawing/2014/main" id="{55CA617D-5052-0229-297A-24B1E0DBD686}"/>
                </a:ext>
              </a:extLst>
            </p:cNvPr>
            <p:cNvSpPr/>
            <p:nvPr/>
          </p:nvSpPr>
          <p:spPr>
            <a:xfrm>
              <a:off x="-30735200" y="3209325"/>
              <a:ext cx="174075" cy="275525"/>
            </a:xfrm>
            <a:custGeom>
              <a:avLst/>
              <a:gdLst/>
              <a:ahLst/>
              <a:cxnLst/>
              <a:rect l="l" t="t" r="r" b="b"/>
              <a:pathLst>
                <a:path w="6963" h="11021" extrusionOk="0">
                  <a:moveTo>
                    <a:pt x="3803" y="0"/>
                  </a:moveTo>
                  <a:cubicBezTo>
                    <a:pt x="3716" y="0"/>
                    <a:pt x="3637" y="52"/>
                    <a:pt x="3592" y="120"/>
                  </a:cubicBezTo>
                  <a:lnTo>
                    <a:pt x="1702" y="2231"/>
                  </a:lnTo>
                  <a:cubicBezTo>
                    <a:pt x="1544" y="2420"/>
                    <a:pt x="1418" y="2640"/>
                    <a:pt x="1418" y="2892"/>
                  </a:cubicBezTo>
                  <a:lnTo>
                    <a:pt x="1418" y="5917"/>
                  </a:lnTo>
                  <a:cubicBezTo>
                    <a:pt x="1418" y="6200"/>
                    <a:pt x="1292" y="6421"/>
                    <a:pt x="1103" y="6641"/>
                  </a:cubicBezTo>
                  <a:lnTo>
                    <a:pt x="126" y="7618"/>
                  </a:lnTo>
                  <a:cubicBezTo>
                    <a:pt x="0" y="7744"/>
                    <a:pt x="0" y="7965"/>
                    <a:pt x="126" y="8091"/>
                  </a:cubicBezTo>
                  <a:lnTo>
                    <a:pt x="2867" y="10926"/>
                  </a:lnTo>
                  <a:cubicBezTo>
                    <a:pt x="2930" y="10989"/>
                    <a:pt x="3017" y="11021"/>
                    <a:pt x="3104" y="11021"/>
                  </a:cubicBezTo>
                  <a:cubicBezTo>
                    <a:pt x="3190" y="11021"/>
                    <a:pt x="3277" y="10989"/>
                    <a:pt x="3340" y="10926"/>
                  </a:cubicBezTo>
                  <a:lnTo>
                    <a:pt x="4317" y="9949"/>
                  </a:lnTo>
                  <a:cubicBezTo>
                    <a:pt x="4537" y="9729"/>
                    <a:pt x="4758" y="9634"/>
                    <a:pt x="5041" y="9634"/>
                  </a:cubicBezTo>
                  <a:lnTo>
                    <a:pt x="6963" y="9634"/>
                  </a:lnTo>
                  <a:cubicBezTo>
                    <a:pt x="6900" y="9477"/>
                    <a:pt x="6837" y="9288"/>
                    <a:pt x="6837" y="9099"/>
                  </a:cubicBezTo>
                  <a:cubicBezTo>
                    <a:pt x="6837" y="9036"/>
                    <a:pt x="6837" y="8973"/>
                    <a:pt x="6900" y="8910"/>
                  </a:cubicBezTo>
                  <a:cubicBezTo>
                    <a:pt x="6774" y="8910"/>
                    <a:pt x="6648" y="8941"/>
                    <a:pt x="6522" y="8941"/>
                  </a:cubicBezTo>
                  <a:cubicBezTo>
                    <a:pt x="4096" y="8941"/>
                    <a:pt x="2080" y="6925"/>
                    <a:pt x="2080" y="4499"/>
                  </a:cubicBezTo>
                  <a:cubicBezTo>
                    <a:pt x="2080" y="2892"/>
                    <a:pt x="2962" y="1475"/>
                    <a:pt x="4254" y="687"/>
                  </a:cubicBezTo>
                  <a:cubicBezTo>
                    <a:pt x="4254" y="592"/>
                    <a:pt x="4222" y="529"/>
                    <a:pt x="4222" y="498"/>
                  </a:cubicBezTo>
                  <a:lnTo>
                    <a:pt x="4128" y="246"/>
                  </a:lnTo>
                  <a:cubicBezTo>
                    <a:pt x="4096" y="120"/>
                    <a:pt x="4002" y="57"/>
                    <a:pt x="3907" y="25"/>
                  </a:cubicBezTo>
                  <a:cubicBezTo>
                    <a:pt x="3872" y="8"/>
                    <a:pt x="3837" y="0"/>
                    <a:pt x="380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0" grpId="0"/>
      <p:bldP spid="2651" grpId="0" build="p"/>
      <p:bldP spid="2652" grpId="0"/>
      <p:bldP spid="2655" grpId="0" animBg="1"/>
      <p:bldP spid="2656" grpId="0" animBg="1"/>
      <p:bldP spid="2657" grpId="0" animBg="1"/>
      <p:bldP spid="4" grpId="0"/>
      <p:bldP spid="8" grpId="0"/>
      <p:bldP spid="10" grpId="0" build="p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A249EC9-5BC5-47D8-4D57-D0FE28A4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6054">
            <a:off x="87701" y="-177839"/>
            <a:ext cx="6725133" cy="2874931"/>
          </a:xfrm>
          <a:prstGeom prst="rect">
            <a:avLst/>
          </a:prstGeom>
        </p:spPr>
      </p:pic>
      <p:grpSp>
        <p:nvGrpSpPr>
          <p:cNvPr id="2644" name="Google Shape;2644;p43"/>
          <p:cNvGrpSpPr/>
          <p:nvPr/>
        </p:nvGrpSpPr>
        <p:grpSpPr>
          <a:xfrm>
            <a:off x="1314532" y="481275"/>
            <a:ext cx="6514936" cy="573648"/>
            <a:chOff x="1119355" y="481275"/>
            <a:chExt cx="6514936" cy="573648"/>
          </a:xfrm>
        </p:grpSpPr>
        <p:sp>
          <p:nvSpPr>
            <p:cNvPr id="2645" name="Google Shape;2645;p43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3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3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9" name="Google Shape;2649;p43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</a:t>
            </a:r>
            <a:r>
              <a:rPr lang="fr-FR" dirty="0"/>
              <a:t>ES PERSPECTIVES </a:t>
            </a:r>
            <a:endParaRPr dirty="0"/>
          </a:p>
        </p:txBody>
      </p:sp>
      <p:sp>
        <p:nvSpPr>
          <p:cNvPr id="2650" name="Google Shape;2650;p43"/>
          <p:cNvSpPr txBox="1">
            <a:spLocks noGrp="1"/>
          </p:cNvSpPr>
          <p:nvPr>
            <p:ph type="title"/>
          </p:nvPr>
        </p:nvSpPr>
        <p:spPr>
          <a:xfrm>
            <a:off x="524791" y="2858655"/>
            <a:ext cx="2622462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L ‘EXPERIENCE</a:t>
            </a:r>
            <a:br>
              <a:rPr lang="en" sz="1400" dirty="0"/>
            </a:br>
            <a:r>
              <a:rPr lang="en" sz="1400" dirty="0"/>
              <a:t>DE L ALTERITE DANS </a:t>
            </a:r>
            <a:br>
              <a:rPr lang="en" sz="1400" dirty="0"/>
            </a:br>
            <a:r>
              <a:rPr lang="en" sz="1400" dirty="0"/>
              <a:t>L’ACTION</a:t>
            </a:r>
            <a:endParaRPr sz="1400" dirty="0"/>
          </a:p>
        </p:txBody>
      </p:sp>
      <p:sp>
        <p:nvSpPr>
          <p:cNvPr id="2651" name="Google Shape;2651;p43"/>
          <p:cNvSpPr txBox="1">
            <a:spLocks noGrp="1"/>
          </p:cNvSpPr>
          <p:nvPr>
            <p:ph type="subTitle" idx="1"/>
          </p:nvPr>
        </p:nvSpPr>
        <p:spPr>
          <a:xfrm>
            <a:off x="0" y="3322738"/>
            <a:ext cx="3512423" cy="6961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Dans la co-construction des</a:t>
            </a:r>
            <a:b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Ateliers </a:t>
            </a:r>
            <a:endParaRPr sz="14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652" name="Google Shape;2652;p43"/>
          <p:cNvSpPr txBox="1">
            <a:spLocks noGrp="1"/>
          </p:cNvSpPr>
          <p:nvPr>
            <p:ph type="title" idx="2"/>
          </p:nvPr>
        </p:nvSpPr>
        <p:spPr>
          <a:xfrm>
            <a:off x="5887724" y="2760267"/>
            <a:ext cx="320330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PRENDRE SOIN DE </a:t>
            </a:r>
            <a:br>
              <a:rPr lang="fr-FR" sz="1400" dirty="0"/>
            </a:br>
            <a:r>
              <a:rPr lang="fr-FR" sz="1400" dirty="0"/>
              <a:t>L EQUIPE </a:t>
            </a:r>
            <a:endParaRPr sz="1400" dirty="0"/>
          </a:p>
        </p:txBody>
      </p:sp>
      <p:sp>
        <p:nvSpPr>
          <p:cNvPr id="2655" name="Google Shape;2655;p43"/>
          <p:cNvSpPr/>
          <p:nvPr/>
        </p:nvSpPr>
        <p:spPr>
          <a:xfrm>
            <a:off x="1256646" y="1465533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6" name="Google Shape;2656;p43"/>
          <p:cNvSpPr/>
          <p:nvPr/>
        </p:nvSpPr>
        <p:spPr>
          <a:xfrm>
            <a:off x="4016750" y="1514672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7" name="Google Shape;2657;p43"/>
          <p:cNvSpPr/>
          <p:nvPr/>
        </p:nvSpPr>
        <p:spPr>
          <a:xfrm>
            <a:off x="6557007" y="1542976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0" name="Google Shape;2670;p43"/>
          <p:cNvGrpSpPr/>
          <p:nvPr/>
        </p:nvGrpSpPr>
        <p:grpSpPr>
          <a:xfrm>
            <a:off x="4283621" y="1731018"/>
            <a:ext cx="638058" cy="640076"/>
            <a:chOff x="3923400" y="1243575"/>
            <a:chExt cx="509875" cy="509250"/>
          </a:xfrm>
        </p:grpSpPr>
        <p:sp>
          <p:nvSpPr>
            <p:cNvPr id="2671" name="Google Shape;2671;p43"/>
            <p:cNvSpPr/>
            <p:nvPr/>
          </p:nvSpPr>
          <p:spPr>
            <a:xfrm>
              <a:off x="4003625" y="1459000"/>
              <a:ext cx="350050" cy="79000"/>
            </a:xfrm>
            <a:custGeom>
              <a:avLst/>
              <a:gdLst/>
              <a:ahLst/>
              <a:cxnLst/>
              <a:rect l="l" t="t" r="r" b="b"/>
              <a:pathLst>
                <a:path w="14002" h="3160" extrusionOk="0">
                  <a:moveTo>
                    <a:pt x="7001" y="1"/>
                  </a:moveTo>
                  <a:lnTo>
                    <a:pt x="6875" y="26"/>
                  </a:lnTo>
                  <a:lnTo>
                    <a:pt x="6774" y="77"/>
                  </a:lnTo>
                  <a:lnTo>
                    <a:pt x="6698" y="178"/>
                  </a:lnTo>
                  <a:lnTo>
                    <a:pt x="6698" y="304"/>
                  </a:lnTo>
                  <a:lnTo>
                    <a:pt x="6698" y="1265"/>
                  </a:lnTo>
                  <a:lnTo>
                    <a:pt x="304" y="1265"/>
                  </a:lnTo>
                  <a:lnTo>
                    <a:pt x="178" y="1290"/>
                  </a:lnTo>
                  <a:lnTo>
                    <a:pt x="77" y="1340"/>
                  </a:lnTo>
                  <a:lnTo>
                    <a:pt x="26" y="1441"/>
                  </a:lnTo>
                  <a:lnTo>
                    <a:pt x="1" y="1568"/>
                  </a:lnTo>
                  <a:lnTo>
                    <a:pt x="1" y="2831"/>
                  </a:lnTo>
                  <a:lnTo>
                    <a:pt x="26" y="2958"/>
                  </a:lnTo>
                  <a:lnTo>
                    <a:pt x="77" y="3059"/>
                  </a:lnTo>
                  <a:lnTo>
                    <a:pt x="178" y="3109"/>
                  </a:lnTo>
                  <a:lnTo>
                    <a:pt x="304" y="3135"/>
                  </a:lnTo>
                  <a:lnTo>
                    <a:pt x="430" y="3109"/>
                  </a:lnTo>
                  <a:lnTo>
                    <a:pt x="506" y="3059"/>
                  </a:lnTo>
                  <a:lnTo>
                    <a:pt x="582" y="2958"/>
                  </a:lnTo>
                  <a:lnTo>
                    <a:pt x="607" y="2831"/>
                  </a:lnTo>
                  <a:lnTo>
                    <a:pt x="607" y="1871"/>
                  </a:lnTo>
                  <a:lnTo>
                    <a:pt x="6698" y="1871"/>
                  </a:lnTo>
                  <a:lnTo>
                    <a:pt x="6698" y="2831"/>
                  </a:lnTo>
                  <a:lnTo>
                    <a:pt x="6698" y="2958"/>
                  </a:lnTo>
                  <a:lnTo>
                    <a:pt x="6774" y="3059"/>
                  </a:lnTo>
                  <a:lnTo>
                    <a:pt x="6875" y="3135"/>
                  </a:lnTo>
                  <a:lnTo>
                    <a:pt x="7001" y="3160"/>
                  </a:lnTo>
                  <a:lnTo>
                    <a:pt x="7102" y="3135"/>
                  </a:lnTo>
                  <a:lnTo>
                    <a:pt x="7203" y="3059"/>
                  </a:lnTo>
                  <a:lnTo>
                    <a:pt x="7279" y="2958"/>
                  </a:lnTo>
                  <a:lnTo>
                    <a:pt x="7304" y="2831"/>
                  </a:lnTo>
                  <a:lnTo>
                    <a:pt x="7304" y="1871"/>
                  </a:lnTo>
                  <a:lnTo>
                    <a:pt x="13370" y="1871"/>
                  </a:lnTo>
                  <a:lnTo>
                    <a:pt x="13370" y="2831"/>
                  </a:lnTo>
                  <a:lnTo>
                    <a:pt x="13395" y="2958"/>
                  </a:lnTo>
                  <a:lnTo>
                    <a:pt x="13471" y="3059"/>
                  </a:lnTo>
                  <a:lnTo>
                    <a:pt x="13572" y="3135"/>
                  </a:lnTo>
                  <a:lnTo>
                    <a:pt x="13698" y="3160"/>
                  </a:lnTo>
                  <a:lnTo>
                    <a:pt x="13799" y="3135"/>
                  </a:lnTo>
                  <a:lnTo>
                    <a:pt x="13900" y="3059"/>
                  </a:lnTo>
                  <a:lnTo>
                    <a:pt x="13976" y="2958"/>
                  </a:lnTo>
                  <a:lnTo>
                    <a:pt x="14002" y="2831"/>
                  </a:lnTo>
                  <a:lnTo>
                    <a:pt x="14002" y="1568"/>
                  </a:lnTo>
                  <a:lnTo>
                    <a:pt x="13976" y="1441"/>
                  </a:lnTo>
                  <a:lnTo>
                    <a:pt x="13900" y="1340"/>
                  </a:lnTo>
                  <a:lnTo>
                    <a:pt x="13799" y="1290"/>
                  </a:lnTo>
                  <a:lnTo>
                    <a:pt x="13698" y="1265"/>
                  </a:lnTo>
                  <a:lnTo>
                    <a:pt x="7304" y="1265"/>
                  </a:lnTo>
                  <a:lnTo>
                    <a:pt x="7304" y="304"/>
                  </a:lnTo>
                  <a:lnTo>
                    <a:pt x="7279" y="178"/>
                  </a:lnTo>
                  <a:lnTo>
                    <a:pt x="7203" y="77"/>
                  </a:lnTo>
                  <a:lnTo>
                    <a:pt x="7102" y="26"/>
                  </a:lnTo>
                  <a:lnTo>
                    <a:pt x="7001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43"/>
            <p:cNvSpPr/>
            <p:nvPr/>
          </p:nvSpPr>
          <p:spPr>
            <a:xfrm>
              <a:off x="4076925" y="1377500"/>
              <a:ext cx="203450" cy="88475"/>
            </a:xfrm>
            <a:custGeom>
              <a:avLst/>
              <a:gdLst/>
              <a:ahLst/>
              <a:cxnLst/>
              <a:rect l="l" t="t" r="r" b="b"/>
              <a:pathLst>
                <a:path w="8138" h="3539" extrusionOk="0">
                  <a:moveTo>
                    <a:pt x="2957" y="1"/>
                  </a:moveTo>
                  <a:lnTo>
                    <a:pt x="2250" y="228"/>
                  </a:lnTo>
                  <a:lnTo>
                    <a:pt x="708" y="759"/>
                  </a:lnTo>
                  <a:lnTo>
                    <a:pt x="556" y="835"/>
                  </a:lnTo>
                  <a:lnTo>
                    <a:pt x="405" y="911"/>
                  </a:lnTo>
                  <a:lnTo>
                    <a:pt x="304" y="1012"/>
                  </a:lnTo>
                  <a:lnTo>
                    <a:pt x="177" y="1138"/>
                  </a:lnTo>
                  <a:lnTo>
                    <a:pt x="101" y="1290"/>
                  </a:lnTo>
                  <a:lnTo>
                    <a:pt x="51" y="1416"/>
                  </a:lnTo>
                  <a:lnTo>
                    <a:pt x="0" y="1593"/>
                  </a:lnTo>
                  <a:lnTo>
                    <a:pt x="0" y="1745"/>
                  </a:lnTo>
                  <a:lnTo>
                    <a:pt x="0" y="3539"/>
                  </a:lnTo>
                  <a:lnTo>
                    <a:pt x="8138" y="3539"/>
                  </a:lnTo>
                  <a:lnTo>
                    <a:pt x="8138" y="1745"/>
                  </a:lnTo>
                  <a:lnTo>
                    <a:pt x="8113" y="1593"/>
                  </a:lnTo>
                  <a:lnTo>
                    <a:pt x="8087" y="1416"/>
                  </a:lnTo>
                  <a:lnTo>
                    <a:pt x="8012" y="1290"/>
                  </a:lnTo>
                  <a:lnTo>
                    <a:pt x="7936" y="1138"/>
                  </a:lnTo>
                  <a:lnTo>
                    <a:pt x="7835" y="1012"/>
                  </a:lnTo>
                  <a:lnTo>
                    <a:pt x="7708" y="911"/>
                  </a:lnTo>
                  <a:lnTo>
                    <a:pt x="7582" y="835"/>
                  </a:lnTo>
                  <a:lnTo>
                    <a:pt x="7430" y="759"/>
                  </a:lnTo>
                  <a:lnTo>
                    <a:pt x="5864" y="228"/>
                  </a:lnTo>
                  <a:lnTo>
                    <a:pt x="5181" y="1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43"/>
            <p:cNvSpPr/>
            <p:nvPr/>
          </p:nvSpPr>
          <p:spPr>
            <a:xfrm>
              <a:off x="4258250" y="1675725"/>
              <a:ext cx="175025" cy="77100"/>
            </a:xfrm>
            <a:custGeom>
              <a:avLst/>
              <a:gdLst/>
              <a:ahLst/>
              <a:cxnLst/>
              <a:rect l="l" t="t" r="r" b="b"/>
              <a:pathLst>
                <a:path w="7001" h="3084" extrusionOk="0">
                  <a:moveTo>
                    <a:pt x="2553" y="0"/>
                  </a:moveTo>
                  <a:lnTo>
                    <a:pt x="1896" y="228"/>
                  </a:lnTo>
                  <a:lnTo>
                    <a:pt x="607" y="683"/>
                  </a:lnTo>
                  <a:lnTo>
                    <a:pt x="481" y="733"/>
                  </a:lnTo>
                  <a:lnTo>
                    <a:pt x="354" y="809"/>
                  </a:lnTo>
                  <a:lnTo>
                    <a:pt x="253" y="910"/>
                  </a:lnTo>
                  <a:lnTo>
                    <a:pt x="152" y="1011"/>
                  </a:lnTo>
                  <a:lnTo>
                    <a:pt x="102" y="1112"/>
                  </a:lnTo>
                  <a:lnTo>
                    <a:pt x="51" y="1238"/>
                  </a:lnTo>
                  <a:lnTo>
                    <a:pt x="0" y="1390"/>
                  </a:lnTo>
                  <a:lnTo>
                    <a:pt x="0" y="1516"/>
                  </a:lnTo>
                  <a:lnTo>
                    <a:pt x="0" y="3083"/>
                  </a:lnTo>
                  <a:lnTo>
                    <a:pt x="7001" y="3083"/>
                  </a:lnTo>
                  <a:lnTo>
                    <a:pt x="7001" y="1516"/>
                  </a:lnTo>
                  <a:lnTo>
                    <a:pt x="7001" y="1390"/>
                  </a:lnTo>
                  <a:lnTo>
                    <a:pt x="6976" y="1238"/>
                  </a:lnTo>
                  <a:lnTo>
                    <a:pt x="6925" y="1112"/>
                  </a:lnTo>
                  <a:lnTo>
                    <a:pt x="6849" y="1011"/>
                  </a:lnTo>
                  <a:lnTo>
                    <a:pt x="6748" y="910"/>
                  </a:lnTo>
                  <a:lnTo>
                    <a:pt x="6647" y="809"/>
                  </a:lnTo>
                  <a:lnTo>
                    <a:pt x="6546" y="733"/>
                  </a:lnTo>
                  <a:lnTo>
                    <a:pt x="6394" y="683"/>
                  </a:lnTo>
                  <a:lnTo>
                    <a:pt x="5105" y="228"/>
                  </a:lnTo>
                  <a:lnTo>
                    <a:pt x="4448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43"/>
            <p:cNvSpPr/>
            <p:nvPr/>
          </p:nvSpPr>
          <p:spPr>
            <a:xfrm>
              <a:off x="3923400" y="1675725"/>
              <a:ext cx="175650" cy="77100"/>
            </a:xfrm>
            <a:custGeom>
              <a:avLst/>
              <a:gdLst/>
              <a:ahLst/>
              <a:cxnLst/>
              <a:rect l="l" t="t" r="r" b="b"/>
              <a:pathLst>
                <a:path w="7026" h="3084" extrusionOk="0">
                  <a:moveTo>
                    <a:pt x="2553" y="0"/>
                  </a:moveTo>
                  <a:lnTo>
                    <a:pt x="1896" y="228"/>
                  </a:lnTo>
                  <a:lnTo>
                    <a:pt x="607" y="683"/>
                  </a:lnTo>
                  <a:lnTo>
                    <a:pt x="480" y="733"/>
                  </a:lnTo>
                  <a:lnTo>
                    <a:pt x="354" y="809"/>
                  </a:lnTo>
                  <a:lnTo>
                    <a:pt x="253" y="910"/>
                  </a:lnTo>
                  <a:lnTo>
                    <a:pt x="177" y="1011"/>
                  </a:lnTo>
                  <a:lnTo>
                    <a:pt x="101" y="1112"/>
                  </a:lnTo>
                  <a:lnTo>
                    <a:pt x="51" y="1238"/>
                  </a:lnTo>
                  <a:lnTo>
                    <a:pt x="0" y="1390"/>
                  </a:lnTo>
                  <a:lnTo>
                    <a:pt x="0" y="1516"/>
                  </a:lnTo>
                  <a:lnTo>
                    <a:pt x="0" y="3083"/>
                  </a:lnTo>
                  <a:lnTo>
                    <a:pt x="7026" y="3083"/>
                  </a:lnTo>
                  <a:lnTo>
                    <a:pt x="7026" y="1516"/>
                  </a:lnTo>
                  <a:lnTo>
                    <a:pt x="7001" y="1390"/>
                  </a:lnTo>
                  <a:lnTo>
                    <a:pt x="6975" y="1238"/>
                  </a:lnTo>
                  <a:lnTo>
                    <a:pt x="6925" y="1112"/>
                  </a:lnTo>
                  <a:lnTo>
                    <a:pt x="6849" y="1011"/>
                  </a:lnTo>
                  <a:lnTo>
                    <a:pt x="6748" y="910"/>
                  </a:lnTo>
                  <a:lnTo>
                    <a:pt x="6647" y="809"/>
                  </a:lnTo>
                  <a:lnTo>
                    <a:pt x="6546" y="733"/>
                  </a:lnTo>
                  <a:lnTo>
                    <a:pt x="6394" y="683"/>
                  </a:lnTo>
                  <a:lnTo>
                    <a:pt x="5105" y="228"/>
                  </a:lnTo>
                  <a:lnTo>
                    <a:pt x="4473" y="0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43"/>
            <p:cNvSpPr/>
            <p:nvPr/>
          </p:nvSpPr>
          <p:spPr>
            <a:xfrm>
              <a:off x="4305000" y="1589800"/>
              <a:ext cx="82150" cy="99200"/>
            </a:xfrm>
            <a:custGeom>
              <a:avLst/>
              <a:gdLst/>
              <a:ahLst/>
              <a:cxnLst/>
              <a:rect l="l" t="t" r="r" b="b"/>
              <a:pathLst>
                <a:path w="3286" h="3968" extrusionOk="0">
                  <a:moveTo>
                    <a:pt x="455" y="0"/>
                  </a:moveTo>
                  <a:lnTo>
                    <a:pt x="354" y="25"/>
                  </a:lnTo>
                  <a:lnTo>
                    <a:pt x="279" y="51"/>
                  </a:lnTo>
                  <a:lnTo>
                    <a:pt x="203" y="76"/>
                  </a:lnTo>
                  <a:lnTo>
                    <a:pt x="127" y="152"/>
                  </a:lnTo>
                  <a:lnTo>
                    <a:pt x="76" y="202"/>
                  </a:lnTo>
                  <a:lnTo>
                    <a:pt x="26" y="303"/>
                  </a:lnTo>
                  <a:lnTo>
                    <a:pt x="1" y="379"/>
                  </a:lnTo>
                  <a:lnTo>
                    <a:pt x="1" y="480"/>
                  </a:lnTo>
                  <a:lnTo>
                    <a:pt x="1" y="2452"/>
                  </a:lnTo>
                  <a:lnTo>
                    <a:pt x="1" y="2628"/>
                  </a:lnTo>
                  <a:lnTo>
                    <a:pt x="26" y="2780"/>
                  </a:lnTo>
                  <a:lnTo>
                    <a:pt x="102" y="3058"/>
                  </a:lnTo>
                  <a:lnTo>
                    <a:pt x="253" y="3311"/>
                  </a:lnTo>
                  <a:lnTo>
                    <a:pt x="430" y="3538"/>
                  </a:lnTo>
                  <a:lnTo>
                    <a:pt x="658" y="3715"/>
                  </a:lnTo>
                  <a:lnTo>
                    <a:pt x="910" y="3867"/>
                  </a:lnTo>
                  <a:lnTo>
                    <a:pt x="1214" y="3943"/>
                  </a:lnTo>
                  <a:lnTo>
                    <a:pt x="1365" y="3968"/>
                  </a:lnTo>
                  <a:lnTo>
                    <a:pt x="1921" y="3968"/>
                  </a:lnTo>
                  <a:lnTo>
                    <a:pt x="2073" y="3943"/>
                  </a:lnTo>
                  <a:lnTo>
                    <a:pt x="2351" y="3867"/>
                  </a:lnTo>
                  <a:lnTo>
                    <a:pt x="2604" y="3715"/>
                  </a:lnTo>
                  <a:lnTo>
                    <a:pt x="2831" y="3538"/>
                  </a:lnTo>
                  <a:lnTo>
                    <a:pt x="3008" y="3311"/>
                  </a:lnTo>
                  <a:lnTo>
                    <a:pt x="3160" y="3058"/>
                  </a:lnTo>
                  <a:lnTo>
                    <a:pt x="3235" y="2780"/>
                  </a:lnTo>
                  <a:lnTo>
                    <a:pt x="3261" y="2628"/>
                  </a:lnTo>
                  <a:lnTo>
                    <a:pt x="3286" y="2452"/>
                  </a:lnTo>
                  <a:lnTo>
                    <a:pt x="3286" y="480"/>
                  </a:lnTo>
                  <a:lnTo>
                    <a:pt x="3261" y="379"/>
                  </a:lnTo>
                  <a:lnTo>
                    <a:pt x="3235" y="303"/>
                  </a:lnTo>
                  <a:lnTo>
                    <a:pt x="3185" y="202"/>
                  </a:lnTo>
                  <a:lnTo>
                    <a:pt x="3134" y="152"/>
                  </a:lnTo>
                  <a:lnTo>
                    <a:pt x="3058" y="76"/>
                  </a:lnTo>
                  <a:lnTo>
                    <a:pt x="2983" y="51"/>
                  </a:lnTo>
                  <a:lnTo>
                    <a:pt x="2907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43"/>
            <p:cNvSpPr/>
            <p:nvPr/>
          </p:nvSpPr>
          <p:spPr>
            <a:xfrm>
              <a:off x="4305000" y="1560725"/>
              <a:ext cx="82150" cy="53725"/>
            </a:xfrm>
            <a:custGeom>
              <a:avLst/>
              <a:gdLst/>
              <a:ahLst/>
              <a:cxnLst/>
              <a:rect l="l" t="t" r="r" b="b"/>
              <a:pathLst>
                <a:path w="3286" h="2149" extrusionOk="0">
                  <a:moveTo>
                    <a:pt x="1113" y="1"/>
                  </a:moveTo>
                  <a:lnTo>
                    <a:pt x="885" y="26"/>
                  </a:lnTo>
                  <a:lnTo>
                    <a:pt x="683" y="102"/>
                  </a:lnTo>
                  <a:lnTo>
                    <a:pt x="481" y="203"/>
                  </a:lnTo>
                  <a:lnTo>
                    <a:pt x="329" y="329"/>
                  </a:lnTo>
                  <a:lnTo>
                    <a:pt x="177" y="506"/>
                  </a:lnTo>
                  <a:lnTo>
                    <a:pt x="76" y="683"/>
                  </a:lnTo>
                  <a:lnTo>
                    <a:pt x="26" y="910"/>
                  </a:lnTo>
                  <a:lnTo>
                    <a:pt x="1" y="1138"/>
                  </a:lnTo>
                  <a:lnTo>
                    <a:pt x="1" y="2149"/>
                  </a:lnTo>
                  <a:lnTo>
                    <a:pt x="658" y="2149"/>
                  </a:lnTo>
                  <a:lnTo>
                    <a:pt x="835" y="2124"/>
                  </a:lnTo>
                  <a:lnTo>
                    <a:pt x="1011" y="2073"/>
                  </a:lnTo>
                  <a:lnTo>
                    <a:pt x="1163" y="1997"/>
                  </a:lnTo>
                  <a:lnTo>
                    <a:pt x="1315" y="1871"/>
                  </a:lnTo>
                  <a:lnTo>
                    <a:pt x="1770" y="1391"/>
                  </a:lnTo>
                  <a:lnTo>
                    <a:pt x="2048" y="1896"/>
                  </a:lnTo>
                  <a:lnTo>
                    <a:pt x="2149" y="1997"/>
                  </a:lnTo>
                  <a:lnTo>
                    <a:pt x="2250" y="2098"/>
                  </a:lnTo>
                  <a:lnTo>
                    <a:pt x="2351" y="2124"/>
                  </a:lnTo>
                  <a:lnTo>
                    <a:pt x="2503" y="2149"/>
                  </a:lnTo>
                  <a:lnTo>
                    <a:pt x="3286" y="2149"/>
                  </a:lnTo>
                  <a:lnTo>
                    <a:pt x="3286" y="1138"/>
                  </a:lnTo>
                  <a:lnTo>
                    <a:pt x="3261" y="910"/>
                  </a:lnTo>
                  <a:lnTo>
                    <a:pt x="3185" y="683"/>
                  </a:lnTo>
                  <a:lnTo>
                    <a:pt x="3084" y="506"/>
                  </a:lnTo>
                  <a:lnTo>
                    <a:pt x="2957" y="329"/>
                  </a:lnTo>
                  <a:lnTo>
                    <a:pt x="2780" y="203"/>
                  </a:lnTo>
                  <a:lnTo>
                    <a:pt x="2578" y="102"/>
                  </a:lnTo>
                  <a:lnTo>
                    <a:pt x="2376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43"/>
            <p:cNvSpPr/>
            <p:nvPr/>
          </p:nvSpPr>
          <p:spPr>
            <a:xfrm>
              <a:off x="4130625" y="1277675"/>
              <a:ext cx="95425" cy="115025"/>
            </a:xfrm>
            <a:custGeom>
              <a:avLst/>
              <a:gdLst/>
              <a:ahLst/>
              <a:cxnLst/>
              <a:rect l="l" t="t" r="r" b="b"/>
              <a:pathLst>
                <a:path w="3817" h="4601" extrusionOk="0">
                  <a:moveTo>
                    <a:pt x="430" y="1"/>
                  </a:moveTo>
                  <a:lnTo>
                    <a:pt x="329" y="26"/>
                  </a:lnTo>
                  <a:lnTo>
                    <a:pt x="253" y="77"/>
                  </a:lnTo>
                  <a:lnTo>
                    <a:pt x="177" y="153"/>
                  </a:lnTo>
                  <a:lnTo>
                    <a:pt x="102" y="228"/>
                  </a:lnTo>
                  <a:lnTo>
                    <a:pt x="51" y="329"/>
                  </a:lnTo>
                  <a:lnTo>
                    <a:pt x="26" y="431"/>
                  </a:lnTo>
                  <a:lnTo>
                    <a:pt x="1" y="532"/>
                  </a:lnTo>
                  <a:lnTo>
                    <a:pt x="1" y="2831"/>
                  </a:lnTo>
                  <a:lnTo>
                    <a:pt x="26" y="3034"/>
                  </a:lnTo>
                  <a:lnTo>
                    <a:pt x="51" y="3185"/>
                  </a:lnTo>
                  <a:lnTo>
                    <a:pt x="102" y="3362"/>
                  </a:lnTo>
                  <a:lnTo>
                    <a:pt x="152" y="3539"/>
                  </a:lnTo>
                  <a:lnTo>
                    <a:pt x="228" y="3691"/>
                  </a:lnTo>
                  <a:lnTo>
                    <a:pt x="304" y="3817"/>
                  </a:lnTo>
                  <a:lnTo>
                    <a:pt x="405" y="3969"/>
                  </a:lnTo>
                  <a:lnTo>
                    <a:pt x="531" y="4095"/>
                  </a:lnTo>
                  <a:lnTo>
                    <a:pt x="658" y="4196"/>
                  </a:lnTo>
                  <a:lnTo>
                    <a:pt x="784" y="4297"/>
                  </a:lnTo>
                  <a:lnTo>
                    <a:pt x="936" y="4398"/>
                  </a:lnTo>
                  <a:lnTo>
                    <a:pt x="1087" y="4474"/>
                  </a:lnTo>
                  <a:lnTo>
                    <a:pt x="1239" y="4525"/>
                  </a:lnTo>
                  <a:lnTo>
                    <a:pt x="1416" y="4575"/>
                  </a:lnTo>
                  <a:lnTo>
                    <a:pt x="1593" y="4600"/>
                  </a:lnTo>
                  <a:lnTo>
                    <a:pt x="2250" y="4600"/>
                  </a:lnTo>
                  <a:lnTo>
                    <a:pt x="2401" y="4575"/>
                  </a:lnTo>
                  <a:lnTo>
                    <a:pt x="2578" y="4525"/>
                  </a:lnTo>
                  <a:lnTo>
                    <a:pt x="2755" y="4474"/>
                  </a:lnTo>
                  <a:lnTo>
                    <a:pt x="2907" y="4398"/>
                  </a:lnTo>
                  <a:lnTo>
                    <a:pt x="3033" y="4297"/>
                  </a:lnTo>
                  <a:lnTo>
                    <a:pt x="3185" y="4196"/>
                  </a:lnTo>
                  <a:lnTo>
                    <a:pt x="3311" y="4095"/>
                  </a:lnTo>
                  <a:lnTo>
                    <a:pt x="3412" y="3969"/>
                  </a:lnTo>
                  <a:lnTo>
                    <a:pt x="3513" y="3817"/>
                  </a:lnTo>
                  <a:lnTo>
                    <a:pt x="3614" y="3691"/>
                  </a:lnTo>
                  <a:lnTo>
                    <a:pt x="3690" y="3539"/>
                  </a:lnTo>
                  <a:lnTo>
                    <a:pt x="3741" y="3362"/>
                  </a:lnTo>
                  <a:lnTo>
                    <a:pt x="3791" y="3185"/>
                  </a:lnTo>
                  <a:lnTo>
                    <a:pt x="3817" y="3034"/>
                  </a:lnTo>
                  <a:lnTo>
                    <a:pt x="3817" y="2831"/>
                  </a:lnTo>
                  <a:lnTo>
                    <a:pt x="3817" y="532"/>
                  </a:lnTo>
                  <a:lnTo>
                    <a:pt x="3817" y="431"/>
                  </a:lnTo>
                  <a:lnTo>
                    <a:pt x="3766" y="329"/>
                  </a:lnTo>
                  <a:lnTo>
                    <a:pt x="3716" y="228"/>
                  </a:lnTo>
                  <a:lnTo>
                    <a:pt x="3665" y="153"/>
                  </a:lnTo>
                  <a:lnTo>
                    <a:pt x="3589" y="77"/>
                  </a:lnTo>
                  <a:lnTo>
                    <a:pt x="3488" y="26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43"/>
            <p:cNvSpPr/>
            <p:nvPr/>
          </p:nvSpPr>
          <p:spPr>
            <a:xfrm>
              <a:off x="4130625" y="1243575"/>
              <a:ext cx="95425" cy="62575"/>
            </a:xfrm>
            <a:custGeom>
              <a:avLst/>
              <a:gdLst/>
              <a:ahLst/>
              <a:cxnLst/>
              <a:rect l="l" t="t" r="r" b="b"/>
              <a:pathLst>
                <a:path w="3817" h="2503" extrusionOk="0">
                  <a:moveTo>
                    <a:pt x="1315" y="0"/>
                  </a:moveTo>
                  <a:lnTo>
                    <a:pt x="1062" y="26"/>
                  </a:lnTo>
                  <a:lnTo>
                    <a:pt x="809" y="101"/>
                  </a:lnTo>
                  <a:lnTo>
                    <a:pt x="582" y="228"/>
                  </a:lnTo>
                  <a:lnTo>
                    <a:pt x="405" y="379"/>
                  </a:lnTo>
                  <a:lnTo>
                    <a:pt x="228" y="582"/>
                  </a:lnTo>
                  <a:lnTo>
                    <a:pt x="102" y="809"/>
                  </a:lnTo>
                  <a:lnTo>
                    <a:pt x="26" y="1036"/>
                  </a:lnTo>
                  <a:lnTo>
                    <a:pt x="1" y="1314"/>
                  </a:lnTo>
                  <a:lnTo>
                    <a:pt x="1" y="2502"/>
                  </a:lnTo>
                  <a:lnTo>
                    <a:pt x="784" y="2502"/>
                  </a:lnTo>
                  <a:lnTo>
                    <a:pt x="986" y="2477"/>
                  </a:lnTo>
                  <a:lnTo>
                    <a:pt x="1188" y="2401"/>
                  </a:lnTo>
                  <a:lnTo>
                    <a:pt x="1390" y="2300"/>
                  </a:lnTo>
                  <a:lnTo>
                    <a:pt x="1542" y="2174"/>
                  </a:lnTo>
                  <a:lnTo>
                    <a:pt x="2073" y="1618"/>
                  </a:lnTo>
                  <a:lnTo>
                    <a:pt x="2401" y="2199"/>
                  </a:lnTo>
                  <a:lnTo>
                    <a:pt x="2502" y="2325"/>
                  </a:lnTo>
                  <a:lnTo>
                    <a:pt x="2604" y="2426"/>
                  </a:lnTo>
                  <a:lnTo>
                    <a:pt x="2755" y="2477"/>
                  </a:lnTo>
                  <a:lnTo>
                    <a:pt x="2907" y="2502"/>
                  </a:lnTo>
                  <a:lnTo>
                    <a:pt x="3817" y="2502"/>
                  </a:lnTo>
                  <a:lnTo>
                    <a:pt x="3817" y="1314"/>
                  </a:lnTo>
                  <a:lnTo>
                    <a:pt x="3791" y="1036"/>
                  </a:lnTo>
                  <a:lnTo>
                    <a:pt x="3716" y="809"/>
                  </a:lnTo>
                  <a:lnTo>
                    <a:pt x="3589" y="582"/>
                  </a:lnTo>
                  <a:lnTo>
                    <a:pt x="3438" y="379"/>
                  </a:lnTo>
                  <a:lnTo>
                    <a:pt x="3235" y="228"/>
                  </a:lnTo>
                  <a:lnTo>
                    <a:pt x="3008" y="101"/>
                  </a:lnTo>
                  <a:lnTo>
                    <a:pt x="2780" y="26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43"/>
            <p:cNvSpPr/>
            <p:nvPr/>
          </p:nvSpPr>
          <p:spPr>
            <a:xfrm>
              <a:off x="4130625" y="1243575"/>
              <a:ext cx="53725" cy="62575"/>
            </a:xfrm>
            <a:custGeom>
              <a:avLst/>
              <a:gdLst/>
              <a:ahLst/>
              <a:cxnLst/>
              <a:rect l="l" t="t" r="r" b="b"/>
              <a:pathLst>
                <a:path w="2149" h="2503" extrusionOk="0">
                  <a:moveTo>
                    <a:pt x="1315" y="0"/>
                  </a:moveTo>
                  <a:lnTo>
                    <a:pt x="1062" y="26"/>
                  </a:lnTo>
                  <a:lnTo>
                    <a:pt x="809" y="101"/>
                  </a:lnTo>
                  <a:lnTo>
                    <a:pt x="582" y="228"/>
                  </a:lnTo>
                  <a:lnTo>
                    <a:pt x="405" y="379"/>
                  </a:lnTo>
                  <a:lnTo>
                    <a:pt x="228" y="582"/>
                  </a:lnTo>
                  <a:lnTo>
                    <a:pt x="102" y="809"/>
                  </a:lnTo>
                  <a:lnTo>
                    <a:pt x="26" y="1036"/>
                  </a:lnTo>
                  <a:lnTo>
                    <a:pt x="1" y="1314"/>
                  </a:lnTo>
                  <a:lnTo>
                    <a:pt x="1" y="2502"/>
                  </a:lnTo>
                  <a:lnTo>
                    <a:pt x="834" y="2502"/>
                  </a:lnTo>
                  <a:lnTo>
                    <a:pt x="834" y="1314"/>
                  </a:lnTo>
                  <a:lnTo>
                    <a:pt x="860" y="1036"/>
                  </a:lnTo>
                  <a:lnTo>
                    <a:pt x="936" y="809"/>
                  </a:lnTo>
                  <a:lnTo>
                    <a:pt x="1062" y="582"/>
                  </a:lnTo>
                  <a:lnTo>
                    <a:pt x="1214" y="379"/>
                  </a:lnTo>
                  <a:lnTo>
                    <a:pt x="1416" y="228"/>
                  </a:lnTo>
                  <a:lnTo>
                    <a:pt x="1618" y="101"/>
                  </a:lnTo>
                  <a:lnTo>
                    <a:pt x="1871" y="26"/>
                  </a:lnTo>
                  <a:lnTo>
                    <a:pt x="2149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43"/>
            <p:cNvSpPr/>
            <p:nvPr/>
          </p:nvSpPr>
          <p:spPr>
            <a:xfrm>
              <a:off x="3970150" y="1589800"/>
              <a:ext cx="82150" cy="99200"/>
            </a:xfrm>
            <a:custGeom>
              <a:avLst/>
              <a:gdLst/>
              <a:ahLst/>
              <a:cxnLst/>
              <a:rect l="l" t="t" r="r" b="b"/>
              <a:pathLst>
                <a:path w="3286" h="3968" extrusionOk="0">
                  <a:moveTo>
                    <a:pt x="455" y="0"/>
                  </a:moveTo>
                  <a:lnTo>
                    <a:pt x="354" y="25"/>
                  </a:lnTo>
                  <a:lnTo>
                    <a:pt x="278" y="51"/>
                  </a:lnTo>
                  <a:lnTo>
                    <a:pt x="203" y="76"/>
                  </a:lnTo>
                  <a:lnTo>
                    <a:pt x="127" y="152"/>
                  </a:lnTo>
                  <a:lnTo>
                    <a:pt x="76" y="202"/>
                  </a:lnTo>
                  <a:lnTo>
                    <a:pt x="26" y="303"/>
                  </a:lnTo>
                  <a:lnTo>
                    <a:pt x="0" y="379"/>
                  </a:lnTo>
                  <a:lnTo>
                    <a:pt x="0" y="480"/>
                  </a:lnTo>
                  <a:lnTo>
                    <a:pt x="0" y="2452"/>
                  </a:lnTo>
                  <a:lnTo>
                    <a:pt x="0" y="2628"/>
                  </a:lnTo>
                  <a:lnTo>
                    <a:pt x="26" y="2780"/>
                  </a:lnTo>
                  <a:lnTo>
                    <a:pt x="127" y="3058"/>
                  </a:lnTo>
                  <a:lnTo>
                    <a:pt x="253" y="3311"/>
                  </a:lnTo>
                  <a:lnTo>
                    <a:pt x="430" y="3538"/>
                  </a:lnTo>
                  <a:lnTo>
                    <a:pt x="658" y="3715"/>
                  </a:lnTo>
                  <a:lnTo>
                    <a:pt x="910" y="3867"/>
                  </a:lnTo>
                  <a:lnTo>
                    <a:pt x="1214" y="3943"/>
                  </a:lnTo>
                  <a:lnTo>
                    <a:pt x="1365" y="3968"/>
                  </a:lnTo>
                  <a:lnTo>
                    <a:pt x="1921" y="3968"/>
                  </a:lnTo>
                  <a:lnTo>
                    <a:pt x="2073" y="3943"/>
                  </a:lnTo>
                  <a:lnTo>
                    <a:pt x="2351" y="3867"/>
                  </a:lnTo>
                  <a:lnTo>
                    <a:pt x="2603" y="3715"/>
                  </a:lnTo>
                  <a:lnTo>
                    <a:pt x="2831" y="3538"/>
                  </a:lnTo>
                  <a:lnTo>
                    <a:pt x="3008" y="3311"/>
                  </a:lnTo>
                  <a:lnTo>
                    <a:pt x="3159" y="3058"/>
                  </a:lnTo>
                  <a:lnTo>
                    <a:pt x="3261" y="2780"/>
                  </a:lnTo>
                  <a:lnTo>
                    <a:pt x="3261" y="2628"/>
                  </a:lnTo>
                  <a:lnTo>
                    <a:pt x="3286" y="2452"/>
                  </a:lnTo>
                  <a:lnTo>
                    <a:pt x="3286" y="480"/>
                  </a:lnTo>
                  <a:lnTo>
                    <a:pt x="3261" y="379"/>
                  </a:lnTo>
                  <a:lnTo>
                    <a:pt x="3235" y="303"/>
                  </a:lnTo>
                  <a:lnTo>
                    <a:pt x="3210" y="202"/>
                  </a:lnTo>
                  <a:lnTo>
                    <a:pt x="3134" y="152"/>
                  </a:lnTo>
                  <a:lnTo>
                    <a:pt x="3084" y="76"/>
                  </a:lnTo>
                  <a:lnTo>
                    <a:pt x="2983" y="51"/>
                  </a:lnTo>
                  <a:lnTo>
                    <a:pt x="2907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43"/>
            <p:cNvSpPr/>
            <p:nvPr/>
          </p:nvSpPr>
          <p:spPr>
            <a:xfrm>
              <a:off x="3970150" y="1560725"/>
              <a:ext cx="82150" cy="53725"/>
            </a:xfrm>
            <a:custGeom>
              <a:avLst/>
              <a:gdLst/>
              <a:ahLst/>
              <a:cxnLst/>
              <a:rect l="l" t="t" r="r" b="b"/>
              <a:pathLst>
                <a:path w="3286" h="2149" extrusionOk="0">
                  <a:moveTo>
                    <a:pt x="1112" y="1"/>
                  </a:moveTo>
                  <a:lnTo>
                    <a:pt x="885" y="26"/>
                  </a:lnTo>
                  <a:lnTo>
                    <a:pt x="683" y="102"/>
                  </a:lnTo>
                  <a:lnTo>
                    <a:pt x="481" y="203"/>
                  </a:lnTo>
                  <a:lnTo>
                    <a:pt x="329" y="329"/>
                  </a:lnTo>
                  <a:lnTo>
                    <a:pt x="177" y="506"/>
                  </a:lnTo>
                  <a:lnTo>
                    <a:pt x="76" y="683"/>
                  </a:lnTo>
                  <a:lnTo>
                    <a:pt x="26" y="910"/>
                  </a:lnTo>
                  <a:lnTo>
                    <a:pt x="0" y="1138"/>
                  </a:lnTo>
                  <a:lnTo>
                    <a:pt x="0" y="2149"/>
                  </a:lnTo>
                  <a:lnTo>
                    <a:pt x="658" y="2149"/>
                  </a:lnTo>
                  <a:lnTo>
                    <a:pt x="834" y="2124"/>
                  </a:lnTo>
                  <a:lnTo>
                    <a:pt x="1011" y="2073"/>
                  </a:lnTo>
                  <a:lnTo>
                    <a:pt x="1163" y="1997"/>
                  </a:lnTo>
                  <a:lnTo>
                    <a:pt x="1315" y="1871"/>
                  </a:lnTo>
                  <a:lnTo>
                    <a:pt x="1769" y="1391"/>
                  </a:lnTo>
                  <a:lnTo>
                    <a:pt x="2047" y="1896"/>
                  </a:lnTo>
                  <a:lnTo>
                    <a:pt x="2149" y="1997"/>
                  </a:lnTo>
                  <a:lnTo>
                    <a:pt x="2250" y="2098"/>
                  </a:lnTo>
                  <a:lnTo>
                    <a:pt x="2351" y="2124"/>
                  </a:lnTo>
                  <a:lnTo>
                    <a:pt x="2502" y="2149"/>
                  </a:lnTo>
                  <a:lnTo>
                    <a:pt x="3286" y="2149"/>
                  </a:lnTo>
                  <a:lnTo>
                    <a:pt x="3286" y="1138"/>
                  </a:lnTo>
                  <a:lnTo>
                    <a:pt x="3261" y="910"/>
                  </a:lnTo>
                  <a:lnTo>
                    <a:pt x="3185" y="683"/>
                  </a:lnTo>
                  <a:lnTo>
                    <a:pt x="3084" y="506"/>
                  </a:lnTo>
                  <a:lnTo>
                    <a:pt x="2957" y="329"/>
                  </a:lnTo>
                  <a:lnTo>
                    <a:pt x="2780" y="203"/>
                  </a:lnTo>
                  <a:lnTo>
                    <a:pt x="2603" y="102"/>
                  </a:lnTo>
                  <a:lnTo>
                    <a:pt x="2376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43"/>
            <p:cNvSpPr/>
            <p:nvPr/>
          </p:nvSpPr>
          <p:spPr>
            <a:xfrm>
              <a:off x="4090825" y="1675725"/>
              <a:ext cx="175650" cy="77100"/>
            </a:xfrm>
            <a:custGeom>
              <a:avLst/>
              <a:gdLst/>
              <a:ahLst/>
              <a:cxnLst/>
              <a:rect l="l" t="t" r="r" b="b"/>
              <a:pathLst>
                <a:path w="7026" h="3084" extrusionOk="0">
                  <a:moveTo>
                    <a:pt x="2553" y="0"/>
                  </a:moveTo>
                  <a:lnTo>
                    <a:pt x="1896" y="228"/>
                  </a:lnTo>
                  <a:lnTo>
                    <a:pt x="607" y="683"/>
                  </a:lnTo>
                  <a:lnTo>
                    <a:pt x="481" y="733"/>
                  </a:lnTo>
                  <a:lnTo>
                    <a:pt x="354" y="809"/>
                  </a:lnTo>
                  <a:lnTo>
                    <a:pt x="253" y="910"/>
                  </a:lnTo>
                  <a:lnTo>
                    <a:pt x="177" y="1011"/>
                  </a:lnTo>
                  <a:lnTo>
                    <a:pt x="101" y="1112"/>
                  </a:lnTo>
                  <a:lnTo>
                    <a:pt x="51" y="1238"/>
                  </a:lnTo>
                  <a:lnTo>
                    <a:pt x="0" y="1390"/>
                  </a:lnTo>
                  <a:lnTo>
                    <a:pt x="0" y="1516"/>
                  </a:lnTo>
                  <a:lnTo>
                    <a:pt x="0" y="3083"/>
                  </a:lnTo>
                  <a:lnTo>
                    <a:pt x="7026" y="3083"/>
                  </a:lnTo>
                  <a:lnTo>
                    <a:pt x="7026" y="1516"/>
                  </a:lnTo>
                  <a:lnTo>
                    <a:pt x="7001" y="1390"/>
                  </a:lnTo>
                  <a:lnTo>
                    <a:pt x="6975" y="1238"/>
                  </a:lnTo>
                  <a:lnTo>
                    <a:pt x="6925" y="1112"/>
                  </a:lnTo>
                  <a:lnTo>
                    <a:pt x="6849" y="1011"/>
                  </a:lnTo>
                  <a:lnTo>
                    <a:pt x="6748" y="910"/>
                  </a:lnTo>
                  <a:lnTo>
                    <a:pt x="6647" y="809"/>
                  </a:lnTo>
                  <a:lnTo>
                    <a:pt x="6546" y="733"/>
                  </a:lnTo>
                  <a:lnTo>
                    <a:pt x="6394" y="683"/>
                  </a:lnTo>
                  <a:lnTo>
                    <a:pt x="5105" y="228"/>
                  </a:lnTo>
                  <a:lnTo>
                    <a:pt x="4474" y="0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43"/>
            <p:cNvSpPr/>
            <p:nvPr/>
          </p:nvSpPr>
          <p:spPr>
            <a:xfrm>
              <a:off x="4137575" y="1589800"/>
              <a:ext cx="82150" cy="99200"/>
            </a:xfrm>
            <a:custGeom>
              <a:avLst/>
              <a:gdLst/>
              <a:ahLst/>
              <a:cxnLst/>
              <a:rect l="l" t="t" r="r" b="b"/>
              <a:pathLst>
                <a:path w="3286" h="3968" extrusionOk="0">
                  <a:moveTo>
                    <a:pt x="455" y="0"/>
                  </a:moveTo>
                  <a:lnTo>
                    <a:pt x="354" y="25"/>
                  </a:lnTo>
                  <a:lnTo>
                    <a:pt x="279" y="51"/>
                  </a:lnTo>
                  <a:lnTo>
                    <a:pt x="203" y="76"/>
                  </a:lnTo>
                  <a:lnTo>
                    <a:pt x="127" y="152"/>
                  </a:lnTo>
                  <a:lnTo>
                    <a:pt x="76" y="202"/>
                  </a:lnTo>
                  <a:lnTo>
                    <a:pt x="26" y="303"/>
                  </a:lnTo>
                  <a:lnTo>
                    <a:pt x="1" y="379"/>
                  </a:lnTo>
                  <a:lnTo>
                    <a:pt x="1" y="480"/>
                  </a:lnTo>
                  <a:lnTo>
                    <a:pt x="1" y="2452"/>
                  </a:lnTo>
                  <a:lnTo>
                    <a:pt x="1" y="2628"/>
                  </a:lnTo>
                  <a:lnTo>
                    <a:pt x="26" y="2780"/>
                  </a:lnTo>
                  <a:lnTo>
                    <a:pt x="102" y="3058"/>
                  </a:lnTo>
                  <a:lnTo>
                    <a:pt x="253" y="3311"/>
                  </a:lnTo>
                  <a:lnTo>
                    <a:pt x="430" y="3538"/>
                  </a:lnTo>
                  <a:lnTo>
                    <a:pt x="658" y="3715"/>
                  </a:lnTo>
                  <a:lnTo>
                    <a:pt x="910" y="3867"/>
                  </a:lnTo>
                  <a:lnTo>
                    <a:pt x="1214" y="3943"/>
                  </a:lnTo>
                  <a:lnTo>
                    <a:pt x="1365" y="3968"/>
                  </a:lnTo>
                  <a:lnTo>
                    <a:pt x="1921" y="3968"/>
                  </a:lnTo>
                  <a:lnTo>
                    <a:pt x="2073" y="3943"/>
                  </a:lnTo>
                  <a:lnTo>
                    <a:pt x="2351" y="3867"/>
                  </a:lnTo>
                  <a:lnTo>
                    <a:pt x="2604" y="3715"/>
                  </a:lnTo>
                  <a:lnTo>
                    <a:pt x="2831" y="3538"/>
                  </a:lnTo>
                  <a:lnTo>
                    <a:pt x="3008" y="3311"/>
                  </a:lnTo>
                  <a:lnTo>
                    <a:pt x="3160" y="3058"/>
                  </a:lnTo>
                  <a:lnTo>
                    <a:pt x="3235" y="2780"/>
                  </a:lnTo>
                  <a:lnTo>
                    <a:pt x="3261" y="2628"/>
                  </a:lnTo>
                  <a:lnTo>
                    <a:pt x="3286" y="2452"/>
                  </a:lnTo>
                  <a:lnTo>
                    <a:pt x="3286" y="480"/>
                  </a:lnTo>
                  <a:lnTo>
                    <a:pt x="3261" y="379"/>
                  </a:lnTo>
                  <a:lnTo>
                    <a:pt x="3235" y="303"/>
                  </a:lnTo>
                  <a:lnTo>
                    <a:pt x="3210" y="202"/>
                  </a:lnTo>
                  <a:lnTo>
                    <a:pt x="3134" y="152"/>
                  </a:lnTo>
                  <a:lnTo>
                    <a:pt x="3084" y="76"/>
                  </a:lnTo>
                  <a:lnTo>
                    <a:pt x="2983" y="51"/>
                  </a:lnTo>
                  <a:lnTo>
                    <a:pt x="2907" y="25"/>
                  </a:lnTo>
                  <a:lnTo>
                    <a:pt x="2806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43"/>
            <p:cNvSpPr/>
            <p:nvPr/>
          </p:nvSpPr>
          <p:spPr>
            <a:xfrm>
              <a:off x="4137575" y="1560725"/>
              <a:ext cx="82150" cy="53725"/>
            </a:xfrm>
            <a:custGeom>
              <a:avLst/>
              <a:gdLst/>
              <a:ahLst/>
              <a:cxnLst/>
              <a:rect l="l" t="t" r="r" b="b"/>
              <a:pathLst>
                <a:path w="3286" h="2149" extrusionOk="0">
                  <a:moveTo>
                    <a:pt x="1112" y="1"/>
                  </a:moveTo>
                  <a:lnTo>
                    <a:pt x="885" y="26"/>
                  </a:lnTo>
                  <a:lnTo>
                    <a:pt x="683" y="102"/>
                  </a:lnTo>
                  <a:lnTo>
                    <a:pt x="481" y="203"/>
                  </a:lnTo>
                  <a:lnTo>
                    <a:pt x="329" y="329"/>
                  </a:lnTo>
                  <a:lnTo>
                    <a:pt x="177" y="506"/>
                  </a:lnTo>
                  <a:lnTo>
                    <a:pt x="76" y="683"/>
                  </a:lnTo>
                  <a:lnTo>
                    <a:pt x="26" y="910"/>
                  </a:lnTo>
                  <a:lnTo>
                    <a:pt x="1" y="1138"/>
                  </a:lnTo>
                  <a:lnTo>
                    <a:pt x="1" y="2149"/>
                  </a:lnTo>
                  <a:lnTo>
                    <a:pt x="658" y="2149"/>
                  </a:lnTo>
                  <a:lnTo>
                    <a:pt x="834" y="2124"/>
                  </a:lnTo>
                  <a:lnTo>
                    <a:pt x="1011" y="2073"/>
                  </a:lnTo>
                  <a:lnTo>
                    <a:pt x="1163" y="1997"/>
                  </a:lnTo>
                  <a:lnTo>
                    <a:pt x="1315" y="1871"/>
                  </a:lnTo>
                  <a:lnTo>
                    <a:pt x="1770" y="1391"/>
                  </a:lnTo>
                  <a:lnTo>
                    <a:pt x="2048" y="1896"/>
                  </a:lnTo>
                  <a:lnTo>
                    <a:pt x="2149" y="1997"/>
                  </a:lnTo>
                  <a:lnTo>
                    <a:pt x="2250" y="2098"/>
                  </a:lnTo>
                  <a:lnTo>
                    <a:pt x="2351" y="2124"/>
                  </a:lnTo>
                  <a:lnTo>
                    <a:pt x="2502" y="2149"/>
                  </a:lnTo>
                  <a:lnTo>
                    <a:pt x="3286" y="2149"/>
                  </a:lnTo>
                  <a:lnTo>
                    <a:pt x="3286" y="1138"/>
                  </a:lnTo>
                  <a:lnTo>
                    <a:pt x="3261" y="910"/>
                  </a:lnTo>
                  <a:lnTo>
                    <a:pt x="3185" y="683"/>
                  </a:lnTo>
                  <a:lnTo>
                    <a:pt x="3084" y="506"/>
                  </a:lnTo>
                  <a:lnTo>
                    <a:pt x="2957" y="329"/>
                  </a:lnTo>
                  <a:lnTo>
                    <a:pt x="2780" y="203"/>
                  </a:lnTo>
                  <a:lnTo>
                    <a:pt x="2578" y="102"/>
                  </a:lnTo>
                  <a:lnTo>
                    <a:pt x="2376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3" name="Google Shape;2703;p43"/>
          <p:cNvGrpSpPr/>
          <p:nvPr/>
        </p:nvGrpSpPr>
        <p:grpSpPr>
          <a:xfrm>
            <a:off x="8101432" y="412224"/>
            <a:ext cx="611648" cy="365223"/>
            <a:chOff x="4504125" y="1762525"/>
            <a:chExt cx="985575" cy="588500"/>
          </a:xfrm>
        </p:grpSpPr>
        <p:sp>
          <p:nvSpPr>
            <p:cNvPr id="2704" name="Google Shape;2704;p43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43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3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3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8" name="Google Shape;2708;p43"/>
          <p:cNvGrpSpPr/>
          <p:nvPr/>
        </p:nvGrpSpPr>
        <p:grpSpPr>
          <a:xfrm flipH="1">
            <a:off x="108367" y="4221594"/>
            <a:ext cx="611638" cy="609195"/>
            <a:chOff x="778525" y="3588975"/>
            <a:chExt cx="1073425" cy="1068950"/>
          </a:xfrm>
        </p:grpSpPr>
        <p:sp>
          <p:nvSpPr>
            <p:cNvPr id="2709" name="Google Shape;2709;p4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10" name="Google Shape;2710;p4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711" name="Google Shape;2711;p4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23" name="Google Shape;2723;p43"/>
          <p:cNvGrpSpPr/>
          <p:nvPr/>
        </p:nvGrpSpPr>
        <p:grpSpPr>
          <a:xfrm>
            <a:off x="8423992" y="4294819"/>
            <a:ext cx="611638" cy="609195"/>
            <a:chOff x="778525" y="3588975"/>
            <a:chExt cx="1073425" cy="1068950"/>
          </a:xfrm>
        </p:grpSpPr>
        <p:sp>
          <p:nvSpPr>
            <p:cNvPr id="2724" name="Google Shape;2724;p43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25" name="Google Shape;2725;p43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726" name="Google Shape;2726;p43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3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3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3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3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3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43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43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43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43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43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43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38" name="Google Shape;2738;p43"/>
          <p:cNvGrpSpPr/>
          <p:nvPr/>
        </p:nvGrpSpPr>
        <p:grpSpPr>
          <a:xfrm>
            <a:off x="34274" y="2265386"/>
            <a:ext cx="611648" cy="365223"/>
            <a:chOff x="4504125" y="1762525"/>
            <a:chExt cx="985575" cy="588500"/>
          </a:xfrm>
        </p:grpSpPr>
        <p:sp>
          <p:nvSpPr>
            <p:cNvPr id="2739" name="Google Shape;2739;p43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3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3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3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3" name="Google Shape;2743;p43"/>
          <p:cNvSpPr/>
          <p:nvPr/>
        </p:nvSpPr>
        <p:spPr>
          <a:xfrm>
            <a:off x="3287250" y="1328081"/>
            <a:ext cx="309445" cy="309445"/>
          </a:xfrm>
          <a:custGeom>
            <a:avLst/>
            <a:gdLst/>
            <a:ahLst/>
            <a:cxnLst/>
            <a:rect l="l" t="t" r="r" b="b"/>
            <a:pathLst>
              <a:path w="25895" h="25895" extrusionOk="0">
                <a:moveTo>
                  <a:pt x="12947" y="0"/>
                </a:moveTo>
                <a:lnTo>
                  <a:pt x="9912" y="9912"/>
                </a:lnTo>
                <a:lnTo>
                  <a:pt x="0" y="12947"/>
                </a:lnTo>
                <a:lnTo>
                  <a:pt x="9912" y="16001"/>
                </a:lnTo>
                <a:lnTo>
                  <a:pt x="12947" y="25894"/>
                </a:lnTo>
                <a:lnTo>
                  <a:pt x="15983" y="16001"/>
                </a:lnTo>
                <a:lnTo>
                  <a:pt x="25894" y="12947"/>
                </a:lnTo>
                <a:lnTo>
                  <a:pt x="15983" y="9912"/>
                </a:lnTo>
                <a:lnTo>
                  <a:pt x="129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B27CE579-BD06-6D74-531F-9CCDAF8262AC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3632468" y="2766506"/>
            <a:ext cx="2496326" cy="365700"/>
          </a:xfrm>
        </p:spPr>
        <p:txBody>
          <a:bodyPr/>
          <a:lstStyle/>
          <a:p>
            <a:r>
              <a:rPr lang="fr-FR" sz="1400" dirty="0"/>
              <a:t>FORMATION  COMMUNE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BB3AB03C-E3D7-B8DE-9445-1E6AF351BBE1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287250" y="3185318"/>
            <a:ext cx="3252219" cy="1172637"/>
          </a:xfrm>
        </p:spPr>
        <p:txBody>
          <a:bodyPr/>
          <a:lstStyle/>
          <a:p>
            <a:pPr algn="l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Répondre aux besoins</a:t>
            </a:r>
          </a:p>
          <a:p>
            <a:pPr algn="l"/>
            <a:r>
              <a:rPr lang="fr-FR" sz="14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Renforcer l’interconnaissance</a:t>
            </a:r>
          </a:p>
          <a:p>
            <a:pPr>
              <a:buFontTx/>
              <a:buChar char="-"/>
            </a:pPr>
            <a:endParaRPr lang="fr-FR" dirty="0"/>
          </a:p>
        </p:txBody>
      </p:sp>
      <p:sp>
        <p:nvSpPr>
          <p:cNvPr id="11" name="Sous-titre 9">
            <a:extLst>
              <a:ext uri="{FF2B5EF4-FFF2-40B4-BE49-F238E27FC236}">
                <a16:creationId xmlns:a16="http://schemas.microsoft.com/office/drawing/2014/main" id="{4803248F-51CA-E6EA-475D-6353B869669E}"/>
              </a:ext>
            </a:extLst>
          </p:cNvPr>
          <p:cNvSpPr txBox="1">
            <a:spLocks/>
          </p:cNvSpPr>
          <p:nvPr/>
        </p:nvSpPr>
        <p:spPr>
          <a:xfrm>
            <a:off x="6382996" y="3527291"/>
            <a:ext cx="2611067" cy="69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127000" indent="0" algn="l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OUTIL ET TEMPS REFLEXIF</a:t>
            </a:r>
          </a:p>
          <a:p>
            <a:pPr marL="127000" indent="0" algn="l"/>
            <a:r>
              <a:rPr lang="fr-FR" sz="1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besoins de chacun fonctionnement du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ollectif</a:t>
            </a:r>
            <a:endParaRPr lang="fr-FR" sz="12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marL="127000" indent="0"/>
            <a:endParaRPr lang="fr-FR" dirty="0">
              <a:latin typeface="Arial Black" panose="020B0A04020102020204" pitchFamily="34" charset="0"/>
            </a:endParaRPr>
          </a:p>
        </p:txBody>
      </p:sp>
      <p:sp>
        <p:nvSpPr>
          <p:cNvPr id="12" name="Sous-titre 9">
            <a:extLst>
              <a:ext uri="{FF2B5EF4-FFF2-40B4-BE49-F238E27FC236}">
                <a16:creationId xmlns:a16="http://schemas.microsoft.com/office/drawing/2014/main" id="{29938F77-9A36-92DA-28E2-BB0F61544520}"/>
              </a:ext>
            </a:extLst>
          </p:cNvPr>
          <p:cNvSpPr txBox="1">
            <a:spLocks/>
          </p:cNvSpPr>
          <p:nvPr/>
        </p:nvSpPr>
        <p:spPr>
          <a:xfrm>
            <a:off x="6243863" y="4361318"/>
            <a:ext cx="2847167" cy="69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127000" indent="0" algn="l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     </a:t>
            </a:r>
            <a:r>
              <a:rPr lang="fr-FR" sz="1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D8F35D5-5EF8-6625-21BF-C2F3B0B65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676" y="1582017"/>
            <a:ext cx="1386312" cy="92420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CFA43DB-BD19-616B-F28E-00B60A042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4122" y="1637526"/>
            <a:ext cx="1098635" cy="7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0" grpId="0"/>
      <p:bldP spid="2651" grpId="0" build="p"/>
      <p:bldP spid="2652" grpId="0"/>
      <p:bldP spid="2655" grpId="0" animBg="1"/>
      <p:bldP spid="2656" grpId="0" animBg="1"/>
      <p:bldP spid="2657" grpId="0" animBg="1"/>
      <p:bldP spid="8" grpId="0"/>
      <p:bldP spid="10" grpId="0" uiExpand="1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BE23A4-A2A9-32B4-7B86-926C11AF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39" y="1129498"/>
            <a:ext cx="5067600" cy="841800"/>
          </a:xfrm>
        </p:spPr>
        <p:txBody>
          <a:bodyPr/>
          <a:lstStyle/>
          <a:p>
            <a:r>
              <a:rPr lang="fr-FR" dirty="0"/>
              <a:t>Merci !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F408F6E6-4C12-C836-ED76-0481896946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JJ</a:t>
            </a:r>
          </a:p>
        </p:txBody>
      </p:sp>
      <p:grpSp>
        <p:nvGrpSpPr>
          <p:cNvPr id="5" name="Google Shape;5680;p70">
            <a:extLst>
              <a:ext uri="{FF2B5EF4-FFF2-40B4-BE49-F238E27FC236}">
                <a16:creationId xmlns:a16="http://schemas.microsoft.com/office/drawing/2014/main" id="{7E0C3E14-7686-B73A-ABA0-455A23ACB54F}"/>
              </a:ext>
            </a:extLst>
          </p:cNvPr>
          <p:cNvGrpSpPr/>
          <p:nvPr/>
        </p:nvGrpSpPr>
        <p:grpSpPr>
          <a:xfrm>
            <a:off x="5410202" y="1081573"/>
            <a:ext cx="3269100" cy="3528925"/>
            <a:chOff x="5009626" y="1104818"/>
            <a:chExt cx="3269100" cy="3528925"/>
          </a:xfrm>
        </p:grpSpPr>
        <p:sp>
          <p:nvSpPr>
            <p:cNvPr id="6" name="Google Shape;5681;p70">
              <a:extLst>
                <a:ext uri="{FF2B5EF4-FFF2-40B4-BE49-F238E27FC236}">
                  <a16:creationId xmlns:a16="http://schemas.microsoft.com/office/drawing/2014/main" id="{97C5B5AB-406B-3353-F291-DAE76CF49A38}"/>
                </a:ext>
              </a:extLst>
            </p:cNvPr>
            <p:cNvSpPr/>
            <p:nvPr/>
          </p:nvSpPr>
          <p:spPr>
            <a:xfrm>
              <a:off x="5009626" y="4399443"/>
              <a:ext cx="32691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" name="Google Shape;5682;p70">
              <a:extLst>
                <a:ext uri="{FF2B5EF4-FFF2-40B4-BE49-F238E27FC236}">
                  <a16:creationId xmlns:a16="http://schemas.microsoft.com/office/drawing/2014/main" id="{4CD56A12-C027-8A3C-9765-EC2F5A93AF9B}"/>
                </a:ext>
              </a:extLst>
            </p:cNvPr>
            <p:cNvGrpSpPr/>
            <p:nvPr/>
          </p:nvGrpSpPr>
          <p:grpSpPr>
            <a:xfrm>
              <a:off x="5043000" y="1104818"/>
              <a:ext cx="3226879" cy="3439633"/>
              <a:chOff x="5043000" y="1104818"/>
              <a:chExt cx="3226879" cy="3439633"/>
            </a:xfrm>
          </p:grpSpPr>
          <p:sp>
            <p:nvSpPr>
              <p:cNvPr id="8" name="Google Shape;5683;p70">
                <a:extLst>
                  <a:ext uri="{FF2B5EF4-FFF2-40B4-BE49-F238E27FC236}">
                    <a16:creationId xmlns:a16="http://schemas.microsoft.com/office/drawing/2014/main" id="{4D81121B-8F6B-4DCB-2B85-075402020998}"/>
                  </a:ext>
                </a:extLst>
              </p:cNvPr>
              <p:cNvSpPr/>
              <p:nvPr/>
            </p:nvSpPr>
            <p:spPr>
              <a:xfrm>
                <a:off x="7514305" y="3735463"/>
                <a:ext cx="83979" cy="298917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18210" extrusionOk="0">
                    <a:moveTo>
                      <a:pt x="1" y="0"/>
                    </a:moveTo>
                    <a:lnTo>
                      <a:pt x="1" y="17721"/>
                    </a:lnTo>
                    <a:lnTo>
                      <a:pt x="1" y="17818"/>
                    </a:lnTo>
                    <a:lnTo>
                      <a:pt x="34" y="17916"/>
                    </a:lnTo>
                    <a:lnTo>
                      <a:pt x="131" y="18079"/>
                    </a:lnTo>
                    <a:lnTo>
                      <a:pt x="294" y="18177"/>
                    </a:lnTo>
                    <a:lnTo>
                      <a:pt x="392" y="18209"/>
                    </a:lnTo>
                    <a:lnTo>
                      <a:pt x="4724" y="18209"/>
                    </a:lnTo>
                    <a:lnTo>
                      <a:pt x="4822" y="18177"/>
                    </a:lnTo>
                    <a:lnTo>
                      <a:pt x="4952" y="18079"/>
                    </a:lnTo>
                    <a:lnTo>
                      <a:pt x="5083" y="17916"/>
                    </a:lnTo>
                    <a:lnTo>
                      <a:pt x="5115" y="17818"/>
                    </a:lnTo>
                    <a:lnTo>
                      <a:pt x="5115" y="17721"/>
                    </a:lnTo>
                    <a:lnTo>
                      <a:pt x="5115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5684;p70">
                <a:extLst>
                  <a:ext uri="{FF2B5EF4-FFF2-40B4-BE49-F238E27FC236}">
                    <a16:creationId xmlns:a16="http://schemas.microsoft.com/office/drawing/2014/main" id="{D2558027-F0CA-D042-6DEE-F0AF164B43ED}"/>
                  </a:ext>
                </a:extLst>
              </p:cNvPr>
              <p:cNvSpPr/>
              <p:nvPr/>
            </p:nvSpPr>
            <p:spPr>
              <a:xfrm>
                <a:off x="7307927" y="3665948"/>
                <a:ext cx="497818" cy="763035"/>
              </a:xfrm>
              <a:custGeom>
                <a:avLst/>
                <a:gdLst/>
                <a:ahLst/>
                <a:cxnLst/>
                <a:rect l="l" t="t" r="r" b="b"/>
                <a:pathLst>
                  <a:path w="30327" h="46484" extrusionOk="0">
                    <a:moveTo>
                      <a:pt x="13747" y="1"/>
                    </a:moveTo>
                    <a:lnTo>
                      <a:pt x="13747" y="41891"/>
                    </a:lnTo>
                    <a:lnTo>
                      <a:pt x="1336" y="41891"/>
                    </a:lnTo>
                    <a:lnTo>
                      <a:pt x="1075" y="41924"/>
                    </a:lnTo>
                    <a:lnTo>
                      <a:pt x="815" y="42021"/>
                    </a:lnTo>
                    <a:lnTo>
                      <a:pt x="587" y="42119"/>
                    </a:lnTo>
                    <a:lnTo>
                      <a:pt x="391" y="42282"/>
                    </a:lnTo>
                    <a:lnTo>
                      <a:pt x="228" y="42477"/>
                    </a:lnTo>
                    <a:lnTo>
                      <a:pt x="98" y="42705"/>
                    </a:lnTo>
                    <a:lnTo>
                      <a:pt x="33" y="42966"/>
                    </a:lnTo>
                    <a:lnTo>
                      <a:pt x="0" y="43227"/>
                    </a:lnTo>
                    <a:lnTo>
                      <a:pt x="0" y="46484"/>
                    </a:lnTo>
                    <a:lnTo>
                      <a:pt x="2346" y="46484"/>
                    </a:lnTo>
                    <a:lnTo>
                      <a:pt x="2346" y="45018"/>
                    </a:lnTo>
                    <a:lnTo>
                      <a:pt x="2378" y="44855"/>
                    </a:lnTo>
                    <a:lnTo>
                      <a:pt x="2411" y="44725"/>
                    </a:lnTo>
                    <a:lnTo>
                      <a:pt x="2476" y="44595"/>
                    </a:lnTo>
                    <a:lnTo>
                      <a:pt x="2574" y="44464"/>
                    </a:lnTo>
                    <a:lnTo>
                      <a:pt x="2704" y="44399"/>
                    </a:lnTo>
                    <a:lnTo>
                      <a:pt x="2802" y="44334"/>
                    </a:lnTo>
                    <a:lnTo>
                      <a:pt x="2965" y="44269"/>
                    </a:lnTo>
                    <a:lnTo>
                      <a:pt x="13258" y="44269"/>
                    </a:lnTo>
                    <a:lnTo>
                      <a:pt x="13356" y="44302"/>
                    </a:lnTo>
                    <a:lnTo>
                      <a:pt x="13486" y="44367"/>
                    </a:lnTo>
                    <a:lnTo>
                      <a:pt x="13584" y="44432"/>
                    </a:lnTo>
                    <a:lnTo>
                      <a:pt x="13649" y="44530"/>
                    </a:lnTo>
                    <a:lnTo>
                      <a:pt x="13714" y="44660"/>
                    </a:lnTo>
                    <a:lnTo>
                      <a:pt x="13747" y="44758"/>
                    </a:lnTo>
                    <a:lnTo>
                      <a:pt x="13747" y="44888"/>
                    </a:lnTo>
                    <a:lnTo>
                      <a:pt x="13747" y="46484"/>
                    </a:lnTo>
                    <a:lnTo>
                      <a:pt x="16483" y="46484"/>
                    </a:lnTo>
                    <a:lnTo>
                      <a:pt x="16483" y="44888"/>
                    </a:lnTo>
                    <a:lnTo>
                      <a:pt x="16515" y="44758"/>
                    </a:lnTo>
                    <a:lnTo>
                      <a:pt x="16548" y="44660"/>
                    </a:lnTo>
                    <a:lnTo>
                      <a:pt x="16613" y="44530"/>
                    </a:lnTo>
                    <a:lnTo>
                      <a:pt x="16678" y="44432"/>
                    </a:lnTo>
                    <a:lnTo>
                      <a:pt x="16776" y="44367"/>
                    </a:lnTo>
                    <a:lnTo>
                      <a:pt x="16874" y="44302"/>
                    </a:lnTo>
                    <a:lnTo>
                      <a:pt x="17004" y="44269"/>
                    </a:lnTo>
                    <a:lnTo>
                      <a:pt x="27363" y="44269"/>
                    </a:lnTo>
                    <a:lnTo>
                      <a:pt x="27493" y="44334"/>
                    </a:lnTo>
                    <a:lnTo>
                      <a:pt x="27623" y="44399"/>
                    </a:lnTo>
                    <a:lnTo>
                      <a:pt x="27754" y="44464"/>
                    </a:lnTo>
                    <a:lnTo>
                      <a:pt x="27851" y="44595"/>
                    </a:lnTo>
                    <a:lnTo>
                      <a:pt x="27916" y="44725"/>
                    </a:lnTo>
                    <a:lnTo>
                      <a:pt x="27949" y="44855"/>
                    </a:lnTo>
                    <a:lnTo>
                      <a:pt x="27949" y="45018"/>
                    </a:lnTo>
                    <a:lnTo>
                      <a:pt x="27949" y="46484"/>
                    </a:lnTo>
                    <a:lnTo>
                      <a:pt x="30327" y="46484"/>
                    </a:lnTo>
                    <a:lnTo>
                      <a:pt x="30327" y="43227"/>
                    </a:lnTo>
                    <a:lnTo>
                      <a:pt x="30294" y="42966"/>
                    </a:lnTo>
                    <a:lnTo>
                      <a:pt x="30229" y="42705"/>
                    </a:lnTo>
                    <a:lnTo>
                      <a:pt x="30099" y="42477"/>
                    </a:lnTo>
                    <a:lnTo>
                      <a:pt x="29936" y="42282"/>
                    </a:lnTo>
                    <a:lnTo>
                      <a:pt x="29741" y="42119"/>
                    </a:lnTo>
                    <a:lnTo>
                      <a:pt x="29513" y="42021"/>
                    </a:lnTo>
                    <a:lnTo>
                      <a:pt x="29252" y="41924"/>
                    </a:lnTo>
                    <a:lnTo>
                      <a:pt x="28991" y="41891"/>
                    </a:lnTo>
                    <a:lnTo>
                      <a:pt x="16483" y="41891"/>
                    </a:lnTo>
                    <a:lnTo>
                      <a:pt x="16483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5685;p70">
                <a:extLst>
                  <a:ext uri="{FF2B5EF4-FFF2-40B4-BE49-F238E27FC236}">
                    <a16:creationId xmlns:a16="http://schemas.microsoft.com/office/drawing/2014/main" id="{DADBA40E-B5E4-102C-405B-155110B73D11}"/>
                  </a:ext>
                </a:extLst>
              </p:cNvPr>
              <p:cNvSpPr/>
              <p:nvPr/>
            </p:nvSpPr>
            <p:spPr>
              <a:xfrm>
                <a:off x="7270502" y="4405956"/>
                <a:ext cx="114971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7004" h="7004" extrusionOk="0">
                    <a:moveTo>
                      <a:pt x="3127" y="0"/>
                    </a:moveTo>
                    <a:lnTo>
                      <a:pt x="2802" y="65"/>
                    </a:lnTo>
                    <a:lnTo>
                      <a:pt x="2443" y="163"/>
                    </a:lnTo>
                    <a:lnTo>
                      <a:pt x="2117" y="261"/>
                    </a:lnTo>
                    <a:lnTo>
                      <a:pt x="1824" y="424"/>
                    </a:lnTo>
                    <a:lnTo>
                      <a:pt x="1531" y="587"/>
                    </a:lnTo>
                    <a:lnTo>
                      <a:pt x="1271" y="782"/>
                    </a:lnTo>
                    <a:lnTo>
                      <a:pt x="1010" y="1010"/>
                    </a:lnTo>
                    <a:lnTo>
                      <a:pt x="782" y="1271"/>
                    </a:lnTo>
                    <a:lnTo>
                      <a:pt x="586" y="1531"/>
                    </a:lnTo>
                    <a:lnTo>
                      <a:pt x="424" y="1824"/>
                    </a:lnTo>
                    <a:lnTo>
                      <a:pt x="261" y="2118"/>
                    </a:lnTo>
                    <a:lnTo>
                      <a:pt x="130" y="2443"/>
                    </a:lnTo>
                    <a:lnTo>
                      <a:pt x="65" y="2802"/>
                    </a:lnTo>
                    <a:lnTo>
                      <a:pt x="0" y="3127"/>
                    </a:lnTo>
                    <a:lnTo>
                      <a:pt x="0" y="3486"/>
                    </a:lnTo>
                    <a:lnTo>
                      <a:pt x="0" y="3844"/>
                    </a:lnTo>
                    <a:lnTo>
                      <a:pt x="65" y="4202"/>
                    </a:lnTo>
                    <a:lnTo>
                      <a:pt x="130" y="4528"/>
                    </a:lnTo>
                    <a:lnTo>
                      <a:pt x="261" y="4854"/>
                    </a:lnTo>
                    <a:lnTo>
                      <a:pt x="424" y="5180"/>
                    </a:lnTo>
                    <a:lnTo>
                      <a:pt x="586" y="5473"/>
                    </a:lnTo>
                    <a:lnTo>
                      <a:pt x="782" y="5733"/>
                    </a:lnTo>
                    <a:lnTo>
                      <a:pt x="1010" y="5994"/>
                    </a:lnTo>
                    <a:lnTo>
                      <a:pt x="1271" y="6222"/>
                    </a:lnTo>
                    <a:lnTo>
                      <a:pt x="1531" y="6417"/>
                    </a:lnTo>
                    <a:lnTo>
                      <a:pt x="1824" y="6580"/>
                    </a:lnTo>
                    <a:lnTo>
                      <a:pt x="2117" y="6743"/>
                    </a:lnTo>
                    <a:lnTo>
                      <a:pt x="2443" y="6841"/>
                    </a:lnTo>
                    <a:lnTo>
                      <a:pt x="2802" y="6939"/>
                    </a:lnTo>
                    <a:lnTo>
                      <a:pt x="3127" y="7004"/>
                    </a:lnTo>
                    <a:lnTo>
                      <a:pt x="3844" y="7004"/>
                    </a:lnTo>
                    <a:lnTo>
                      <a:pt x="4202" y="6939"/>
                    </a:lnTo>
                    <a:lnTo>
                      <a:pt x="4528" y="6841"/>
                    </a:lnTo>
                    <a:lnTo>
                      <a:pt x="4854" y="6743"/>
                    </a:lnTo>
                    <a:lnTo>
                      <a:pt x="5179" y="6580"/>
                    </a:lnTo>
                    <a:lnTo>
                      <a:pt x="5440" y="6417"/>
                    </a:lnTo>
                    <a:lnTo>
                      <a:pt x="5733" y="6222"/>
                    </a:lnTo>
                    <a:lnTo>
                      <a:pt x="5961" y="5994"/>
                    </a:lnTo>
                    <a:lnTo>
                      <a:pt x="6189" y="5733"/>
                    </a:lnTo>
                    <a:lnTo>
                      <a:pt x="6417" y="5473"/>
                    </a:lnTo>
                    <a:lnTo>
                      <a:pt x="6580" y="5180"/>
                    </a:lnTo>
                    <a:lnTo>
                      <a:pt x="6710" y="4854"/>
                    </a:lnTo>
                    <a:lnTo>
                      <a:pt x="6841" y="4528"/>
                    </a:lnTo>
                    <a:lnTo>
                      <a:pt x="6938" y="4202"/>
                    </a:lnTo>
                    <a:lnTo>
                      <a:pt x="6971" y="3844"/>
                    </a:lnTo>
                    <a:lnTo>
                      <a:pt x="7004" y="3486"/>
                    </a:lnTo>
                    <a:lnTo>
                      <a:pt x="6971" y="3127"/>
                    </a:lnTo>
                    <a:lnTo>
                      <a:pt x="6938" y="2802"/>
                    </a:lnTo>
                    <a:lnTo>
                      <a:pt x="6841" y="2443"/>
                    </a:lnTo>
                    <a:lnTo>
                      <a:pt x="6710" y="2118"/>
                    </a:lnTo>
                    <a:lnTo>
                      <a:pt x="6580" y="1824"/>
                    </a:lnTo>
                    <a:lnTo>
                      <a:pt x="6417" y="1531"/>
                    </a:lnTo>
                    <a:lnTo>
                      <a:pt x="6189" y="1271"/>
                    </a:lnTo>
                    <a:lnTo>
                      <a:pt x="5961" y="1010"/>
                    </a:lnTo>
                    <a:lnTo>
                      <a:pt x="5733" y="782"/>
                    </a:lnTo>
                    <a:lnTo>
                      <a:pt x="5440" y="587"/>
                    </a:lnTo>
                    <a:lnTo>
                      <a:pt x="5179" y="424"/>
                    </a:lnTo>
                    <a:lnTo>
                      <a:pt x="4854" y="261"/>
                    </a:lnTo>
                    <a:lnTo>
                      <a:pt x="4528" y="163"/>
                    </a:lnTo>
                    <a:lnTo>
                      <a:pt x="4202" y="65"/>
                    </a:lnTo>
                    <a:lnTo>
                      <a:pt x="3844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5686;p70">
                <a:extLst>
                  <a:ext uri="{FF2B5EF4-FFF2-40B4-BE49-F238E27FC236}">
                    <a16:creationId xmlns:a16="http://schemas.microsoft.com/office/drawing/2014/main" id="{C9E0DD2D-5E65-60F4-AA16-C1E8F1A492E8}"/>
                  </a:ext>
                </a:extLst>
              </p:cNvPr>
              <p:cNvSpPr/>
              <p:nvPr/>
            </p:nvSpPr>
            <p:spPr>
              <a:xfrm>
                <a:off x="7295091" y="4430545"/>
                <a:ext cx="65791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4008" extrusionOk="0">
                    <a:moveTo>
                      <a:pt x="1792" y="1"/>
                    </a:moveTo>
                    <a:lnTo>
                      <a:pt x="1597" y="33"/>
                    </a:lnTo>
                    <a:lnTo>
                      <a:pt x="1401" y="98"/>
                    </a:lnTo>
                    <a:lnTo>
                      <a:pt x="1206" y="164"/>
                    </a:lnTo>
                    <a:lnTo>
                      <a:pt x="880" y="326"/>
                    </a:lnTo>
                    <a:lnTo>
                      <a:pt x="587" y="587"/>
                    </a:lnTo>
                    <a:lnTo>
                      <a:pt x="326" y="880"/>
                    </a:lnTo>
                    <a:lnTo>
                      <a:pt x="131" y="1206"/>
                    </a:lnTo>
                    <a:lnTo>
                      <a:pt x="66" y="1401"/>
                    </a:lnTo>
                    <a:lnTo>
                      <a:pt x="33" y="1597"/>
                    </a:lnTo>
                    <a:lnTo>
                      <a:pt x="1" y="1792"/>
                    </a:lnTo>
                    <a:lnTo>
                      <a:pt x="1" y="1988"/>
                    </a:lnTo>
                    <a:lnTo>
                      <a:pt x="1" y="2216"/>
                    </a:lnTo>
                    <a:lnTo>
                      <a:pt x="33" y="2411"/>
                    </a:lnTo>
                    <a:lnTo>
                      <a:pt x="66" y="2607"/>
                    </a:lnTo>
                    <a:lnTo>
                      <a:pt x="131" y="2770"/>
                    </a:lnTo>
                    <a:lnTo>
                      <a:pt x="326" y="3128"/>
                    </a:lnTo>
                    <a:lnTo>
                      <a:pt x="587" y="3421"/>
                    </a:lnTo>
                    <a:lnTo>
                      <a:pt x="880" y="3682"/>
                    </a:lnTo>
                    <a:lnTo>
                      <a:pt x="1206" y="3844"/>
                    </a:lnTo>
                    <a:lnTo>
                      <a:pt x="1401" y="3910"/>
                    </a:lnTo>
                    <a:lnTo>
                      <a:pt x="1597" y="3975"/>
                    </a:lnTo>
                    <a:lnTo>
                      <a:pt x="1792" y="4007"/>
                    </a:lnTo>
                    <a:lnTo>
                      <a:pt x="2216" y="4007"/>
                    </a:lnTo>
                    <a:lnTo>
                      <a:pt x="2411" y="3975"/>
                    </a:lnTo>
                    <a:lnTo>
                      <a:pt x="2606" y="3910"/>
                    </a:lnTo>
                    <a:lnTo>
                      <a:pt x="2769" y="3844"/>
                    </a:lnTo>
                    <a:lnTo>
                      <a:pt x="3128" y="3682"/>
                    </a:lnTo>
                    <a:lnTo>
                      <a:pt x="3421" y="3421"/>
                    </a:lnTo>
                    <a:lnTo>
                      <a:pt x="3649" y="3128"/>
                    </a:lnTo>
                    <a:lnTo>
                      <a:pt x="3844" y="2770"/>
                    </a:lnTo>
                    <a:lnTo>
                      <a:pt x="3909" y="2607"/>
                    </a:lnTo>
                    <a:lnTo>
                      <a:pt x="3975" y="2411"/>
                    </a:lnTo>
                    <a:lnTo>
                      <a:pt x="4007" y="2216"/>
                    </a:lnTo>
                    <a:lnTo>
                      <a:pt x="4007" y="1988"/>
                    </a:lnTo>
                    <a:lnTo>
                      <a:pt x="4007" y="1792"/>
                    </a:lnTo>
                    <a:lnTo>
                      <a:pt x="3975" y="1597"/>
                    </a:lnTo>
                    <a:lnTo>
                      <a:pt x="3909" y="1401"/>
                    </a:lnTo>
                    <a:lnTo>
                      <a:pt x="3844" y="1206"/>
                    </a:lnTo>
                    <a:lnTo>
                      <a:pt x="3649" y="880"/>
                    </a:lnTo>
                    <a:lnTo>
                      <a:pt x="3421" y="587"/>
                    </a:lnTo>
                    <a:lnTo>
                      <a:pt x="3128" y="326"/>
                    </a:lnTo>
                    <a:lnTo>
                      <a:pt x="2769" y="164"/>
                    </a:lnTo>
                    <a:lnTo>
                      <a:pt x="2606" y="98"/>
                    </a:lnTo>
                    <a:lnTo>
                      <a:pt x="2411" y="33"/>
                    </a:lnTo>
                    <a:lnTo>
                      <a:pt x="221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5687;p70">
                <a:extLst>
                  <a:ext uri="{FF2B5EF4-FFF2-40B4-BE49-F238E27FC236}">
                    <a16:creationId xmlns:a16="http://schemas.microsoft.com/office/drawing/2014/main" id="{D6D36298-042D-5674-67AE-EE788065AC21}"/>
                  </a:ext>
                </a:extLst>
              </p:cNvPr>
              <p:cNvSpPr/>
              <p:nvPr/>
            </p:nvSpPr>
            <p:spPr>
              <a:xfrm>
                <a:off x="7499335" y="4405956"/>
                <a:ext cx="114987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7004" extrusionOk="0">
                    <a:moveTo>
                      <a:pt x="3128" y="0"/>
                    </a:moveTo>
                    <a:lnTo>
                      <a:pt x="2802" y="65"/>
                    </a:lnTo>
                    <a:lnTo>
                      <a:pt x="2444" y="163"/>
                    </a:lnTo>
                    <a:lnTo>
                      <a:pt x="2151" y="261"/>
                    </a:lnTo>
                    <a:lnTo>
                      <a:pt x="1825" y="424"/>
                    </a:lnTo>
                    <a:lnTo>
                      <a:pt x="1532" y="587"/>
                    </a:lnTo>
                    <a:lnTo>
                      <a:pt x="1271" y="782"/>
                    </a:lnTo>
                    <a:lnTo>
                      <a:pt x="1011" y="1010"/>
                    </a:lnTo>
                    <a:lnTo>
                      <a:pt x="783" y="1271"/>
                    </a:lnTo>
                    <a:lnTo>
                      <a:pt x="587" y="1531"/>
                    </a:lnTo>
                    <a:lnTo>
                      <a:pt x="424" y="1824"/>
                    </a:lnTo>
                    <a:lnTo>
                      <a:pt x="261" y="2118"/>
                    </a:lnTo>
                    <a:lnTo>
                      <a:pt x="164" y="2443"/>
                    </a:lnTo>
                    <a:lnTo>
                      <a:pt x="66" y="2802"/>
                    </a:lnTo>
                    <a:lnTo>
                      <a:pt x="1" y="3127"/>
                    </a:lnTo>
                    <a:lnTo>
                      <a:pt x="1" y="3486"/>
                    </a:lnTo>
                    <a:lnTo>
                      <a:pt x="1" y="3844"/>
                    </a:lnTo>
                    <a:lnTo>
                      <a:pt x="66" y="4202"/>
                    </a:lnTo>
                    <a:lnTo>
                      <a:pt x="164" y="4528"/>
                    </a:lnTo>
                    <a:lnTo>
                      <a:pt x="261" y="4854"/>
                    </a:lnTo>
                    <a:lnTo>
                      <a:pt x="424" y="5180"/>
                    </a:lnTo>
                    <a:lnTo>
                      <a:pt x="587" y="5473"/>
                    </a:lnTo>
                    <a:lnTo>
                      <a:pt x="783" y="5733"/>
                    </a:lnTo>
                    <a:lnTo>
                      <a:pt x="1011" y="5994"/>
                    </a:lnTo>
                    <a:lnTo>
                      <a:pt x="1271" y="6222"/>
                    </a:lnTo>
                    <a:lnTo>
                      <a:pt x="1532" y="6417"/>
                    </a:lnTo>
                    <a:lnTo>
                      <a:pt x="1825" y="6580"/>
                    </a:lnTo>
                    <a:lnTo>
                      <a:pt x="2151" y="6743"/>
                    </a:lnTo>
                    <a:lnTo>
                      <a:pt x="2444" y="6841"/>
                    </a:lnTo>
                    <a:lnTo>
                      <a:pt x="2802" y="6939"/>
                    </a:lnTo>
                    <a:lnTo>
                      <a:pt x="3128" y="7004"/>
                    </a:lnTo>
                    <a:lnTo>
                      <a:pt x="3845" y="7004"/>
                    </a:lnTo>
                    <a:lnTo>
                      <a:pt x="4203" y="6939"/>
                    </a:lnTo>
                    <a:lnTo>
                      <a:pt x="4529" y="6841"/>
                    </a:lnTo>
                    <a:lnTo>
                      <a:pt x="4854" y="6743"/>
                    </a:lnTo>
                    <a:lnTo>
                      <a:pt x="5180" y="6580"/>
                    </a:lnTo>
                    <a:lnTo>
                      <a:pt x="5473" y="6417"/>
                    </a:lnTo>
                    <a:lnTo>
                      <a:pt x="5734" y="6222"/>
                    </a:lnTo>
                    <a:lnTo>
                      <a:pt x="5995" y="5994"/>
                    </a:lnTo>
                    <a:lnTo>
                      <a:pt x="6223" y="5733"/>
                    </a:lnTo>
                    <a:lnTo>
                      <a:pt x="6418" y="5473"/>
                    </a:lnTo>
                    <a:lnTo>
                      <a:pt x="6581" y="5180"/>
                    </a:lnTo>
                    <a:lnTo>
                      <a:pt x="6744" y="4854"/>
                    </a:lnTo>
                    <a:lnTo>
                      <a:pt x="6841" y="4528"/>
                    </a:lnTo>
                    <a:lnTo>
                      <a:pt x="6939" y="4202"/>
                    </a:lnTo>
                    <a:lnTo>
                      <a:pt x="7004" y="3844"/>
                    </a:lnTo>
                    <a:lnTo>
                      <a:pt x="7004" y="3486"/>
                    </a:lnTo>
                    <a:lnTo>
                      <a:pt x="7004" y="3127"/>
                    </a:lnTo>
                    <a:lnTo>
                      <a:pt x="6939" y="2802"/>
                    </a:lnTo>
                    <a:lnTo>
                      <a:pt x="6841" y="2443"/>
                    </a:lnTo>
                    <a:lnTo>
                      <a:pt x="6744" y="2118"/>
                    </a:lnTo>
                    <a:lnTo>
                      <a:pt x="6581" y="1824"/>
                    </a:lnTo>
                    <a:lnTo>
                      <a:pt x="6418" y="1531"/>
                    </a:lnTo>
                    <a:lnTo>
                      <a:pt x="6223" y="1271"/>
                    </a:lnTo>
                    <a:lnTo>
                      <a:pt x="5995" y="1010"/>
                    </a:lnTo>
                    <a:lnTo>
                      <a:pt x="5734" y="782"/>
                    </a:lnTo>
                    <a:lnTo>
                      <a:pt x="5473" y="587"/>
                    </a:lnTo>
                    <a:lnTo>
                      <a:pt x="5180" y="424"/>
                    </a:lnTo>
                    <a:lnTo>
                      <a:pt x="4854" y="261"/>
                    </a:lnTo>
                    <a:lnTo>
                      <a:pt x="4529" y="163"/>
                    </a:lnTo>
                    <a:lnTo>
                      <a:pt x="4203" y="65"/>
                    </a:lnTo>
                    <a:lnTo>
                      <a:pt x="3845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5688;p70">
                <a:extLst>
                  <a:ext uri="{FF2B5EF4-FFF2-40B4-BE49-F238E27FC236}">
                    <a16:creationId xmlns:a16="http://schemas.microsoft.com/office/drawing/2014/main" id="{02640064-B68C-A7E5-FFF0-1ECFFFEEF824}"/>
                  </a:ext>
                </a:extLst>
              </p:cNvPr>
              <p:cNvSpPr/>
              <p:nvPr/>
            </p:nvSpPr>
            <p:spPr>
              <a:xfrm>
                <a:off x="7523940" y="4430545"/>
                <a:ext cx="65775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4008" extrusionOk="0">
                    <a:moveTo>
                      <a:pt x="1792" y="1"/>
                    </a:moveTo>
                    <a:lnTo>
                      <a:pt x="1596" y="33"/>
                    </a:lnTo>
                    <a:lnTo>
                      <a:pt x="1401" y="98"/>
                    </a:lnTo>
                    <a:lnTo>
                      <a:pt x="1206" y="164"/>
                    </a:lnTo>
                    <a:lnTo>
                      <a:pt x="880" y="326"/>
                    </a:lnTo>
                    <a:lnTo>
                      <a:pt x="587" y="587"/>
                    </a:lnTo>
                    <a:lnTo>
                      <a:pt x="326" y="880"/>
                    </a:lnTo>
                    <a:lnTo>
                      <a:pt x="163" y="1206"/>
                    </a:lnTo>
                    <a:lnTo>
                      <a:pt x="98" y="1401"/>
                    </a:lnTo>
                    <a:lnTo>
                      <a:pt x="33" y="1597"/>
                    </a:lnTo>
                    <a:lnTo>
                      <a:pt x="0" y="1792"/>
                    </a:lnTo>
                    <a:lnTo>
                      <a:pt x="0" y="1988"/>
                    </a:lnTo>
                    <a:lnTo>
                      <a:pt x="0" y="2216"/>
                    </a:lnTo>
                    <a:lnTo>
                      <a:pt x="33" y="2411"/>
                    </a:lnTo>
                    <a:lnTo>
                      <a:pt x="98" y="2607"/>
                    </a:lnTo>
                    <a:lnTo>
                      <a:pt x="163" y="2770"/>
                    </a:lnTo>
                    <a:lnTo>
                      <a:pt x="326" y="3128"/>
                    </a:lnTo>
                    <a:lnTo>
                      <a:pt x="587" y="3421"/>
                    </a:lnTo>
                    <a:lnTo>
                      <a:pt x="880" y="3682"/>
                    </a:lnTo>
                    <a:lnTo>
                      <a:pt x="1206" y="3844"/>
                    </a:lnTo>
                    <a:lnTo>
                      <a:pt x="1401" y="3910"/>
                    </a:lnTo>
                    <a:lnTo>
                      <a:pt x="1596" y="3975"/>
                    </a:lnTo>
                    <a:lnTo>
                      <a:pt x="1792" y="4007"/>
                    </a:lnTo>
                    <a:lnTo>
                      <a:pt x="2215" y="4007"/>
                    </a:lnTo>
                    <a:lnTo>
                      <a:pt x="2411" y="3975"/>
                    </a:lnTo>
                    <a:lnTo>
                      <a:pt x="2606" y="3910"/>
                    </a:lnTo>
                    <a:lnTo>
                      <a:pt x="2769" y="3844"/>
                    </a:lnTo>
                    <a:lnTo>
                      <a:pt x="3127" y="3682"/>
                    </a:lnTo>
                    <a:lnTo>
                      <a:pt x="3421" y="3421"/>
                    </a:lnTo>
                    <a:lnTo>
                      <a:pt x="3681" y="3128"/>
                    </a:lnTo>
                    <a:lnTo>
                      <a:pt x="3844" y="2770"/>
                    </a:lnTo>
                    <a:lnTo>
                      <a:pt x="3909" y="2607"/>
                    </a:lnTo>
                    <a:lnTo>
                      <a:pt x="3974" y="2411"/>
                    </a:lnTo>
                    <a:lnTo>
                      <a:pt x="4007" y="2216"/>
                    </a:lnTo>
                    <a:lnTo>
                      <a:pt x="4007" y="1988"/>
                    </a:lnTo>
                    <a:lnTo>
                      <a:pt x="4007" y="1792"/>
                    </a:lnTo>
                    <a:lnTo>
                      <a:pt x="3974" y="1597"/>
                    </a:lnTo>
                    <a:lnTo>
                      <a:pt x="3909" y="1401"/>
                    </a:lnTo>
                    <a:lnTo>
                      <a:pt x="3844" y="1206"/>
                    </a:lnTo>
                    <a:lnTo>
                      <a:pt x="3681" y="880"/>
                    </a:lnTo>
                    <a:lnTo>
                      <a:pt x="3421" y="587"/>
                    </a:lnTo>
                    <a:lnTo>
                      <a:pt x="3127" y="326"/>
                    </a:lnTo>
                    <a:lnTo>
                      <a:pt x="2769" y="164"/>
                    </a:lnTo>
                    <a:lnTo>
                      <a:pt x="2606" y="98"/>
                    </a:lnTo>
                    <a:lnTo>
                      <a:pt x="2411" y="33"/>
                    </a:lnTo>
                    <a:lnTo>
                      <a:pt x="221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689;p70">
                <a:extLst>
                  <a:ext uri="{FF2B5EF4-FFF2-40B4-BE49-F238E27FC236}">
                    <a16:creationId xmlns:a16="http://schemas.microsoft.com/office/drawing/2014/main" id="{180971AE-E4D9-C190-A858-5C009D677CBD}"/>
                  </a:ext>
                </a:extLst>
              </p:cNvPr>
              <p:cNvSpPr/>
              <p:nvPr/>
            </p:nvSpPr>
            <p:spPr>
              <a:xfrm>
                <a:off x="7728727" y="4405956"/>
                <a:ext cx="115512" cy="114971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7004" extrusionOk="0">
                    <a:moveTo>
                      <a:pt x="3160" y="0"/>
                    </a:moveTo>
                    <a:lnTo>
                      <a:pt x="2802" y="65"/>
                    </a:lnTo>
                    <a:lnTo>
                      <a:pt x="2476" y="163"/>
                    </a:lnTo>
                    <a:lnTo>
                      <a:pt x="2150" y="261"/>
                    </a:lnTo>
                    <a:lnTo>
                      <a:pt x="1857" y="424"/>
                    </a:lnTo>
                    <a:lnTo>
                      <a:pt x="1564" y="587"/>
                    </a:lnTo>
                    <a:lnTo>
                      <a:pt x="1303" y="782"/>
                    </a:lnTo>
                    <a:lnTo>
                      <a:pt x="1043" y="1010"/>
                    </a:lnTo>
                    <a:lnTo>
                      <a:pt x="815" y="1271"/>
                    </a:lnTo>
                    <a:lnTo>
                      <a:pt x="619" y="1531"/>
                    </a:lnTo>
                    <a:lnTo>
                      <a:pt x="424" y="1824"/>
                    </a:lnTo>
                    <a:lnTo>
                      <a:pt x="293" y="2118"/>
                    </a:lnTo>
                    <a:lnTo>
                      <a:pt x="163" y="2443"/>
                    </a:lnTo>
                    <a:lnTo>
                      <a:pt x="98" y="2802"/>
                    </a:lnTo>
                    <a:lnTo>
                      <a:pt x="33" y="3127"/>
                    </a:lnTo>
                    <a:lnTo>
                      <a:pt x="0" y="3486"/>
                    </a:lnTo>
                    <a:lnTo>
                      <a:pt x="33" y="3844"/>
                    </a:lnTo>
                    <a:lnTo>
                      <a:pt x="98" y="4202"/>
                    </a:lnTo>
                    <a:lnTo>
                      <a:pt x="163" y="4528"/>
                    </a:lnTo>
                    <a:lnTo>
                      <a:pt x="293" y="4854"/>
                    </a:lnTo>
                    <a:lnTo>
                      <a:pt x="424" y="5180"/>
                    </a:lnTo>
                    <a:lnTo>
                      <a:pt x="619" y="5473"/>
                    </a:lnTo>
                    <a:lnTo>
                      <a:pt x="815" y="5733"/>
                    </a:lnTo>
                    <a:lnTo>
                      <a:pt x="1043" y="5994"/>
                    </a:lnTo>
                    <a:lnTo>
                      <a:pt x="1303" y="6222"/>
                    </a:lnTo>
                    <a:lnTo>
                      <a:pt x="1564" y="6417"/>
                    </a:lnTo>
                    <a:lnTo>
                      <a:pt x="1857" y="6580"/>
                    </a:lnTo>
                    <a:lnTo>
                      <a:pt x="2150" y="6743"/>
                    </a:lnTo>
                    <a:lnTo>
                      <a:pt x="2476" y="6841"/>
                    </a:lnTo>
                    <a:lnTo>
                      <a:pt x="2802" y="6939"/>
                    </a:lnTo>
                    <a:lnTo>
                      <a:pt x="3160" y="7004"/>
                    </a:lnTo>
                    <a:lnTo>
                      <a:pt x="3877" y="7004"/>
                    </a:lnTo>
                    <a:lnTo>
                      <a:pt x="4235" y="6939"/>
                    </a:lnTo>
                    <a:lnTo>
                      <a:pt x="4561" y="6841"/>
                    </a:lnTo>
                    <a:lnTo>
                      <a:pt x="4886" y="6743"/>
                    </a:lnTo>
                    <a:lnTo>
                      <a:pt x="5180" y="6580"/>
                    </a:lnTo>
                    <a:lnTo>
                      <a:pt x="5473" y="6417"/>
                    </a:lnTo>
                    <a:lnTo>
                      <a:pt x="5766" y="6222"/>
                    </a:lnTo>
                    <a:lnTo>
                      <a:pt x="5994" y="5994"/>
                    </a:lnTo>
                    <a:lnTo>
                      <a:pt x="6222" y="5733"/>
                    </a:lnTo>
                    <a:lnTo>
                      <a:pt x="6417" y="5473"/>
                    </a:lnTo>
                    <a:lnTo>
                      <a:pt x="6613" y="5180"/>
                    </a:lnTo>
                    <a:lnTo>
                      <a:pt x="6743" y="4854"/>
                    </a:lnTo>
                    <a:lnTo>
                      <a:pt x="6873" y="4528"/>
                    </a:lnTo>
                    <a:lnTo>
                      <a:pt x="6971" y="4202"/>
                    </a:lnTo>
                    <a:lnTo>
                      <a:pt x="7004" y="3844"/>
                    </a:lnTo>
                    <a:lnTo>
                      <a:pt x="7036" y="3486"/>
                    </a:lnTo>
                    <a:lnTo>
                      <a:pt x="7004" y="3127"/>
                    </a:lnTo>
                    <a:lnTo>
                      <a:pt x="6971" y="2802"/>
                    </a:lnTo>
                    <a:lnTo>
                      <a:pt x="6873" y="2443"/>
                    </a:lnTo>
                    <a:lnTo>
                      <a:pt x="6743" y="2118"/>
                    </a:lnTo>
                    <a:lnTo>
                      <a:pt x="6613" y="1824"/>
                    </a:lnTo>
                    <a:lnTo>
                      <a:pt x="6417" y="1531"/>
                    </a:lnTo>
                    <a:lnTo>
                      <a:pt x="6222" y="1271"/>
                    </a:lnTo>
                    <a:lnTo>
                      <a:pt x="5994" y="1010"/>
                    </a:lnTo>
                    <a:lnTo>
                      <a:pt x="5766" y="782"/>
                    </a:lnTo>
                    <a:lnTo>
                      <a:pt x="5473" y="587"/>
                    </a:lnTo>
                    <a:lnTo>
                      <a:pt x="5180" y="424"/>
                    </a:lnTo>
                    <a:lnTo>
                      <a:pt x="4886" y="261"/>
                    </a:lnTo>
                    <a:lnTo>
                      <a:pt x="4561" y="163"/>
                    </a:lnTo>
                    <a:lnTo>
                      <a:pt x="4235" y="65"/>
                    </a:lnTo>
                    <a:lnTo>
                      <a:pt x="3877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690;p70">
                <a:extLst>
                  <a:ext uri="{FF2B5EF4-FFF2-40B4-BE49-F238E27FC236}">
                    <a16:creationId xmlns:a16="http://schemas.microsoft.com/office/drawing/2014/main" id="{B00202FB-FBD7-4E99-EDD9-69C37F31D8B4}"/>
                  </a:ext>
                </a:extLst>
              </p:cNvPr>
              <p:cNvSpPr/>
              <p:nvPr/>
            </p:nvSpPr>
            <p:spPr>
              <a:xfrm>
                <a:off x="7753316" y="4430545"/>
                <a:ext cx="66317" cy="65791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4008" extrusionOk="0">
                    <a:moveTo>
                      <a:pt x="1825" y="1"/>
                    </a:moveTo>
                    <a:lnTo>
                      <a:pt x="1629" y="33"/>
                    </a:lnTo>
                    <a:lnTo>
                      <a:pt x="1434" y="98"/>
                    </a:lnTo>
                    <a:lnTo>
                      <a:pt x="1238" y="164"/>
                    </a:lnTo>
                    <a:lnTo>
                      <a:pt x="913" y="326"/>
                    </a:lnTo>
                    <a:lnTo>
                      <a:pt x="620" y="587"/>
                    </a:lnTo>
                    <a:lnTo>
                      <a:pt x="359" y="880"/>
                    </a:lnTo>
                    <a:lnTo>
                      <a:pt x="164" y="1206"/>
                    </a:lnTo>
                    <a:lnTo>
                      <a:pt x="98" y="1401"/>
                    </a:lnTo>
                    <a:lnTo>
                      <a:pt x="66" y="1597"/>
                    </a:lnTo>
                    <a:lnTo>
                      <a:pt x="33" y="1792"/>
                    </a:lnTo>
                    <a:lnTo>
                      <a:pt x="1" y="1988"/>
                    </a:lnTo>
                    <a:lnTo>
                      <a:pt x="33" y="2216"/>
                    </a:lnTo>
                    <a:lnTo>
                      <a:pt x="66" y="2411"/>
                    </a:lnTo>
                    <a:lnTo>
                      <a:pt x="98" y="2607"/>
                    </a:lnTo>
                    <a:lnTo>
                      <a:pt x="164" y="2770"/>
                    </a:lnTo>
                    <a:lnTo>
                      <a:pt x="359" y="3128"/>
                    </a:lnTo>
                    <a:lnTo>
                      <a:pt x="620" y="3421"/>
                    </a:lnTo>
                    <a:lnTo>
                      <a:pt x="913" y="3682"/>
                    </a:lnTo>
                    <a:lnTo>
                      <a:pt x="1238" y="3844"/>
                    </a:lnTo>
                    <a:lnTo>
                      <a:pt x="1434" y="3910"/>
                    </a:lnTo>
                    <a:lnTo>
                      <a:pt x="1629" y="3975"/>
                    </a:lnTo>
                    <a:lnTo>
                      <a:pt x="1825" y="4007"/>
                    </a:lnTo>
                    <a:lnTo>
                      <a:pt x="2216" y="4007"/>
                    </a:lnTo>
                    <a:lnTo>
                      <a:pt x="2444" y="3975"/>
                    </a:lnTo>
                    <a:lnTo>
                      <a:pt x="2607" y="3910"/>
                    </a:lnTo>
                    <a:lnTo>
                      <a:pt x="2802" y="3844"/>
                    </a:lnTo>
                    <a:lnTo>
                      <a:pt x="3160" y="3682"/>
                    </a:lnTo>
                    <a:lnTo>
                      <a:pt x="3454" y="3421"/>
                    </a:lnTo>
                    <a:lnTo>
                      <a:pt x="3682" y="3128"/>
                    </a:lnTo>
                    <a:lnTo>
                      <a:pt x="3877" y="2770"/>
                    </a:lnTo>
                    <a:lnTo>
                      <a:pt x="3942" y="2607"/>
                    </a:lnTo>
                    <a:lnTo>
                      <a:pt x="4007" y="2411"/>
                    </a:lnTo>
                    <a:lnTo>
                      <a:pt x="4040" y="2216"/>
                    </a:lnTo>
                    <a:lnTo>
                      <a:pt x="4040" y="1988"/>
                    </a:lnTo>
                    <a:lnTo>
                      <a:pt x="4040" y="1792"/>
                    </a:lnTo>
                    <a:lnTo>
                      <a:pt x="4007" y="1597"/>
                    </a:lnTo>
                    <a:lnTo>
                      <a:pt x="3942" y="1401"/>
                    </a:lnTo>
                    <a:lnTo>
                      <a:pt x="3877" y="1206"/>
                    </a:lnTo>
                    <a:lnTo>
                      <a:pt x="3682" y="880"/>
                    </a:lnTo>
                    <a:lnTo>
                      <a:pt x="3454" y="587"/>
                    </a:lnTo>
                    <a:lnTo>
                      <a:pt x="3160" y="326"/>
                    </a:lnTo>
                    <a:lnTo>
                      <a:pt x="2802" y="164"/>
                    </a:lnTo>
                    <a:lnTo>
                      <a:pt x="2607" y="98"/>
                    </a:lnTo>
                    <a:lnTo>
                      <a:pt x="2444" y="33"/>
                    </a:lnTo>
                    <a:lnTo>
                      <a:pt x="221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5691;p70">
                <a:extLst>
                  <a:ext uri="{FF2B5EF4-FFF2-40B4-BE49-F238E27FC236}">
                    <a16:creationId xmlns:a16="http://schemas.microsoft.com/office/drawing/2014/main" id="{DAA1FEC6-80B4-B080-645F-56BC9250671D}"/>
                  </a:ext>
                </a:extLst>
              </p:cNvPr>
              <p:cNvSpPr/>
              <p:nvPr/>
            </p:nvSpPr>
            <p:spPr>
              <a:xfrm>
                <a:off x="7305793" y="2590169"/>
                <a:ext cx="964086" cy="1164070"/>
              </a:xfrm>
              <a:custGeom>
                <a:avLst/>
                <a:gdLst/>
                <a:ahLst/>
                <a:cxnLst/>
                <a:rect l="l" t="t" r="r" b="b"/>
                <a:pathLst>
                  <a:path w="58732" h="70915" extrusionOk="0">
                    <a:moveTo>
                      <a:pt x="19675" y="0"/>
                    </a:moveTo>
                    <a:lnTo>
                      <a:pt x="19284" y="33"/>
                    </a:lnTo>
                    <a:lnTo>
                      <a:pt x="18893" y="65"/>
                    </a:lnTo>
                    <a:lnTo>
                      <a:pt x="18535" y="131"/>
                    </a:lnTo>
                    <a:lnTo>
                      <a:pt x="18176" y="261"/>
                    </a:lnTo>
                    <a:lnTo>
                      <a:pt x="17851" y="391"/>
                    </a:lnTo>
                    <a:lnTo>
                      <a:pt x="17525" y="554"/>
                    </a:lnTo>
                    <a:lnTo>
                      <a:pt x="17199" y="749"/>
                    </a:lnTo>
                    <a:lnTo>
                      <a:pt x="16906" y="945"/>
                    </a:lnTo>
                    <a:lnTo>
                      <a:pt x="16645" y="1173"/>
                    </a:lnTo>
                    <a:lnTo>
                      <a:pt x="16385" y="1433"/>
                    </a:lnTo>
                    <a:lnTo>
                      <a:pt x="16157" y="1727"/>
                    </a:lnTo>
                    <a:lnTo>
                      <a:pt x="15929" y="2020"/>
                    </a:lnTo>
                    <a:lnTo>
                      <a:pt x="15733" y="2346"/>
                    </a:lnTo>
                    <a:lnTo>
                      <a:pt x="15571" y="2671"/>
                    </a:lnTo>
                    <a:lnTo>
                      <a:pt x="15440" y="3030"/>
                    </a:lnTo>
                    <a:lnTo>
                      <a:pt x="15342" y="3388"/>
                    </a:lnTo>
                    <a:lnTo>
                      <a:pt x="130" y="65409"/>
                    </a:lnTo>
                    <a:lnTo>
                      <a:pt x="33" y="65930"/>
                    </a:lnTo>
                    <a:lnTo>
                      <a:pt x="0" y="66452"/>
                    </a:lnTo>
                    <a:lnTo>
                      <a:pt x="0" y="66973"/>
                    </a:lnTo>
                    <a:lnTo>
                      <a:pt x="98" y="67461"/>
                    </a:lnTo>
                    <a:lnTo>
                      <a:pt x="228" y="67950"/>
                    </a:lnTo>
                    <a:lnTo>
                      <a:pt x="424" y="68406"/>
                    </a:lnTo>
                    <a:lnTo>
                      <a:pt x="652" y="68830"/>
                    </a:lnTo>
                    <a:lnTo>
                      <a:pt x="945" y="69220"/>
                    </a:lnTo>
                    <a:lnTo>
                      <a:pt x="1270" y="69579"/>
                    </a:lnTo>
                    <a:lnTo>
                      <a:pt x="1629" y="69937"/>
                    </a:lnTo>
                    <a:lnTo>
                      <a:pt x="2020" y="70230"/>
                    </a:lnTo>
                    <a:lnTo>
                      <a:pt x="2443" y="70458"/>
                    </a:lnTo>
                    <a:lnTo>
                      <a:pt x="2899" y="70654"/>
                    </a:lnTo>
                    <a:lnTo>
                      <a:pt x="3388" y="70817"/>
                    </a:lnTo>
                    <a:lnTo>
                      <a:pt x="3909" y="70914"/>
                    </a:lnTo>
                    <a:lnTo>
                      <a:pt x="39773" y="70914"/>
                    </a:lnTo>
                    <a:lnTo>
                      <a:pt x="40131" y="70882"/>
                    </a:lnTo>
                    <a:lnTo>
                      <a:pt x="40490" y="70784"/>
                    </a:lnTo>
                    <a:lnTo>
                      <a:pt x="40848" y="70686"/>
                    </a:lnTo>
                    <a:lnTo>
                      <a:pt x="41206" y="70556"/>
                    </a:lnTo>
                    <a:lnTo>
                      <a:pt x="41532" y="70393"/>
                    </a:lnTo>
                    <a:lnTo>
                      <a:pt x="41858" y="70198"/>
                    </a:lnTo>
                    <a:lnTo>
                      <a:pt x="42151" y="69970"/>
                    </a:lnTo>
                    <a:lnTo>
                      <a:pt x="42412" y="69742"/>
                    </a:lnTo>
                    <a:lnTo>
                      <a:pt x="42672" y="69481"/>
                    </a:lnTo>
                    <a:lnTo>
                      <a:pt x="42900" y="69188"/>
                    </a:lnTo>
                    <a:lnTo>
                      <a:pt x="43128" y="68895"/>
                    </a:lnTo>
                    <a:lnTo>
                      <a:pt x="43324" y="68569"/>
                    </a:lnTo>
                    <a:lnTo>
                      <a:pt x="43487" y="68243"/>
                    </a:lnTo>
                    <a:lnTo>
                      <a:pt x="43617" y="67885"/>
                    </a:lnTo>
                    <a:lnTo>
                      <a:pt x="43715" y="67527"/>
                    </a:lnTo>
                    <a:lnTo>
                      <a:pt x="58601" y="5505"/>
                    </a:lnTo>
                    <a:lnTo>
                      <a:pt x="58699" y="4984"/>
                    </a:lnTo>
                    <a:lnTo>
                      <a:pt x="58731" y="4463"/>
                    </a:lnTo>
                    <a:lnTo>
                      <a:pt x="58699" y="3942"/>
                    </a:lnTo>
                    <a:lnTo>
                      <a:pt x="58601" y="3453"/>
                    </a:lnTo>
                    <a:lnTo>
                      <a:pt x="58471" y="2964"/>
                    </a:lnTo>
                    <a:lnTo>
                      <a:pt x="58275" y="2541"/>
                    </a:lnTo>
                    <a:lnTo>
                      <a:pt x="58047" y="2085"/>
                    </a:lnTo>
                    <a:lnTo>
                      <a:pt x="57754" y="1694"/>
                    </a:lnTo>
                    <a:lnTo>
                      <a:pt x="57461" y="1336"/>
                    </a:lnTo>
                    <a:lnTo>
                      <a:pt x="57070" y="1010"/>
                    </a:lnTo>
                    <a:lnTo>
                      <a:pt x="56679" y="717"/>
                    </a:lnTo>
                    <a:lnTo>
                      <a:pt x="56256" y="456"/>
                    </a:lnTo>
                    <a:lnTo>
                      <a:pt x="55800" y="261"/>
                    </a:lnTo>
                    <a:lnTo>
                      <a:pt x="55311" y="131"/>
                    </a:lnTo>
                    <a:lnTo>
                      <a:pt x="54790" y="33"/>
                    </a:lnTo>
                    <a:lnTo>
                      <a:pt x="54269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5692;p70">
                <a:extLst>
                  <a:ext uri="{FF2B5EF4-FFF2-40B4-BE49-F238E27FC236}">
                    <a16:creationId xmlns:a16="http://schemas.microsoft.com/office/drawing/2014/main" id="{E519B393-6733-C273-F7AC-B81311FC6B32}"/>
                  </a:ext>
                </a:extLst>
              </p:cNvPr>
              <p:cNvSpPr/>
              <p:nvPr/>
            </p:nvSpPr>
            <p:spPr>
              <a:xfrm>
                <a:off x="7242154" y="2590169"/>
                <a:ext cx="964627" cy="1164070"/>
              </a:xfrm>
              <a:custGeom>
                <a:avLst/>
                <a:gdLst/>
                <a:ahLst/>
                <a:cxnLst/>
                <a:rect l="l" t="t" r="r" b="b"/>
                <a:pathLst>
                  <a:path w="58765" h="70915" extrusionOk="0">
                    <a:moveTo>
                      <a:pt x="19708" y="0"/>
                    </a:moveTo>
                    <a:lnTo>
                      <a:pt x="19317" y="33"/>
                    </a:lnTo>
                    <a:lnTo>
                      <a:pt x="18926" y="65"/>
                    </a:lnTo>
                    <a:lnTo>
                      <a:pt x="18568" y="131"/>
                    </a:lnTo>
                    <a:lnTo>
                      <a:pt x="18210" y="261"/>
                    </a:lnTo>
                    <a:lnTo>
                      <a:pt x="17884" y="391"/>
                    </a:lnTo>
                    <a:lnTo>
                      <a:pt x="17558" y="554"/>
                    </a:lnTo>
                    <a:lnTo>
                      <a:pt x="17232" y="749"/>
                    </a:lnTo>
                    <a:lnTo>
                      <a:pt x="16939" y="945"/>
                    </a:lnTo>
                    <a:lnTo>
                      <a:pt x="16679" y="1173"/>
                    </a:lnTo>
                    <a:lnTo>
                      <a:pt x="16418" y="1433"/>
                    </a:lnTo>
                    <a:lnTo>
                      <a:pt x="16190" y="1727"/>
                    </a:lnTo>
                    <a:lnTo>
                      <a:pt x="15962" y="2020"/>
                    </a:lnTo>
                    <a:lnTo>
                      <a:pt x="15767" y="2346"/>
                    </a:lnTo>
                    <a:lnTo>
                      <a:pt x="15604" y="2671"/>
                    </a:lnTo>
                    <a:lnTo>
                      <a:pt x="15473" y="3030"/>
                    </a:lnTo>
                    <a:lnTo>
                      <a:pt x="15376" y="3388"/>
                    </a:lnTo>
                    <a:lnTo>
                      <a:pt x="131" y="65409"/>
                    </a:lnTo>
                    <a:lnTo>
                      <a:pt x="33" y="65930"/>
                    </a:lnTo>
                    <a:lnTo>
                      <a:pt x="1" y="66452"/>
                    </a:lnTo>
                    <a:lnTo>
                      <a:pt x="33" y="66973"/>
                    </a:lnTo>
                    <a:lnTo>
                      <a:pt x="131" y="67461"/>
                    </a:lnTo>
                    <a:lnTo>
                      <a:pt x="261" y="67950"/>
                    </a:lnTo>
                    <a:lnTo>
                      <a:pt x="457" y="68406"/>
                    </a:lnTo>
                    <a:lnTo>
                      <a:pt x="685" y="68830"/>
                    </a:lnTo>
                    <a:lnTo>
                      <a:pt x="978" y="69220"/>
                    </a:lnTo>
                    <a:lnTo>
                      <a:pt x="1304" y="69579"/>
                    </a:lnTo>
                    <a:lnTo>
                      <a:pt x="1662" y="69937"/>
                    </a:lnTo>
                    <a:lnTo>
                      <a:pt x="2053" y="70230"/>
                    </a:lnTo>
                    <a:lnTo>
                      <a:pt x="2476" y="70458"/>
                    </a:lnTo>
                    <a:lnTo>
                      <a:pt x="2932" y="70654"/>
                    </a:lnTo>
                    <a:lnTo>
                      <a:pt x="3421" y="70817"/>
                    </a:lnTo>
                    <a:lnTo>
                      <a:pt x="3942" y="70914"/>
                    </a:lnTo>
                    <a:lnTo>
                      <a:pt x="39806" y="70914"/>
                    </a:lnTo>
                    <a:lnTo>
                      <a:pt x="40165" y="70882"/>
                    </a:lnTo>
                    <a:lnTo>
                      <a:pt x="40523" y="70784"/>
                    </a:lnTo>
                    <a:lnTo>
                      <a:pt x="40881" y="70686"/>
                    </a:lnTo>
                    <a:lnTo>
                      <a:pt x="41240" y="70556"/>
                    </a:lnTo>
                    <a:lnTo>
                      <a:pt x="41565" y="70393"/>
                    </a:lnTo>
                    <a:lnTo>
                      <a:pt x="41859" y="70198"/>
                    </a:lnTo>
                    <a:lnTo>
                      <a:pt x="42184" y="69970"/>
                    </a:lnTo>
                    <a:lnTo>
                      <a:pt x="42445" y="69742"/>
                    </a:lnTo>
                    <a:lnTo>
                      <a:pt x="42705" y="69481"/>
                    </a:lnTo>
                    <a:lnTo>
                      <a:pt x="42934" y="69188"/>
                    </a:lnTo>
                    <a:lnTo>
                      <a:pt x="43162" y="68895"/>
                    </a:lnTo>
                    <a:lnTo>
                      <a:pt x="43357" y="68569"/>
                    </a:lnTo>
                    <a:lnTo>
                      <a:pt x="43487" y="68243"/>
                    </a:lnTo>
                    <a:lnTo>
                      <a:pt x="43650" y="67885"/>
                    </a:lnTo>
                    <a:lnTo>
                      <a:pt x="43748" y="67527"/>
                    </a:lnTo>
                    <a:lnTo>
                      <a:pt x="58634" y="5505"/>
                    </a:lnTo>
                    <a:lnTo>
                      <a:pt x="58732" y="4984"/>
                    </a:lnTo>
                    <a:lnTo>
                      <a:pt x="58765" y="4463"/>
                    </a:lnTo>
                    <a:lnTo>
                      <a:pt x="58732" y="3942"/>
                    </a:lnTo>
                    <a:lnTo>
                      <a:pt x="58634" y="3453"/>
                    </a:lnTo>
                    <a:lnTo>
                      <a:pt x="58504" y="2964"/>
                    </a:lnTo>
                    <a:lnTo>
                      <a:pt x="58309" y="2541"/>
                    </a:lnTo>
                    <a:lnTo>
                      <a:pt x="58081" y="2085"/>
                    </a:lnTo>
                    <a:lnTo>
                      <a:pt x="57787" y="1694"/>
                    </a:lnTo>
                    <a:lnTo>
                      <a:pt x="57462" y="1336"/>
                    </a:lnTo>
                    <a:lnTo>
                      <a:pt x="57103" y="1010"/>
                    </a:lnTo>
                    <a:lnTo>
                      <a:pt x="56712" y="717"/>
                    </a:lnTo>
                    <a:lnTo>
                      <a:pt x="56289" y="456"/>
                    </a:lnTo>
                    <a:lnTo>
                      <a:pt x="55833" y="261"/>
                    </a:lnTo>
                    <a:lnTo>
                      <a:pt x="55344" y="131"/>
                    </a:lnTo>
                    <a:lnTo>
                      <a:pt x="54823" y="33"/>
                    </a:lnTo>
                    <a:lnTo>
                      <a:pt x="543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693;p70">
                <a:extLst>
                  <a:ext uri="{FF2B5EF4-FFF2-40B4-BE49-F238E27FC236}">
                    <a16:creationId xmlns:a16="http://schemas.microsoft.com/office/drawing/2014/main" id="{CAC340B8-A5BF-737C-C00B-1CA0635F5055}"/>
                  </a:ext>
                </a:extLst>
              </p:cNvPr>
              <p:cNvSpPr/>
              <p:nvPr/>
            </p:nvSpPr>
            <p:spPr>
              <a:xfrm>
                <a:off x="7291890" y="2639888"/>
                <a:ext cx="865169" cy="1065153"/>
              </a:xfrm>
              <a:custGeom>
                <a:avLst/>
                <a:gdLst/>
                <a:ahLst/>
                <a:cxnLst/>
                <a:rect l="l" t="t" r="r" b="b"/>
                <a:pathLst>
                  <a:path w="52706" h="64889" extrusionOk="0">
                    <a:moveTo>
                      <a:pt x="51272" y="391"/>
                    </a:moveTo>
                    <a:lnTo>
                      <a:pt x="51435" y="424"/>
                    </a:lnTo>
                    <a:lnTo>
                      <a:pt x="51565" y="424"/>
                    </a:lnTo>
                    <a:lnTo>
                      <a:pt x="51793" y="554"/>
                    </a:lnTo>
                    <a:lnTo>
                      <a:pt x="51956" y="652"/>
                    </a:lnTo>
                    <a:lnTo>
                      <a:pt x="52086" y="782"/>
                    </a:lnTo>
                    <a:lnTo>
                      <a:pt x="52184" y="913"/>
                    </a:lnTo>
                    <a:lnTo>
                      <a:pt x="52249" y="1108"/>
                    </a:lnTo>
                    <a:lnTo>
                      <a:pt x="52314" y="1369"/>
                    </a:lnTo>
                    <a:lnTo>
                      <a:pt x="52282" y="1499"/>
                    </a:lnTo>
                    <a:lnTo>
                      <a:pt x="52282" y="1662"/>
                    </a:lnTo>
                    <a:lnTo>
                      <a:pt x="37395" y="63683"/>
                    </a:lnTo>
                    <a:lnTo>
                      <a:pt x="37330" y="63846"/>
                    </a:lnTo>
                    <a:lnTo>
                      <a:pt x="37232" y="64009"/>
                    </a:lnTo>
                    <a:lnTo>
                      <a:pt x="37135" y="64139"/>
                    </a:lnTo>
                    <a:lnTo>
                      <a:pt x="37004" y="64270"/>
                    </a:lnTo>
                    <a:lnTo>
                      <a:pt x="36874" y="64335"/>
                    </a:lnTo>
                    <a:lnTo>
                      <a:pt x="36711" y="64432"/>
                    </a:lnTo>
                    <a:lnTo>
                      <a:pt x="36548" y="64465"/>
                    </a:lnTo>
                    <a:lnTo>
                      <a:pt x="1271" y="64465"/>
                    </a:lnTo>
                    <a:lnTo>
                      <a:pt x="1140" y="64432"/>
                    </a:lnTo>
                    <a:lnTo>
                      <a:pt x="912" y="64335"/>
                    </a:lnTo>
                    <a:lnTo>
                      <a:pt x="749" y="64204"/>
                    </a:lnTo>
                    <a:lnTo>
                      <a:pt x="619" y="64074"/>
                    </a:lnTo>
                    <a:lnTo>
                      <a:pt x="554" y="63944"/>
                    </a:lnTo>
                    <a:lnTo>
                      <a:pt x="456" y="63748"/>
                    </a:lnTo>
                    <a:lnTo>
                      <a:pt x="424" y="63488"/>
                    </a:lnTo>
                    <a:lnTo>
                      <a:pt x="424" y="63357"/>
                    </a:lnTo>
                    <a:lnTo>
                      <a:pt x="456" y="63195"/>
                    </a:lnTo>
                    <a:lnTo>
                      <a:pt x="15668" y="1173"/>
                    </a:lnTo>
                    <a:lnTo>
                      <a:pt x="15733" y="1010"/>
                    </a:lnTo>
                    <a:lnTo>
                      <a:pt x="15799" y="848"/>
                    </a:lnTo>
                    <a:lnTo>
                      <a:pt x="15896" y="717"/>
                    </a:lnTo>
                    <a:lnTo>
                      <a:pt x="16027" y="620"/>
                    </a:lnTo>
                    <a:lnTo>
                      <a:pt x="16157" y="522"/>
                    </a:lnTo>
                    <a:lnTo>
                      <a:pt x="16320" y="457"/>
                    </a:lnTo>
                    <a:lnTo>
                      <a:pt x="16483" y="424"/>
                    </a:lnTo>
                    <a:lnTo>
                      <a:pt x="16678" y="391"/>
                    </a:lnTo>
                    <a:close/>
                    <a:moveTo>
                      <a:pt x="16418" y="1"/>
                    </a:moveTo>
                    <a:lnTo>
                      <a:pt x="16189" y="66"/>
                    </a:lnTo>
                    <a:lnTo>
                      <a:pt x="15961" y="163"/>
                    </a:lnTo>
                    <a:lnTo>
                      <a:pt x="15766" y="294"/>
                    </a:lnTo>
                    <a:lnTo>
                      <a:pt x="15603" y="457"/>
                    </a:lnTo>
                    <a:lnTo>
                      <a:pt x="15473" y="652"/>
                    </a:lnTo>
                    <a:lnTo>
                      <a:pt x="15343" y="848"/>
                    </a:lnTo>
                    <a:lnTo>
                      <a:pt x="15277" y="1076"/>
                    </a:lnTo>
                    <a:lnTo>
                      <a:pt x="65" y="63097"/>
                    </a:lnTo>
                    <a:lnTo>
                      <a:pt x="0" y="63325"/>
                    </a:lnTo>
                    <a:lnTo>
                      <a:pt x="0" y="63520"/>
                    </a:lnTo>
                    <a:lnTo>
                      <a:pt x="33" y="63716"/>
                    </a:lnTo>
                    <a:lnTo>
                      <a:pt x="65" y="63879"/>
                    </a:lnTo>
                    <a:lnTo>
                      <a:pt x="196" y="64139"/>
                    </a:lnTo>
                    <a:lnTo>
                      <a:pt x="326" y="64335"/>
                    </a:lnTo>
                    <a:lnTo>
                      <a:pt x="489" y="64498"/>
                    </a:lnTo>
                    <a:lnTo>
                      <a:pt x="717" y="64693"/>
                    </a:lnTo>
                    <a:lnTo>
                      <a:pt x="847" y="64758"/>
                    </a:lnTo>
                    <a:lnTo>
                      <a:pt x="1042" y="64823"/>
                    </a:lnTo>
                    <a:lnTo>
                      <a:pt x="1238" y="64856"/>
                    </a:lnTo>
                    <a:lnTo>
                      <a:pt x="1433" y="64888"/>
                    </a:lnTo>
                    <a:lnTo>
                      <a:pt x="36385" y="64888"/>
                    </a:lnTo>
                    <a:lnTo>
                      <a:pt x="36614" y="64856"/>
                    </a:lnTo>
                    <a:lnTo>
                      <a:pt x="36874" y="64791"/>
                    </a:lnTo>
                    <a:lnTo>
                      <a:pt x="37070" y="64693"/>
                    </a:lnTo>
                    <a:lnTo>
                      <a:pt x="37265" y="64563"/>
                    </a:lnTo>
                    <a:lnTo>
                      <a:pt x="37428" y="64400"/>
                    </a:lnTo>
                    <a:lnTo>
                      <a:pt x="37591" y="64237"/>
                    </a:lnTo>
                    <a:lnTo>
                      <a:pt x="37688" y="64009"/>
                    </a:lnTo>
                    <a:lnTo>
                      <a:pt x="37786" y="63781"/>
                    </a:lnTo>
                    <a:lnTo>
                      <a:pt x="52673" y="1760"/>
                    </a:lnTo>
                    <a:lnTo>
                      <a:pt x="52705" y="1532"/>
                    </a:lnTo>
                    <a:lnTo>
                      <a:pt x="52705" y="1336"/>
                    </a:lnTo>
                    <a:lnTo>
                      <a:pt x="52673" y="1173"/>
                    </a:lnTo>
                    <a:lnTo>
                      <a:pt x="52640" y="1010"/>
                    </a:lnTo>
                    <a:lnTo>
                      <a:pt x="52510" y="750"/>
                    </a:lnTo>
                    <a:lnTo>
                      <a:pt x="52379" y="554"/>
                    </a:lnTo>
                    <a:lnTo>
                      <a:pt x="52249" y="359"/>
                    </a:lnTo>
                    <a:lnTo>
                      <a:pt x="51989" y="196"/>
                    </a:lnTo>
                    <a:lnTo>
                      <a:pt x="51858" y="131"/>
                    </a:lnTo>
                    <a:lnTo>
                      <a:pt x="51695" y="66"/>
                    </a:lnTo>
                    <a:lnTo>
                      <a:pt x="5150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694;p70">
                <a:extLst>
                  <a:ext uri="{FF2B5EF4-FFF2-40B4-BE49-F238E27FC236}">
                    <a16:creationId xmlns:a16="http://schemas.microsoft.com/office/drawing/2014/main" id="{0F73CED8-1FFE-D96B-2BE3-60F737614F76}"/>
                  </a:ext>
                </a:extLst>
              </p:cNvPr>
              <p:cNvSpPr/>
              <p:nvPr/>
            </p:nvSpPr>
            <p:spPr>
              <a:xfrm>
                <a:off x="6973204" y="3665407"/>
                <a:ext cx="1056601" cy="119271"/>
              </a:xfrm>
              <a:custGeom>
                <a:avLst/>
                <a:gdLst/>
                <a:ahLst/>
                <a:cxnLst/>
                <a:rect l="l" t="t" r="r" b="b"/>
                <a:pathLst>
                  <a:path w="64368" h="7266" extrusionOk="0">
                    <a:moveTo>
                      <a:pt x="1695" y="1"/>
                    </a:moveTo>
                    <a:lnTo>
                      <a:pt x="1" y="7265"/>
                    </a:lnTo>
                    <a:lnTo>
                      <a:pt x="58700" y="7265"/>
                    </a:lnTo>
                    <a:lnTo>
                      <a:pt x="59123" y="7232"/>
                    </a:lnTo>
                    <a:lnTo>
                      <a:pt x="59547" y="7200"/>
                    </a:lnTo>
                    <a:lnTo>
                      <a:pt x="59970" y="7102"/>
                    </a:lnTo>
                    <a:lnTo>
                      <a:pt x="60361" y="6972"/>
                    </a:lnTo>
                    <a:lnTo>
                      <a:pt x="60752" y="6809"/>
                    </a:lnTo>
                    <a:lnTo>
                      <a:pt x="61143" y="6646"/>
                    </a:lnTo>
                    <a:lnTo>
                      <a:pt x="61468" y="6418"/>
                    </a:lnTo>
                    <a:lnTo>
                      <a:pt x="61827" y="6158"/>
                    </a:lnTo>
                    <a:lnTo>
                      <a:pt x="62120" y="5897"/>
                    </a:lnTo>
                    <a:lnTo>
                      <a:pt x="62413" y="5604"/>
                    </a:lnTo>
                    <a:lnTo>
                      <a:pt x="62706" y="5278"/>
                    </a:lnTo>
                    <a:lnTo>
                      <a:pt x="62934" y="4952"/>
                    </a:lnTo>
                    <a:lnTo>
                      <a:pt x="63130" y="4561"/>
                    </a:lnTo>
                    <a:lnTo>
                      <a:pt x="63325" y="4203"/>
                    </a:lnTo>
                    <a:lnTo>
                      <a:pt x="63488" y="3780"/>
                    </a:lnTo>
                    <a:lnTo>
                      <a:pt x="63586" y="3356"/>
                    </a:lnTo>
                    <a:lnTo>
                      <a:pt x="64368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5695;p70">
                <a:extLst>
                  <a:ext uri="{FF2B5EF4-FFF2-40B4-BE49-F238E27FC236}">
                    <a16:creationId xmlns:a16="http://schemas.microsoft.com/office/drawing/2014/main" id="{A6963470-D3B2-CFED-0221-07110A073FF3}"/>
                  </a:ext>
                </a:extLst>
              </p:cNvPr>
              <p:cNvSpPr/>
              <p:nvPr/>
            </p:nvSpPr>
            <p:spPr>
              <a:xfrm>
                <a:off x="6926686" y="3665407"/>
                <a:ext cx="1041089" cy="119271"/>
              </a:xfrm>
              <a:custGeom>
                <a:avLst/>
                <a:gdLst/>
                <a:ahLst/>
                <a:cxnLst/>
                <a:rect l="l" t="t" r="r" b="b"/>
                <a:pathLst>
                  <a:path w="63423" h="7266" extrusionOk="0">
                    <a:moveTo>
                      <a:pt x="3323" y="1"/>
                    </a:moveTo>
                    <a:lnTo>
                      <a:pt x="3030" y="34"/>
                    </a:lnTo>
                    <a:lnTo>
                      <a:pt x="2705" y="99"/>
                    </a:lnTo>
                    <a:lnTo>
                      <a:pt x="2411" y="196"/>
                    </a:lnTo>
                    <a:lnTo>
                      <a:pt x="2151" y="327"/>
                    </a:lnTo>
                    <a:lnTo>
                      <a:pt x="1890" y="457"/>
                    </a:lnTo>
                    <a:lnTo>
                      <a:pt x="1630" y="620"/>
                    </a:lnTo>
                    <a:lnTo>
                      <a:pt x="1369" y="783"/>
                    </a:lnTo>
                    <a:lnTo>
                      <a:pt x="1141" y="978"/>
                    </a:lnTo>
                    <a:lnTo>
                      <a:pt x="946" y="1206"/>
                    </a:lnTo>
                    <a:lnTo>
                      <a:pt x="750" y="1434"/>
                    </a:lnTo>
                    <a:lnTo>
                      <a:pt x="587" y="1662"/>
                    </a:lnTo>
                    <a:lnTo>
                      <a:pt x="424" y="1923"/>
                    </a:lnTo>
                    <a:lnTo>
                      <a:pt x="294" y="2216"/>
                    </a:lnTo>
                    <a:lnTo>
                      <a:pt x="196" y="2509"/>
                    </a:lnTo>
                    <a:lnTo>
                      <a:pt x="99" y="2802"/>
                    </a:lnTo>
                    <a:lnTo>
                      <a:pt x="33" y="3226"/>
                    </a:lnTo>
                    <a:lnTo>
                      <a:pt x="1" y="3649"/>
                    </a:lnTo>
                    <a:lnTo>
                      <a:pt x="33" y="4073"/>
                    </a:lnTo>
                    <a:lnTo>
                      <a:pt x="99" y="4464"/>
                    </a:lnTo>
                    <a:lnTo>
                      <a:pt x="229" y="4855"/>
                    </a:lnTo>
                    <a:lnTo>
                      <a:pt x="359" y="5213"/>
                    </a:lnTo>
                    <a:lnTo>
                      <a:pt x="555" y="5571"/>
                    </a:lnTo>
                    <a:lnTo>
                      <a:pt x="783" y="5897"/>
                    </a:lnTo>
                    <a:lnTo>
                      <a:pt x="1043" y="6190"/>
                    </a:lnTo>
                    <a:lnTo>
                      <a:pt x="1336" y="6451"/>
                    </a:lnTo>
                    <a:lnTo>
                      <a:pt x="1662" y="6679"/>
                    </a:lnTo>
                    <a:lnTo>
                      <a:pt x="2021" y="6874"/>
                    </a:lnTo>
                    <a:lnTo>
                      <a:pt x="2411" y="7037"/>
                    </a:lnTo>
                    <a:lnTo>
                      <a:pt x="2802" y="7167"/>
                    </a:lnTo>
                    <a:lnTo>
                      <a:pt x="3193" y="7232"/>
                    </a:lnTo>
                    <a:lnTo>
                      <a:pt x="3649" y="7265"/>
                    </a:lnTo>
                    <a:lnTo>
                      <a:pt x="57755" y="7265"/>
                    </a:lnTo>
                    <a:lnTo>
                      <a:pt x="58178" y="7232"/>
                    </a:lnTo>
                    <a:lnTo>
                      <a:pt x="58602" y="7200"/>
                    </a:lnTo>
                    <a:lnTo>
                      <a:pt x="59025" y="7102"/>
                    </a:lnTo>
                    <a:lnTo>
                      <a:pt x="59416" y="6972"/>
                    </a:lnTo>
                    <a:lnTo>
                      <a:pt x="59807" y="6809"/>
                    </a:lnTo>
                    <a:lnTo>
                      <a:pt x="60198" y="6646"/>
                    </a:lnTo>
                    <a:lnTo>
                      <a:pt x="60556" y="6418"/>
                    </a:lnTo>
                    <a:lnTo>
                      <a:pt x="60882" y="6158"/>
                    </a:lnTo>
                    <a:lnTo>
                      <a:pt x="61208" y="5897"/>
                    </a:lnTo>
                    <a:lnTo>
                      <a:pt x="61501" y="5604"/>
                    </a:lnTo>
                    <a:lnTo>
                      <a:pt x="61762" y="5278"/>
                    </a:lnTo>
                    <a:lnTo>
                      <a:pt x="61990" y="4952"/>
                    </a:lnTo>
                    <a:lnTo>
                      <a:pt x="62218" y="4561"/>
                    </a:lnTo>
                    <a:lnTo>
                      <a:pt x="62381" y="4203"/>
                    </a:lnTo>
                    <a:lnTo>
                      <a:pt x="62543" y="3780"/>
                    </a:lnTo>
                    <a:lnTo>
                      <a:pt x="62641" y="3356"/>
                    </a:lnTo>
                    <a:lnTo>
                      <a:pt x="6342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5696;p70">
                <a:extLst>
                  <a:ext uri="{FF2B5EF4-FFF2-40B4-BE49-F238E27FC236}">
                    <a16:creationId xmlns:a16="http://schemas.microsoft.com/office/drawing/2014/main" id="{E98C4985-AA0D-2A6B-D6D5-6FA435FDB81D}"/>
                  </a:ext>
                </a:extLst>
              </p:cNvPr>
              <p:cNvSpPr/>
              <p:nvPr/>
            </p:nvSpPr>
            <p:spPr>
              <a:xfrm>
                <a:off x="6565240" y="4231652"/>
                <a:ext cx="128891" cy="88772"/>
              </a:xfrm>
              <a:custGeom>
                <a:avLst/>
                <a:gdLst/>
                <a:ahLst/>
                <a:cxnLst/>
                <a:rect l="l" t="t" r="r" b="b"/>
                <a:pathLst>
                  <a:path w="7852" h="5408" extrusionOk="0">
                    <a:moveTo>
                      <a:pt x="1532" y="0"/>
                    </a:moveTo>
                    <a:lnTo>
                      <a:pt x="1" y="3681"/>
                    </a:lnTo>
                    <a:lnTo>
                      <a:pt x="6320" y="5407"/>
                    </a:lnTo>
                    <a:lnTo>
                      <a:pt x="7851" y="1727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5697;p70">
                <a:extLst>
                  <a:ext uri="{FF2B5EF4-FFF2-40B4-BE49-F238E27FC236}">
                    <a16:creationId xmlns:a16="http://schemas.microsoft.com/office/drawing/2014/main" id="{6403F8CA-F11C-47CA-22C0-ED3B89B1CA98}"/>
                  </a:ext>
                </a:extLst>
              </p:cNvPr>
              <p:cNvSpPr/>
              <p:nvPr/>
            </p:nvSpPr>
            <p:spPr>
              <a:xfrm>
                <a:off x="6271159" y="4269602"/>
                <a:ext cx="412821" cy="221931"/>
              </a:xfrm>
              <a:custGeom>
                <a:avLst/>
                <a:gdLst/>
                <a:ahLst/>
                <a:cxnLst/>
                <a:rect l="l" t="t" r="r" b="b"/>
                <a:pathLst>
                  <a:path w="25149" h="13520" extrusionOk="0">
                    <a:moveTo>
                      <a:pt x="17852" y="1"/>
                    </a:moveTo>
                    <a:lnTo>
                      <a:pt x="17689" y="33"/>
                    </a:lnTo>
                    <a:lnTo>
                      <a:pt x="17526" y="66"/>
                    </a:lnTo>
                    <a:lnTo>
                      <a:pt x="16842" y="359"/>
                    </a:lnTo>
                    <a:lnTo>
                      <a:pt x="15897" y="815"/>
                    </a:lnTo>
                    <a:lnTo>
                      <a:pt x="14464" y="1532"/>
                    </a:lnTo>
                    <a:lnTo>
                      <a:pt x="14008" y="1727"/>
                    </a:lnTo>
                    <a:lnTo>
                      <a:pt x="13552" y="1923"/>
                    </a:lnTo>
                    <a:lnTo>
                      <a:pt x="13063" y="2086"/>
                    </a:lnTo>
                    <a:lnTo>
                      <a:pt x="12575" y="2216"/>
                    </a:lnTo>
                    <a:lnTo>
                      <a:pt x="11500" y="2476"/>
                    </a:lnTo>
                    <a:lnTo>
                      <a:pt x="10392" y="2705"/>
                    </a:lnTo>
                    <a:lnTo>
                      <a:pt x="9252" y="2867"/>
                    </a:lnTo>
                    <a:lnTo>
                      <a:pt x="8112" y="2998"/>
                    </a:lnTo>
                    <a:lnTo>
                      <a:pt x="5832" y="3291"/>
                    </a:lnTo>
                    <a:lnTo>
                      <a:pt x="5148" y="3389"/>
                    </a:lnTo>
                    <a:lnTo>
                      <a:pt x="4529" y="3519"/>
                    </a:lnTo>
                    <a:lnTo>
                      <a:pt x="3942" y="3649"/>
                    </a:lnTo>
                    <a:lnTo>
                      <a:pt x="3421" y="3779"/>
                    </a:lnTo>
                    <a:lnTo>
                      <a:pt x="2933" y="3910"/>
                    </a:lnTo>
                    <a:lnTo>
                      <a:pt x="2509" y="4073"/>
                    </a:lnTo>
                    <a:lnTo>
                      <a:pt x="2118" y="4268"/>
                    </a:lnTo>
                    <a:lnTo>
                      <a:pt x="1793" y="4431"/>
                    </a:lnTo>
                    <a:lnTo>
                      <a:pt x="1467" y="4594"/>
                    </a:lnTo>
                    <a:lnTo>
                      <a:pt x="1206" y="4789"/>
                    </a:lnTo>
                    <a:lnTo>
                      <a:pt x="978" y="4985"/>
                    </a:lnTo>
                    <a:lnTo>
                      <a:pt x="750" y="5148"/>
                    </a:lnTo>
                    <a:lnTo>
                      <a:pt x="587" y="5343"/>
                    </a:lnTo>
                    <a:lnTo>
                      <a:pt x="457" y="5538"/>
                    </a:lnTo>
                    <a:lnTo>
                      <a:pt x="229" y="5897"/>
                    </a:lnTo>
                    <a:lnTo>
                      <a:pt x="131" y="6157"/>
                    </a:lnTo>
                    <a:lnTo>
                      <a:pt x="66" y="6418"/>
                    </a:lnTo>
                    <a:lnTo>
                      <a:pt x="34" y="6646"/>
                    </a:lnTo>
                    <a:lnTo>
                      <a:pt x="1" y="6841"/>
                    </a:lnTo>
                    <a:lnTo>
                      <a:pt x="34" y="7102"/>
                    </a:lnTo>
                    <a:lnTo>
                      <a:pt x="66" y="7232"/>
                    </a:lnTo>
                    <a:lnTo>
                      <a:pt x="23096" y="13519"/>
                    </a:lnTo>
                    <a:lnTo>
                      <a:pt x="23259" y="13291"/>
                    </a:lnTo>
                    <a:lnTo>
                      <a:pt x="23454" y="12998"/>
                    </a:lnTo>
                    <a:lnTo>
                      <a:pt x="23585" y="12672"/>
                    </a:lnTo>
                    <a:lnTo>
                      <a:pt x="23748" y="12314"/>
                    </a:lnTo>
                    <a:lnTo>
                      <a:pt x="23976" y="11532"/>
                    </a:lnTo>
                    <a:lnTo>
                      <a:pt x="24171" y="10653"/>
                    </a:lnTo>
                    <a:lnTo>
                      <a:pt x="24334" y="9708"/>
                    </a:lnTo>
                    <a:lnTo>
                      <a:pt x="24464" y="8731"/>
                    </a:lnTo>
                    <a:lnTo>
                      <a:pt x="24692" y="6809"/>
                    </a:lnTo>
                    <a:lnTo>
                      <a:pt x="24855" y="5082"/>
                    </a:lnTo>
                    <a:lnTo>
                      <a:pt x="24920" y="4398"/>
                    </a:lnTo>
                    <a:lnTo>
                      <a:pt x="25018" y="3942"/>
                    </a:lnTo>
                    <a:lnTo>
                      <a:pt x="25083" y="3584"/>
                    </a:lnTo>
                    <a:lnTo>
                      <a:pt x="25148" y="3291"/>
                    </a:lnTo>
                    <a:lnTo>
                      <a:pt x="25148" y="3063"/>
                    </a:lnTo>
                    <a:lnTo>
                      <a:pt x="25148" y="2835"/>
                    </a:lnTo>
                    <a:lnTo>
                      <a:pt x="25083" y="2639"/>
                    </a:lnTo>
                    <a:lnTo>
                      <a:pt x="25018" y="2476"/>
                    </a:lnTo>
                    <a:lnTo>
                      <a:pt x="24920" y="2346"/>
                    </a:lnTo>
                    <a:lnTo>
                      <a:pt x="24822" y="2216"/>
                    </a:lnTo>
                    <a:lnTo>
                      <a:pt x="24725" y="2118"/>
                    </a:lnTo>
                    <a:lnTo>
                      <a:pt x="24464" y="1988"/>
                    </a:lnTo>
                    <a:lnTo>
                      <a:pt x="24236" y="1923"/>
                    </a:lnTo>
                    <a:lnTo>
                      <a:pt x="24008" y="1858"/>
                    </a:lnTo>
                    <a:lnTo>
                      <a:pt x="23748" y="2020"/>
                    </a:lnTo>
                    <a:lnTo>
                      <a:pt x="23487" y="2118"/>
                    </a:lnTo>
                    <a:lnTo>
                      <a:pt x="23226" y="2183"/>
                    </a:lnTo>
                    <a:lnTo>
                      <a:pt x="22966" y="2248"/>
                    </a:lnTo>
                    <a:lnTo>
                      <a:pt x="22249" y="2248"/>
                    </a:lnTo>
                    <a:lnTo>
                      <a:pt x="22021" y="2183"/>
                    </a:lnTo>
                    <a:lnTo>
                      <a:pt x="21565" y="2053"/>
                    </a:lnTo>
                    <a:lnTo>
                      <a:pt x="21142" y="1858"/>
                    </a:lnTo>
                    <a:lnTo>
                      <a:pt x="20751" y="1597"/>
                    </a:lnTo>
                    <a:lnTo>
                      <a:pt x="20360" y="1336"/>
                    </a:lnTo>
                    <a:lnTo>
                      <a:pt x="19611" y="783"/>
                    </a:lnTo>
                    <a:lnTo>
                      <a:pt x="19252" y="522"/>
                    </a:lnTo>
                    <a:lnTo>
                      <a:pt x="18894" y="294"/>
                    </a:lnTo>
                    <a:lnTo>
                      <a:pt x="18568" y="131"/>
                    </a:lnTo>
                    <a:lnTo>
                      <a:pt x="18210" y="33"/>
                    </a:lnTo>
                    <a:lnTo>
                      <a:pt x="18047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5698;p70">
                <a:extLst>
                  <a:ext uri="{FF2B5EF4-FFF2-40B4-BE49-F238E27FC236}">
                    <a16:creationId xmlns:a16="http://schemas.microsoft.com/office/drawing/2014/main" id="{2E06823E-5001-603B-44F1-276885577BE7}"/>
                  </a:ext>
                </a:extLst>
              </p:cNvPr>
              <p:cNvSpPr/>
              <p:nvPr/>
            </p:nvSpPr>
            <p:spPr>
              <a:xfrm>
                <a:off x="6271159" y="4366381"/>
                <a:ext cx="389823" cy="125148"/>
              </a:xfrm>
              <a:custGeom>
                <a:avLst/>
                <a:gdLst/>
                <a:ahLst/>
                <a:cxnLst/>
                <a:rect l="l" t="t" r="r" b="b"/>
                <a:pathLst>
                  <a:path w="23748" h="7624" extrusionOk="0">
                    <a:moveTo>
                      <a:pt x="229" y="1"/>
                    </a:moveTo>
                    <a:lnTo>
                      <a:pt x="131" y="261"/>
                    </a:lnTo>
                    <a:lnTo>
                      <a:pt x="66" y="522"/>
                    </a:lnTo>
                    <a:lnTo>
                      <a:pt x="34" y="750"/>
                    </a:lnTo>
                    <a:lnTo>
                      <a:pt x="1" y="945"/>
                    </a:lnTo>
                    <a:lnTo>
                      <a:pt x="34" y="1206"/>
                    </a:lnTo>
                    <a:lnTo>
                      <a:pt x="66" y="1336"/>
                    </a:lnTo>
                    <a:lnTo>
                      <a:pt x="23096" y="7623"/>
                    </a:lnTo>
                    <a:lnTo>
                      <a:pt x="23259" y="7395"/>
                    </a:lnTo>
                    <a:lnTo>
                      <a:pt x="23454" y="7102"/>
                    </a:lnTo>
                    <a:lnTo>
                      <a:pt x="23585" y="6776"/>
                    </a:lnTo>
                    <a:lnTo>
                      <a:pt x="23748" y="6418"/>
                    </a:lnTo>
                    <a:lnTo>
                      <a:pt x="229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5699;p70">
                <a:extLst>
                  <a:ext uri="{FF2B5EF4-FFF2-40B4-BE49-F238E27FC236}">
                    <a16:creationId xmlns:a16="http://schemas.microsoft.com/office/drawing/2014/main" id="{8CDE5CA5-8170-A360-A4AE-40AC749A80B0}"/>
                  </a:ext>
                </a:extLst>
              </p:cNvPr>
              <p:cNvSpPr/>
              <p:nvPr/>
            </p:nvSpPr>
            <p:spPr>
              <a:xfrm>
                <a:off x="6604815" y="4341793"/>
                <a:ext cx="75411" cy="142252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666" extrusionOk="0">
                    <a:moveTo>
                      <a:pt x="4593" y="0"/>
                    </a:moveTo>
                    <a:lnTo>
                      <a:pt x="4105" y="228"/>
                    </a:lnTo>
                    <a:lnTo>
                      <a:pt x="3551" y="522"/>
                    </a:lnTo>
                    <a:lnTo>
                      <a:pt x="2932" y="912"/>
                    </a:lnTo>
                    <a:lnTo>
                      <a:pt x="2639" y="1140"/>
                    </a:lnTo>
                    <a:lnTo>
                      <a:pt x="2313" y="1401"/>
                    </a:lnTo>
                    <a:lnTo>
                      <a:pt x="2020" y="1694"/>
                    </a:lnTo>
                    <a:lnTo>
                      <a:pt x="1727" y="1987"/>
                    </a:lnTo>
                    <a:lnTo>
                      <a:pt x="1434" y="2313"/>
                    </a:lnTo>
                    <a:lnTo>
                      <a:pt x="1173" y="2704"/>
                    </a:lnTo>
                    <a:lnTo>
                      <a:pt x="945" y="3095"/>
                    </a:lnTo>
                    <a:lnTo>
                      <a:pt x="684" y="3518"/>
                    </a:lnTo>
                    <a:lnTo>
                      <a:pt x="489" y="3974"/>
                    </a:lnTo>
                    <a:lnTo>
                      <a:pt x="326" y="4463"/>
                    </a:lnTo>
                    <a:lnTo>
                      <a:pt x="163" y="5049"/>
                    </a:lnTo>
                    <a:lnTo>
                      <a:pt x="65" y="5603"/>
                    </a:lnTo>
                    <a:lnTo>
                      <a:pt x="0" y="6157"/>
                    </a:lnTo>
                    <a:lnTo>
                      <a:pt x="0" y="6678"/>
                    </a:lnTo>
                    <a:lnTo>
                      <a:pt x="65" y="7167"/>
                    </a:lnTo>
                    <a:lnTo>
                      <a:pt x="163" y="7623"/>
                    </a:lnTo>
                    <a:lnTo>
                      <a:pt x="261" y="8079"/>
                    </a:lnTo>
                    <a:lnTo>
                      <a:pt x="424" y="8470"/>
                    </a:lnTo>
                    <a:lnTo>
                      <a:pt x="1108" y="8665"/>
                    </a:lnTo>
                    <a:lnTo>
                      <a:pt x="1108" y="8665"/>
                    </a:lnTo>
                    <a:lnTo>
                      <a:pt x="912" y="8274"/>
                    </a:lnTo>
                    <a:lnTo>
                      <a:pt x="782" y="7851"/>
                    </a:lnTo>
                    <a:lnTo>
                      <a:pt x="684" y="7395"/>
                    </a:lnTo>
                    <a:lnTo>
                      <a:pt x="587" y="6906"/>
                    </a:lnTo>
                    <a:lnTo>
                      <a:pt x="554" y="6385"/>
                    </a:lnTo>
                    <a:lnTo>
                      <a:pt x="587" y="5831"/>
                    </a:lnTo>
                    <a:lnTo>
                      <a:pt x="684" y="5245"/>
                    </a:lnTo>
                    <a:lnTo>
                      <a:pt x="847" y="4626"/>
                    </a:lnTo>
                    <a:lnTo>
                      <a:pt x="1010" y="4202"/>
                    </a:lnTo>
                    <a:lnTo>
                      <a:pt x="1173" y="3844"/>
                    </a:lnTo>
                    <a:lnTo>
                      <a:pt x="1368" y="3486"/>
                    </a:lnTo>
                    <a:lnTo>
                      <a:pt x="1564" y="3128"/>
                    </a:lnTo>
                    <a:lnTo>
                      <a:pt x="1792" y="2834"/>
                    </a:lnTo>
                    <a:lnTo>
                      <a:pt x="2020" y="2541"/>
                    </a:lnTo>
                    <a:lnTo>
                      <a:pt x="2280" y="2248"/>
                    </a:lnTo>
                    <a:lnTo>
                      <a:pt x="2541" y="2020"/>
                    </a:lnTo>
                    <a:lnTo>
                      <a:pt x="3030" y="1564"/>
                    </a:lnTo>
                    <a:lnTo>
                      <a:pt x="3551" y="1206"/>
                    </a:lnTo>
                    <a:lnTo>
                      <a:pt x="4072" y="912"/>
                    </a:lnTo>
                    <a:lnTo>
                      <a:pt x="4528" y="684"/>
                    </a:lnTo>
                    <a:lnTo>
                      <a:pt x="45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5700;p70">
                <a:extLst>
                  <a:ext uri="{FF2B5EF4-FFF2-40B4-BE49-F238E27FC236}">
                    <a16:creationId xmlns:a16="http://schemas.microsoft.com/office/drawing/2014/main" id="{53D24D3D-D7E5-54A5-946A-2899FAF9DC63}"/>
                  </a:ext>
                </a:extLst>
              </p:cNvPr>
              <p:cNvSpPr/>
              <p:nvPr/>
            </p:nvSpPr>
            <p:spPr>
              <a:xfrm>
                <a:off x="6481838" y="4293666"/>
                <a:ext cx="35309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532" extrusionOk="0">
                    <a:moveTo>
                      <a:pt x="293" y="1"/>
                    </a:moveTo>
                    <a:lnTo>
                      <a:pt x="163" y="66"/>
                    </a:lnTo>
                    <a:lnTo>
                      <a:pt x="65" y="196"/>
                    </a:lnTo>
                    <a:lnTo>
                      <a:pt x="0" y="359"/>
                    </a:lnTo>
                    <a:lnTo>
                      <a:pt x="33" y="489"/>
                    </a:lnTo>
                    <a:lnTo>
                      <a:pt x="98" y="620"/>
                    </a:lnTo>
                    <a:lnTo>
                      <a:pt x="228" y="717"/>
                    </a:lnTo>
                    <a:lnTo>
                      <a:pt x="1564" y="1499"/>
                    </a:lnTo>
                    <a:lnTo>
                      <a:pt x="1661" y="1532"/>
                    </a:lnTo>
                    <a:lnTo>
                      <a:pt x="1759" y="1532"/>
                    </a:lnTo>
                    <a:lnTo>
                      <a:pt x="1889" y="1499"/>
                    </a:lnTo>
                    <a:lnTo>
                      <a:pt x="2020" y="1434"/>
                    </a:lnTo>
                    <a:lnTo>
                      <a:pt x="2085" y="1336"/>
                    </a:lnTo>
                    <a:lnTo>
                      <a:pt x="2150" y="1173"/>
                    </a:lnTo>
                    <a:lnTo>
                      <a:pt x="2118" y="1043"/>
                    </a:lnTo>
                    <a:lnTo>
                      <a:pt x="2052" y="913"/>
                    </a:lnTo>
                    <a:lnTo>
                      <a:pt x="1955" y="782"/>
                    </a:lnTo>
                    <a:lnTo>
                      <a:pt x="587" y="33"/>
                    </a:lnTo>
                    <a:lnTo>
                      <a:pt x="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5701;p70">
                <a:extLst>
                  <a:ext uri="{FF2B5EF4-FFF2-40B4-BE49-F238E27FC236}">
                    <a16:creationId xmlns:a16="http://schemas.microsoft.com/office/drawing/2014/main" id="{BD165438-306F-E0D3-7AC6-E0DC9CC88650}"/>
                  </a:ext>
                </a:extLst>
              </p:cNvPr>
              <p:cNvSpPr/>
              <p:nvPr/>
            </p:nvSpPr>
            <p:spPr>
              <a:xfrm>
                <a:off x="6509644" y="4281913"/>
                <a:ext cx="3476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32" extrusionOk="0">
                    <a:moveTo>
                      <a:pt x="261" y="0"/>
                    </a:moveTo>
                    <a:lnTo>
                      <a:pt x="130" y="65"/>
                    </a:lnTo>
                    <a:lnTo>
                      <a:pt x="33" y="196"/>
                    </a:lnTo>
                    <a:lnTo>
                      <a:pt x="0" y="326"/>
                    </a:lnTo>
                    <a:lnTo>
                      <a:pt x="0" y="489"/>
                    </a:lnTo>
                    <a:lnTo>
                      <a:pt x="65" y="619"/>
                    </a:lnTo>
                    <a:lnTo>
                      <a:pt x="195" y="717"/>
                    </a:lnTo>
                    <a:lnTo>
                      <a:pt x="1531" y="1466"/>
                    </a:lnTo>
                    <a:lnTo>
                      <a:pt x="1629" y="1498"/>
                    </a:lnTo>
                    <a:lnTo>
                      <a:pt x="1759" y="1531"/>
                    </a:lnTo>
                    <a:lnTo>
                      <a:pt x="1857" y="1498"/>
                    </a:lnTo>
                    <a:lnTo>
                      <a:pt x="1987" y="1433"/>
                    </a:lnTo>
                    <a:lnTo>
                      <a:pt x="2052" y="1336"/>
                    </a:lnTo>
                    <a:lnTo>
                      <a:pt x="2117" y="1173"/>
                    </a:lnTo>
                    <a:lnTo>
                      <a:pt x="2085" y="1010"/>
                    </a:lnTo>
                    <a:lnTo>
                      <a:pt x="2020" y="880"/>
                    </a:lnTo>
                    <a:lnTo>
                      <a:pt x="1922" y="782"/>
                    </a:lnTo>
                    <a:lnTo>
                      <a:pt x="554" y="33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5702;p70">
                <a:extLst>
                  <a:ext uri="{FF2B5EF4-FFF2-40B4-BE49-F238E27FC236}">
                    <a16:creationId xmlns:a16="http://schemas.microsoft.com/office/drawing/2014/main" id="{F135FFBC-EC50-2ACA-7B7D-6C49F9A40D2E}"/>
                  </a:ext>
                </a:extLst>
              </p:cNvPr>
              <p:cNvSpPr/>
              <p:nvPr/>
            </p:nvSpPr>
            <p:spPr>
              <a:xfrm>
                <a:off x="6454558" y="4301151"/>
                <a:ext cx="35309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532" extrusionOk="0">
                    <a:moveTo>
                      <a:pt x="294" y="1"/>
                    </a:moveTo>
                    <a:lnTo>
                      <a:pt x="164" y="66"/>
                    </a:lnTo>
                    <a:lnTo>
                      <a:pt x="66" y="196"/>
                    </a:lnTo>
                    <a:lnTo>
                      <a:pt x="1" y="326"/>
                    </a:lnTo>
                    <a:lnTo>
                      <a:pt x="33" y="489"/>
                    </a:lnTo>
                    <a:lnTo>
                      <a:pt x="99" y="620"/>
                    </a:lnTo>
                    <a:lnTo>
                      <a:pt x="229" y="717"/>
                    </a:lnTo>
                    <a:lnTo>
                      <a:pt x="1564" y="1467"/>
                    </a:lnTo>
                    <a:lnTo>
                      <a:pt x="1630" y="1499"/>
                    </a:lnTo>
                    <a:lnTo>
                      <a:pt x="1760" y="1532"/>
                    </a:lnTo>
                    <a:lnTo>
                      <a:pt x="1890" y="1499"/>
                    </a:lnTo>
                    <a:lnTo>
                      <a:pt x="2021" y="1434"/>
                    </a:lnTo>
                    <a:lnTo>
                      <a:pt x="2086" y="1336"/>
                    </a:lnTo>
                    <a:lnTo>
                      <a:pt x="2151" y="1173"/>
                    </a:lnTo>
                    <a:lnTo>
                      <a:pt x="2118" y="1011"/>
                    </a:lnTo>
                    <a:lnTo>
                      <a:pt x="2053" y="880"/>
                    </a:lnTo>
                    <a:lnTo>
                      <a:pt x="1923" y="783"/>
                    </a:lnTo>
                    <a:lnTo>
                      <a:pt x="587" y="33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703;p70">
                <a:extLst>
                  <a:ext uri="{FF2B5EF4-FFF2-40B4-BE49-F238E27FC236}">
                    <a16:creationId xmlns:a16="http://schemas.microsoft.com/office/drawing/2014/main" id="{F9A03C09-C3C1-A210-D044-0F911B8B7E63}"/>
                  </a:ext>
                </a:extLst>
              </p:cNvPr>
              <p:cNvSpPr/>
              <p:nvPr/>
            </p:nvSpPr>
            <p:spPr>
              <a:xfrm>
                <a:off x="6427835" y="4307569"/>
                <a:ext cx="3476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32" extrusionOk="0">
                    <a:moveTo>
                      <a:pt x="424" y="1"/>
                    </a:moveTo>
                    <a:lnTo>
                      <a:pt x="261" y="33"/>
                    </a:lnTo>
                    <a:lnTo>
                      <a:pt x="130" y="98"/>
                    </a:lnTo>
                    <a:lnTo>
                      <a:pt x="33" y="196"/>
                    </a:lnTo>
                    <a:lnTo>
                      <a:pt x="0" y="359"/>
                    </a:lnTo>
                    <a:lnTo>
                      <a:pt x="0" y="522"/>
                    </a:lnTo>
                    <a:lnTo>
                      <a:pt x="65" y="652"/>
                    </a:lnTo>
                    <a:lnTo>
                      <a:pt x="196" y="750"/>
                    </a:lnTo>
                    <a:lnTo>
                      <a:pt x="1531" y="1499"/>
                    </a:lnTo>
                    <a:lnTo>
                      <a:pt x="1629" y="1532"/>
                    </a:lnTo>
                    <a:lnTo>
                      <a:pt x="1759" y="1532"/>
                    </a:lnTo>
                    <a:lnTo>
                      <a:pt x="1857" y="1499"/>
                    </a:lnTo>
                    <a:lnTo>
                      <a:pt x="1987" y="1434"/>
                    </a:lnTo>
                    <a:lnTo>
                      <a:pt x="2052" y="1336"/>
                    </a:lnTo>
                    <a:lnTo>
                      <a:pt x="2118" y="1206"/>
                    </a:lnTo>
                    <a:lnTo>
                      <a:pt x="2085" y="1043"/>
                    </a:lnTo>
                    <a:lnTo>
                      <a:pt x="2020" y="913"/>
                    </a:lnTo>
                    <a:lnTo>
                      <a:pt x="1922" y="815"/>
                    </a:lnTo>
                    <a:lnTo>
                      <a:pt x="554" y="66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5704;p70">
                <a:extLst>
                  <a:ext uri="{FF2B5EF4-FFF2-40B4-BE49-F238E27FC236}">
                    <a16:creationId xmlns:a16="http://schemas.microsoft.com/office/drawing/2014/main" id="{BB73E321-C72F-25B8-E204-74F4F84026B1}"/>
                  </a:ext>
                </a:extLst>
              </p:cNvPr>
              <p:cNvSpPr/>
              <p:nvPr/>
            </p:nvSpPr>
            <p:spPr>
              <a:xfrm>
                <a:off x="6398420" y="4312920"/>
                <a:ext cx="34767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1532" extrusionOk="0">
                    <a:moveTo>
                      <a:pt x="294" y="0"/>
                    </a:moveTo>
                    <a:lnTo>
                      <a:pt x="163" y="66"/>
                    </a:lnTo>
                    <a:lnTo>
                      <a:pt x="66" y="196"/>
                    </a:lnTo>
                    <a:lnTo>
                      <a:pt x="1" y="359"/>
                    </a:lnTo>
                    <a:lnTo>
                      <a:pt x="33" y="489"/>
                    </a:lnTo>
                    <a:lnTo>
                      <a:pt x="98" y="619"/>
                    </a:lnTo>
                    <a:lnTo>
                      <a:pt x="196" y="717"/>
                    </a:lnTo>
                    <a:lnTo>
                      <a:pt x="1564" y="1499"/>
                    </a:lnTo>
                    <a:lnTo>
                      <a:pt x="1629" y="1531"/>
                    </a:lnTo>
                    <a:lnTo>
                      <a:pt x="1760" y="1531"/>
                    </a:lnTo>
                    <a:lnTo>
                      <a:pt x="1890" y="1499"/>
                    </a:lnTo>
                    <a:lnTo>
                      <a:pt x="1988" y="1434"/>
                    </a:lnTo>
                    <a:lnTo>
                      <a:pt x="2085" y="1336"/>
                    </a:lnTo>
                    <a:lnTo>
                      <a:pt x="2118" y="1173"/>
                    </a:lnTo>
                    <a:lnTo>
                      <a:pt x="2118" y="1043"/>
                    </a:lnTo>
                    <a:lnTo>
                      <a:pt x="2053" y="912"/>
                    </a:lnTo>
                    <a:lnTo>
                      <a:pt x="1922" y="782"/>
                    </a:lnTo>
                    <a:lnTo>
                      <a:pt x="587" y="33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705;p70">
                <a:extLst>
                  <a:ext uri="{FF2B5EF4-FFF2-40B4-BE49-F238E27FC236}">
                    <a16:creationId xmlns:a16="http://schemas.microsoft.com/office/drawing/2014/main" id="{102C996B-4A4C-AD79-407A-9F25E5C9FE8B}"/>
                  </a:ext>
                </a:extLst>
              </p:cNvPr>
              <p:cNvSpPr/>
              <p:nvPr/>
            </p:nvSpPr>
            <p:spPr>
              <a:xfrm>
                <a:off x="6367939" y="4315595"/>
                <a:ext cx="34783" cy="25148"/>
              </a:xfrm>
              <a:custGeom>
                <a:avLst/>
                <a:gdLst/>
                <a:ahLst/>
                <a:cxnLst/>
                <a:rect l="l" t="t" r="r" b="b"/>
                <a:pathLst>
                  <a:path w="2119" h="1532" extrusionOk="0">
                    <a:moveTo>
                      <a:pt x="424" y="0"/>
                    </a:moveTo>
                    <a:lnTo>
                      <a:pt x="294" y="33"/>
                    </a:lnTo>
                    <a:lnTo>
                      <a:pt x="131" y="98"/>
                    </a:lnTo>
                    <a:lnTo>
                      <a:pt x="33" y="196"/>
                    </a:lnTo>
                    <a:lnTo>
                      <a:pt x="1" y="359"/>
                    </a:lnTo>
                    <a:lnTo>
                      <a:pt x="1" y="489"/>
                    </a:lnTo>
                    <a:lnTo>
                      <a:pt x="66" y="652"/>
                    </a:lnTo>
                    <a:lnTo>
                      <a:pt x="196" y="749"/>
                    </a:lnTo>
                    <a:lnTo>
                      <a:pt x="1532" y="1499"/>
                    </a:lnTo>
                    <a:lnTo>
                      <a:pt x="1630" y="1531"/>
                    </a:lnTo>
                    <a:lnTo>
                      <a:pt x="1760" y="1531"/>
                    </a:lnTo>
                    <a:lnTo>
                      <a:pt x="1890" y="1499"/>
                    </a:lnTo>
                    <a:lnTo>
                      <a:pt x="1988" y="1434"/>
                    </a:lnTo>
                    <a:lnTo>
                      <a:pt x="2086" y="1336"/>
                    </a:lnTo>
                    <a:lnTo>
                      <a:pt x="2118" y="1205"/>
                    </a:lnTo>
                    <a:lnTo>
                      <a:pt x="2118" y="1043"/>
                    </a:lnTo>
                    <a:lnTo>
                      <a:pt x="2053" y="912"/>
                    </a:lnTo>
                    <a:lnTo>
                      <a:pt x="1923" y="815"/>
                    </a:lnTo>
                    <a:lnTo>
                      <a:pt x="587" y="6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706;p70">
                <a:extLst>
                  <a:ext uri="{FF2B5EF4-FFF2-40B4-BE49-F238E27FC236}">
                    <a16:creationId xmlns:a16="http://schemas.microsoft.com/office/drawing/2014/main" id="{29FC542B-EF90-0307-0002-5AFA8D6A83FA}"/>
                  </a:ext>
                </a:extLst>
              </p:cNvPr>
              <p:cNvSpPr/>
              <p:nvPr/>
            </p:nvSpPr>
            <p:spPr>
              <a:xfrm>
                <a:off x="6581277" y="3325892"/>
                <a:ext cx="941646" cy="943764"/>
              </a:xfrm>
              <a:custGeom>
                <a:avLst/>
                <a:gdLst/>
                <a:ahLst/>
                <a:cxnLst/>
                <a:rect l="l" t="t" r="r" b="b"/>
                <a:pathLst>
                  <a:path w="57365" h="57494" extrusionOk="0">
                    <a:moveTo>
                      <a:pt x="44465" y="0"/>
                    </a:moveTo>
                    <a:lnTo>
                      <a:pt x="43260" y="326"/>
                    </a:lnTo>
                    <a:lnTo>
                      <a:pt x="39970" y="1173"/>
                    </a:lnTo>
                    <a:lnTo>
                      <a:pt x="35311" y="2443"/>
                    </a:lnTo>
                    <a:lnTo>
                      <a:pt x="32640" y="3193"/>
                    </a:lnTo>
                    <a:lnTo>
                      <a:pt x="29839" y="4007"/>
                    </a:lnTo>
                    <a:lnTo>
                      <a:pt x="26972" y="4821"/>
                    </a:lnTo>
                    <a:lnTo>
                      <a:pt x="24171" y="5701"/>
                    </a:lnTo>
                    <a:lnTo>
                      <a:pt x="21467" y="6548"/>
                    </a:lnTo>
                    <a:lnTo>
                      <a:pt x="18959" y="7427"/>
                    </a:lnTo>
                    <a:lnTo>
                      <a:pt x="16712" y="8242"/>
                    </a:lnTo>
                    <a:lnTo>
                      <a:pt x="15702" y="8633"/>
                    </a:lnTo>
                    <a:lnTo>
                      <a:pt x="14790" y="9023"/>
                    </a:lnTo>
                    <a:lnTo>
                      <a:pt x="14008" y="9414"/>
                    </a:lnTo>
                    <a:lnTo>
                      <a:pt x="13291" y="9740"/>
                    </a:lnTo>
                    <a:lnTo>
                      <a:pt x="12738" y="10098"/>
                    </a:lnTo>
                    <a:lnTo>
                      <a:pt x="12314" y="10392"/>
                    </a:lnTo>
                    <a:lnTo>
                      <a:pt x="12151" y="10587"/>
                    </a:lnTo>
                    <a:lnTo>
                      <a:pt x="11956" y="10815"/>
                    </a:lnTo>
                    <a:lnTo>
                      <a:pt x="11760" y="11076"/>
                    </a:lnTo>
                    <a:lnTo>
                      <a:pt x="11565" y="11401"/>
                    </a:lnTo>
                    <a:lnTo>
                      <a:pt x="11141" y="12183"/>
                    </a:lnTo>
                    <a:lnTo>
                      <a:pt x="10685" y="13160"/>
                    </a:lnTo>
                    <a:lnTo>
                      <a:pt x="10229" y="14268"/>
                    </a:lnTo>
                    <a:lnTo>
                      <a:pt x="9773" y="15538"/>
                    </a:lnTo>
                    <a:lnTo>
                      <a:pt x="9285" y="16939"/>
                    </a:lnTo>
                    <a:lnTo>
                      <a:pt x="8796" y="18437"/>
                    </a:lnTo>
                    <a:lnTo>
                      <a:pt x="8307" y="20066"/>
                    </a:lnTo>
                    <a:lnTo>
                      <a:pt x="7786" y="21760"/>
                    </a:lnTo>
                    <a:lnTo>
                      <a:pt x="6776" y="25408"/>
                    </a:lnTo>
                    <a:lnTo>
                      <a:pt x="5734" y="29252"/>
                    </a:lnTo>
                    <a:lnTo>
                      <a:pt x="4757" y="33161"/>
                    </a:lnTo>
                    <a:lnTo>
                      <a:pt x="3812" y="37102"/>
                    </a:lnTo>
                    <a:lnTo>
                      <a:pt x="2900" y="40881"/>
                    </a:lnTo>
                    <a:lnTo>
                      <a:pt x="2118" y="44464"/>
                    </a:lnTo>
                    <a:lnTo>
                      <a:pt x="1402" y="47689"/>
                    </a:lnTo>
                    <a:lnTo>
                      <a:pt x="815" y="50490"/>
                    </a:lnTo>
                    <a:lnTo>
                      <a:pt x="392" y="52738"/>
                    </a:lnTo>
                    <a:lnTo>
                      <a:pt x="99" y="54334"/>
                    </a:lnTo>
                    <a:lnTo>
                      <a:pt x="34" y="54855"/>
                    </a:lnTo>
                    <a:lnTo>
                      <a:pt x="1" y="55181"/>
                    </a:lnTo>
                    <a:lnTo>
                      <a:pt x="66" y="55246"/>
                    </a:lnTo>
                    <a:lnTo>
                      <a:pt x="294" y="55344"/>
                    </a:lnTo>
                    <a:lnTo>
                      <a:pt x="1141" y="55637"/>
                    </a:lnTo>
                    <a:lnTo>
                      <a:pt x="3682" y="56419"/>
                    </a:lnTo>
                    <a:lnTo>
                      <a:pt x="7395" y="57494"/>
                    </a:lnTo>
                    <a:lnTo>
                      <a:pt x="9676" y="52673"/>
                    </a:lnTo>
                    <a:lnTo>
                      <a:pt x="12021" y="47624"/>
                    </a:lnTo>
                    <a:lnTo>
                      <a:pt x="14757" y="41728"/>
                    </a:lnTo>
                    <a:lnTo>
                      <a:pt x="17526" y="35604"/>
                    </a:lnTo>
                    <a:lnTo>
                      <a:pt x="18829" y="32672"/>
                    </a:lnTo>
                    <a:lnTo>
                      <a:pt x="20002" y="29936"/>
                    </a:lnTo>
                    <a:lnTo>
                      <a:pt x="21011" y="27493"/>
                    </a:lnTo>
                    <a:lnTo>
                      <a:pt x="21826" y="25408"/>
                    </a:lnTo>
                    <a:lnTo>
                      <a:pt x="22151" y="24529"/>
                    </a:lnTo>
                    <a:lnTo>
                      <a:pt x="22412" y="23747"/>
                    </a:lnTo>
                    <a:lnTo>
                      <a:pt x="22607" y="23128"/>
                    </a:lnTo>
                    <a:lnTo>
                      <a:pt x="22738" y="22639"/>
                    </a:lnTo>
                    <a:lnTo>
                      <a:pt x="23454" y="22542"/>
                    </a:lnTo>
                    <a:lnTo>
                      <a:pt x="25441" y="22249"/>
                    </a:lnTo>
                    <a:lnTo>
                      <a:pt x="28406" y="21760"/>
                    </a:lnTo>
                    <a:lnTo>
                      <a:pt x="30132" y="21467"/>
                    </a:lnTo>
                    <a:lnTo>
                      <a:pt x="32021" y="21076"/>
                    </a:lnTo>
                    <a:lnTo>
                      <a:pt x="33976" y="20652"/>
                    </a:lnTo>
                    <a:lnTo>
                      <a:pt x="35963" y="20196"/>
                    </a:lnTo>
                    <a:lnTo>
                      <a:pt x="37983" y="19675"/>
                    </a:lnTo>
                    <a:lnTo>
                      <a:pt x="40002" y="19089"/>
                    </a:lnTo>
                    <a:lnTo>
                      <a:pt x="40979" y="18763"/>
                    </a:lnTo>
                    <a:lnTo>
                      <a:pt x="41924" y="18470"/>
                    </a:lnTo>
                    <a:lnTo>
                      <a:pt x="42869" y="18112"/>
                    </a:lnTo>
                    <a:lnTo>
                      <a:pt x="43748" y="17753"/>
                    </a:lnTo>
                    <a:lnTo>
                      <a:pt x="44628" y="17395"/>
                    </a:lnTo>
                    <a:lnTo>
                      <a:pt x="45442" y="17037"/>
                    </a:lnTo>
                    <a:lnTo>
                      <a:pt x="46256" y="16646"/>
                    </a:lnTo>
                    <a:lnTo>
                      <a:pt x="46973" y="16222"/>
                    </a:lnTo>
                    <a:lnTo>
                      <a:pt x="48341" y="15408"/>
                    </a:lnTo>
                    <a:lnTo>
                      <a:pt x="49612" y="14594"/>
                    </a:lnTo>
                    <a:lnTo>
                      <a:pt x="50752" y="13779"/>
                    </a:lnTo>
                    <a:lnTo>
                      <a:pt x="51794" y="12965"/>
                    </a:lnTo>
                    <a:lnTo>
                      <a:pt x="52739" y="12216"/>
                    </a:lnTo>
                    <a:lnTo>
                      <a:pt x="53586" y="11466"/>
                    </a:lnTo>
                    <a:lnTo>
                      <a:pt x="54335" y="10782"/>
                    </a:lnTo>
                    <a:lnTo>
                      <a:pt x="55019" y="10131"/>
                    </a:lnTo>
                    <a:lnTo>
                      <a:pt x="55573" y="9512"/>
                    </a:lnTo>
                    <a:lnTo>
                      <a:pt x="56061" y="8958"/>
                    </a:lnTo>
                    <a:lnTo>
                      <a:pt x="56810" y="8079"/>
                    </a:lnTo>
                    <a:lnTo>
                      <a:pt x="57234" y="7525"/>
                    </a:lnTo>
                    <a:lnTo>
                      <a:pt x="57364" y="7297"/>
                    </a:lnTo>
                    <a:lnTo>
                      <a:pt x="44465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5707;p70">
                <a:extLst>
                  <a:ext uri="{FF2B5EF4-FFF2-40B4-BE49-F238E27FC236}">
                    <a16:creationId xmlns:a16="http://schemas.microsoft.com/office/drawing/2014/main" id="{6FF19061-654E-2B7A-CB3D-E89DCA4DE3D3}"/>
                  </a:ext>
                </a:extLst>
              </p:cNvPr>
              <p:cNvSpPr/>
              <p:nvPr/>
            </p:nvSpPr>
            <p:spPr>
              <a:xfrm>
                <a:off x="6778578" y="3499655"/>
                <a:ext cx="55630" cy="49212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2998" extrusionOk="0">
                    <a:moveTo>
                      <a:pt x="196" y="1"/>
                    </a:moveTo>
                    <a:lnTo>
                      <a:pt x="131" y="34"/>
                    </a:lnTo>
                    <a:lnTo>
                      <a:pt x="66" y="99"/>
                    </a:lnTo>
                    <a:lnTo>
                      <a:pt x="33" y="164"/>
                    </a:lnTo>
                    <a:lnTo>
                      <a:pt x="1" y="229"/>
                    </a:lnTo>
                    <a:lnTo>
                      <a:pt x="33" y="294"/>
                    </a:lnTo>
                    <a:lnTo>
                      <a:pt x="294" y="783"/>
                    </a:lnTo>
                    <a:lnTo>
                      <a:pt x="587" y="1174"/>
                    </a:lnTo>
                    <a:lnTo>
                      <a:pt x="946" y="1565"/>
                    </a:lnTo>
                    <a:lnTo>
                      <a:pt x="1304" y="1923"/>
                    </a:lnTo>
                    <a:lnTo>
                      <a:pt x="1727" y="2216"/>
                    </a:lnTo>
                    <a:lnTo>
                      <a:pt x="2151" y="2509"/>
                    </a:lnTo>
                    <a:lnTo>
                      <a:pt x="2607" y="2770"/>
                    </a:lnTo>
                    <a:lnTo>
                      <a:pt x="3095" y="2998"/>
                    </a:lnTo>
                    <a:lnTo>
                      <a:pt x="3258" y="2998"/>
                    </a:lnTo>
                    <a:lnTo>
                      <a:pt x="3323" y="2965"/>
                    </a:lnTo>
                    <a:lnTo>
                      <a:pt x="3356" y="2900"/>
                    </a:lnTo>
                    <a:lnTo>
                      <a:pt x="3389" y="2835"/>
                    </a:lnTo>
                    <a:lnTo>
                      <a:pt x="3389" y="2737"/>
                    </a:lnTo>
                    <a:lnTo>
                      <a:pt x="3356" y="2705"/>
                    </a:lnTo>
                    <a:lnTo>
                      <a:pt x="3291" y="2639"/>
                    </a:lnTo>
                    <a:lnTo>
                      <a:pt x="2835" y="2411"/>
                    </a:lnTo>
                    <a:lnTo>
                      <a:pt x="2411" y="2183"/>
                    </a:lnTo>
                    <a:lnTo>
                      <a:pt x="1988" y="1923"/>
                    </a:lnTo>
                    <a:lnTo>
                      <a:pt x="1597" y="1630"/>
                    </a:lnTo>
                    <a:lnTo>
                      <a:pt x="1239" y="1304"/>
                    </a:lnTo>
                    <a:lnTo>
                      <a:pt x="913" y="946"/>
                    </a:lnTo>
                    <a:lnTo>
                      <a:pt x="620" y="555"/>
                    </a:lnTo>
                    <a:lnTo>
                      <a:pt x="359" y="99"/>
                    </a:lnTo>
                    <a:lnTo>
                      <a:pt x="327" y="34"/>
                    </a:lnTo>
                    <a:lnTo>
                      <a:pt x="2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708;p70">
                <a:extLst>
                  <a:ext uri="{FF2B5EF4-FFF2-40B4-BE49-F238E27FC236}">
                    <a16:creationId xmlns:a16="http://schemas.microsoft.com/office/drawing/2014/main" id="{FCC35355-8220-3D93-5549-0FB002F8F5F9}"/>
                  </a:ext>
                </a:extLst>
              </p:cNvPr>
              <p:cNvSpPr/>
              <p:nvPr/>
            </p:nvSpPr>
            <p:spPr>
              <a:xfrm>
                <a:off x="6591979" y="4181392"/>
                <a:ext cx="127282" cy="46537"/>
              </a:xfrm>
              <a:custGeom>
                <a:avLst/>
                <a:gdLst/>
                <a:ahLst/>
                <a:cxnLst/>
                <a:rect l="l" t="t" r="r" b="b"/>
                <a:pathLst>
                  <a:path w="7754" h="2835" extrusionOk="0">
                    <a:moveTo>
                      <a:pt x="163" y="0"/>
                    </a:moveTo>
                    <a:lnTo>
                      <a:pt x="98" y="33"/>
                    </a:lnTo>
                    <a:lnTo>
                      <a:pt x="33" y="65"/>
                    </a:lnTo>
                    <a:lnTo>
                      <a:pt x="0" y="130"/>
                    </a:lnTo>
                    <a:lnTo>
                      <a:pt x="0" y="228"/>
                    </a:lnTo>
                    <a:lnTo>
                      <a:pt x="0" y="293"/>
                    </a:lnTo>
                    <a:lnTo>
                      <a:pt x="66" y="358"/>
                    </a:lnTo>
                    <a:lnTo>
                      <a:pt x="131" y="391"/>
                    </a:lnTo>
                    <a:lnTo>
                      <a:pt x="1075" y="619"/>
                    </a:lnTo>
                    <a:lnTo>
                      <a:pt x="2020" y="847"/>
                    </a:lnTo>
                    <a:lnTo>
                      <a:pt x="2932" y="1108"/>
                    </a:lnTo>
                    <a:lnTo>
                      <a:pt x="3877" y="1401"/>
                    </a:lnTo>
                    <a:lnTo>
                      <a:pt x="4789" y="1727"/>
                    </a:lnTo>
                    <a:lnTo>
                      <a:pt x="5668" y="2052"/>
                    </a:lnTo>
                    <a:lnTo>
                      <a:pt x="6580" y="2443"/>
                    </a:lnTo>
                    <a:lnTo>
                      <a:pt x="7460" y="2801"/>
                    </a:lnTo>
                    <a:lnTo>
                      <a:pt x="7558" y="2834"/>
                    </a:lnTo>
                    <a:lnTo>
                      <a:pt x="7623" y="2834"/>
                    </a:lnTo>
                    <a:lnTo>
                      <a:pt x="7688" y="2769"/>
                    </a:lnTo>
                    <a:lnTo>
                      <a:pt x="7753" y="2736"/>
                    </a:lnTo>
                    <a:lnTo>
                      <a:pt x="7753" y="2639"/>
                    </a:lnTo>
                    <a:lnTo>
                      <a:pt x="7753" y="2573"/>
                    </a:lnTo>
                    <a:lnTo>
                      <a:pt x="7721" y="2508"/>
                    </a:lnTo>
                    <a:lnTo>
                      <a:pt x="7655" y="2476"/>
                    </a:lnTo>
                    <a:lnTo>
                      <a:pt x="6776" y="2085"/>
                    </a:lnTo>
                    <a:lnTo>
                      <a:pt x="5864" y="1727"/>
                    </a:lnTo>
                    <a:lnTo>
                      <a:pt x="4952" y="1368"/>
                    </a:lnTo>
                    <a:lnTo>
                      <a:pt x="4007" y="1042"/>
                    </a:lnTo>
                    <a:lnTo>
                      <a:pt x="3095" y="749"/>
                    </a:lnTo>
                    <a:lnTo>
                      <a:pt x="2150" y="456"/>
                    </a:lnTo>
                    <a:lnTo>
                      <a:pt x="1206" y="228"/>
                    </a:lnTo>
                    <a:lnTo>
                      <a:pt x="261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709;p70">
                <a:extLst>
                  <a:ext uri="{FF2B5EF4-FFF2-40B4-BE49-F238E27FC236}">
                    <a16:creationId xmlns:a16="http://schemas.microsoft.com/office/drawing/2014/main" id="{529E2911-2C40-BD5B-B40B-600A9F2E6CE7}"/>
                  </a:ext>
                </a:extLst>
              </p:cNvPr>
              <p:cNvSpPr/>
              <p:nvPr/>
            </p:nvSpPr>
            <p:spPr>
              <a:xfrm>
                <a:off x="6696785" y="3576654"/>
                <a:ext cx="556107" cy="642729"/>
              </a:xfrm>
              <a:custGeom>
                <a:avLst/>
                <a:gdLst/>
                <a:ahLst/>
                <a:cxnLst/>
                <a:rect l="l" t="t" r="r" b="b"/>
                <a:pathLst>
                  <a:path w="33878" h="39155" extrusionOk="0">
                    <a:moveTo>
                      <a:pt x="33551" y="1"/>
                    </a:moveTo>
                    <a:lnTo>
                      <a:pt x="31532" y="945"/>
                    </a:lnTo>
                    <a:lnTo>
                      <a:pt x="29480" y="1857"/>
                    </a:lnTo>
                    <a:lnTo>
                      <a:pt x="28437" y="2281"/>
                    </a:lnTo>
                    <a:lnTo>
                      <a:pt x="27395" y="2672"/>
                    </a:lnTo>
                    <a:lnTo>
                      <a:pt x="26353" y="3063"/>
                    </a:lnTo>
                    <a:lnTo>
                      <a:pt x="25278" y="3421"/>
                    </a:lnTo>
                    <a:lnTo>
                      <a:pt x="23975" y="3779"/>
                    </a:lnTo>
                    <a:lnTo>
                      <a:pt x="22607" y="4072"/>
                    </a:lnTo>
                    <a:lnTo>
                      <a:pt x="21271" y="4333"/>
                    </a:lnTo>
                    <a:lnTo>
                      <a:pt x="19903" y="4528"/>
                    </a:lnTo>
                    <a:lnTo>
                      <a:pt x="18567" y="4691"/>
                    </a:lnTo>
                    <a:lnTo>
                      <a:pt x="17199" y="4822"/>
                    </a:lnTo>
                    <a:lnTo>
                      <a:pt x="15831" y="4887"/>
                    </a:lnTo>
                    <a:lnTo>
                      <a:pt x="14430" y="4919"/>
                    </a:lnTo>
                    <a:lnTo>
                      <a:pt x="14365" y="4952"/>
                    </a:lnTo>
                    <a:lnTo>
                      <a:pt x="14333" y="4985"/>
                    </a:lnTo>
                    <a:lnTo>
                      <a:pt x="14235" y="5082"/>
                    </a:lnTo>
                    <a:lnTo>
                      <a:pt x="13681" y="6776"/>
                    </a:lnTo>
                    <a:lnTo>
                      <a:pt x="13095" y="8470"/>
                    </a:lnTo>
                    <a:lnTo>
                      <a:pt x="11890" y="11825"/>
                    </a:lnTo>
                    <a:lnTo>
                      <a:pt x="10587" y="15180"/>
                    </a:lnTo>
                    <a:lnTo>
                      <a:pt x="9251" y="18503"/>
                    </a:lnTo>
                    <a:lnTo>
                      <a:pt x="7850" y="21793"/>
                    </a:lnTo>
                    <a:lnTo>
                      <a:pt x="6417" y="25083"/>
                    </a:lnTo>
                    <a:lnTo>
                      <a:pt x="4951" y="28340"/>
                    </a:lnTo>
                    <a:lnTo>
                      <a:pt x="3453" y="31598"/>
                    </a:lnTo>
                    <a:lnTo>
                      <a:pt x="1759" y="35246"/>
                    </a:lnTo>
                    <a:lnTo>
                      <a:pt x="33" y="38862"/>
                    </a:lnTo>
                    <a:lnTo>
                      <a:pt x="0" y="38927"/>
                    </a:lnTo>
                    <a:lnTo>
                      <a:pt x="33" y="39025"/>
                    </a:lnTo>
                    <a:lnTo>
                      <a:pt x="65" y="39090"/>
                    </a:lnTo>
                    <a:lnTo>
                      <a:pt x="130" y="39122"/>
                    </a:lnTo>
                    <a:lnTo>
                      <a:pt x="195" y="39155"/>
                    </a:lnTo>
                    <a:lnTo>
                      <a:pt x="261" y="39155"/>
                    </a:lnTo>
                    <a:lnTo>
                      <a:pt x="326" y="39122"/>
                    </a:lnTo>
                    <a:lnTo>
                      <a:pt x="391" y="39057"/>
                    </a:lnTo>
                    <a:lnTo>
                      <a:pt x="1922" y="35767"/>
                    </a:lnTo>
                    <a:lnTo>
                      <a:pt x="3485" y="32510"/>
                    </a:lnTo>
                    <a:lnTo>
                      <a:pt x="4984" y="29220"/>
                    </a:lnTo>
                    <a:lnTo>
                      <a:pt x="6482" y="25897"/>
                    </a:lnTo>
                    <a:lnTo>
                      <a:pt x="7948" y="22575"/>
                    </a:lnTo>
                    <a:lnTo>
                      <a:pt x="9349" y="19252"/>
                    </a:lnTo>
                    <a:lnTo>
                      <a:pt x="10717" y="15897"/>
                    </a:lnTo>
                    <a:lnTo>
                      <a:pt x="12052" y="12509"/>
                    </a:lnTo>
                    <a:lnTo>
                      <a:pt x="12704" y="10685"/>
                    </a:lnTo>
                    <a:lnTo>
                      <a:pt x="13388" y="8861"/>
                    </a:lnTo>
                    <a:lnTo>
                      <a:pt x="14007" y="7037"/>
                    </a:lnTo>
                    <a:lnTo>
                      <a:pt x="14574" y="5336"/>
                    </a:lnTo>
                    <a:lnTo>
                      <a:pt x="14574" y="5336"/>
                    </a:lnTo>
                    <a:lnTo>
                      <a:pt x="15831" y="5278"/>
                    </a:lnTo>
                    <a:lnTo>
                      <a:pt x="17199" y="5213"/>
                    </a:lnTo>
                    <a:lnTo>
                      <a:pt x="18600" y="5082"/>
                    </a:lnTo>
                    <a:lnTo>
                      <a:pt x="19968" y="4952"/>
                    </a:lnTo>
                    <a:lnTo>
                      <a:pt x="21336" y="4724"/>
                    </a:lnTo>
                    <a:lnTo>
                      <a:pt x="22704" y="4463"/>
                    </a:lnTo>
                    <a:lnTo>
                      <a:pt x="24040" y="4170"/>
                    </a:lnTo>
                    <a:lnTo>
                      <a:pt x="25408" y="3779"/>
                    </a:lnTo>
                    <a:lnTo>
                      <a:pt x="26483" y="3454"/>
                    </a:lnTo>
                    <a:lnTo>
                      <a:pt x="27525" y="3063"/>
                    </a:lnTo>
                    <a:lnTo>
                      <a:pt x="28600" y="2639"/>
                    </a:lnTo>
                    <a:lnTo>
                      <a:pt x="29643" y="2216"/>
                    </a:lnTo>
                    <a:lnTo>
                      <a:pt x="31695" y="1304"/>
                    </a:lnTo>
                    <a:lnTo>
                      <a:pt x="33779" y="359"/>
                    </a:lnTo>
                    <a:lnTo>
                      <a:pt x="33845" y="326"/>
                    </a:lnTo>
                    <a:lnTo>
                      <a:pt x="33877" y="261"/>
                    </a:lnTo>
                    <a:lnTo>
                      <a:pt x="33877" y="164"/>
                    </a:lnTo>
                    <a:lnTo>
                      <a:pt x="33845" y="98"/>
                    </a:lnTo>
                    <a:lnTo>
                      <a:pt x="33779" y="66"/>
                    </a:lnTo>
                    <a:lnTo>
                      <a:pt x="33714" y="1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5710;p70">
                <a:extLst>
                  <a:ext uri="{FF2B5EF4-FFF2-40B4-BE49-F238E27FC236}">
                    <a16:creationId xmlns:a16="http://schemas.microsoft.com/office/drawing/2014/main" id="{2CC635B2-6E41-D14B-6447-181027C39BD8}"/>
                  </a:ext>
                </a:extLst>
              </p:cNvPr>
              <p:cNvSpPr/>
              <p:nvPr/>
            </p:nvSpPr>
            <p:spPr>
              <a:xfrm>
                <a:off x="7005294" y="2837188"/>
                <a:ext cx="217105" cy="509587"/>
              </a:xfrm>
              <a:custGeom>
                <a:avLst/>
                <a:gdLst/>
                <a:ahLst/>
                <a:cxnLst/>
                <a:rect l="l" t="t" r="r" b="b"/>
                <a:pathLst>
                  <a:path w="13226" h="31044" extrusionOk="0">
                    <a:moveTo>
                      <a:pt x="3323" y="0"/>
                    </a:moveTo>
                    <a:lnTo>
                      <a:pt x="2737" y="2932"/>
                    </a:lnTo>
                    <a:lnTo>
                      <a:pt x="2183" y="6027"/>
                    </a:lnTo>
                    <a:lnTo>
                      <a:pt x="1531" y="9708"/>
                    </a:lnTo>
                    <a:lnTo>
                      <a:pt x="912" y="13584"/>
                    </a:lnTo>
                    <a:lnTo>
                      <a:pt x="619" y="15473"/>
                    </a:lnTo>
                    <a:lnTo>
                      <a:pt x="391" y="17265"/>
                    </a:lnTo>
                    <a:lnTo>
                      <a:pt x="196" y="18926"/>
                    </a:lnTo>
                    <a:lnTo>
                      <a:pt x="65" y="20392"/>
                    </a:lnTo>
                    <a:lnTo>
                      <a:pt x="0" y="21630"/>
                    </a:lnTo>
                    <a:lnTo>
                      <a:pt x="0" y="22151"/>
                    </a:lnTo>
                    <a:lnTo>
                      <a:pt x="33" y="22574"/>
                    </a:lnTo>
                    <a:lnTo>
                      <a:pt x="65" y="22998"/>
                    </a:lnTo>
                    <a:lnTo>
                      <a:pt x="163" y="23389"/>
                    </a:lnTo>
                    <a:lnTo>
                      <a:pt x="294" y="23780"/>
                    </a:lnTo>
                    <a:lnTo>
                      <a:pt x="456" y="24171"/>
                    </a:lnTo>
                    <a:lnTo>
                      <a:pt x="652" y="24561"/>
                    </a:lnTo>
                    <a:lnTo>
                      <a:pt x="880" y="24952"/>
                    </a:lnTo>
                    <a:lnTo>
                      <a:pt x="1140" y="25311"/>
                    </a:lnTo>
                    <a:lnTo>
                      <a:pt x="1401" y="25702"/>
                    </a:lnTo>
                    <a:lnTo>
                      <a:pt x="2020" y="26418"/>
                    </a:lnTo>
                    <a:lnTo>
                      <a:pt x="2704" y="27135"/>
                    </a:lnTo>
                    <a:lnTo>
                      <a:pt x="3388" y="27786"/>
                    </a:lnTo>
                    <a:lnTo>
                      <a:pt x="4137" y="28405"/>
                    </a:lnTo>
                    <a:lnTo>
                      <a:pt x="4854" y="28992"/>
                    </a:lnTo>
                    <a:lnTo>
                      <a:pt x="5538" y="29480"/>
                    </a:lnTo>
                    <a:lnTo>
                      <a:pt x="6189" y="29936"/>
                    </a:lnTo>
                    <a:lnTo>
                      <a:pt x="6776" y="30327"/>
                    </a:lnTo>
                    <a:lnTo>
                      <a:pt x="7623" y="30881"/>
                    </a:lnTo>
                    <a:lnTo>
                      <a:pt x="7948" y="31044"/>
                    </a:lnTo>
                    <a:lnTo>
                      <a:pt x="13225" y="29936"/>
                    </a:lnTo>
                    <a:lnTo>
                      <a:pt x="12802" y="28764"/>
                    </a:lnTo>
                    <a:lnTo>
                      <a:pt x="12346" y="27526"/>
                    </a:lnTo>
                    <a:lnTo>
                      <a:pt x="11760" y="26027"/>
                    </a:lnTo>
                    <a:lnTo>
                      <a:pt x="11076" y="24431"/>
                    </a:lnTo>
                    <a:lnTo>
                      <a:pt x="10717" y="23649"/>
                    </a:lnTo>
                    <a:lnTo>
                      <a:pt x="10326" y="22900"/>
                    </a:lnTo>
                    <a:lnTo>
                      <a:pt x="9935" y="22184"/>
                    </a:lnTo>
                    <a:lnTo>
                      <a:pt x="9545" y="21532"/>
                    </a:lnTo>
                    <a:lnTo>
                      <a:pt x="9154" y="20978"/>
                    </a:lnTo>
                    <a:lnTo>
                      <a:pt x="8795" y="20555"/>
                    </a:lnTo>
                    <a:lnTo>
                      <a:pt x="12118" y="4431"/>
                    </a:lnTo>
                    <a:lnTo>
                      <a:pt x="3323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5711;p70">
                <a:extLst>
                  <a:ext uri="{FF2B5EF4-FFF2-40B4-BE49-F238E27FC236}">
                    <a16:creationId xmlns:a16="http://schemas.microsoft.com/office/drawing/2014/main" id="{C8E96A1D-F996-7DC0-7155-253EC2A34AA1}"/>
                  </a:ext>
                </a:extLst>
              </p:cNvPr>
              <p:cNvSpPr/>
              <p:nvPr/>
            </p:nvSpPr>
            <p:spPr>
              <a:xfrm>
                <a:off x="7039518" y="2570915"/>
                <a:ext cx="170585" cy="362016"/>
              </a:xfrm>
              <a:custGeom>
                <a:avLst/>
                <a:gdLst/>
                <a:ahLst/>
                <a:cxnLst/>
                <a:rect l="l" t="t" r="r" b="b"/>
                <a:pathLst>
                  <a:path w="10392" h="22054" extrusionOk="0">
                    <a:moveTo>
                      <a:pt x="3909" y="1"/>
                    </a:moveTo>
                    <a:lnTo>
                      <a:pt x="3453" y="1466"/>
                    </a:lnTo>
                    <a:lnTo>
                      <a:pt x="2964" y="3193"/>
                    </a:lnTo>
                    <a:lnTo>
                      <a:pt x="2378" y="5408"/>
                    </a:lnTo>
                    <a:lnTo>
                      <a:pt x="1727" y="8046"/>
                    </a:lnTo>
                    <a:lnTo>
                      <a:pt x="1368" y="9512"/>
                    </a:lnTo>
                    <a:lnTo>
                      <a:pt x="1075" y="11043"/>
                    </a:lnTo>
                    <a:lnTo>
                      <a:pt x="749" y="12639"/>
                    </a:lnTo>
                    <a:lnTo>
                      <a:pt x="456" y="14268"/>
                    </a:lnTo>
                    <a:lnTo>
                      <a:pt x="196" y="15962"/>
                    </a:lnTo>
                    <a:lnTo>
                      <a:pt x="0" y="17656"/>
                    </a:lnTo>
                    <a:lnTo>
                      <a:pt x="196" y="17916"/>
                    </a:lnTo>
                    <a:lnTo>
                      <a:pt x="814" y="18535"/>
                    </a:lnTo>
                    <a:lnTo>
                      <a:pt x="1270" y="18926"/>
                    </a:lnTo>
                    <a:lnTo>
                      <a:pt x="1792" y="19382"/>
                    </a:lnTo>
                    <a:lnTo>
                      <a:pt x="2411" y="19838"/>
                    </a:lnTo>
                    <a:lnTo>
                      <a:pt x="3062" y="20327"/>
                    </a:lnTo>
                    <a:lnTo>
                      <a:pt x="3811" y="20750"/>
                    </a:lnTo>
                    <a:lnTo>
                      <a:pt x="4626" y="21174"/>
                    </a:lnTo>
                    <a:lnTo>
                      <a:pt x="5049" y="21369"/>
                    </a:lnTo>
                    <a:lnTo>
                      <a:pt x="5473" y="21532"/>
                    </a:lnTo>
                    <a:lnTo>
                      <a:pt x="5929" y="21662"/>
                    </a:lnTo>
                    <a:lnTo>
                      <a:pt x="6385" y="21793"/>
                    </a:lnTo>
                    <a:lnTo>
                      <a:pt x="6841" y="21923"/>
                    </a:lnTo>
                    <a:lnTo>
                      <a:pt x="7329" y="21988"/>
                    </a:lnTo>
                    <a:lnTo>
                      <a:pt x="7818" y="22021"/>
                    </a:lnTo>
                    <a:lnTo>
                      <a:pt x="8307" y="22053"/>
                    </a:lnTo>
                    <a:lnTo>
                      <a:pt x="8828" y="22021"/>
                    </a:lnTo>
                    <a:lnTo>
                      <a:pt x="9349" y="21988"/>
                    </a:lnTo>
                    <a:lnTo>
                      <a:pt x="9837" y="21890"/>
                    </a:lnTo>
                    <a:lnTo>
                      <a:pt x="10391" y="21760"/>
                    </a:lnTo>
                    <a:lnTo>
                      <a:pt x="3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5712;p70">
                <a:extLst>
                  <a:ext uri="{FF2B5EF4-FFF2-40B4-BE49-F238E27FC236}">
                    <a16:creationId xmlns:a16="http://schemas.microsoft.com/office/drawing/2014/main" id="{7E3D5499-860D-9560-706B-930DC3C5759E}"/>
                  </a:ext>
                </a:extLst>
              </p:cNvPr>
              <p:cNvSpPr/>
              <p:nvPr/>
            </p:nvSpPr>
            <p:spPr>
              <a:xfrm>
                <a:off x="7097789" y="2399286"/>
                <a:ext cx="671603" cy="968895"/>
              </a:xfrm>
              <a:custGeom>
                <a:avLst/>
                <a:gdLst/>
                <a:ahLst/>
                <a:cxnLst/>
                <a:rect l="l" t="t" r="r" b="b"/>
                <a:pathLst>
                  <a:path w="40914" h="59025" extrusionOk="0">
                    <a:moveTo>
                      <a:pt x="17037" y="0"/>
                    </a:moveTo>
                    <a:lnTo>
                      <a:pt x="8470" y="3974"/>
                    </a:lnTo>
                    <a:lnTo>
                      <a:pt x="7949" y="4267"/>
                    </a:lnTo>
                    <a:lnTo>
                      <a:pt x="6548" y="5147"/>
                    </a:lnTo>
                    <a:lnTo>
                      <a:pt x="5636" y="5733"/>
                    </a:lnTo>
                    <a:lnTo>
                      <a:pt x="4691" y="6385"/>
                    </a:lnTo>
                    <a:lnTo>
                      <a:pt x="3714" y="7101"/>
                    </a:lnTo>
                    <a:lnTo>
                      <a:pt x="2737" y="7883"/>
                    </a:lnTo>
                    <a:lnTo>
                      <a:pt x="2411" y="8176"/>
                    </a:lnTo>
                    <a:lnTo>
                      <a:pt x="1629" y="8893"/>
                    </a:lnTo>
                    <a:lnTo>
                      <a:pt x="1304" y="9251"/>
                    </a:lnTo>
                    <a:lnTo>
                      <a:pt x="978" y="9610"/>
                    </a:lnTo>
                    <a:lnTo>
                      <a:pt x="685" y="9968"/>
                    </a:lnTo>
                    <a:lnTo>
                      <a:pt x="457" y="10326"/>
                    </a:lnTo>
                    <a:lnTo>
                      <a:pt x="261" y="10652"/>
                    </a:lnTo>
                    <a:lnTo>
                      <a:pt x="131" y="10978"/>
                    </a:lnTo>
                    <a:lnTo>
                      <a:pt x="66" y="11238"/>
                    </a:lnTo>
                    <a:lnTo>
                      <a:pt x="1" y="11499"/>
                    </a:lnTo>
                    <a:lnTo>
                      <a:pt x="1" y="12150"/>
                    </a:lnTo>
                    <a:lnTo>
                      <a:pt x="33" y="12867"/>
                    </a:lnTo>
                    <a:lnTo>
                      <a:pt x="131" y="13584"/>
                    </a:lnTo>
                    <a:lnTo>
                      <a:pt x="261" y="14365"/>
                    </a:lnTo>
                    <a:lnTo>
                      <a:pt x="392" y="14854"/>
                    </a:lnTo>
                    <a:lnTo>
                      <a:pt x="652" y="15766"/>
                    </a:lnTo>
                    <a:lnTo>
                      <a:pt x="945" y="16743"/>
                    </a:lnTo>
                    <a:lnTo>
                      <a:pt x="1271" y="17753"/>
                    </a:lnTo>
                    <a:lnTo>
                      <a:pt x="1662" y="18796"/>
                    </a:lnTo>
                    <a:lnTo>
                      <a:pt x="2509" y="21076"/>
                    </a:lnTo>
                    <a:lnTo>
                      <a:pt x="3454" y="23584"/>
                    </a:lnTo>
                    <a:lnTo>
                      <a:pt x="3682" y="24301"/>
                    </a:lnTo>
                    <a:lnTo>
                      <a:pt x="4366" y="26190"/>
                    </a:lnTo>
                    <a:lnTo>
                      <a:pt x="5082" y="28209"/>
                    </a:lnTo>
                    <a:lnTo>
                      <a:pt x="5147" y="28470"/>
                    </a:lnTo>
                    <a:lnTo>
                      <a:pt x="5245" y="28731"/>
                    </a:lnTo>
                    <a:lnTo>
                      <a:pt x="5441" y="29512"/>
                    </a:lnTo>
                    <a:lnTo>
                      <a:pt x="5669" y="30327"/>
                    </a:lnTo>
                    <a:lnTo>
                      <a:pt x="5831" y="31206"/>
                    </a:lnTo>
                    <a:lnTo>
                      <a:pt x="5994" y="32151"/>
                    </a:lnTo>
                    <a:lnTo>
                      <a:pt x="6157" y="33096"/>
                    </a:lnTo>
                    <a:lnTo>
                      <a:pt x="6287" y="34105"/>
                    </a:lnTo>
                    <a:lnTo>
                      <a:pt x="6483" y="36190"/>
                    </a:lnTo>
                    <a:lnTo>
                      <a:pt x="6548" y="36777"/>
                    </a:lnTo>
                    <a:lnTo>
                      <a:pt x="6678" y="38438"/>
                    </a:lnTo>
                    <a:lnTo>
                      <a:pt x="6809" y="40132"/>
                    </a:lnTo>
                    <a:lnTo>
                      <a:pt x="6841" y="40718"/>
                    </a:lnTo>
                    <a:lnTo>
                      <a:pt x="6841" y="41174"/>
                    </a:lnTo>
                    <a:lnTo>
                      <a:pt x="6906" y="42249"/>
                    </a:lnTo>
                    <a:lnTo>
                      <a:pt x="7004" y="43845"/>
                    </a:lnTo>
                    <a:lnTo>
                      <a:pt x="7037" y="44399"/>
                    </a:lnTo>
                    <a:lnTo>
                      <a:pt x="7428" y="50653"/>
                    </a:lnTo>
                    <a:lnTo>
                      <a:pt x="7460" y="51174"/>
                    </a:lnTo>
                    <a:lnTo>
                      <a:pt x="7688" y="54660"/>
                    </a:lnTo>
                    <a:lnTo>
                      <a:pt x="7721" y="55181"/>
                    </a:lnTo>
                    <a:lnTo>
                      <a:pt x="7818" y="56191"/>
                    </a:lnTo>
                    <a:lnTo>
                      <a:pt x="7851" y="56451"/>
                    </a:lnTo>
                    <a:lnTo>
                      <a:pt x="7949" y="56679"/>
                    </a:lnTo>
                    <a:lnTo>
                      <a:pt x="8047" y="56940"/>
                    </a:lnTo>
                    <a:lnTo>
                      <a:pt x="8242" y="57135"/>
                    </a:lnTo>
                    <a:lnTo>
                      <a:pt x="8437" y="57363"/>
                    </a:lnTo>
                    <a:lnTo>
                      <a:pt x="8698" y="57559"/>
                    </a:lnTo>
                    <a:lnTo>
                      <a:pt x="8991" y="57722"/>
                    </a:lnTo>
                    <a:lnTo>
                      <a:pt x="9284" y="57885"/>
                    </a:lnTo>
                    <a:lnTo>
                      <a:pt x="9643" y="58047"/>
                    </a:lnTo>
                    <a:lnTo>
                      <a:pt x="10034" y="58178"/>
                    </a:lnTo>
                    <a:lnTo>
                      <a:pt x="10457" y="58308"/>
                    </a:lnTo>
                    <a:lnTo>
                      <a:pt x="10913" y="58438"/>
                    </a:lnTo>
                    <a:lnTo>
                      <a:pt x="11890" y="58634"/>
                    </a:lnTo>
                    <a:lnTo>
                      <a:pt x="12965" y="58797"/>
                    </a:lnTo>
                    <a:lnTo>
                      <a:pt x="14170" y="58894"/>
                    </a:lnTo>
                    <a:lnTo>
                      <a:pt x="15408" y="58992"/>
                    </a:lnTo>
                    <a:lnTo>
                      <a:pt x="16744" y="59025"/>
                    </a:lnTo>
                    <a:lnTo>
                      <a:pt x="18112" y="59025"/>
                    </a:lnTo>
                    <a:lnTo>
                      <a:pt x="19545" y="58992"/>
                    </a:lnTo>
                    <a:lnTo>
                      <a:pt x="21011" y="58894"/>
                    </a:lnTo>
                    <a:lnTo>
                      <a:pt x="22509" y="58797"/>
                    </a:lnTo>
                    <a:lnTo>
                      <a:pt x="23975" y="58666"/>
                    </a:lnTo>
                    <a:lnTo>
                      <a:pt x="24431" y="58634"/>
                    </a:lnTo>
                    <a:lnTo>
                      <a:pt x="25799" y="58504"/>
                    </a:lnTo>
                    <a:lnTo>
                      <a:pt x="27135" y="58341"/>
                    </a:lnTo>
                    <a:lnTo>
                      <a:pt x="28471" y="58145"/>
                    </a:lnTo>
                    <a:lnTo>
                      <a:pt x="29773" y="57950"/>
                    </a:lnTo>
                    <a:lnTo>
                      <a:pt x="30327" y="57852"/>
                    </a:lnTo>
                    <a:lnTo>
                      <a:pt x="32021" y="57526"/>
                    </a:lnTo>
                    <a:lnTo>
                      <a:pt x="33617" y="57201"/>
                    </a:lnTo>
                    <a:lnTo>
                      <a:pt x="35116" y="56875"/>
                    </a:lnTo>
                    <a:lnTo>
                      <a:pt x="36451" y="56484"/>
                    </a:lnTo>
                    <a:lnTo>
                      <a:pt x="37624" y="56126"/>
                    </a:lnTo>
                    <a:lnTo>
                      <a:pt x="38601" y="55735"/>
                    </a:lnTo>
                    <a:lnTo>
                      <a:pt x="39025" y="55539"/>
                    </a:lnTo>
                    <a:lnTo>
                      <a:pt x="39383" y="55344"/>
                    </a:lnTo>
                    <a:lnTo>
                      <a:pt x="39676" y="55148"/>
                    </a:lnTo>
                    <a:lnTo>
                      <a:pt x="39937" y="54953"/>
                    </a:lnTo>
                    <a:lnTo>
                      <a:pt x="40100" y="54790"/>
                    </a:lnTo>
                    <a:lnTo>
                      <a:pt x="40230" y="54595"/>
                    </a:lnTo>
                    <a:lnTo>
                      <a:pt x="40230" y="54562"/>
                    </a:lnTo>
                    <a:lnTo>
                      <a:pt x="40458" y="53911"/>
                    </a:lnTo>
                    <a:lnTo>
                      <a:pt x="40621" y="53194"/>
                    </a:lnTo>
                    <a:lnTo>
                      <a:pt x="40751" y="52412"/>
                    </a:lnTo>
                    <a:lnTo>
                      <a:pt x="40849" y="51630"/>
                    </a:lnTo>
                    <a:lnTo>
                      <a:pt x="40881" y="50783"/>
                    </a:lnTo>
                    <a:lnTo>
                      <a:pt x="40914" y="49904"/>
                    </a:lnTo>
                    <a:lnTo>
                      <a:pt x="40881" y="48992"/>
                    </a:lnTo>
                    <a:lnTo>
                      <a:pt x="40849" y="48047"/>
                    </a:lnTo>
                    <a:lnTo>
                      <a:pt x="40784" y="47265"/>
                    </a:lnTo>
                    <a:lnTo>
                      <a:pt x="40588" y="45539"/>
                    </a:lnTo>
                    <a:lnTo>
                      <a:pt x="40328" y="43780"/>
                    </a:lnTo>
                    <a:lnTo>
                      <a:pt x="40002" y="41956"/>
                    </a:lnTo>
                    <a:lnTo>
                      <a:pt x="39643" y="40164"/>
                    </a:lnTo>
                    <a:lnTo>
                      <a:pt x="39253" y="38340"/>
                    </a:lnTo>
                    <a:lnTo>
                      <a:pt x="38829" y="36548"/>
                    </a:lnTo>
                    <a:lnTo>
                      <a:pt x="37982" y="33128"/>
                    </a:lnTo>
                    <a:lnTo>
                      <a:pt x="37819" y="32542"/>
                    </a:lnTo>
                    <a:lnTo>
                      <a:pt x="36842" y="28796"/>
                    </a:lnTo>
                    <a:lnTo>
                      <a:pt x="36679" y="28014"/>
                    </a:lnTo>
                    <a:lnTo>
                      <a:pt x="36484" y="27167"/>
                    </a:lnTo>
                    <a:lnTo>
                      <a:pt x="36158" y="25310"/>
                    </a:lnTo>
                    <a:lnTo>
                      <a:pt x="36060" y="24757"/>
                    </a:lnTo>
                    <a:lnTo>
                      <a:pt x="35507" y="21076"/>
                    </a:lnTo>
                    <a:lnTo>
                      <a:pt x="34920" y="17167"/>
                    </a:lnTo>
                    <a:lnTo>
                      <a:pt x="34757" y="16287"/>
                    </a:lnTo>
                    <a:lnTo>
                      <a:pt x="34366" y="13942"/>
                    </a:lnTo>
                    <a:lnTo>
                      <a:pt x="33910" y="11662"/>
                    </a:lnTo>
                    <a:lnTo>
                      <a:pt x="33650" y="10554"/>
                    </a:lnTo>
                    <a:lnTo>
                      <a:pt x="33389" y="9512"/>
                    </a:lnTo>
                    <a:lnTo>
                      <a:pt x="33096" y="8502"/>
                    </a:lnTo>
                    <a:lnTo>
                      <a:pt x="32803" y="7525"/>
                    </a:lnTo>
                    <a:lnTo>
                      <a:pt x="32477" y="6613"/>
                    </a:lnTo>
                    <a:lnTo>
                      <a:pt x="32151" y="5766"/>
                    </a:lnTo>
                    <a:lnTo>
                      <a:pt x="31793" y="4984"/>
                    </a:lnTo>
                    <a:lnTo>
                      <a:pt x="31402" y="4300"/>
                    </a:lnTo>
                    <a:lnTo>
                      <a:pt x="30979" y="3681"/>
                    </a:lnTo>
                    <a:lnTo>
                      <a:pt x="30751" y="3388"/>
                    </a:lnTo>
                    <a:lnTo>
                      <a:pt x="30523" y="3127"/>
                    </a:lnTo>
                    <a:lnTo>
                      <a:pt x="30295" y="2899"/>
                    </a:lnTo>
                    <a:lnTo>
                      <a:pt x="30067" y="2704"/>
                    </a:lnTo>
                    <a:lnTo>
                      <a:pt x="29806" y="2541"/>
                    </a:lnTo>
                    <a:lnTo>
                      <a:pt x="29545" y="2378"/>
                    </a:lnTo>
                    <a:lnTo>
                      <a:pt x="28927" y="2085"/>
                    </a:lnTo>
                    <a:lnTo>
                      <a:pt x="28503" y="1922"/>
                    </a:lnTo>
                    <a:lnTo>
                      <a:pt x="27558" y="1596"/>
                    </a:lnTo>
                    <a:lnTo>
                      <a:pt x="26549" y="1303"/>
                    </a:lnTo>
                    <a:lnTo>
                      <a:pt x="25474" y="1075"/>
                    </a:lnTo>
                    <a:lnTo>
                      <a:pt x="24399" y="847"/>
                    </a:lnTo>
                    <a:lnTo>
                      <a:pt x="23943" y="782"/>
                    </a:lnTo>
                    <a:lnTo>
                      <a:pt x="22640" y="587"/>
                    </a:lnTo>
                    <a:lnTo>
                      <a:pt x="21402" y="424"/>
                    </a:lnTo>
                    <a:lnTo>
                      <a:pt x="19187" y="163"/>
                    </a:lnTo>
                    <a:lnTo>
                      <a:pt x="17623" y="65"/>
                    </a:lnTo>
                    <a:lnTo>
                      <a:pt x="170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5713;p70">
                <a:extLst>
                  <a:ext uri="{FF2B5EF4-FFF2-40B4-BE49-F238E27FC236}">
                    <a16:creationId xmlns:a16="http://schemas.microsoft.com/office/drawing/2014/main" id="{75AAA199-9F41-9E6C-822C-5C235C6EC653}"/>
                  </a:ext>
                </a:extLst>
              </p:cNvPr>
              <p:cNvSpPr/>
              <p:nvPr/>
            </p:nvSpPr>
            <p:spPr>
              <a:xfrm>
                <a:off x="7102074" y="2610490"/>
                <a:ext cx="36901" cy="32633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988" extrusionOk="0">
                    <a:moveTo>
                      <a:pt x="2085" y="0"/>
                    </a:moveTo>
                    <a:lnTo>
                      <a:pt x="2020" y="33"/>
                    </a:lnTo>
                    <a:lnTo>
                      <a:pt x="1694" y="130"/>
                    </a:lnTo>
                    <a:lnTo>
                      <a:pt x="1434" y="261"/>
                    </a:lnTo>
                    <a:lnTo>
                      <a:pt x="1140" y="423"/>
                    </a:lnTo>
                    <a:lnTo>
                      <a:pt x="880" y="586"/>
                    </a:lnTo>
                    <a:lnTo>
                      <a:pt x="652" y="782"/>
                    </a:lnTo>
                    <a:lnTo>
                      <a:pt x="424" y="1010"/>
                    </a:lnTo>
                    <a:lnTo>
                      <a:pt x="228" y="1238"/>
                    </a:lnTo>
                    <a:lnTo>
                      <a:pt x="0" y="1498"/>
                    </a:lnTo>
                    <a:lnTo>
                      <a:pt x="131" y="1987"/>
                    </a:lnTo>
                    <a:lnTo>
                      <a:pt x="326" y="1726"/>
                    </a:lnTo>
                    <a:lnTo>
                      <a:pt x="521" y="1466"/>
                    </a:lnTo>
                    <a:lnTo>
                      <a:pt x="749" y="1238"/>
                    </a:lnTo>
                    <a:lnTo>
                      <a:pt x="977" y="1010"/>
                    </a:lnTo>
                    <a:lnTo>
                      <a:pt x="1238" y="814"/>
                    </a:lnTo>
                    <a:lnTo>
                      <a:pt x="1499" y="652"/>
                    </a:lnTo>
                    <a:lnTo>
                      <a:pt x="1792" y="489"/>
                    </a:lnTo>
                    <a:lnTo>
                      <a:pt x="2118" y="391"/>
                    </a:lnTo>
                    <a:lnTo>
                      <a:pt x="2183" y="358"/>
                    </a:lnTo>
                    <a:lnTo>
                      <a:pt x="2215" y="293"/>
                    </a:lnTo>
                    <a:lnTo>
                      <a:pt x="2248" y="228"/>
                    </a:lnTo>
                    <a:lnTo>
                      <a:pt x="2215" y="163"/>
                    </a:lnTo>
                    <a:lnTo>
                      <a:pt x="2215" y="98"/>
                    </a:lnTo>
                    <a:lnTo>
                      <a:pt x="2150" y="33"/>
                    </a:lnTo>
                    <a:lnTo>
                      <a:pt x="2085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5714;p70">
                <a:extLst>
                  <a:ext uri="{FF2B5EF4-FFF2-40B4-BE49-F238E27FC236}">
                    <a16:creationId xmlns:a16="http://schemas.microsoft.com/office/drawing/2014/main" id="{061A6622-3CBD-B5F8-C605-EA62CBD41A1C}"/>
                  </a:ext>
                </a:extLst>
              </p:cNvPr>
              <p:cNvSpPr/>
              <p:nvPr/>
            </p:nvSpPr>
            <p:spPr>
              <a:xfrm>
                <a:off x="7137365" y="2412106"/>
                <a:ext cx="360933" cy="171126"/>
              </a:xfrm>
              <a:custGeom>
                <a:avLst/>
                <a:gdLst/>
                <a:ahLst/>
                <a:cxnLst/>
                <a:rect l="l" t="t" r="r" b="b"/>
                <a:pathLst>
                  <a:path w="21988" h="10425" extrusionOk="0">
                    <a:moveTo>
                      <a:pt x="21532" y="1"/>
                    </a:moveTo>
                    <a:lnTo>
                      <a:pt x="21108" y="913"/>
                    </a:lnTo>
                    <a:lnTo>
                      <a:pt x="20652" y="1825"/>
                    </a:lnTo>
                    <a:lnTo>
                      <a:pt x="20131" y="2705"/>
                    </a:lnTo>
                    <a:lnTo>
                      <a:pt x="19577" y="3552"/>
                    </a:lnTo>
                    <a:lnTo>
                      <a:pt x="19154" y="4138"/>
                    </a:lnTo>
                    <a:lnTo>
                      <a:pt x="18730" y="4724"/>
                    </a:lnTo>
                    <a:lnTo>
                      <a:pt x="18242" y="5245"/>
                    </a:lnTo>
                    <a:lnTo>
                      <a:pt x="17753" y="5767"/>
                    </a:lnTo>
                    <a:lnTo>
                      <a:pt x="17232" y="6288"/>
                    </a:lnTo>
                    <a:lnTo>
                      <a:pt x="16711" y="6744"/>
                    </a:lnTo>
                    <a:lnTo>
                      <a:pt x="16157" y="7200"/>
                    </a:lnTo>
                    <a:lnTo>
                      <a:pt x="15571" y="7623"/>
                    </a:lnTo>
                    <a:lnTo>
                      <a:pt x="14984" y="8014"/>
                    </a:lnTo>
                    <a:lnTo>
                      <a:pt x="14365" y="8373"/>
                    </a:lnTo>
                    <a:lnTo>
                      <a:pt x="13714" y="8698"/>
                    </a:lnTo>
                    <a:lnTo>
                      <a:pt x="13062" y="8991"/>
                    </a:lnTo>
                    <a:lnTo>
                      <a:pt x="12411" y="9252"/>
                    </a:lnTo>
                    <a:lnTo>
                      <a:pt x="11727" y="9480"/>
                    </a:lnTo>
                    <a:lnTo>
                      <a:pt x="11043" y="9676"/>
                    </a:lnTo>
                    <a:lnTo>
                      <a:pt x="10326" y="9806"/>
                    </a:lnTo>
                    <a:lnTo>
                      <a:pt x="9642" y="9904"/>
                    </a:lnTo>
                    <a:lnTo>
                      <a:pt x="8991" y="9969"/>
                    </a:lnTo>
                    <a:lnTo>
                      <a:pt x="8307" y="10001"/>
                    </a:lnTo>
                    <a:lnTo>
                      <a:pt x="7655" y="9969"/>
                    </a:lnTo>
                    <a:lnTo>
                      <a:pt x="6971" y="9936"/>
                    </a:lnTo>
                    <a:lnTo>
                      <a:pt x="6320" y="9871"/>
                    </a:lnTo>
                    <a:lnTo>
                      <a:pt x="5636" y="9741"/>
                    </a:lnTo>
                    <a:lnTo>
                      <a:pt x="4984" y="9610"/>
                    </a:lnTo>
                    <a:lnTo>
                      <a:pt x="4365" y="9415"/>
                    </a:lnTo>
                    <a:lnTo>
                      <a:pt x="3714" y="9187"/>
                    </a:lnTo>
                    <a:lnTo>
                      <a:pt x="3127" y="8926"/>
                    </a:lnTo>
                    <a:lnTo>
                      <a:pt x="2508" y="8633"/>
                    </a:lnTo>
                    <a:lnTo>
                      <a:pt x="1922" y="8307"/>
                    </a:lnTo>
                    <a:lnTo>
                      <a:pt x="1368" y="7949"/>
                    </a:lnTo>
                    <a:lnTo>
                      <a:pt x="847" y="7526"/>
                    </a:lnTo>
                    <a:lnTo>
                      <a:pt x="326" y="7102"/>
                    </a:lnTo>
                    <a:lnTo>
                      <a:pt x="0" y="7395"/>
                    </a:lnTo>
                    <a:lnTo>
                      <a:pt x="554" y="7884"/>
                    </a:lnTo>
                    <a:lnTo>
                      <a:pt x="1140" y="8340"/>
                    </a:lnTo>
                    <a:lnTo>
                      <a:pt x="1792" y="8731"/>
                    </a:lnTo>
                    <a:lnTo>
                      <a:pt x="2411" y="9089"/>
                    </a:lnTo>
                    <a:lnTo>
                      <a:pt x="3095" y="9415"/>
                    </a:lnTo>
                    <a:lnTo>
                      <a:pt x="3779" y="9708"/>
                    </a:lnTo>
                    <a:lnTo>
                      <a:pt x="4495" y="9936"/>
                    </a:lnTo>
                    <a:lnTo>
                      <a:pt x="5245" y="10132"/>
                    </a:lnTo>
                    <a:lnTo>
                      <a:pt x="5961" y="10262"/>
                    </a:lnTo>
                    <a:lnTo>
                      <a:pt x="6678" y="10360"/>
                    </a:lnTo>
                    <a:lnTo>
                      <a:pt x="7395" y="10425"/>
                    </a:lnTo>
                    <a:lnTo>
                      <a:pt x="8860" y="10425"/>
                    </a:lnTo>
                    <a:lnTo>
                      <a:pt x="9577" y="10360"/>
                    </a:lnTo>
                    <a:lnTo>
                      <a:pt x="10294" y="10262"/>
                    </a:lnTo>
                    <a:lnTo>
                      <a:pt x="10978" y="10099"/>
                    </a:lnTo>
                    <a:lnTo>
                      <a:pt x="11694" y="9936"/>
                    </a:lnTo>
                    <a:lnTo>
                      <a:pt x="12378" y="9741"/>
                    </a:lnTo>
                    <a:lnTo>
                      <a:pt x="13062" y="9480"/>
                    </a:lnTo>
                    <a:lnTo>
                      <a:pt x="13714" y="9187"/>
                    </a:lnTo>
                    <a:lnTo>
                      <a:pt x="14365" y="8861"/>
                    </a:lnTo>
                    <a:lnTo>
                      <a:pt x="15017" y="8503"/>
                    </a:lnTo>
                    <a:lnTo>
                      <a:pt x="15636" y="8112"/>
                    </a:lnTo>
                    <a:lnTo>
                      <a:pt x="16222" y="7689"/>
                    </a:lnTo>
                    <a:lnTo>
                      <a:pt x="16711" y="7330"/>
                    </a:lnTo>
                    <a:lnTo>
                      <a:pt x="17167" y="6939"/>
                    </a:lnTo>
                    <a:lnTo>
                      <a:pt x="17623" y="6548"/>
                    </a:lnTo>
                    <a:lnTo>
                      <a:pt x="18046" y="6125"/>
                    </a:lnTo>
                    <a:lnTo>
                      <a:pt x="18470" y="5669"/>
                    </a:lnTo>
                    <a:lnTo>
                      <a:pt x="18861" y="5213"/>
                    </a:lnTo>
                    <a:lnTo>
                      <a:pt x="19252" y="4757"/>
                    </a:lnTo>
                    <a:lnTo>
                      <a:pt x="19610" y="4268"/>
                    </a:lnTo>
                    <a:lnTo>
                      <a:pt x="19968" y="3780"/>
                    </a:lnTo>
                    <a:lnTo>
                      <a:pt x="20294" y="3291"/>
                    </a:lnTo>
                    <a:lnTo>
                      <a:pt x="20913" y="2249"/>
                    </a:lnTo>
                    <a:lnTo>
                      <a:pt x="21499" y="1174"/>
                    </a:lnTo>
                    <a:lnTo>
                      <a:pt x="21988" y="66"/>
                    </a:lnTo>
                    <a:lnTo>
                      <a:pt x="21532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5715;p70">
                <a:extLst>
                  <a:ext uri="{FF2B5EF4-FFF2-40B4-BE49-F238E27FC236}">
                    <a16:creationId xmlns:a16="http://schemas.microsoft.com/office/drawing/2014/main" id="{CE73B044-9BE8-B728-397C-ACAE87E5E093}"/>
                  </a:ext>
                </a:extLst>
              </p:cNvPr>
              <p:cNvSpPr/>
              <p:nvPr/>
            </p:nvSpPr>
            <p:spPr>
              <a:xfrm>
                <a:off x="7359796" y="2609406"/>
                <a:ext cx="164166" cy="180746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11011" extrusionOk="0">
                    <a:moveTo>
                      <a:pt x="3779" y="392"/>
                    </a:moveTo>
                    <a:lnTo>
                      <a:pt x="4235" y="457"/>
                    </a:lnTo>
                    <a:lnTo>
                      <a:pt x="4626" y="587"/>
                    </a:lnTo>
                    <a:lnTo>
                      <a:pt x="5049" y="783"/>
                    </a:lnTo>
                    <a:lnTo>
                      <a:pt x="5440" y="1011"/>
                    </a:lnTo>
                    <a:lnTo>
                      <a:pt x="5831" y="1271"/>
                    </a:lnTo>
                    <a:lnTo>
                      <a:pt x="6189" y="1564"/>
                    </a:lnTo>
                    <a:lnTo>
                      <a:pt x="6515" y="1890"/>
                    </a:lnTo>
                    <a:lnTo>
                      <a:pt x="6841" y="2216"/>
                    </a:lnTo>
                    <a:lnTo>
                      <a:pt x="7166" y="2574"/>
                    </a:lnTo>
                    <a:lnTo>
                      <a:pt x="7753" y="3291"/>
                    </a:lnTo>
                    <a:lnTo>
                      <a:pt x="8274" y="4008"/>
                    </a:lnTo>
                    <a:lnTo>
                      <a:pt x="8632" y="4561"/>
                    </a:lnTo>
                    <a:lnTo>
                      <a:pt x="8958" y="5148"/>
                    </a:lnTo>
                    <a:lnTo>
                      <a:pt x="9251" y="5767"/>
                    </a:lnTo>
                    <a:lnTo>
                      <a:pt x="9381" y="6060"/>
                    </a:lnTo>
                    <a:lnTo>
                      <a:pt x="9479" y="6385"/>
                    </a:lnTo>
                    <a:lnTo>
                      <a:pt x="9544" y="6711"/>
                    </a:lnTo>
                    <a:lnTo>
                      <a:pt x="9577" y="7004"/>
                    </a:lnTo>
                    <a:lnTo>
                      <a:pt x="9609" y="7330"/>
                    </a:lnTo>
                    <a:lnTo>
                      <a:pt x="9577" y="7656"/>
                    </a:lnTo>
                    <a:lnTo>
                      <a:pt x="9512" y="7982"/>
                    </a:lnTo>
                    <a:lnTo>
                      <a:pt x="9447" y="8307"/>
                    </a:lnTo>
                    <a:lnTo>
                      <a:pt x="9284" y="8633"/>
                    </a:lnTo>
                    <a:lnTo>
                      <a:pt x="9121" y="8959"/>
                    </a:lnTo>
                    <a:lnTo>
                      <a:pt x="8925" y="9219"/>
                    </a:lnTo>
                    <a:lnTo>
                      <a:pt x="8730" y="9480"/>
                    </a:lnTo>
                    <a:lnTo>
                      <a:pt x="8502" y="9708"/>
                    </a:lnTo>
                    <a:lnTo>
                      <a:pt x="8241" y="9903"/>
                    </a:lnTo>
                    <a:lnTo>
                      <a:pt x="7948" y="10066"/>
                    </a:lnTo>
                    <a:lnTo>
                      <a:pt x="7688" y="10229"/>
                    </a:lnTo>
                    <a:lnTo>
                      <a:pt x="7362" y="10359"/>
                    </a:lnTo>
                    <a:lnTo>
                      <a:pt x="7069" y="10457"/>
                    </a:lnTo>
                    <a:lnTo>
                      <a:pt x="6743" y="10555"/>
                    </a:lnTo>
                    <a:lnTo>
                      <a:pt x="6417" y="10620"/>
                    </a:lnTo>
                    <a:lnTo>
                      <a:pt x="6091" y="10620"/>
                    </a:lnTo>
                    <a:lnTo>
                      <a:pt x="5733" y="10653"/>
                    </a:lnTo>
                    <a:lnTo>
                      <a:pt x="5407" y="10620"/>
                    </a:lnTo>
                    <a:lnTo>
                      <a:pt x="5082" y="10588"/>
                    </a:lnTo>
                    <a:lnTo>
                      <a:pt x="4788" y="10522"/>
                    </a:lnTo>
                    <a:lnTo>
                      <a:pt x="4463" y="10425"/>
                    </a:lnTo>
                    <a:lnTo>
                      <a:pt x="4137" y="10294"/>
                    </a:lnTo>
                    <a:lnTo>
                      <a:pt x="3779" y="10131"/>
                    </a:lnTo>
                    <a:lnTo>
                      <a:pt x="3485" y="9936"/>
                    </a:lnTo>
                    <a:lnTo>
                      <a:pt x="3192" y="9741"/>
                    </a:lnTo>
                    <a:lnTo>
                      <a:pt x="2899" y="9513"/>
                    </a:lnTo>
                    <a:lnTo>
                      <a:pt x="2606" y="9252"/>
                    </a:lnTo>
                    <a:lnTo>
                      <a:pt x="2378" y="8991"/>
                    </a:lnTo>
                    <a:lnTo>
                      <a:pt x="2117" y="8731"/>
                    </a:lnTo>
                    <a:lnTo>
                      <a:pt x="1889" y="8438"/>
                    </a:lnTo>
                    <a:lnTo>
                      <a:pt x="1694" y="8112"/>
                    </a:lnTo>
                    <a:lnTo>
                      <a:pt x="1303" y="7493"/>
                    </a:lnTo>
                    <a:lnTo>
                      <a:pt x="1010" y="6841"/>
                    </a:lnTo>
                    <a:lnTo>
                      <a:pt x="749" y="6157"/>
                    </a:lnTo>
                    <a:lnTo>
                      <a:pt x="619" y="5767"/>
                    </a:lnTo>
                    <a:lnTo>
                      <a:pt x="554" y="5408"/>
                    </a:lnTo>
                    <a:lnTo>
                      <a:pt x="489" y="4985"/>
                    </a:lnTo>
                    <a:lnTo>
                      <a:pt x="423" y="4594"/>
                    </a:lnTo>
                    <a:lnTo>
                      <a:pt x="391" y="4170"/>
                    </a:lnTo>
                    <a:lnTo>
                      <a:pt x="423" y="3779"/>
                    </a:lnTo>
                    <a:lnTo>
                      <a:pt x="456" y="3356"/>
                    </a:lnTo>
                    <a:lnTo>
                      <a:pt x="521" y="2965"/>
                    </a:lnTo>
                    <a:lnTo>
                      <a:pt x="619" y="2574"/>
                    </a:lnTo>
                    <a:lnTo>
                      <a:pt x="749" y="2216"/>
                    </a:lnTo>
                    <a:lnTo>
                      <a:pt x="912" y="1858"/>
                    </a:lnTo>
                    <a:lnTo>
                      <a:pt x="1108" y="1532"/>
                    </a:lnTo>
                    <a:lnTo>
                      <a:pt x="1368" y="1239"/>
                    </a:lnTo>
                    <a:lnTo>
                      <a:pt x="1661" y="978"/>
                    </a:lnTo>
                    <a:lnTo>
                      <a:pt x="2020" y="783"/>
                    </a:lnTo>
                    <a:lnTo>
                      <a:pt x="2411" y="587"/>
                    </a:lnTo>
                    <a:lnTo>
                      <a:pt x="2867" y="457"/>
                    </a:lnTo>
                    <a:lnTo>
                      <a:pt x="3355" y="392"/>
                    </a:lnTo>
                    <a:close/>
                    <a:moveTo>
                      <a:pt x="3388" y="1"/>
                    </a:moveTo>
                    <a:lnTo>
                      <a:pt x="2932" y="66"/>
                    </a:lnTo>
                    <a:lnTo>
                      <a:pt x="2508" y="131"/>
                    </a:lnTo>
                    <a:lnTo>
                      <a:pt x="2117" y="294"/>
                    </a:lnTo>
                    <a:lnTo>
                      <a:pt x="1759" y="489"/>
                    </a:lnTo>
                    <a:lnTo>
                      <a:pt x="1433" y="718"/>
                    </a:lnTo>
                    <a:lnTo>
                      <a:pt x="1140" y="978"/>
                    </a:lnTo>
                    <a:lnTo>
                      <a:pt x="880" y="1271"/>
                    </a:lnTo>
                    <a:lnTo>
                      <a:pt x="652" y="1597"/>
                    </a:lnTo>
                    <a:lnTo>
                      <a:pt x="456" y="1955"/>
                    </a:lnTo>
                    <a:lnTo>
                      <a:pt x="326" y="2314"/>
                    </a:lnTo>
                    <a:lnTo>
                      <a:pt x="195" y="2705"/>
                    </a:lnTo>
                    <a:lnTo>
                      <a:pt x="98" y="3095"/>
                    </a:lnTo>
                    <a:lnTo>
                      <a:pt x="33" y="3519"/>
                    </a:lnTo>
                    <a:lnTo>
                      <a:pt x="0" y="3942"/>
                    </a:lnTo>
                    <a:lnTo>
                      <a:pt x="0" y="4333"/>
                    </a:lnTo>
                    <a:lnTo>
                      <a:pt x="33" y="4757"/>
                    </a:lnTo>
                    <a:lnTo>
                      <a:pt x="98" y="5148"/>
                    </a:lnTo>
                    <a:lnTo>
                      <a:pt x="261" y="5929"/>
                    </a:lnTo>
                    <a:lnTo>
                      <a:pt x="391" y="6353"/>
                    </a:lnTo>
                    <a:lnTo>
                      <a:pt x="521" y="6744"/>
                    </a:lnTo>
                    <a:lnTo>
                      <a:pt x="684" y="7102"/>
                    </a:lnTo>
                    <a:lnTo>
                      <a:pt x="847" y="7493"/>
                    </a:lnTo>
                    <a:lnTo>
                      <a:pt x="1042" y="7851"/>
                    </a:lnTo>
                    <a:lnTo>
                      <a:pt x="1270" y="8210"/>
                    </a:lnTo>
                    <a:lnTo>
                      <a:pt x="1498" y="8568"/>
                    </a:lnTo>
                    <a:lnTo>
                      <a:pt x="1759" y="8894"/>
                    </a:lnTo>
                    <a:lnTo>
                      <a:pt x="2020" y="9219"/>
                    </a:lnTo>
                    <a:lnTo>
                      <a:pt x="2313" y="9513"/>
                    </a:lnTo>
                    <a:lnTo>
                      <a:pt x="2639" y="9773"/>
                    </a:lnTo>
                    <a:lnTo>
                      <a:pt x="2932" y="10034"/>
                    </a:lnTo>
                    <a:lnTo>
                      <a:pt x="3290" y="10262"/>
                    </a:lnTo>
                    <a:lnTo>
                      <a:pt x="3648" y="10490"/>
                    </a:lnTo>
                    <a:lnTo>
                      <a:pt x="3974" y="10620"/>
                    </a:lnTo>
                    <a:lnTo>
                      <a:pt x="4300" y="10750"/>
                    </a:lnTo>
                    <a:lnTo>
                      <a:pt x="4626" y="10881"/>
                    </a:lnTo>
                    <a:lnTo>
                      <a:pt x="4984" y="10946"/>
                    </a:lnTo>
                    <a:lnTo>
                      <a:pt x="5342" y="11011"/>
                    </a:lnTo>
                    <a:lnTo>
                      <a:pt x="6385" y="11011"/>
                    </a:lnTo>
                    <a:lnTo>
                      <a:pt x="6743" y="10946"/>
                    </a:lnTo>
                    <a:lnTo>
                      <a:pt x="7069" y="10881"/>
                    </a:lnTo>
                    <a:lnTo>
                      <a:pt x="7427" y="10750"/>
                    </a:lnTo>
                    <a:lnTo>
                      <a:pt x="7753" y="10620"/>
                    </a:lnTo>
                    <a:lnTo>
                      <a:pt x="8046" y="10457"/>
                    </a:lnTo>
                    <a:lnTo>
                      <a:pt x="8372" y="10294"/>
                    </a:lnTo>
                    <a:lnTo>
                      <a:pt x="8632" y="10066"/>
                    </a:lnTo>
                    <a:lnTo>
                      <a:pt x="8925" y="9838"/>
                    </a:lnTo>
                    <a:lnTo>
                      <a:pt x="9186" y="9545"/>
                    </a:lnTo>
                    <a:lnTo>
                      <a:pt x="9414" y="9219"/>
                    </a:lnTo>
                    <a:lnTo>
                      <a:pt x="9609" y="8861"/>
                    </a:lnTo>
                    <a:lnTo>
                      <a:pt x="9772" y="8470"/>
                    </a:lnTo>
                    <a:lnTo>
                      <a:pt x="9903" y="8079"/>
                    </a:lnTo>
                    <a:lnTo>
                      <a:pt x="9968" y="7656"/>
                    </a:lnTo>
                    <a:lnTo>
                      <a:pt x="10000" y="7265"/>
                    </a:lnTo>
                    <a:lnTo>
                      <a:pt x="10000" y="6841"/>
                    </a:lnTo>
                    <a:lnTo>
                      <a:pt x="9935" y="6451"/>
                    </a:lnTo>
                    <a:lnTo>
                      <a:pt x="9805" y="6027"/>
                    </a:lnTo>
                    <a:lnTo>
                      <a:pt x="9675" y="5636"/>
                    </a:lnTo>
                    <a:lnTo>
                      <a:pt x="9479" y="5245"/>
                    </a:lnTo>
                    <a:lnTo>
                      <a:pt x="9284" y="4887"/>
                    </a:lnTo>
                    <a:lnTo>
                      <a:pt x="9056" y="4529"/>
                    </a:lnTo>
                    <a:lnTo>
                      <a:pt x="8600" y="3812"/>
                    </a:lnTo>
                    <a:lnTo>
                      <a:pt x="8600" y="3779"/>
                    </a:lnTo>
                    <a:lnTo>
                      <a:pt x="8078" y="3063"/>
                    </a:lnTo>
                    <a:lnTo>
                      <a:pt x="7525" y="2379"/>
                    </a:lnTo>
                    <a:lnTo>
                      <a:pt x="6906" y="1695"/>
                    </a:lnTo>
                    <a:lnTo>
                      <a:pt x="6580" y="1369"/>
                    </a:lnTo>
                    <a:lnTo>
                      <a:pt x="6222" y="1076"/>
                    </a:lnTo>
                    <a:lnTo>
                      <a:pt x="5863" y="815"/>
                    </a:lnTo>
                    <a:lnTo>
                      <a:pt x="5505" y="587"/>
                    </a:lnTo>
                    <a:lnTo>
                      <a:pt x="5114" y="392"/>
                    </a:lnTo>
                    <a:lnTo>
                      <a:pt x="4723" y="229"/>
                    </a:lnTo>
                    <a:lnTo>
                      <a:pt x="4300" y="99"/>
                    </a:lnTo>
                    <a:lnTo>
                      <a:pt x="3844" y="33"/>
                    </a:lnTo>
                    <a:lnTo>
                      <a:pt x="3388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5716;p70">
                <a:extLst>
                  <a:ext uri="{FF2B5EF4-FFF2-40B4-BE49-F238E27FC236}">
                    <a16:creationId xmlns:a16="http://schemas.microsoft.com/office/drawing/2014/main" id="{58140F8A-995D-5C3A-36CE-67E6E1D24F20}"/>
                  </a:ext>
                </a:extLst>
              </p:cNvPr>
              <p:cNvSpPr/>
              <p:nvPr/>
            </p:nvSpPr>
            <p:spPr>
              <a:xfrm>
                <a:off x="7181207" y="2731857"/>
                <a:ext cx="149738" cy="271110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16516" extrusionOk="0">
                    <a:moveTo>
                      <a:pt x="7753" y="0"/>
                    </a:moveTo>
                    <a:lnTo>
                      <a:pt x="7427" y="33"/>
                    </a:lnTo>
                    <a:lnTo>
                      <a:pt x="7101" y="163"/>
                    </a:lnTo>
                    <a:lnTo>
                      <a:pt x="6776" y="326"/>
                    </a:lnTo>
                    <a:lnTo>
                      <a:pt x="6515" y="522"/>
                    </a:lnTo>
                    <a:lnTo>
                      <a:pt x="6092" y="912"/>
                    </a:lnTo>
                    <a:lnTo>
                      <a:pt x="5668" y="1303"/>
                    </a:lnTo>
                    <a:lnTo>
                      <a:pt x="4886" y="2118"/>
                    </a:lnTo>
                    <a:lnTo>
                      <a:pt x="3355" y="3877"/>
                    </a:lnTo>
                    <a:lnTo>
                      <a:pt x="2508" y="4854"/>
                    </a:lnTo>
                    <a:lnTo>
                      <a:pt x="1662" y="5896"/>
                    </a:lnTo>
                    <a:lnTo>
                      <a:pt x="815" y="6906"/>
                    </a:lnTo>
                    <a:lnTo>
                      <a:pt x="0" y="7948"/>
                    </a:lnTo>
                    <a:lnTo>
                      <a:pt x="65" y="8209"/>
                    </a:lnTo>
                    <a:lnTo>
                      <a:pt x="163" y="8470"/>
                    </a:lnTo>
                    <a:lnTo>
                      <a:pt x="1075" y="7297"/>
                    </a:lnTo>
                    <a:lnTo>
                      <a:pt x="1987" y="6157"/>
                    </a:lnTo>
                    <a:lnTo>
                      <a:pt x="2932" y="5049"/>
                    </a:lnTo>
                    <a:lnTo>
                      <a:pt x="3909" y="3942"/>
                    </a:lnTo>
                    <a:lnTo>
                      <a:pt x="5245" y="2443"/>
                    </a:lnTo>
                    <a:lnTo>
                      <a:pt x="5929" y="1727"/>
                    </a:lnTo>
                    <a:lnTo>
                      <a:pt x="6613" y="1010"/>
                    </a:lnTo>
                    <a:lnTo>
                      <a:pt x="6841" y="847"/>
                    </a:lnTo>
                    <a:lnTo>
                      <a:pt x="7101" y="684"/>
                    </a:lnTo>
                    <a:lnTo>
                      <a:pt x="7362" y="554"/>
                    </a:lnTo>
                    <a:lnTo>
                      <a:pt x="7655" y="456"/>
                    </a:lnTo>
                    <a:lnTo>
                      <a:pt x="7916" y="424"/>
                    </a:lnTo>
                    <a:lnTo>
                      <a:pt x="8079" y="424"/>
                    </a:lnTo>
                    <a:lnTo>
                      <a:pt x="8176" y="456"/>
                    </a:lnTo>
                    <a:lnTo>
                      <a:pt x="8307" y="522"/>
                    </a:lnTo>
                    <a:lnTo>
                      <a:pt x="8437" y="619"/>
                    </a:lnTo>
                    <a:lnTo>
                      <a:pt x="8535" y="750"/>
                    </a:lnTo>
                    <a:lnTo>
                      <a:pt x="8600" y="912"/>
                    </a:lnTo>
                    <a:lnTo>
                      <a:pt x="8665" y="1108"/>
                    </a:lnTo>
                    <a:lnTo>
                      <a:pt x="8698" y="1368"/>
                    </a:lnTo>
                    <a:lnTo>
                      <a:pt x="8698" y="1597"/>
                    </a:lnTo>
                    <a:lnTo>
                      <a:pt x="8698" y="1857"/>
                    </a:lnTo>
                    <a:lnTo>
                      <a:pt x="8600" y="2378"/>
                    </a:lnTo>
                    <a:lnTo>
                      <a:pt x="8502" y="2834"/>
                    </a:lnTo>
                    <a:lnTo>
                      <a:pt x="8339" y="3714"/>
                    </a:lnTo>
                    <a:lnTo>
                      <a:pt x="8144" y="4561"/>
                    </a:lnTo>
                    <a:lnTo>
                      <a:pt x="7916" y="5408"/>
                    </a:lnTo>
                    <a:lnTo>
                      <a:pt x="7655" y="6222"/>
                    </a:lnTo>
                    <a:lnTo>
                      <a:pt x="7362" y="7069"/>
                    </a:lnTo>
                    <a:lnTo>
                      <a:pt x="7036" y="7883"/>
                    </a:lnTo>
                    <a:lnTo>
                      <a:pt x="6678" y="8665"/>
                    </a:lnTo>
                    <a:lnTo>
                      <a:pt x="6287" y="9447"/>
                    </a:lnTo>
                    <a:lnTo>
                      <a:pt x="5798" y="10359"/>
                    </a:lnTo>
                    <a:lnTo>
                      <a:pt x="5277" y="11206"/>
                    </a:lnTo>
                    <a:lnTo>
                      <a:pt x="4691" y="12053"/>
                    </a:lnTo>
                    <a:lnTo>
                      <a:pt x="4105" y="12900"/>
                    </a:lnTo>
                    <a:lnTo>
                      <a:pt x="3486" y="13682"/>
                    </a:lnTo>
                    <a:lnTo>
                      <a:pt x="2802" y="14463"/>
                    </a:lnTo>
                    <a:lnTo>
                      <a:pt x="2118" y="15213"/>
                    </a:lnTo>
                    <a:lnTo>
                      <a:pt x="1401" y="15929"/>
                    </a:lnTo>
                    <a:lnTo>
                      <a:pt x="1466" y="16516"/>
                    </a:lnTo>
                    <a:lnTo>
                      <a:pt x="2085" y="15897"/>
                    </a:lnTo>
                    <a:lnTo>
                      <a:pt x="2704" y="15278"/>
                    </a:lnTo>
                    <a:lnTo>
                      <a:pt x="3290" y="14626"/>
                    </a:lnTo>
                    <a:lnTo>
                      <a:pt x="3844" y="13942"/>
                    </a:lnTo>
                    <a:lnTo>
                      <a:pt x="4398" y="13226"/>
                    </a:lnTo>
                    <a:lnTo>
                      <a:pt x="4952" y="12509"/>
                    </a:lnTo>
                    <a:lnTo>
                      <a:pt x="5440" y="11760"/>
                    </a:lnTo>
                    <a:lnTo>
                      <a:pt x="5929" y="11010"/>
                    </a:lnTo>
                    <a:lnTo>
                      <a:pt x="6385" y="10229"/>
                    </a:lnTo>
                    <a:lnTo>
                      <a:pt x="6808" y="9414"/>
                    </a:lnTo>
                    <a:lnTo>
                      <a:pt x="7199" y="8600"/>
                    </a:lnTo>
                    <a:lnTo>
                      <a:pt x="7557" y="7786"/>
                    </a:lnTo>
                    <a:lnTo>
                      <a:pt x="7916" y="6874"/>
                    </a:lnTo>
                    <a:lnTo>
                      <a:pt x="8242" y="5961"/>
                    </a:lnTo>
                    <a:lnTo>
                      <a:pt x="8502" y="5017"/>
                    </a:lnTo>
                    <a:lnTo>
                      <a:pt x="8730" y="4072"/>
                    </a:lnTo>
                    <a:lnTo>
                      <a:pt x="8958" y="2965"/>
                    </a:lnTo>
                    <a:lnTo>
                      <a:pt x="9023" y="2378"/>
                    </a:lnTo>
                    <a:lnTo>
                      <a:pt x="9121" y="1825"/>
                    </a:lnTo>
                    <a:lnTo>
                      <a:pt x="9121" y="1499"/>
                    </a:lnTo>
                    <a:lnTo>
                      <a:pt x="9121" y="1173"/>
                    </a:lnTo>
                    <a:lnTo>
                      <a:pt x="9056" y="847"/>
                    </a:lnTo>
                    <a:lnTo>
                      <a:pt x="9023" y="684"/>
                    </a:lnTo>
                    <a:lnTo>
                      <a:pt x="8926" y="554"/>
                    </a:lnTo>
                    <a:lnTo>
                      <a:pt x="8828" y="391"/>
                    </a:lnTo>
                    <a:lnTo>
                      <a:pt x="8698" y="261"/>
                    </a:lnTo>
                    <a:lnTo>
                      <a:pt x="8567" y="163"/>
                    </a:lnTo>
                    <a:lnTo>
                      <a:pt x="8404" y="66"/>
                    </a:lnTo>
                    <a:lnTo>
                      <a:pt x="8274" y="33"/>
                    </a:lnTo>
                    <a:lnTo>
                      <a:pt x="8111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5717;p70">
                <a:extLst>
                  <a:ext uri="{FF2B5EF4-FFF2-40B4-BE49-F238E27FC236}">
                    <a16:creationId xmlns:a16="http://schemas.microsoft.com/office/drawing/2014/main" id="{4CAF9314-81B6-4708-8CFA-B2141E2E91FB}"/>
                  </a:ext>
                </a:extLst>
              </p:cNvPr>
              <p:cNvSpPr/>
              <p:nvPr/>
            </p:nvSpPr>
            <p:spPr>
              <a:xfrm>
                <a:off x="7210080" y="2781051"/>
                <a:ext cx="481255" cy="294108"/>
              </a:xfrm>
              <a:custGeom>
                <a:avLst/>
                <a:gdLst/>
                <a:ahLst/>
                <a:cxnLst/>
                <a:rect l="l" t="t" r="r" b="b"/>
                <a:pathLst>
                  <a:path w="29318" h="17917" extrusionOk="0">
                    <a:moveTo>
                      <a:pt x="24170" y="0"/>
                    </a:moveTo>
                    <a:lnTo>
                      <a:pt x="23649" y="33"/>
                    </a:lnTo>
                    <a:lnTo>
                      <a:pt x="23128" y="65"/>
                    </a:lnTo>
                    <a:lnTo>
                      <a:pt x="22607" y="131"/>
                    </a:lnTo>
                    <a:lnTo>
                      <a:pt x="22053" y="261"/>
                    </a:lnTo>
                    <a:lnTo>
                      <a:pt x="21532" y="424"/>
                    </a:lnTo>
                    <a:lnTo>
                      <a:pt x="21011" y="587"/>
                    </a:lnTo>
                    <a:lnTo>
                      <a:pt x="20424" y="880"/>
                    </a:lnTo>
                    <a:lnTo>
                      <a:pt x="19838" y="1173"/>
                    </a:lnTo>
                    <a:lnTo>
                      <a:pt x="19252" y="1499"/>
                    </a:lnTo>
                    <a:lnTo>
                      <a:pt x="18698" y="1857"/>
                    </a:lnTo>
                    <a:lnTo>
                      <a:pt x="18177" y="2248"/>
                    </a:lnTo>
                    <a:lnTo>
                      <a:pt x="17655" y="2639"/>
                    </a:lnTo>
                    <a:lnTo>
                      <a:pt x="16613" y="3486"/>
                    </a:lnTo>
                    <a:lnTo>
                      <a:pt x="15473" y="4495"/>
                    </a:lnTo>
                    <a:lnTo>
                      <a:pt x="14365" y="5538"/>
                    </a:lnTo>
                    <a:lnTo>
                      <a:pt x="13258" y="6580"/>
                    </a:lnTo>
                    <a:lnTo>
                      <a:pt x="12183" y="7655"/>
                    </a:lnTo>
                    <a:lnTo>
                      <a:pt x="10782" y="9023"/>
                    </a:lnTo>
                    <a:lnTo>
                      <a:pt x="9382" y="10391"/>
                    </a:lnTo>
                    <a:lnTo>
                      <a:pt x="7948" y="11727"/>
                    </a:lnTo>
                    <a:lnTo>
                      <a:pt x="6450" y="13062"/>
                    </a:lnTo>
                    <a:lnTo>
                      <a:pt x="5701" y="13681"/>
                    </a:lnTo>
                    <a:lnTo>
                      <a:pt x="4919" y="14300"/>
                    </a:lnTo>
                    <a:lnTo>
                      <a:pt x="4137" y="14887"/>
                    </a:lnTo>
                    <a:lnTo>
                      <a:pt x="3323" y="15473"/>
                    </a:lnTo>
                    <a:lnTo>
                      <a:pt x="2508" y="16027"/>
                    </a:lnTo>
                    <a:lnTo>
                      <a:pt x="1694" y="16548"/>
                    </a:lnTo>
                    <a:lnTo>
                      <a:pt x="847" y="17004"/>
                    </a:lnTo>
                    <a:lnTo>
                      <a:pt x="0" y="17460"/>
                    </a:lnTo>
                    <a:lnTo>
                      <a:pt x="0" y="17916"/>
                    </a:lnTo>
                    <a:lnTo>
                      <a:pt x="945" y="17460"/>
                    </a:lnTo>
                    <a:lnTo>
                      <a:pt x="1824" y="16971"/>
                    </a:lnTo>
                    <a:lnTo>
                      <a:pt x="2704" y="16418"/>
                    </a:lnTo>
                    <a:lnTo>
                      <a:pt x="3583" y="15864"/>
                    </a:lnTo>
                    <a:lnTo>
                      <a:pt x="4756" y="15017"/>
                    </a:lnTo>
                    <a:lnTo>
                      <a:pt x="5864" y="14137"/>
                    </a:lnTo>
                    <a:lnTo>
                      <a:pt x="6971" y="13225"/>
                    </a:lnTo>
                    <a:lnTo>
                      <a:pt x="8046" y="12281"/>
                    </a:lnTo>
                    <a:lnTo>
                      <a:pt x="9121" y="11271"/>
                    </a:lnTo>
                    <a:lnTo>
                      <a:pt x="10131" y="10294"/>
                    </a:lnTo>
                    <a:lnTo>
                      <a:pt x="12183" y="8274"/>
                    </a:lnTo>
                    <a:lnTo>
                      <a:pt x="14300" y="6222"/>
                    </a:lnTo>
                    <a:lnTo>
                      <a:pt x="15375" y="5212"/>
                    </a:lnTo>
                    <a:lnTo>
                      <a:pt x="16450" y="4202"/>
                    </a:lnTo>
                    <a:lnTo>
                      <a:pt x="17558" y="3290"/>
                    </a:lnTo>
                    <a:lnTo>
                      <a:pt x="18112" y="2834"/>
                    </a:lnTo>
                    <a:lnTo>
                      <a:pt x="18665" y="2411"/>
                    </a:lnTo>
                    <a:lnTo>
                      <a:pt x="19284" y="2020"/>
                    </a:lnTo>
                    <a:lnTo>
                      <a:pt x="19871" y="1661"/>
                    </a:lnTo>
                    <a:lnTo>
                      <a:pt x="20489" y="1303"/>
                    </a:lnTo>
                    <a:lnTo>
                      <a:pt x="21141" y="1043"/>
                    </a:lnTo>
                    <a:lnTo>
                      <a:pt x="21662" y="847"/>
                    </a:lnTo>
                    <a:lnTo>
                      <a:pt x="22216" y="684"/>
                    </a:lnTo>
                    <a:lnTo>
                      <a:pt x="22737" y="587"/>
                    </a:lnTo>
                    <a:lnTo>
                      <a:pt x="23258" y="489"/>
                    </a:lnTo>
                    <a:lnTo>
                      <a:pt x="23779" y="456"/>
                    </a:lnTo>
                    <a:lnTo>
                      <a:pt x="24301" y="456"/>
                    </a:lnTo>
                    <a:lnTo>
                      <a:pt x="24854" y="489"/>
                    </a:lnTo>
                    <a:lnTo>
                      <a:pt x="25376" y="554"/>
                    </a:lnTo>
                    <a:lnTo>
                      <a:pt x="25897" y="652"/>
                    </a:lnTo>
                    <a:lnTo>
                      <a:pt x="26385" y="782"/>
                    </a:lnTo>
                    <a:lnTo>
                      <a:pt x="26907" y="912"/>
                    </a:lnTo>
                    <a:lnTo>
                      <a:pt x="27395" y="1108"/>
                    </a:lnTo>
                    <a:lnTo>
                      <a:pt x="27884" y="1303"/>
                    </a:lnTo>
                    <a:lnTo>
                      <a:pt x="28372" y="1531"/>
                    </a:lnTo>
                    <a:lnTo>
                      <a:pt x="28861" y="1792"/>
                    </a:lnTo>
                    <a:lnTo>
                      <a:pt x="29317" y="2052"/>
                    </a:lnTo>
                    <a:lnTo>
                      <a:pt x="29317" y="2052"/>
                    </a:lnTo>
                    <a:lnTo>
                      <a:pt x="29219" y="1499"/>
                    </a:lnTo>
                    <a:lnTo>
                      <a:pt x="28763" y="1238"/>
                    </a:lnTo>
                    <a:lnTo>
                      <a:pt x="28275" y="977"/>
                    </a:lnTo>
                    <a:lnTo>
                      <a:pt x="27786" y="782"/>
                    </a:lnTo>
                    <a:lnTo>
                      <a:pt x="27297" y="587"/>
                    </a:lnTo>
                    <a:lnTo>
                      <a:pt x="26776" y="424"/>
                    </a:lnTo>
                    <a:lnTo>
                      <a:pt x="26255" y="261"/>
                    </a:lnTo>
                    <a:lnTo>
                      <a:pt x="25734" y="163"/>
                    </a:lnTo>
                    <a:lnTo>
                      <a:pt x="25213" y="65"/>
                    </a:lnTo>
                    <a:lnTo>
                      <a:pt x="24692" y="33"/>
                    </a:lnTo>
                    <a:lnTo>
                      <a:pt x="2417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5718;p70">
                <a:extLst>
                  <a:ext uri="{FF2B5EF4-FFF2-40B4-BE49-F238E27FC236}">
                    <a16:creationId xmlns:a16="http://schemas.microsoft.com/office/drawing/2014/main" id="{B4CED0F0-89F0-C15C-51BA-9E866F8B782D}"/>
                  </a:ext>
                </a:extLst>
              </p:cNvPr>
              <p:cNvSpPr/>
              <p:nvPr/>
            </p:nvSpPr>
            <p:spPr>
              <a:xfrm>
                <a:off x="7531951" y="2909904"/>
                <a:ext cx="236360" cy="278070"/>
              </a:xfrm>
              <a:custGeom>
                <a:avLst/>
                <a:gdLst/>
                <a:ahLst/>
                <a:cxnLst/>
                <a:rect l="l" t="t" r="r" b="b"/>
                <a:pathLst>
                  <a:path w="14399" h="16940" extrusionOk="0">
                    <a:moveTo>
                      <a:pt x="5767" y="1"/>
                    </a:moveTo>
                    <a:lnTo>
                      <a:pt x="5148" y="33"/>
                    </a:lnTo>
                    <a:lnTo>
                      <a:pt x="4529" y="131"/>
                    </a:lnTo>
                    <a:lnTo>
                      <a:pt x="3942" y="261"/>
                    </a:lnTo>
                    <a:lnTo>
                      <a:pt x="3356" y="457"/>
                    </a:lnTo>
                    <a:lnTo>
                      <a:pt x="2770" y="685"/>
                    </a:lnTo>
                    <a:lnTo>
                      <a:pt x="2249" y="978"/>
                    </a:lnTo>
                    <a:lnTo>
                      <a:pt x="1760" y="1369"/>
                    </a:lnTo>
                    <a:lnTo>
                      <a:pt x="1271" y="1792"/>
                    </a:lnTo>
                    <a:lnTo>
                      <a:pt x="1076" y="2053"/>
                    </a:lnTo>
                    <a:lnTo>
                      <a:pt x="848" y="2313"/>
                    </a:lnTo>
                    <a:lnTo>
                      <a:pt x="685" y="2574"/>
                    </a:lnTo>
                    <a:lnTo>
                      <a:pt x="522" y="2835"/>
                    </a:lnTo>
                    <a:lnTo>
                      <a:pt x="359" y="3128"/>
                    </a:lnTo>
                    <a:lnTo>
                      <a:pt x="262" y="3388"/>
                    </a:lnTo>
                    <a:lnTo>
                      <a:pt x="164" y="3649"/>
                    </a:lnTo>
                    <a:lnTo>
                      <a:pt x="99" y="3942"/>
                    </a:lnTo>
                    <a:lnTo>
                      <a:pt x="34" y="4203"/>
                    </a:lnTo>
                    <a:lnTo>
                      <a:pt x="1" y="4496"/>
                    </a:lnTo>
                    <a:lnTo>
                      <a:pt x="1" y="5050"/>
                    </a:lnTo>
                    <a:lnTo>
                      <a:pt x="66" y="5571"/>
                    </a:lnTo>
                    <a:lnTo>
                      <a:pt x="196" y="6125"/>
                    </a:lnTo>
                    <a:lnTo>
                      <a:pt x="392" y="6646"/>
                    </a:lnTo>
                    <a:lnTo>
                      <a:pt x="652" y="7134"/>
                    </a:lnTo>
                    <a:lnTo>
                      <a:pt x="946" y="7623"/>
                    </a:lnTo>
                    <a:lnTo>
                      <a:pt x="1304" y="8079"/>
                    </a:lnTo>
                    <a:lnTo>
                      <a:pt x="1695" y="8535"/>
                    </a:lnTo>
                    <a:lnTo>
                      <a:pt x="2086" y="8926"/>
                    </a:lnTo>
                    <a:lnTo>
                      <a:pt x="2542" y="9317"/>
                    </a:lnTo>
                    <a:lnTo>
                      <a:pt x="3030" y="9675"/>
                    </a:lnTo>
                    <a:lnTo>
                      <a:pt x="3519" y="9968"/>
                    </a:lnTo>
                    <a:lnTo>
                      <a:pt x="4138" y="10327"/>
                    </a:lnTo>
                    <a:lnTo>
                      <a:pt x="4789" y="10620"/>
                    </a:lnTo>
                    <a:lnTo>
                      <a:pt x="6092" y="11174"/>
                    </a:lnTo>
                    <a:lnTo>
                      <a:pt x="7428" y="11727"/>
                    </a:lnTo>
                    <a:lnTo>
                      <a:pt x="8079" y="12020"/>
                    </a:lnTo>
                    <a:lnTo>
                      <a:pt x="8731" y="12314"/>
                    </a:lnTo>
                    <a:lnTo>
                      <a:pt x="9285" y="12607"/>
                    </a:lnTo>
                    <a:lnTo>
                      <a:pt x="9838" y="12933"/>
                    </a:lnTo>
                    <a:lnTo>
                      <a:pt x="10360" y="13258"/>
                    </a:lnTo>
                    <a:lnTo>
                      <a:pt x="10881" y="13617"/>
                    </a:lnTo>
                    <a:lnTo>
                      <a:pt x="11402" y="14008"/>
                    </a:lnTo>
                    <a:lnTo>
                      <a:pt x="11891" y="14398"/>
                    </a:lnTo>
                    <a:lnTo>
                      <a:pt x="12379" y="14822"/>
                    </a:lnTo>
                    <a:lnTo>
                      <a:pt x="12835" y="15245"/>
                    </a:lnTo>
                    <a:lnTo>
                      <a:pt x="13650" y="16060"/>
                    </a:lnTo>
                    <a:lnTo>
                      <a:pt x="14399" y="16939"/>
                    </a:lnTo>
                    <a:lnTo>
                      <a:pt x="14334" y="16157"/>
                    </a:lnTo>
                    <a:lnTo>
                      <a:pt x="13878" y="15669"/>
                    </a:lnTo>
                    <a:lnTo>
                      <a:pt x="13421" y="15180"/>
                    </a:lnTo>
                    <a:lnTo>
                      <a:pt x="12607" y="14398"/>
                    </a:lnTo>
                    <a:lnTo>
                      <a:pt x="11728" y="13714"/>
                    </a:lnTo>
                    <a:lnTo>
                      <a:pt x="10848" y="13063"/>
                    </a:lnTo>
                    <a:lnTo>
                      <a:pt x="9903" y="12477"/>
                    </a:lnTo>
                    <a:lnTo>
                      <a:pt x="9350" y="12151"/>
                    </a:lnTo>
                    <a:lnTo>
                      <a:pt x="8763" y="11858"/>
                    </a:lnTo>
                    <a:lnTo>
                      <a:pt x="7623" y="11336"/>
                    </a:lnTo>
                    <a:lnTo>
                      <a:pt x="6418" y="10848"/>
                    </a:lnTo>
                    <a:lnTo>
                      <a:pt x="5245" y="10327"/>
                    </a:lnTo>
                    <a:lnTo>
                      <a:pt x="4659" y="10066"/>
                    </a:lnTo>
                    <a:lnTo>
                      <a:pt x="4073" y="9773"/>
                    </a:lnTo>
                    <a:lnTo>
                      <a:pt x="3519" y="9447"/>
                    </a:lnTo>
                    <a:lnTo>
                      <a:pt x="2965" y="9089"/>
                    </a:lnTo>
                    <a:lnTo>
                      <a:pt x="2477" y="8698"/>
                    </a:lnTo>
                    <a:lnTo>
                      <a:pt x="1988" y="8274"/>
                    </a:lnTo>
                    <a:lnTo>
                      <a:pt x="1564" y="7786"/>
                    </a:lnTo>
                    <a:lnTo>
                      <a:pt x="1174" y="7265"/>
                    </a:lnTo>
                    <a:lnTo>
                      <a:pt x="1011" y="6971"/>
                    </a:lnTo>
                    <a:lnTo>
                      <a:pt x="848" y="6678"/>
                    </a:lnTo>
                    <a:lnTo>
                      <a:pt x="750" y="6418"/>
                    </a:lnTo>
                    <a:lnTo>
                      <a:pt x="620" y="6092"/>
                    </a:lnTo>
                    <a:lnTo>
                      <a:pt x="555" y="5799"/>
                    </a:lnTo>
                    <a:lnTo>
                      <a:pt x="490" y="5506"/>
                    </a:lnTo>
                    <a:lnTo>
                      <a:pt x="457" y="5212"/>
                    </a:lnTo>
                    <a:lnTo>
                      <a:pt x="457" y="4919"/>
                    </a:lnTo>
                    <a:lnTo>
                      <a:pt x="457" y="4594"/>
                    </a:lnTo>
                    <a:lnTo>
                      <a:pt x="490" y="4300"/>
                    </a:lnTo>
                    <a:lnTo>
                      <a:pt x="555" y="4007"/>
                    </a:lnTo>
                    <a:lnTo>
                      <a:pt x="620" y="3714"/>
                    </a:lnTo>
                    <a:lnTo>
                      <a:pt x="750" y="3421"/>
                    </a:lnTo>
                    <a:lnTo>
                      <a:pt x="880" y="3128"/>
                    </a:lnTo>
                    <a:lnTo>
                      <a:pt x="1011" y="2867"/>
                    </a:lnTo>
                    <a:lnTo>
                      <a:pt x="1206" y="2574"/>
                    </a:lnTo>
                    <a:lnTo>
                      <a:pt x="1434" y="2313"/>
                    </a:lnTo>
                    <a:lnTo>
                      <a:pt x="1662" y="2053"/>
                    </a:lnTo>
                    <a:lnTo>
                      <a:pt x="1890" y="1825"/>
                    </a:lnTo>
                    <a:lnTo>
                      <a:pt x="2151" y="1629"/>
                    </a:lnTo>
                    <a:lnTo>
                      <a:pt x="2411" y="1434"/>
                    </a:lnTo>
                    <a:lnTo>
                      <a:pt x="2672" y="1238"/>
                    </a:lnTo>
                    <a:lnTo>
                      <a:pt x="2933" y="1108"/>
                    </a:lnTo>
                    <a:lnTo>
                      <a:pt x="3226" y="945"/>
                    </a:lnTo>
                    <a:lnTo>
                      <a:pt x="3845" y="750"/>
                    </a:lnTo>
                    <a:lnTo>
                      <a:pt x="4464" y="587"/>
                    </a:lnTo>
                    <a:lnTo>
                      <a:pt x="5083" y="489"/>
                    </a:lnTo>
                    <a:lnTo>
                      <a:pt x="5734" y="457"/>
                    </a:lnTo>
                    <a:lnTo>
                      <a:pt x="6418" y="457"/>
                    </a:lnTo>
                    <a:lnTo>
                      <a:pt x="7070" y="522"/>
                    </a:lnTo>
                    <a:lnTo>
                      <a:pt x="7754" y="620"/>
                    </a:lnTo>
                    <a:lnTo>
                      <a:pt x="8405" y="750"/>
                    </a:lnTo>
                    <a:lnTo>
                      <a:pt x="9057" y="945"/>
                    </a:lnTo>
                    <a:lnTo>
                      <a:pt x="9675" y="1141"/>
                    </a:lnTo>
                    <a:lnTo>
                      <a:pt x="10262" y="1401"/>
                    </a:lnTo>
                    <a:lnTo>
                      <a:pt x="10848" y="1662"/>
                    </a:lnTo>
                    <a:lnTo>
                      <a:pt x="11532" y="2020"/>
                    </a:lnTo>
                    <a:lnTo>
                      <a:pt x="11369" y="1434"/>
                    </a:lnTo>
                    <a:lnTo>
                      <a:pt x="10750" y="1108"/>
                    </a:lnTo>
                    <a:lnTo>
                      <a:pt x="10099" y="848"/>
                    </a:lnTo>
                    <a:lnTo>
                      <a:pt x="9513" y="620"/>
                    </a:lnTo>
                    <a:lnTo>
                      <a:pt x="8926" y="457"/>
                    </a:lnTo>
                    <a:lnTo>
                      <a:pt x="8307" y="294"/>
                    </a:lnTo>
                    <a:lnTo>
                      <a:pt x="7688" y="163"/>
                    </a:lnTo>
                    <a:lnTo>
                      <a:pt x="7037" y="66"/>
                    </a:lnTo>
                    <a:lnTo>
                      <a:pt x="6418" y="33"/>
                    </a:lnTo>
                    <a:lnTo>
                      <a:pt x="5767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5719;p70">
                <a:extLst>
                  <a:ext uri="{FF2B5EF4-FFF2-40B4-BE49-F238E27FC236}">
                    <a16:creationId xmlns:a16="http://schemas.microsoft.com/office/drawing/2014/main" id="{687062EB-E773-90A5-8B3F-295EF5B78ED8}"/>
                  </a:ext>
                </a:extLst>
              </p:cNvPr>
              <p:cNvSpPr/>
              <p:nvPr/>
            </p:nvSpPr>
            <p:spPr>
              <a:xfrm>
                <a:off x="7492934" y="3153181"/>
                <a:ext cx="265217" cy="197325"/>
              </a:xfrm>
              <a:custGeom>
                <a:avLst/>
                <a:gdLst/>
                <a:ahLst/>
                <a:cxnLst/>
                <a:rect l="l" t="t" r="r" b="b"/>
                <a:pathLst>
                  <a:path w="16157" h="12021" extrusionOk="0">
                    <a:moveTo>
                      <a:pt x="3290" y="1"/>
                    </a:moveTo>
                    <a:lnTo>
                      <a:pt x="2834" y="33"/>
                    </a:lnTo>
                    <a:lnTo>
                      <a:pt x="2378" y="99"/>
                    </a:lnTo>
                    <a:lnTo>
                      <a:pt x="2020" y="196"/>
                    </a:lnTo>
                    <a:lnTo>
                      <a:pt x="1694" y="359"/>
                    </a:lnTo>
                    <a:lnTo>
                      <a:pt x="1368" y="555"/>
                    </a:lnTo>
                    <a:lnTo>
                      <a:pt x="1108" y="783"/>
                    </a:lnTo>
                    <a:lnTo>
                      <a:pt x="847" y="1043"/>
                    </a:lnTo>
                    <a:lnTo>
                      <a:pt x="619" y="1336"/>
                    </a:lnTo>
                    <a:lnTo>
                      <a:pt x="456" y="1662"/>
                    </a:lnTo>
                    <a:lnTo>
                      <a:pt x="293" y="1988"/>
                    </a:lnTo>
                    <a:lnTo>
                      <a:pt x="130" y="2411"/>
                    </a:lnTo>
                    <a:lnTo>
                      <a:pt x="33" y="2835"/>
                    </a:lnTo>
                    <a:lnTo>
                      <a:pt x="0" y="3226"/>
                    </a:lnTo>
                    <a:lnTo>
                      <a:pt x="0" y="3649"/>
                    </a:lnTo>
                    <a:lnTo>
                      <a:pt x="0" y="4040"/>
                    </a:lnTo>
                    <a:lnTo>
                      <a:pt x="65" y="4431"/>
                    </a:lnTo>
                    <a:lnTo>
                      <a:pt x="163" y="4822"/>
                    </a:lnTo>
                    <a:lnTo>
                      <a:pt x="293" y="5213"/>
                    </a:lnTo>
                    <a:lnTo>
                      <a:pt x="456" y="5604"/>
                    </a:lnTo>
                    <a:lnTo>
                      <a:pt x="651" y="5962"/>
                    </a:lnTo>
                    <a:lnTo>
                      <a:pt x="847" y="6320"/>
                    </a:lnTo>
                    <a:lnTo>
                      <a:pt x="1042" y="6679"/>
                    </a:lnTo>
                    <a:lnTo>
                      <a:pt x="1531" y="7363"/>
                    </a:lnTo>
                    <a:lnTo>
                      <a:pt x="2052" y="8014"/>
                    </a:lnTo>
                    <a:lnTo>
                      <a:pt x="2932" y="9057"/>
                    </a:lnTo>
                    <a:lnTo>
                      <a:pt x="3844" y="10034"/>
                    </a:lnTo>
                    <a:lnTo>
                      <a:pt x="4756" y="11044"/>
                    </a:lnTo>
                    <a:lnTo>
                      <a:pt x="5700" y="12021"/>
                    </a:lnTo>
                    <a:lnTo>
                      <a:pt x="6254" y="11923"/>
                    </a:lnTo>
                    <a:lnTo>
                      <a:pt x="5277" y="10913"/>
                    </a:lnTo>
                    <a:lnTo>
                      <a:pt x="4332" y="9903"/>
                    </a:lnTo>
                    <a:lnTo>
                      <a:pt x="3388" y="8894"/>
                    </a:lnTo>
                    <a:lnTo>
                      <a:pt x="2476" y="7851"/>
                    </a:lnTo>
                    <a:lnTo>
                      <a:pt x="1954" y="7200"/>
                    </a:lnTo>
                    <a:lnTo>
                      <a:pt x="1433" y="6483"/>
                    </a:lnTo>
                    <a:lnTo>
                      <a:pt x="1205" y="6092"/>
                    </a:lnTo>
                    <a:lnTo>
                      <a:pt x="1010" y="5701"/>
                    </a:lnTo>
                    <a:lnTo>
                      <a:pt x="814" y="5310"/>
                    </a:lnTo>
                    <a:lnTo>
                      <a:pt x="684" y="4920"/>
                    </a:lnTo>
                    <a:lnTo>
                      <a:pt x="554" y="4496"/>
                    </a:lnTo>
                    <a:lnTo>
                      <a:pt x="456" y="4105"/>
                    </a:lnTo>
                    <a:lnTo>
                      <a:pt x="423" y="3682"/>
                    </a:lnTo>
                    <a:lnTo>
                      <a:pt x="423" y="3258"/>
                    </a:lnTo>
                    <a:lnTo>
                      <a:pt x="489" y="2835"/>
                    </a:lnTo>
                    <a:lnTo>
                      <a:pt x="586" y="2444"/>
                    </a:lnTo>
                    <a:lnTo>
                      <a:pt x="749" y="2020"/>
                    </a:lnTo>
                    <a:lnTo>
                      <a:pt x="977" y="1630"/>
                    </a:lnTo>
                    <a:lnTo>
                      <a:pt x="1140" y="1402"/>
                    </a:lnTo>
                    <a:lnTo>
                      <a:pt x="1270" y="1239"/>
                    </a:lnTo>
                    <a:lnTo>
                      <a:pt x="1433" y="1076"/>
                    </a:lnTo>
                    <a:lnTo>
                      <a:pt x="1629" y="946"/>
                    </a:lnTo>
                    <a:lnTo>
                      <a:pt x="1792" y="815"/>
                    </a:lnTo>
                    <a:lnTo>
                      <a:pt x="1987" y="718"/>
                    </a:lnTo>
                    <a:lnTo>
                      <a:pt x="2378" y="555"/>
                    </a:lnTo>
                    <a:lnTo>
                      <a:pt x="2801" y="489"/>
                    </a:lnTo>
                    <a:lnTo>
                      <a:pt x="3225" y="457"/>
                    </a:lnTo>
                    <a:lnTo>
                      <a:pt x="3681" y="489"/>
                    </a:lnTo>
                    <a:lnTo>
                      <a:pt x="4137" y="555"/>
                    </a:lnTo>
                    <a:lnTo>
                      <a:pt x="4593" y="685"/>
                    </a:lnTo>
                    <a:lnTo>
                      <a:pt x="5049" y="815"/>
                    </a:lnTo>
                    <a:lnTo>
                      <a:pt x="5505" y="978"/>
                    </a:lnTo>
                    <a:lnTo>
                      <a:pt x="5961" y="1174"/>
                    </a:lnTo>
                    <a:lnTo>
                      <a:pt x="6808" y="1564"/>
                    </a:lnTo>
                    <a:lnTo>
                      <a:pt x="7557" y="1923"/>
                    </a:lnTo>
                    <a:lnTo>
                      <a:pt x="8176" y="2248"/>
                    </a:lnTo>
                    <a:lnTo>
                      <a:pt x="8762" y="2607"/>
                    </a:lnTo>
                    <a:lnTo>
                      <a:pt x="9349" y="2965"/>
                    </a:lnTo>
                    <a:lnTo>
                      <a:pt x="9935" y="3323"/>
                    </a:lnTo>
                    <a:lnTo>
                      <a:pt x="10521" y="3714"/>
                    </a:lnTo>
                    <a:lnTo>
                      <a:pt x="11075" y="4138"/>
                    </a:lnTo>
                    <a:lnTo>
                      <a:pt x="11596" y="4561"/>
                    </a:lnTo>
                    <a:lnTo>
                      <a:pt x="12150" y="4985"/>
                    </a:lnTo>
                    <a:lnTo>
                      <a:pt x="12639" y="5441"/>
                    </a:lnTo>
                    <a:lnTo>
                      <a:pt x="13160" y="5929"/>
                    </a:lnTo>
                    <a:lnTo>
                      <a:pt x="13649" y="6418"/>
                    </a:lnTo>
                    <a:lnTo>
                      <a:pt x="14105" y="6907"/>
                    </a:lnTo>
                    <a:lnTo>
                      <a:pt x="14561" y="7428"/>
                    </a:lnTo>
                    <a:lnTo>
                      <a:pt x="15017" y="7949"/>
                    </a:lnTo>
                    <a:lnTo>
                      <a:pt x="15440" y="8470"/>
                    </a:lnTo>
                    <a:lnTo>
                      <a:pt x="15864" y="9024"/>
                    </a:lnTo>
                    <a:lnTo>
                      <a:pt x="16027" y="8861"/>
                    </a:lnTo>
                    <a:lnTo>
                      <a:pt x="16157" y="8666"/>
                    </a:lnTo>
                    <a:lnTo>
                      <a:pt x="15701" y="8079"/>
                    </a:lnTo>
                    <a:lnTo>
                      <a:pt x="15245" y="7526"/>
                    </a:lnTo>
                    <a:lnTo>
                      <a:pt x="14789" y="6972"/>
                    </a:lnTo>
                    <a:lnTo>
                      <a:pt x="14300" y="6418"/>
                    </a:lnTo>
                    <a:lnTo>
                      <a:pt x="13779" y="5897"/>
                    </a:lnTo>
                    <a:lnTo>
                      <a:pt x="13258" y="5408"/>
                    </a:lnTo>
                    <a:lnTo>
                      <a:pt x="12737" y="4920"/>
                    </a:lnTo>
                    <a:lnTo>
                      <a:pt x="12183" y="4431"/>
                    </a:lnTo>
                    <a:lnTo>
                      <a:pt x="11466" y="3877"/>
                    </a:lnTo>
                    <a:lnTo>
                      <a:pt x="10717" y="3323"/>
                    </a:lnTo>
                    <a:lnTo>
                      <a:pt x="10000" y="2835"/>
                    </a:lnTo>
                    <a:lnTo>
                      <a:pt x="9219" y="2346"/>
                    </a:lnTo>
                    <a:lnTo>
                      <a:pt x="8437" y="1890"/>
                    </a:lnTo>
                    <a:lnTo>
                      <a:pt x="7622" y="1467"/>
                    </a:lnTo>
                    <a:lnTo>
                      <a:pt x="6808" y="1076"/>
                    </a:lnTo>
                    <a:lnTo>
                      <a:pt x="5994" y="718"/>
                    </a:lnTo>
                    <a:lnTo>
                      <a:pt x="5114" y="392"/>
                    </a:lnTo>
                    <a:lnTo>
                      <a:pt x="4658" y="261"/>
                    </a:lnTo>
                    <a:lnTo>
                      <a:pt x="4202" y="131"/>
                    </a:lnTo>
                    <a:lnTo>
                      <a:pt x="3746" y="33"/>
                    </a:lnTo>
                    <a:lnTo>
                      <a:pt x="3290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5720;p70">
                <a:extLst>
                  <a:ext uri="{FF2B5EF4-FFF2-40B4-BE49-F238E27FC236}">
                    <a16:creationId xmlns:a16="http://schemas.microsoft.com/office/drawing/2014/main" id="{244BE041-D355-F1AC-04C9-90CC879D9219}"/>
                  </a:ext>
                </a:extLst>
              </p:cNvPr>
              <p:cNvSpPr/>
              <p:nvPr/>
            </p:nvSpPr>
            <p:spPr>
              <a:xfrm>
                <a:off x="7212756" y="3012559"/>
                <a:ext cx="249721" cy="226740"/>
              </a:xfrm>
              <a:custGeom>
                <a:avLst/>
                <a:gdLst/>
                <a:ahLst/>
                <a:cxnLst/>
                <a:rect l="l" t="t" r="r" b="b"/>
                <a:pathLst>
                  <a:path w="15213" h="13813" extrusionOk="0">
                    <a:moveTo>
                      <a:pt x="12997" y="1"/>
                    </a:moveTo>
                    <a:lnTo>
                      <a:pt x="12541" y="33"/>
                    </a:lnTo>
                    <a:lnTo>
                      <a:pt x="12118" y="131"/>
                    </a:lnTo>
                    <a:lnTo>
                      <a:pt x="11727" y="229"/>
                    </a:lnTo>
                    <a:lnTo>
                      <a:pt x="10912" y="457"/>
                    </a:lnTo>
                    <a:lnTo>
                      <a:pt x="10131" y="717"/>
                    </a:lnTo>
                    <a:lnTo>
                      <a:pt x="9349" y="978"/>
                    </a:lnTo>
                    <a:lnTo>
                      <a:pt x="8567" y="1304"/>
                    </a:lnTo>
                    <a:lnTo>
                      <a:pt x="7785" y="1630"/>
                    </a:lnTo>
                    <a:lnTo>
                      <a:pt x="7036" y="1955"/>
                    </a:lnTo>
                    <a:lnTo>
                      <a:pt x="6287" y="2314"/>
                    </a:lnTo>
                    <a:lnTo>
                      <a:pt x="5538" y="2705"/>
                    </a:lnTo>
                    <a:lnTo>
                      <a:pt x="4789" y="3128"/>
                    </a:lnTo>
                    <a:lnTo>
                      <a:pt x="4072" y="3551"/>
                    </a:lnTo>
                    <a:lnTo>
                      <a:pt x="3355" y="3975"/>
                    </a:lnTo>
                    <a:lnTo>
                      <a:pt x="2671" y="4464"/>
                    </a:lnTo>
                    <a:lnTo>
                      <a:pt x="1987" y="4920"/>
                    </a:lnTo>
                    <a:lnTo>
                      <a:pt x="1303" y="5441"/>
                    </a:lnTo>
                    <a:lnTo>
                      <a:pt x="652" y="5962"/>
                    </a:lnTo>
                    <a:lnTo>
                      <a:pt x="0" y="6483"/>
                    </a:lnTo>
                    <a:lnTo>
                      <a:pt x="33" y="7037"/>
                    </a:lnTo>
                    <a:lnTo>
                      <a:pt x="1075" y="6157"/>
                    </a:lnTo>
                    <a:lnTo>
                      <a:pt x="2183" y="5343"/>
                    </a:lnTo>
                    <a:lnTo>
                      <a:pt x="3323" y="4561"/>
                    </a:lnTo>
                    <a:lnTo>
                      <a:pt x="4495" y="3812"/>
                    </a:lnTo>
                    <a:lnTo>
                      <a:pt x="5342" y="3323"/>
                    </a:lnTo>
                    <a:lnTo>
                      <a:pt x="6222" y="2867"/>
                    </a:lnTo>
                    <a:lnTo>
                      <a:pt x="7101" y="2444"/>
                    </a:lnTo>
                    <a:lnTo>
                      <a:pt x="7981" y="2020"/>
                    </a:lnTo>
                    <a:lnTo>
                      <a:pt x="8893" y="1662"/>
                    </a:lnTo>
                    <a:lnTo>
                      <a:pt x="9805" y="1304"/>
                    </a:lnTo>
                    <a:lnTo>
                      <a:pt x="10750" y="978"/>
                    </a:lnTo>
                    <a:lnTo>
                      <a:pt x="11662" y="717"/>
                    </a:lnTo>
                    <a:lnTo>
                      <a:pt x="12183" y="587"/>
                    </a:lnTo>
                    <a:lnTo>
                      <a:pt x="12671" y="457"/>
                    </a:lnTo>
                    <a:lnTo>
                      <a:pt x="12932" y="424"/>
                    </a:lnTo>
                    <a:lnTo>
                      <a:pt x="13193" y="424"/>
                    </a:lnTo>
                    <a:lnTo>
                      <a:pt x="13453" y="457"/>
                    </a:lnTo>
                    <a:lnTo>
                      <a:pt x="13714" y="489"/>
                    </a:lnTo>
                    <a:lnTo>
                      <a:pt x="13974" y="587"/>
                    </a:lnTo>
                    <a:lnTo>
                      <a:pt x="14235" y="717"/>
                    </a:lnTo>
                    <a:lnTo>
                      <a:pt x="14430" y="880"/>
                    </a:lnTo>
                    <a:lnTo>
                      <a:pt x="14561" y="1108"/>
                    </a:lnTo>
                    <a:lnTo>
                      <a:pt x="14691" y="1336"/>
                    </a:lnTo>
                    <a:lnTo>
                      <a:pt x="14756" y="1597"/>
                    </a:lnTo>
                    <a:lnTo>
                      <a:pt x="14756" y="1890"/>
                    </a:lnTo>
                    <a:lnTo>
                      <a:pt x="14756" y="2151"/>
                    </a:lnTo>
                    <a:lnTo>
                      <a:pt x="14691" y="2444"/>
                    </a:lnTo>
                    <a:lnTo>
                      <a:pt x="14593" y="2672"/>
                    </a:lnTo>
                    <a:lnTo>
                      <a:pt x="14463" y="2933"/>
                    </a:lnTo>
                    <a:lnTo>
                      <a:pt x="14333" y="3161"/>
                    </a:lnTo>
                    <a:lnTo>
                      <a:pt x="14137" y="3389"/>
                    </a:lnTo>
                    <a:lnTo>
                      <a:pt x="13974" y="3584"/>
                    </a:lnTo>
                    <a:lnTo>
                      <a:pt x="13551" y="3975"/>
                    </a:lnTo>
                    <a:lnTo>
                      <a:pt x="13095" y="4333"/>
                    </a:lnTo>
                    <a:lnTo>
                      <a:pt x="12606" y="4659"/>
                    </a:lnTo>
                    <a:lnTo>
                      <a:pt x="11694" y="5245"/>
                    </a:lnTo>
                    <a:lnTo>
                      <a:pt x="424" y="13291"/>
                    </a:lnTo>
                    <a:lnTo>
                      <a:pt x="456" y="13812"/>
                    </a:lnTo>
                    <a:lnTo>
                      <a:pt x="6352" y="9610"/>
                    </a:lnTo>
                    <a:lnTo>
                      <a:pt x="10619" y="6548"/>
                    </a:lnTo>
                    <a:lnTo>
                      <a:pt x="12867" y="4985"/>
                    </a:lnTo>
                    <a:lnTo>
                      <a:pt x="13649" y="4398"/>
                    </a:lnTo>
                    <a:lnTo>
                      <a:pt x="14040" y="4073"/>
                    </a:lnTo>
                    <a:lnTo>
                      <a:pt x="14398" y="3747"/>
                    </a:lnTo>
                    <a:lnTo>
                      <a:pt x="14659" y="3421"/>
                    </a:lnTo>
                    <a:lnTo>
                      <a:pt x="14887" y="3063"/>
                    </a:lnTo>
                    <a:lnTo>
                      <a:pt x="15049" y="2705"/>
                    </a:lnTo>
                    <a:lnTo>
                      <a:pt x="15180" y="2281"/>
                    </a:lnTo>
                    <a:lnTo>
                      <a:pt x="15212" y="1890"/>
                    </a:lnTo>
                    <a:lnTo>
                      <a:pt x="15212" y="1695"/>
                    </a:lnTo>
                    <a:lnTo>
                      <a:pt x="15212" y="1499"/>
                    </a:lnTo>
                    <a:lnTo>
                      <a:pt x="15147" y="1304"/>
                    </a:lnTo>
                    <a:lnTo>
                      <a:pt x="15082" y="1108"/>
                    </a:lnTo>
                    <a:lnTo>
                      <a:pt x="14984" y="913"/>
                    </a:lnTo>
                    <a:lnTo>
                      <a:pt x="14887" y="717"/>
                    </a:lnTo>
                    <a:lnTo>
                      <a:pt x="14724" y="555"/>
                    </a:lnTo>
                    <a:lnTo>
                      <a:pt x="14593" y="392"/>
                    </a:lnTo>
                    <a:lnTo>
                      <a:pt x="14398" y="294"/>
                    </a:lnTo>
                    <a:lnTo>
                      <a:pt x="14235" y="196"/>
                    </a:lnTo>
                    <a:lnTo>
                      <a:pt x="14040" y="99"/>
                    </a:lnTo>
                    <a:lnTo>
                      <a:pt x="13844" y="66"/>
                    </a:lnTo>
                    <a:lnTo>
                      <a:pt x="13421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5721;p70">
                <a:extLst>
                  <a:ext uri="{FF2B5EF4-FFF2-40B4-BE49-F238E27FC236}">
                    <a16:creationId xmlns:a16="http://schemas.microsoft.com/office/drawing/2014/main" id="{4BAF8E97-ADBD-D807-A78C-020DDA4F81A5}"/>
                  </a:ext>
                </a:extLst>
              </p:cNvPr>
              <p:cNvSpPr/>
              <p:nvPr/>
            </p:nvSpPr>
            <p:spPr>
              <a:xfrm>
                <a:off x="7223983" y="3236057"/>
                <a:ext cx="274853" cy="126215"/>
              </a:xfrm>
              <a:custGeom>
                <a:avLst/>
                <a:gdLst/>
                <a:ahLst/>
                <a:cxnLst/>
                <a:rect l="l" t="t" r="r" b="b"/>
                <a:pathLst>
                  <a:path w="16744" h="7689" extrusionOk="0">
                    <a:moveTo>
                      <a:pt x="7818" y="1"/>
                    </a:moveTo>
                    <a:lnTo>
                      <a:pt x="7101" y="33"/>
                    </a:lnTo>
                    <a:lnTo>
                      <a:pt x="6417" y="131"/>
                    </a:lnTo>
                    <a:lnTo>
                      <a:pt x="5701" y="261"/>
                    </a:lnTo>
                    <a:lnTo>
                      <a:pt x="5017" y="457"/>
                    </a:lnTo>
                    <a:lnTo>
                      <a:pt x="4365" y="718"/>
                    </a:lnTo>
                    <a:lnTo>
                      <a:pt x="3779" y="1011"/>
                    </a:lnTo>
                    <a:lnTo>
                      <a:pt x="3192" y="1336"/>
                    </a:lnTo>
                    <a:lnTo>
                      <a:pt x="2639" y="1695"/>
                    </a:lnTo>
                    <a:lnTo>
                      <a:pt x="2085" y="2053"/>
                    </a:lnTo>
                    <a:lnTo>
                      <a:pt x="1043" y="2867"/>
                    </a:lnTo>
                    <a:lnTo>
                      <a:pt x="0" y="3682"/>
                    </a:lnTo>
                    <a:lnTo>
                      <a:pt x="33" y="4203"/>
                    </a:lnTo>
                    <a:lnTo>
                      <a:pt x="1010" y="3421"/>
                    </a:lnTo>
                    <a:lnTo>
                      <a:pt x="2020" y="2672"/>
                    </a:lnTo>
                    <a:lnTo>
                      <a:pt x="2508" y="2281"/>
                    </a:lnTo>
                    <a:lnTo>
                      <a:pt x="3030" y="1955"/>
                    </a:lnTo>
                    <a:lnTo>
                      <a:pt x="3551" y="1630"/>
                    </a:lnTo>
                    <a:lnTo>
                      <a:pt x="4105" y="1336"/>
                    </a:lnTo>
                    <a:lnTo>
                      <a:pt x="4789" y="1043"/>
                    </a:lnTo>
                    <a:lnTo>
                      <a:pt x="5473" y="783"/>
                    </a:lnTo>
                    <a:lnTo>
                      <a:pt x="6189" y="620"/>
                    </a:lnTo>
                    <a:lnTo>
                      <a:pt x="6906" y="489"/>
                    </a:lnTo>
                    <a:lnTo>
                      <a:pt x="7623" y="457"/>
                    </a:lnTo>
                    <a:lnTo>
                      <a:pt x="8372" y="457"/>
                    </a:lnTo>
                    <a:lnTo>
                      <a:pt x="9088" y="522"/>
                    </a:lnTo>
                    <a:lnTo>
                      <a:pt x="9805" y="652"/>
                    </a:lnTo>
                    <a:lnTo>
                      <a:pt x="10457" y="815"/>
                    </a:lnTo>
                    <a:lnTo>
                      <a:pt x="11043" y="1043"/>
                    </a:lnTo>
                    <a:lnTo>
                      <a:pt x="11629" y="1304"/>
                    </a:lnTo>
                    <a:lnTo>
                      <a:pt x="12183" y="1597"/>
                    </a:lnTo>
                    <a:lnTo>
                      <a:pt x="12737" y="1955"/>
                    </a:lnTo>
                    <a:lnTo>
                      <a:pt x="13225" y="2346"/>
                    </a:lnTo>
                    <a:lnTo>
                      <a:pt x="13714" y="2737"/>
                    </a:lnTo>
                    <a:lnTo>
                      <a:pt x="14137" y="3193"/>
                    </a:lnTo>
                    <a:lnTo>
                      <a:pt x="14561" y="3682"/>
                    </a:lnTo>
                    <a:lnTo>
                      <a:pt x="14919" y="4170"/>
                    </a:lnTo>
                    <a:lnTo>
                      <a:pt x="15245" y="4724"/>
                    </a:lnTo>
                    <a:lnTo>
                      <a:pt x="15538" y="5278"/>
                    </a:lnTo>
                    <a:lnTo>
                      <a:pt x="15799" y="5864"/>
                    </a:lnTo>
                    <a:lnTo>
                      <a:pt x="16027" y="6451"/>
                    </a:lnTo>
                    <a:lnTo>
                      <a:pt x="16190" y="7069"/>
                    </a:lnTo>
                    <a:lnTo>
                      <a:pt x="16287" y="7688"/>
                    </a:lnTo>
                    <a:lnTo>
                      <a:pt x="16743" y="7656"/>
                    </a:lnTo>
                    <a:lnTo>
                      <a:pt x="16646" y="7037"/>
                    </a:lnTo>
                    <a:lnTo>
                      <a:pt x="16483" y="6418"/>
                    </a:lnTo>
                    <a:lnTo>
                      <a:pt x="16287" y="5832"/>
                    </a:lnTo>
                    <a:lnTo>
                      <a:pt x="16027" y="5245"/>
                    </a:lnTo>
                    <a:lnTo>
                      <a:pt x="15766" y="4692"/>
                    </a:lnTo>
                    <a:lnTo>
                      <a:pt x="15440" y="4138"/>
                    </a:lnTo>
                    <a:lnTo>
                      <a:pt x="15082" y="3617"/>
                    </a:lnTo>
                    <a:lnTo>
                      <a:pt x="14691" y="3128"/>
                    </a:lnTo>
                    <a:lnTo>
                      <a:pt x="14203" y="2574"/>
                    </a:lnTo>
                    <a:lnTo>
                      <a:pt x="13681" y="2086"/>
                    </a:lnTo>
                    <a:lnTo>
                      <a:pt x="13128" y="1662"/>
                    </a:lnTo>
                    <a:lnTo>
                      <a:pt x="12509" y="1271"/>
                    </a:lnTo>
                    <a:lnTo>
                      <a:pt x="11890" y="946"/>
                    </a:lnTo>
                    <a:lnTo>
                      <a:pt x="11271" y="652"/>
                    </a:lnTo>
                    <a:lnTo>
                      <a:pt x="10587" y="424"/>
                    </a:lnTo>
                    <a:lnTo>
                      <a:pt x="9903" y="229"/>
                    </a:lnTo>
                    <a:lnTo>
                      <a:pt x="9219" y="99"/>
                    </a:lnTo>
                    <a:lnTo>
                      <a:pt x="8535" y="33"/>
                    </a:lnTo>
                    <a:lnTo>
                      <a:pt x="7818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5722;p70">
                <a:extLst>
                  <a:ext uri="{FF2B5EF4-FFF2-40B4-BE49-F238E27FC236}">
                    <a16:creationId xmlns:a16="http://schemas.microsoft.com/office/drawing/2014/main" id="{025185AB-8A5B-797C-DDE3-13887C7B9385}"/>
                  </a:ext>
                </a:extLst>
              </p:cNvPr>
              <p:cNvSpPr/>
              <p:nvPr/>
            </p:nvSpPr>
            <p:spPr>
              <a:xfrm>
                <a:off x="7230401" y="2469326"/>
                <a:ext cx="164166" cy="57223"/>
              </a:xfrm>
              <a:custGeom>
                <a:avLst/>
                <a:gdLst/>
                <a:ahLst/>
                <a:cxnLst/>
                <a:rect l="l" t="t" r="r" b="b"/>
                <a:pathLst>
                  <a:path w="10001" h="3486" extrusionOk="0">
                    <a:moveTo>
                      <a:pt x="9675" y="0"/>
                    </a:moveTo>
                    <a:lnTo>
                      <a:pt x="9577" y="33"/>
                    </a:lnTo>
                    <a:lnTo>
                      <a:pt x="9479" y="98"/>
                    </a:lnTo>
                    <a:lnTo>
                      <a:pt x="9056" y="684"/>
                    </a:lnTo>
                    <a:lnTo>
                      <a:pt x="8600" y="1173"/>
                    </a:lnTo>
                    <a:lnTo>
                      <a:pt x="8144" y="1597"/>
                    </a:lnTo>
                    <a:lnTo>
                      <a:pt x="7655" y="1987"/>
                    </a:lnTo>
                    <a:lnTo>
                      <a:pt x="7166" y="2281"/>
                    </a:lnTo>
                    <a:lnTo>
                      <a:pt x="6645" y="2541"/>
                    </a:lnTo>
                    <a:lnTo>
                      <a:pt x="6091" y="2704"/>
                    </a:lnTo>
                    <a:lnTo>
                      <a:pt x="5538" y="2834"/>
                    </a:lnTo>
                    <a:lnTo>
                      <a:pt x="5049" y="2867"/>
                    </a:lnTo>
                    <a:lnTo>
                      <a:pt x="4560" y="2900"/>
                    </a:lnTo>
                    <a:lnTo>
                      <a:pt x="4072" y="2834"/>
                    </a:lnTo>
                    <a:lnTo>
                      <a:pt x="3616" y="2769"/>
                    </a:lnTo>
                    <a:lnTo>
                      <a:pt x="3192" y="2672"/>
                    </a:lnTo>
                    <a:lnTo>
                      <a:pt x="2769" y="2541"/>
                    </a:lnTo>
                    <a:lnTo>
                      <a:pt x="2378" y="2411"/>
                    </a:lnTo>
                    <a:lnTo>
                      <a:pt x="2020" y="2248"/>
                    </a:lnTo>
                    <a:lnTo>
                      <a:pt x="1368" y="1922"/>
                    </a:lnTo>
                    <a:lnTo>
                      <a:pt x="880" y="1662"/>
                    </a:lnTo>
                    <a:lnTo>
                      <a:pt x="456" y="1369"/>
                    </a:lnTo>
                    <a:lnTo>
                      <a:pt x="358" y="1303"/>
                    </a:lnTo>
                    <a:lnTo>
                      <a:pt x="261" y="1303"/>
                    </a:lnTo>
                    <a:lnTo>
                      <a:pt x="130" y="1336"/>
                    </a:lnTo>
                    <a:lnTo>
                      <a:pt x="65" y="1401"/>
                    </a:lnTo>
                    <a:lnTo>
                      <a:pt x="0" y="1499"/>
                    </a:lnTo>
                    <a:lnTo>
                      <a:pt x="0" y="1629"/>
                    </a:lnTo>
                    <a:lnTo>
                      <a:pt x="33" y="1727"/>
                    </a:lnTo>
                    <a:lnTo>
                      <a:pt x="98" y="1825"/>
                    </a:lnTo>
                    <a:lnTo>
                      <a:pt x="521" y="2118"/>
                    </a:lnTo>
                    <a:lnTo>
                      <a:pt x="977" y="2378"/>
                    </a:lnTo>
                    <a:lnTo>
                      <a:pt x="1564" y="2672"/>
                    </a:lnTo>
                    <a:lnTo>
                      <a:pt x="2248" y="2997"/>
                    </a:lnTo>
                    <a:lnTo>
                      <a:pt x="2639" y="3128"/>
                    </a:lnTo>
                    <a:lnTo>
                      <a:pt x="3062" y="3258"/>
                    </a:lnTo>
                    <a:lnTo>
                      <a:pt x="3486" y="3356"/>
                    </a:lnTo>
                    <a:lnTo>
                      <a:pt x="3942" y="3421"/>
                    </a:lnTo>
                    <a:lnTo>
                      <a:pt x="4398" y="3453"/>
                    </a:lnTo>
                    <a:lnTo>
                      <a:pt x="4886" y="3486"/>
                    </a:lnTo>
                    <a:lnTo>
                      <a:pt x="5245" y="3453"/>
                    </a:lnTo>
                    <a:lnTo>
                      <a:pt x="5635" y="3421"/>
                    </a:lnTo>
                    <a:lnTo>
                      <a:pt x="6254" y="3290"/>
                    </a:lnTo>
                    <a:lnTo>
                      <a:pt x="6841" y="3095"/>
                    </a:lnTo>
                    <a:lnTo>
                      <a:pt x="7427" y="2802"/>
                    </a:lnTo>
                    <a:lnTo>
                      <a:pt x="7981" y="2476"/>
                    </a:lnTo>
                    <a:lnTo>
                      <a:pt x="8502" y="2085"/>
                    </a:lnTo>
                    <a:lnTo>
                      <a:pt x="9023" y="1597"/>
                    </a:lnTo>
                    <a:lnTo>
                      <a:pt x="9512" y="1043"/>
                    </a:lnTo>
                    <a:lnTo>
                      <a:pt x="9968" y="456"/>
                    </a:lnTo>
                    <a:lnTo>
                      <a:pt x="10000" y="326"/>
                    </a:lnTo>
                    <a:lnTo>
                      <a:pt x="10000" y="228"/>
                    </a:lnTo>
                    <a:lnTo>
                      <a:pt x="9968" y="131"/>
                    </a:lnTo>
                    <a:lnTo>
                      <a:pt x="9870" y="33"/>
                    </a:lnTo>
                    <a:lnTo>
                      <a:pt x="9772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5723;p70">
                <a:extLst>
                  <a:ext uri="{FF2B5EF4-FFF2-40B4-BE49-F238E27FC236}">
                    <a16:creationId xmlns:a16="http://schemas.microsoft.com/office/drawing/2014/main" id="{B792D943-8675-7842-AAAB-9BC14C8B282F}"/>
                  </a:ext>
                </a:extLst>
              </p:cNvPr>
              <p:cNvSpPr/>
              <p:nvPr/>
            </p:nvSpPr>
            <p:spPr>
              <a:xfrm>
                <a:off x="7060906" y="1999334"/>
                <a:ext cx="383389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23356" h="23161" extrusionOk="0">
                    <a:moveTo>
                      <a:pt x="9935" y="1"/>
                    </a:moveTo>
                    <a:lnTo>
                      <a:pt x="9642" y="66"/>
                    </a:lnTo>
                    <a:lnTo>
                      <a:pt x="9381" y="164"/>
                    </a:lnTo>
                    <a:lnTo>
                      <a:pt x="9186" y="294"/>
                    </a:lnTo>
                    <a:lnTo>
                      <a:pt x="9056" y="457"/>
                    </a:lnTo>
                    <a:lnTo>
                      <a:pt x="8925" y="620"/>
                    </a:lnTo>
                    <a:lnTo>
                      <a:pt x="8860" y="815"/>
                    </a:lnTo>
                    <a:lnTo>
                      <a:pt x="8828" y="1010"/>
                    </a:lnTo>
                    <a:lnTo>
                      <a:pt x="8795" y="1239"/>
                    </a:lnTo>
                    <a:lnTo>
                      <a:pt x="8795" y="1597"/>
                    </a:lnTo>
                    <a:lnTo>
                      <a:pt x="8828" y="1857"/>
                    </a:lnTo>
                    <a:lnTo>
                      <a:pt x="8860" y="1955"/>
                    </a:lnTo>
                    <a:lnTo>
                      <a:pt x="8763" y="1857"/>
                    </a:lnTo>
                    <a:lnTo>
                      <a:pt x="8502" y="1662"/>
                    </a:lnTo>
                    <a:lnTo>
                      <a:pt x="8111" y="1369"/>
                    </a:lnTo>
                    <a:lnTo>
                      <a:pt x="7850" y="1239"/>
                    </a:lnTo>
                    <a:lnTo>
                      <a:pt x="7590" y="1108"/>
                    </a:lnTo>
                    <a:lnTo>
                      <a:pt x="7264" y="978"/>
                    </a:lnTo>
                    <a:lnTo>
                      <a:pt x="6938" y="880"/>
                    </a:lnTo>
                    <a:lnTo>
                      <a:pt x="6580" y="782"/>
                    </a:lnTo>
                    <a:lnTo>
                      <a:pt x="6222" y="750"/>
                    </a:lnTo>
                    <a:lnTo>
                      <a:pt x="5831" y="750"/>
                    </a:lnTo>
                    <a:lnTo>
                      <a:pt x="5440" y="782"/>
                    </a:lnTo>
                    <a:lnTo>
                      <a:pt x="5016" y="880"/>
                    </a:lnTo>
                    <a:lnTo>
                      <a:pt x="4626" y="1043"/>
                    </a:lnTo>
                    <a:lnTo>
                      <a:pt x="4430" y="1173"/>
                    </a:lnTo>
                    <a:lnTo>
                      <a:pt x="4235" y="1271"/>
                    </a:lnTo>
                    <a:lnTo>
                      <a:pt x="4104" y="1401"/>
                    </a:lnTo>
                    <a:lnTo>
                      <a:pt x="3974" y="1532"/>
                    </a:lnTo>
                    <a:lnTo>
                      <a:pt x="3876" y="1662"/>
                    </a:lnTo>
                    <a:lnTo>
                      <a:pt x="3811" y="1792"/>
                    </a:lnTo>
                    <a:lnTo>
                      <a:pt x="3714" y="2085"/>
                    </a:lnTo>
                    <a:lnTo>
                      <a:pt x="3714" y="2379"/>
                    </a:lnTo>
                    <a:lnTo>
                      <a:pt x="3746" y="2672"/>
                    </a:lnTo>
                    <a:lnTo>
                      <a:pt x="3811" y="2965"/>
                    </a:lnTo>
                    <a:lnTo>
                      <a:pt x="3942" y="3258"/>
                    </a:lnTo>
                    <a:lnTo>
                      <a:pt x="4072" y="3551"/>
                    </a:lnTo>
                    <a:lnTo>
                      <a:pt x="4235" y="3812"/>
                    </a:lnTo>
                    <a:lnTo>
                      <a:pt x="4560" y="4235"/>
                    </a:lnTo>
                    <a:lnTo>
                      <a:pt x="4821" y="4561"/>
                    </a:lnTo>
                    <a:lnTo>
                      <a:pt x="4919" y="4659"/>
                    </a:lnTo>
                    <a:lnTo>
                      <a:pt x="4756" y="4626"/>
                    </a:lnTo>
                    <a:lnTo>
                      <a:pt x="4332" y="4561"/>
                    </a:lnTo>
                    <a:lnTo>
                      <a:pt x="3714" y="4496"/>
                    </a:lnTo>
                    <a:lnTo>
                      <a:pt x="3323" y="4463"/>
                    </a:lnTo>
                    <a:lnTo>
                      <a:pt x="2964" y="4496"/>
                    </a:lnTo>
                    <a:lnTo>
                      <a:pt x="2541" y="4529"/>
                    </a:lnTo>
                    <a:lnTo>
                      <a:pt x="2150" y="4594"/>
                    </a:lnTo>
                    <a:lnTo>
                      <a:pt x="1759" y="4691"/>
                    </a:lnTo>
                    <a:lnTo>
                      <a:pt x="1368" y="4822"/>
                    </a:lnTo>
                    <a:lnTo>
                      <a:pt x="1010" y="5050"/>
                    </a:lnTo>
                    <a:lnTo>
                      <a:pt x="684" y="5278"/>
                    </a:lnTo>
                    <a:lnTo>
                      <a:pt x="521" y="5441"/>
                    </a:lnTo>
                    <a:lnTo>
                      <a:pt x="391" y="5603"/>
                    </a:lnTo>
                    <a:lnTo>
                      <a:pt x="261" y="5799"/>
                    </a:lnTo>
                    <a:lnTo>
                      <a:pt x="163" y="5994"/>
                    </a:lnTo>
                    <a:lnTo>
                      <a:pt x="65" y="6222"/>
                    </a:lnTo>
                    <a:lnTo>
                      <a:pt x="33" y="6418"/>
                    </a:lnTo>
                    <a:lnTo>
                      <a:pt x="0" y="6646"/>
                    </a:lnTo>
                    <a:lnTo>
                      <a:pt x="0" y="6841"/>
                    </a:lnTo>
                    <a:lnTo>
                      <a:pt x="33" y="7069"/>
                    </a:lnTo>
                    <a:lnTo>
                      <a:pt x="98" y="7265"/>
                    </a:lnTo>
                    <a:lnTo>
                      <a:pt x="195" y="7493"/>
                    </a:lnTo>
                    <a:lnTo>
                      <a:pt x="293" y="7688"/>
                    </a:lnTo>
                    <a:lnTo>
                      <a:pt x="521" y="8112"/>
                    </a:lnTo>
                    <a:lnTo>
                      <a:pt x="847" y="8470"/>
                    </a:lnTo>
                    <a:lnTo>
                      <a:pt x="1205" y="8861"/>
                    </a:lnTo>
                    <a:lnTo>
                      <a:pt x="1596" y="9187"/>
                    </a:lnTo>
                    <a:lnTo>
                      <a:pt x="1987" y="9512"/>
                    </a:lnTo>
                    <a:lnTo>
                      <a:pt x="2378" y="9806"/>
                    </a:lnTo>
                    <a:lnTo>
                      <a:pt x="3095" y="10262"/>
                    </a:lnTo>
                    <a:lnTo>
                      <a:pt x="3616" y="10587"/>
                    </a:lnTo>
                    <a:lnTo>
                      <a:pt x="3811" y="10685"/>
                    </a:lnTo>
                    <a:lnTo>
                      <a:pt x="3844" y="11760"/>
                    </a:lnTo>
                    <a:lnTo>
                      <a:pt x="3909" y="12737"/>
                    </a:lnTo>
                    <a:lnTo>
                      <a:pt x="4007" y="13649"/>
                    </a:lnTo>
                    <a:lnTo>
                      <a:pt x="4137" y="14464"/>
                    </a:lnTo>
                    <a:lnTo>
                      <a:pt x="4300" y="15213"/>
                    </a:lnTo>
                    <a:lnTo>
                      <a:pt x="4495" y="15897"/>
                    </a:lnTo>
                    <a:lnTo>
                      <a:pt x="4658" y="16516"/>
                    </a:lnTo>
                    <a:lnTo>
                      <a:pt x="4886" y="17037"/>
                    </a:lnTo>
                    <a:lnTo>
                      <a:pt x="5082" y="17493"/>
                    </a:lnTo>
                    <a:lnTo>
                      <a:pt x="5277" y="17917"/>
                    </a:lnTo>
                    <a:lnTo>
                      <a:pt x="5603" y="18503"/>
                    </a:lnTo>
                    <a:lnTo>
                      <a:pt x="5831" y="18861"/>
                    </a:lnTo>
                    <a:lnTo>
                      <a:pt x="5929" y="18991"/>
                    </a:lnTo>
                    <a:lnTo>
                      <a:pt x="7492" y="19317"/>
                    </a:lnTo>
                    <a:lnTo>
                      <a:pt x="9121" y="19708"/>
                    </a:lnTo>
                    <a:lnTo>
                      <a:pt x="11075" y="20197"/>
                    </a:lnTo>
                    <a:lnTo>
                      <a:pt x="13095" y="20750"/>
                    </a:lnTo>
                    <a:lnTo>
                      <a:pt x="14072" y="21044"/>
                    </a:lnTo>
                    <a:lnTo>
                      <a:pt x="15017" y="21337"/>
                    </a:lnTo>
                    <a:lnTo>
                      <a:pt x="15864" y="21630"/>
                    </a:lnTo>
                    <a:lnTo>
                      <a:pt x="16580" y="21923"/>
                    </a:lnTo>
                    <a:lnTo>
                      <a:pt x="17199" y="22184"/>
                    </a:lnTo>
                    <a:lnTo>
                      <a:pt x="17655" y="22477"/>
                    </a:lnTo>
                    <a:lnTo>
                      <a:pt x="18014" y="22705"/>
                    </a:lnTo>
                    <a:lnTo>
                      <a:pt x="18339" y="22900"/>
                    </a:lnTo>
                    <a:lnTo>
                      <a:pt x="18665" y="23031"/>
                    </a:lnTo>
                    <a:lnTo>
                      <a:pt x="18991" y="23128"/>
                    </a:lnTo>
                    <a:lnTo>
                      <a:pt x="19284" y="23161"/>
                    </a:lnTo>
                    <a:lnTo>
                      <a:pt x="19577" y="23161"/>
                    </a:lnTo>
                    <a:lnTo>
                      <a:pt x="19805" y="23128"/>
                    </a:lnTo>
                    <a:lnTo>
                      <a:pt x="20033" y="23031"/>
                    </a:lnTo>
                    <a:lnTo>
                      <a:pt x="20196" y="22933"/>
                    </a:lnTo>
                    <a:lnTo>
                      <a:pt x="20359" y="22770"/>
                    </a:lnTo>
                    <a:lnTo>
                      <a:pt x="20457" y="22575"/>
                    </a:lnTo>
                    <a:lnTo>
                      <a:pt x="20522" y="22347"/>
                    </a:lnTo>
                    <a:lnTo>
                      <a:pt x="20522" y="22119"/>
                    </a:lnTo>
                    <a:lnTo>
                      <a:pt x="20489" y="21825"/>
                    </a:lnTo>
                    <a:lnTo>
                      <a:pt x="20392" y="21500"/>
                    </a:lnTo>
                    <a:lnTo>
                      <a:pt x="20229" y="21174"/>
                    </a:lnTo>
                    <a:lnTo>
                      <a:pt x="20066" y="20816"/>
                    </a:lnTo>
                    <a:lnTo>
                      <a:pt x="19968" y="20490"/>
                    </a:lnTo>
                    <a:lnTo>
                      <a:pt x="19935" y="20164"/>
                    </a:lnTo>
                    <a:lnTo>
                      <a:pt x="19935" y="19806"/>
                    </a:lnTo>
                    <a:lnTo>
                      <a:pt x="20001" y="19480"/>
                    </a:lnTo>
                    <a:lnTo>
                      <a:pt x="20066" y="19154"/>
                    </a:lnTo>
                    <a:lnTo>
                      <a:pt x="20196" y="18796"/>
                    </a:lnTo>
                    <a:lnTo>
                      <a:pt x="20359" y="18470"/>
                    </a:lnTo>
                    <a:lnTo>
                      <a:pt x="20750" y="17721"/>
                    </a:lnTo>
                    <a:lnTo>
                      <a:pt x="21206" y="16907"/>
                    </a:lnTo>
                    <a:lnTo>
                      <a:pt x="21694" y="16027"/>
                    </a:lnTo>
                    <a:lnTo>
                      <a:pt x="22183" y="15050"/>
                    </a:lnTo>
                    <a:lnTo>
                      <a:pt x="22411" y="14529"/>
                    </a:lnTo>
                    <a:lnTo>
                      <a:pt x="22639" y="13975"/>
                    </a:lnTo>
                    <a:lnTo>
                      <a:pt x="22835" y="13389"/>
                    </a:lnTo>
                    <a:lnTo>
                      <a:pt x="22997" y="12770"/>
                    </a:lnTo>
                    <a:lnTo>
                      <a:pt x="23160" y="12118"/>
                    </a:lnTo>
                    <a:lnTo>
                      <a:pt x="23258" y="11467"/>
                    </a:lnTo>
                    <a:lnTo>
                      <a:pt x="23323" y="10783"/>
                    </a:lnTo>
                    <a:lnTo>
                      <a:pt x="23356" y="10099"/>
                    </a:lnTo>
                    <a:lnTo>
                      <a:pt x="23356" y="9415"/>
                    </a:lnTo>
                    <a:lnTo>
                      <a:pt x="23291" y="8698"/>
                    </a:lnTo>
                    <a:lnTo>
                      <a:pt x="23193" y="8014"/>
                    </a:lnTo>
                    <a:lnTo>
                      <a:pt x="23030" y="7297"/>
                    </a:lnTo>
                    <a:lnTo>
                      <a:pt x="22802" y="6581"/>
                    </a:lnTo>
                    <a:lnTo>
                      <a:pt x="22509" y="5864"/>
                    </a:lnTo>
                    <a:lnTo>
                      <a:pt x="22151" y="5180"/>
                    </a:lnTo>
                    <a:lnTo>
                      <a:pt x="21727" y="4463"/>
                    </a:lnTo>
                    <a:lnTo>
                      <a:pt x="21466" y="4138"/>
                    </a:lnTo>
                    <a:lnTo>
                      <a:pt x="21238" y="3844"/>
                    </a:lnTo>
                    <a:lnTo>
                      <a:pt x="20945" y="3551"/>
                    </a:lnTo>
                    <a:lnTo>
                      <a:pt x="20685" y="3323"/>
                    </a:lnTo>
                    <a:lnTo>
                      <a:pt x="20392" y="3095"/>
                    </a:lnTo>
                    <a:lnTo>
                      <a:pt x="20098" y="2867"/>
                    </a:lnTo>
                    <a:lnTo>
                      <a:pt x="19773" y="2672"/>
                    </a:lnTo>
                    <a:lnTo>
                      <a:pt x="19479" y="2509"/>
                    </a:lnTo>
                    <a:lnTo>
                      <a:pt x="18828" y="2248"/>
                    </a:lnTo>
                    <a:lnTo>
                      <a:pt x="18176" y="2020"/>
                    </a:lnTo>
                    <a:lnTo>
                      <a:pt x="17558" y="1857"/>
                    </a:lnTo>
                    <a:lnTo>
                      <a:pt x="16939" y="1760"/>
                    </a:lnTo>
                    <a:lnTo>
                      <a:pt x="16352" y="1727"/>
                    </a:lnTo>
                    <a:lnTo>
                      <a:pt x="15799" y="1695"/>
                    </a:lnTo>
                    <a:lnTo>
                      <a:pt x="15277" y="1695"/>
                    </a:lnTo>
                    <a:lnTo>
                      <a:pt x="14854" y="1727"/>
                    </a:lnTo>
                    <a:lnTo>
                      <a:pt x="14235" y="1760"/>
                    </a:lnTo>
                    <a:lnTo>
                      <a:pt x="14007" y="1825"/>
                    </a:lnTo>
                    <a:lnTo>
                      <a:pt x="13844" y="1597"/>
                    </a:lnTo>
                    <a:lnTo>
                      <a:pt x="13616" y="1401"/>
                    </a:lnTo>
                    <a:lnTo>
                      <a:pt x="13290" y="1141"/>
                    </a:lnTo>
                    <a:lnTo>
                      <a:pt x="12867" y="848"/>
                    </a:lnTo>
                    <a:lnTo>
                      <a:pt x="12281" y="554"/>
                    </a:lnTo>
                    <a:lnTo>
                      <a:pt x="11955" y="424"/>
                    </a:lnTo>
                    <a:lnTo>
                      <a:pt x="11596" y="294"/>
                    </a:lnTo>
                    <a:lnTo>
                      <a:pt x="11173" y="164"/>
                    </a:lnTo>
                    <a:lnTo>
                      <a:pt x="10717" y="66"/>
                    </a:lnTo>
                    <a:lnTo>
                      <a:pt x="102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5724;p70">
                <a:extLst>
                  <a:ext uri="{FF2B5EF4-FFF2-40B4-BE49-F238E27FC236}">
                    <a16:creationId xmlns:a16="http://schemas.microsoft.com/office/drawing/2014/main" id="{87EAB623-004C-AB52-49CB-17B66FF18E4B}"/>
                  </a:ext>
                </a:extLst>
              </p:cNvPr>
              <p:cNvSpPr/>
              <p:nvPr/>
            </p:nvSpPr>
            <p:spPr>
              <a:xfrm>
                <a:off x="7060906" y="1999334"/>
                <a:ext cx="383389" cy="380188"/>
              </a:xfrm>
              <a:custGeom>
                <a:avLst/>
                <a:gdLst/>
                <a:ahLst/>
                <a:cxnLst/>
                <a:rect l="l" t="t" r="r" b="b"/>
                <a:pathLst>
                  <a:path w="23356" h="23161" fill="none" extrusionOk="0">
                    <a:moveTo>
                      <a:pt x="5929" y="18991"/>
                    </a:moveTo>
                    <a:lnTo>
                      <a:pt x="5929" y="18991"/>
                    </a:lnTo>
                    <a:lnTo>
                      <a:pt x="5831" y="18861"/>
                    </a:lnTo>
                    <a:lnTo>
                      <a:pt x="5603" y="18503"/>
                    </a:lnTo>
                    <a:lnTo>
                      <a:pt x="5277" y="17917"/>
                    </a:lnTo>
                    <a:lnTo>
                      <a:pt x="5082" y="17493"/>
                    </a:lnTo>
                    <a:lnTo>
                      <a:pt x="4886" y="17037"/>
                    </a:lnTo>
                    <a:lnTo>
                      <a:pt x="4658" y="16516"/>
                    </a:lnTo>
                    <a:lnTo>
                      <a:pt x="4495" y="15897"/>
                    </a:lnTo>
                    <a:lnTo>
                      <a:pt x="4300" y="15213"/>
                    </a:lnTo>
                    <a:lnTo>
                      <a:pt x="4137" y="14464"/>
                    </a:lnTo>
                    <a:lnTo>
                      <a:pt x="4007" y="13649"/>
                    </a:lnTo>
                    <a:lnTo>
                      <a:pt x="3909" y="12737"/>
                    </a:lnTo>
                    <a:lnTo>
                      <a:pt x="3844" y="11760"/>
                    </a:lnTo>
                    <a:lnTo>
                      <a:pt x="3811" y="10685"/>
                    </a:lnTo>
                    <a:lnTo>
                      <a:pt x="3811" y="10685"/>
                    </a:lnTo>
                    <a:lnTo>
                      <a:pt x="3616" y="10587"/>
                    </a:lnTo>
                    <a:lnTo>
                      <a:pt x="3095" y="10262"/>
                    </a:lnTo>
                    <a:lnTo>
                      <a:pt x="2378" y="9806"/>
                    </a:lnTo>
                    <a:lnTo>
                      <a:pt x="1987" y="9512"/>
                    </a:lnTo>
                    <a:lnTo>
                      <a:pt x="1596" y="9187"/>
                    </a:lnTo>
                    <a:lnTo>
                      <a:pt x="1205" y="8861"/>
                    </a:lnTo>
                    <a:lnTo>
                      <a:pt x="847" y="8470"/>
                    </a:lnTo>
                    <a:lnTo>
                      <a:pt x="521" y="8112"/>
                    </a:lnTo>
                    <a:lnTo>
                      <a:pt x="293" y="7688"/>
                    </a:lnTo>
                    <a:lnTo>
                      <a:pt x="195" y="7493"/>
                    </a:lnTo>
                    <a:lnTo>
                      <a:pt x="98" y="7265"/>
                    </a:lnTo>
                    <a:lnTo>
                      <a:pt x="33" y="7069"/>
                    </a:lnTo>
                    <a:lnTo>
                      <a:pt x="0" y="6841"/>
                    </a:lnTo>
                    <a:lnTo>
                      <a:pt x="0" y="6646"/>
                    </a:lnTo>
                    <a:lnTo>
                      <a:pt x="33" y="6418"/>
                    </a:lnTo>
                    <a:lnTo>
                      <a:pt x="65" y="6222"/>
                    </a:lnTo>
                    <a:lnTo>
                      <a:pt x="163" y="5994"/>
                    </a:lnTo>
                    <a:lnTo>
                      <a:pt x="163" y="5994"/>
                    </a:lnTo>
                    <a:lnTo>
                      <a:pt x="261" y="5799"/>
                    </a:lnTo>
                    <a:lnTo>
                      <a:pt x="391" y="5603"/>
                    </a:lnTo>
                    <a:lnTo>
                      <a:pt x="521" y="5441"/>
                    </a:lnTo>
                    <a:lnTo>
                      <a:pt x="684" y="5278"/>
                    </a:lnTo>
                    <a:lnTo>
                      <a:pt x="1010" y="5050"/>
                    </a:lnTo>
                    <a:lnTo>
                      <a:pt x="1368" y="4822"/>
                    </a:lnTo>
                    <a:lnTo>
                      <a:pt x="1759" y="4691"/>
                    </a:lnTo>
                    <a:lnTo>
                      <a:pt x="2150" y="4594"/>
                    </a:lnTo>
                    <a:lnTo>
                      <a:pt x="2541" y="4529"/>
                    </a:lnTo>
                    <a:lnTo>
                      <a:pt x="2964" y="4496"/>
                    </a:lnTo>
                    <a:lnTo>
                      <a:pt x="3323" y="4463"/>
                    </a:lnTo>
                    <a:lnTo>
                      <a:pt x="3714" y="4496"/>
                    </a:lnTo>
                    <a:lnTo>
                      <a:pt x="4332" y="4561"/>
                    </a:lnTo>
                    <a:lnTo>
                      <a:pt x="4756" y="4626"/>
                    </a:lnTo>
                    <a:lnTo>
                      <a:pt x="4919" y="4659"/>
                    </a:lnTo>
                    <a:lnTo>
                      <a:pt x="4919" y="4659"/>
                    </a:lnTo>
                    <a:lnTo>
                      <a:pt x="4821" y="4561"/>
                    </a:lnTo>
                    <a:lnTo>
                      <a:pt x="4560" y="4235"/>
                    </a:lnTo>
                    <a:lnTo>
                      <a:pt x="4235" y="3812"/>
                    </a:lnTo>
                    <a:lnTo>
                      <a:pt x="4072" y="3551"/>
                    </a:lnTo>
                    <a:lnTo>
                      <a:pt x="3942" y="3258"/>
                    </a:lnTo>
                    <a:lnTo>
                      <a:pt x="3811" y="2965"/>
                    </a:lnTo>
                    <a:lnTo>
                      <a:pt x="3746" y="2672"/>
                    </a:lnTo>
                    <a:lnTo>
                      <a:pt x="3714" y="2379"/>
                    </a:lnTo>
                    <a:lnTo>
                      <a:pt x="3714" y="2085"/>
                    </a:lnTo>
                    <a:lnTo>
                      <a:pt x="3811" y="1792"/>
                    </a:lnTo>
                    <a:lnTo>
                      <a:pt x="3876" y="1662"/>
                    </a:lnTo>
                    <a:lnTo>
                      <a:pt x="3974" y="1532"/>
                    </a:lnTo>
                    <a:lnTo>
                      <a:pt x="4104" y="1401"/>
                    </a:lnTo>
                    <a:lnTo>
                      <a:pt x="4235" y="1271"/>
                    </a:lnTo>
                    <a:lnTo>
                      <a:pt x="4430" y="1173"/>
                    </a:lnTo>
                    <a:lnTo>
                      <a:pt x="4626" y="1043"/>
                    </a:lnTo>
                    <a:lnTo>
                      <a:pt x="4626" y="1043"/>
                    </a:lnTo>
                    <a:lnTo>
                      <a:pt x="5016" y="880"/>
                    </a:lnTo>
                    <a:lnTo>
                      <a:pt x="5440" y="782"/>
                    </a:lnTo>
                    <a:lnTo>
                      <a:pt x="5831" y="750"/>
                    </a:lnTo>
                    <a:lnTo>
                      <a:pt x="6222" y="750"/>
                    </a:lnTo>
                    <a:lnTo>
                      <a:pt x="6580" y="782"/>
                    </a:lnTo>
                    <a:lnTo>
                      <a:pt x="6938" y="880"/>
                    </a:lnTo>
                    <a:lnTo>
                      <a:pt x="7264" y="978"/>
                    </a:lnTo>
                    <a:lnTo>
                      <a:pt x="7590" y="1108"/>
                    </a:lnTo>
                    <a:lnTo>
                      <a:pt x="7850" y="1239"/>
                    </a:lnTo>
                    <a:lnTo>
                      <a:pt x="8111" y="1369"/>
                    </a:lnTo>
                    <a:lnTo>
                      <a:pt x="8502" y="1662"/>
                    </a:lnTo>
                    <a:lnTo>
                      <a:pt x="8763" y="1857"/>
                    </a:lnTo>
                    <a:lnTo>
                      <a:pt x="8860" y="1955"/>
                    </a:lnTo>
                    <a:lnTo>
                      <a:pt x="8860" y="1955"/>
                    </a:lnTo>
                    <a:lnTo>
                      <a:pt x="8828" y="1857"/>
                    </a:lnTo>
                    <a:lnTo>
                      <a:pt x="8795" y="1597"/>
                    </a:lnTo>
                    <a:lnTo>
                      <a:pt x="8795" y="1239"/>
                    </a:lnTo>
                    <a:lnTo>
                      <a:pt x="8828" y="1010"/>
                    </a:lnTo>
                    <a:lnTo>
                      <a:pt x="8860" y="815"/>
                    </a:lnTo>
                    <a:lnTo>
                      <a:pt x="8925" y="620"/>
                    </a:lnTo>
                    <a:lnTo>
                      <a:pt x="9056" y="457"/>
                    </a:lnTo>
                    <a:lnTo>
                      <a:pt x="9186" y="294"/>
                    </a:lnTo>
                    <a:lnTo>
                      <a:pt x="9381" y="164"/>
                    </a:lnTo>
                    <a:lnTo>
                      <a:pt x="9642" y="66"/>
                    </a:lnTo>
                    <a:lnTo>
                      <a:pt x="9935" y="1"/>
                    </a:lnTo>
                    <a:lnTo>
                      <a:pt x="10294" y="1"/>
                    </a:lnTo>
                    <a:lnTo>
                      <a:pt x="10717" y="66"/>
                    </a:lnTo>
                    <a:lnTo>
                      <a:pt x="10717" y="66"/>
                    </a:lnTo>
                    <a:lnTo>
                      <a:pt x="11173" y="164"/>
                    </a:lnTo>
                    <a:lnTo>
                      <a:pt x="11596" y="294"/>
                    </a:lnTo>
                    <a:lnTo>
                      <a:pt x="11955" y="424"/>
                    </a:lnTo>
                    <a:lnTo>
                      <a:pt x="12281" y="554"/>
                    </a:lnTo>
                    <a:lnTo>
                      <a:pt x="12867" y="848"/>
                    </a:lnTo>
                    <a:lnTo>
                      <a:pt x="13290" y="1141"/>
                    </a:lnTo>
                    <a:lnTo>
                      <a:pt x="13616" y="1401"/>
                    </a:lnTo>
                    <a:lnTo>
                      <a:pt x="13844" y="1597"/>
                    </a:lnTo>
                    <a:lnTo>
                      <a:pt x="14007" y="1825"/>
                    </a:lnTo>
                    <a:lnTo>
                      <a:pt x="14007" y="1825"/>
                    </a:lnTo>
                    <a:lnTo>
                      <a:pt x="14235" y="1760"/>
                    </a:lnTo>
                    <a:lnTo>
                      <a:pt x="14854" y="1727"/>
                    </a:lnTo>
                    <a:lnTo>
                      <a:pt x="15277" y="1695"/>
                    </a:lnTo>
                    <a:lnTo>
                      <a:pt x="15799" y="1695"/>
                    </a:lnTo>
                    <a:lnTo>
                      <a:pt x="16352" y="1727"/>
                    </a:lnTo>
                    <a:lnTo>
                      <a:pt x="16939" y="1760"/>
                    </a:lnTo>
                    <a:lnTo>
                      <a:pt x="17558" y="1857"/>
                    </a:lnTo>
                    <a:lnTo>
                      <a:pt x="18176" y="2020"/>
                    </a:lnTo>
                    <a:lnTo>
                      <a:pt x="18828" y="2248"/>
                    </a:lnTo>
                    <a:lnTo>
                      <a:pt x="19479" y="2509"/>
                    </a:lnTo>
                    <a:lnTo>
                      <a:pt x="19773" y="2672"/>
                    </a:lnTo>
                    <a:lnTo>
                      <a:pt x="20098" y="2867"/>
                    </a:lnTo>
                    <a:lnTo>
                      <a:pt x="20392" y="3095"/>
                    </a:lnTo>
                    <a:lnTo>
                      <a:pt x="20685" y="3323"/>
                    </a:lnTo>
                    <a:lnTo>
                      <a:pt x="20945" y="3551"/>
                    </a:lnTo>
                    <a:lnTo>
                      <a:pt x="21238" y="3844"/>
                    </a:lnTo>
                    <a:lnTo>
                      <a:pt x="21466" y="4138"/>
                    </a:lnTo>
                    <a:lnTo>
                      <a:pt x="21727" y="4463"/>
                    </a:lnTo>
                    <a:lnTo>
                      <a:pt x="21727" y="4463"/>
                    </a:lnTo>
                    <a:lnTo>
                      <a:pt x="22151" y="5180"/>
                    </a:lnTo>
                    <a:lnTo>
                      <a:pt x="22509" y="5864"/>
                    </a:lnTo>
                    <a:lnTo>
                      <a:pt x="22802" y="6581"/>
                    </a:lnTo>
                    <a:lnTo>
                      <a:pt x="23030" y="7297"/>
                    </a:lnTo>
                    <a:lnTo>
                      <a:pt x="23193" y="8014"/>
                    </a:lnTo>
                    <a:lnTo>
                      <a:pt x="23291" y="8698"/>
                    </a:lnTo>
                    <a:lnTo>
                      <a:pt x="23356" y="9415"/>
                    </a:lnTo>
                    <a:lnTo>
                      <a:pt x="23356" y="10099"/>
                    </a:lnTo>
                    <a:lnTo>
                      <a:pt x="23323" y="10783"/>
                    </a:lnTo>
                    <a:lnTo>
                      <a:pt x="23258" y="11467"/>
                    </a:lnTo>
                    <a:lnTo>
                      <a:pt x="23160" y="12118"/>
                    </a:lnTo>
                    <a:lnTo>
                      <a:pt x="22997" y="12770"/>
                    </a:lnTo>
                    <a:lnTo>
                      <a:pt x="22835" y="13389"/>
                    </a:lnTo>
                    <a:lnTo>
                      <a:pt x="22639" y="13975"/>
                    </a:lnTo>
                    <a:lnTo>
                      <a:pt x="22411" y="14529"/>
                    </a:lnTo>
                    <a:lnTo>
                      <a:pt x="22183" y="15050"/>
                    </a:lnTo>
                    <a:lnTo>
                      <a:pt x="22183" y="15050"/>
                    </a:lnTo>
                    <a:lnTo>
                      <a:pt x="21694" y="16027"/>
                    </a:lnTo>
                    <a:lnTo>
                      <a:pt x="21206" y="16907"/>
                    </a:lnTo>
                    <a:lnTo>
                      <a:pt x="20750" y="17721"/>
                    </a:lnTo>
                    <a:lnTo>
                      <a:pt x="20359" y="18470"/>
                    </a:lnTo>
                    <a:lnTo>
                      <a:pt x="20196" y="18796"/>
                    </a:lnTo>
                    <a:lnTo>
                      <a:pt x="20066" y="19154"/>
                    </a:lnTo>
                    <a:lnTo>
                      <a:pt x="20001" y="19480"/>
                    </a:lnTo>
                    <a:lnTo>
                      <a:pt x="19935" y="19806"/>
                    </a:lnTo>
                    <a:lnTo>
                      <a:pt x="19935" y="20164"/>
                    </a:lnTo>
                    <a:lnTo>
                      <a:pt x="19968" y="20490"/>
                    </a:lnTo>
                    <a:lnTo>
                      <a:pt x="20066" y="20816"/>
                    </a:lnTo>
                    <a:lnTo>
                      <a:pt x="20229" y="21174"/>
                    </a:lnTo>
                    <a:lnTo>
                      <a:pt x="20229" y="21174"/>
                    </a:lnTo>
                    <a:lnTo>
                      <a:pt x="20392" y="21500"/>
                    </a:lnTo>
                    <a:lnTo>
                      <a:pt x="20489" y="21825"/>
                    </a:lnTo>
                    <a:lnTo>
                      <a:pt x="20522" y="22119"/>
                    </a:lnTo>
                    <a:lnTo>
                      <a:pt x="20522" y="22347"/>
                    </a:lnTo>
                    <a:lnTo>
                      <a:pt x="20457" y="22575"/>
                    </a:lnTo>
                    <a:lnTo>
                      <a:pt x="20359" y="22770"/>
                    </a:lnTo>
                    <a:lnTo>
                      <a:pt x="20196" y="22933"/>
                    </a:lnTo>
                    <a:lnTo>
                      <a:pt x="20033" y="23031"/>
                    </a:lnTo>
                    <a:lnTo>
                      <a:pt x="19805" y="23128"/>
                    </a:lnTo>
                    <a:lnTo>
                      <a:pt x="19577" y="23161"/>
                    </a:lnTo>
                    <a:lnTo>
                      <a:pt x="19284" y="23161"/>
                    </a:lnTo>
                    <a:lnTo>
                      <a:pt x="18991" y="23128"/>
                    </a:lnTo>
                    <a:lnTo>
                      <a:pt x="18665" y="23031"/>
                    </a:lnTo>
                    <a:lnTo>
                      <a:pt x="18339" y="22900"/>
                    </a:lnTo>
                    <a:lnTo>
                      <a:pt x="18014" y="22705"/>
                    </a:lnTo>
                    <a:lnTo>
                      <a:pt x="17655" y="22477"/>
                    </a:lnTo>
                    <a:lnTo>
                      <a:pt x="17655" y="22477"/>
                    </a:lnTo>
                    <a:lnTo>
                      <a:pt x="17199" y="22184"/>
                    </a:lnTo>
                    <a:lnTo>
                      <a:pt x="16580" y="21923"/>
                    </a:lnTo>
                    <a:lnTo>
                      <a:pt x="15864" y="21630"/>
                    </a:lnTo>
                    <a:lnTo>
                      <a:pt x="15017" y="21337"/>
                    </a:lnTo>
                    <a:lnTo>
                      <a:pt x="14072" y="21044"/>
                    </a:lnTo>
                    <a:lnTo>
                      <a:pt x="13095" y="20750"/>
                    </a:lnTo>
                    <a:lnTo>
                      <a:pt x="11075" y="20197"/>
                    </a:lnTo>
                    <a:lnTo>
                      <a:pt x="9121" y="19708"/>
                    </a:lnTo>
                    <a:lnTo>
                      <a:pt x="7492" y="19317"/>
                    </a:lnTo>
                    <a:lnTo>
                      <a:pt x="5929" y="189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725;p70">
                <a:extLst>
                  <a:ext uri="{FF2B5EF4-FFF2-40B4-BE49-F238E27FC236}">
                    <a16:creationId xmlns:a16="http://schemas.microsoft.com/office/drawing/2014/main" id="{270DFD3E-E6E3-D769-3D69-363FEA0EB679}"/>
                  </a:ext>
                </a:extLst>
              </p:cNvPr>
              <p:cNvSpPr/>
              <p:nvPr/>
            </p:nvSpPr>
            <p:spPr>
              <a:xfrm>
                <a:off x="7141107" y="2257598"/>
                <a:ext cx="39051" cy="6845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170" extrusionOk="0">
                    <a:moveTo>
                      <a:pt x="880" y="0"/>
                    </a:moveTo>
                    <a:lnTo>
                      <a:pt x="749" y="65"/>
                    </a:lnTo>
                    <a:lnTo>
                      <a:pt x="619" y="163"/>
                    </a:lnTo>
                    <a:lnTo>
                      <a:pt x="424" y="293"/>
                    </a:lnTo>
                    <a:lnTo>
                      <a:pt x="261" y="456"/>
                    </a:lnTo>
                    <a:lnTo>
                      <a:pt x="130" y="717"/>
                    </a:lnTo>
                    <a:lnTo>
                      <a:pt x="65" y="880"/>
                    </a:lnTo>
                    <a:lnTo>
                      <a:pt x="33" y="1042"/>
                    </a:lnTo>
                    <a:lnTo>
                      <a:pt x="0" y="1238"/>
                    </a:lnTo>
                    <a:lnTo>
                      <a:pt x="0" y="1433"/>
                    </a:lnTo>
                    <a:lnTo>
                      <a:pt x="33" y="1922"/>
                    </a:lnTo>
                    <a:lnTo>
                      <a:pt x="163" y="2443"/>
                    </a:lnTo>
                    <a:lnTo>
                      <a:pt x="326" y="2932"/>
                    </a:lnTo>
                    <a:lnTo>
                      <a:pt x="456" y="3160"/>
                    </a:lnTo>
                    <a:lnTo>
                      <a:pt x="587" y="3388"/>
                    </a:lnTo>
                    <a:lnTo>
                      <a:pt x="717" y="3583"/>
                    </a:lnTo>
                    <a:lnTo>
                      <a:pt x="880" y="3779"/>
                    </a:lnTo>
                    <a:lnTo>
                      <a:pt x="1043" y="3909"/>
                    </a:lnTo>
                    <a:lnTo>
                      <a:pt x="1238" y="4039"/>
                    </a:lnTo>
                    <a:lnTo>
                      <a:pt x="1433" y="4104"/>
                    </a:lnTo>
                    <a:lnTo>
                      <a:pt x="1629" y="4170"/>
                    </a:lnTo>
                    <a:lnTo>
                      <a:pt x="1824" y="4170"/>
                    </a:lnTo>
                    <a:lnTo>
                      <a:pt x="2052" y="4104"/>
                    </a:lnTo>
                    <a:lnTo>
                      <a:pt x="2150" y="4039"/>
                    </a:lnTo>
                    <a:lnTo>
                      <a:pt x="2215" y="3974"/>
                    </a:lnTo>
                    <a:lnTo>
                      <a:pt x="2280" y="3909"/>
                    </a:lnTo>
                    <a:lnTo>
                      <a:pt x="2313" y="3811"/>
                    </a:lnTo>
                    <a:lnTo>
                      <a:pt x="2378" y="3551"/>
                    </a:lnTo>
                    <a:lnTo>
                      <a:pt x="2346" y="3290"/>
                    </a:lnTo>
                    <a:lnTo>
                      <a:pt x="2280" y="2964"/>
                    </a:lnTo>
                    <a:lnTo>
                      <a:pt x="2183" y="2606"/>
                    </a:lnTo>
                    <a:lnTo>
                      <a:pt x="2052" y="2248"/>
                    </a:lnTo>
                    <a:lnTo>
                      <a:pt x="1889" y="1889"/>
                    </a:lnTo>
                    <a:lnTo>
                      <a:pt x="1564" y="1205"/>
                    </a:lnTo>
                    <a:lnTo>
                      <a:pt x="1238" y="586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726;p70">
                <a:extLst>
                  <a:ext uri="{FF2B5EF4-FFF2-40B4-BE49-F238E27FC236}">
                    <a16:creationId xmlns:a16="http://schemas.microsoft.com/office/drawing/2014/main" id="{723516DE-FFFF-F52B-2574-C18B41C2E3CB}"/>
                  </a:ext>
                </a:extLst>
              </p:cNvPr>
              <p:cNvSpPr/>
              <p:nvPr/>
            </p:nvSpPr>
            <p:spPr>
              <a:xfrm>
                <a:off x="7141107" y="2257598"/>
                <a:ext cx="39051" cy="6845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170" fill="none" extrusionOk="0">
                    <a:moveTo>
                      <a:pt x="880" y="0"/>
                    </a:moveTo>
                    <a:lnTo>
                      <a:pt x="880" y="0"/>
                    </a:lnTo>
                    <a:lnTo>
                      <a:pt x="749" y="65"/>
                    </a:lnTo>
                    <a:lnTo>
                      <a:pt x="619" y="163"/>
                    </a:lnTo>
                    <a:lnTo>
                      <a:pt x="424" y="293"/>
                    </a:lnTo>
                    <a:lnTo>
                      <a:pt x="261" y="456"/>
                    </a:lnTo>
                    <a:lnTo>
                      <a:pt x="130" y="717"/>
                    </a:lnTo>
                    <a:lnTo>
                      <a:pt x="65" y="880"/>
                    </a:lnTo>
                    <a:lnTo>
                      <a:pt x="33" y="1042"/>
                    </a:lnTo>
                    <a:lnTo>
                      <a:pt x="0" y="1238"/>
                    </a:lnTo>
                    <a:lnTo>
                      <a:pt x="0" y="1433"/>
                    </a:lnTo>
                    <a:lnTo>
                      <a:pt x="0" y="1433"/>
                    </a:lnTo>
                    <a:lnTo>
                      <a:pt x="33" y="1922"/>
                    </a:lnTo>
                    <a:lnTo>
                      <a:pt x="163" y="2443"/>
                    </a:lnTo>
                    <a:lnTo>
                      <a:pt x="326" y="2932"/>
                    </a:lnTo>
                    <a:lnTo>
                      <a:pt x="456" y="3160"/>
                    </a:lnTo>
                    <a:lnTo>
                      <a:pt x="587" y="3388"/>
                    </a:lnTo>
                    <a:lnTo>
                      <a:pt x="717" y="3583"/>
                    </a:lnTo>
                    <a:lnTo>
                      <a:pt x="880" y="3779"/>
                    </a:lnTo>
                    <a:lnTo>
                      <a:pt x="1043" y="3909"/>
                    </a:lnTo>
                    <a:lnTo>
                      <a:pt x="1238" y="4039"/>
                    </a:lnTo>
                    <a:lnTo>
                      <a:pt x="1433" y="4104"/>
                    </a:lnTo>
                    <a:lnTo>
                      <a:pt x="1629" y="4170"/>
                    </a:lnTo>
                    <a:lnTo>
                      <a:pt x="1824" y="4170"/>
                    </a:lnTo>
                    <a:lnTo>
                      <a:pt x="2052" y="4104"/>
                    </a:lnTo>
                    <a:lnTo>
                      <a:pt x="2052" y="4104"/>
                    </a:lnTo>
                    <a:lnTo>
                      <a:pt x="2150" y="4039"/>
                    </a:lnTo>
                    <a:lnTo>
                      <a:pt x="2215" y="3974"/>
                    </a:lnTo>
                    <a:lnTo>
                      <a:pt x="2280" y="3909"/>
                    </a:lnTo>
                    <a:lnTo>
                      <a:pt x="2313" y="3811"/>
                    </a:lnTo>
                    <a:lnTo>
                      <a:pt x="2378" y="3551"/>
                    </a:lnTo>
                    <a:lnTo>
                      <a:pt x="2346" y="3290"/>
                    </a:lnTo>
                    <a:lnTo>
                      <a:pt x="2280" y="2964"/>
                    </a:lnTo>
                    <a:lnTo>
                      <a:pt x="2183" y="2606"/>
                    </a:lnTo>
                    <a:lnTo>
                      <a:pt x="2052" y="2248"/>
                    </a:lnTo>
                    <a:lnTo>
                      <a:pt x="1889" y="1889"/>
                    </a:lnTo>
                    <a:lnTo>
                      <a:pt x="1564" y="1205"/>
                    </a:lnTo>
                    <a:lnTo>
                      <a:pt x="1238" y="586"/>
                    </a:lnTo>
                    <a:lnTo>
                      <a:pt x="88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727;p70">
                <a:extLst>
                  <a:ext uri="{FF2B5EF4-FFF2-40B4-BE49-F238E27FC236}">
                    <a16:creationId xmlns:a16="http://schemas.microsoft.com/office/drawing/2014/main" id="{65540AA2-EC8D-A58E-7160-9A690AEB08B5}"/>
                  </a:ext>
                </a:extLst>
              </p:cNvPr>
              <p:cNvSpPr/>
              <p:nvPr/>
            </p:nvSpPr>
            <p:spPr>
              <a:xfrm>
                <a:off x="7230927" y="2300899"/>
                <a:ext cx="174327" cy="197325"/>
              </a:xfrm>
              <a:custGeom>
                <a:avLst/>
                <a:gdLst/>
                <a:ahLst/>
                <a:cxnLst/>
                <a:rect l="l" t="t" r="r" b="b"/>
                <a:pathLst>
                  <a:path w="10620" h="12021" extrusionOk="0">
                    <a:moveTo>
                      <a:pt x="7851" y="1"/>
                    </a:moveTo>
                    <a:lnTo>
                      <a:pt x="7590" y="229"/>
                    </a:lnTo>
                    <a:lnTo>
                      <a:pt x="7167" y="554"/>
                    </a:lnTo>
                    <a:lnTo>
                      <a:pt x="1" y="6483"/>
                    </a:lnTo>
                    <a:lnTo>
                      <a:pt x="164" y="7721"/>
                    </a:lnTo>
                    <a:lnTo>
                      <a:pt x="229" y="8372"/>
                    </a:lnTo>
                    <a:lnTo>
                      <a:pt x="359" y="9480"/>
                    </a:lnTo>
                    <a:lnTo>
                      <a:pt x="489" y="10555"/>
                    </a:lnTo>
                    <a:lnTo>
                      <a:pt x="978" y="10913"/>
                    </a:lnTo>
                    <a:lnTo>
                      <a:pt x="1466" y="11239"/>
                    </a:lnTo>
                    <a:lnTo>
                      <a:pt x="2020" y="11499"/>
                    </a:lnTo>
                    <a:lnTo>
                      <a:pt x="2541" y="11727"/>
                    </a:lnTo>
                    <a:lnTo>
                      <a:pt x="3128" y="11890"/>
                    </a:lnTo>
                    <a:lnTo>
                      <a:pt x="3714" y="11988"/>
                    </a:lnTo>
                    <a:lnTo>
                      <a:pt x="4300" y="12020"/>
                    </a:lnTo>
                    <a:lnTo>
                      <a:pt x="4887" y="11988"/>
                    </a:lnTo>
                    <a:lnTo>
                      <a:pt x="5245" y="11923"/>
                    </a:lnTo>
                    <a:lnTo>
                      <a:pt x="5636" y="11825"/>
                    </a:lnTo>
                    <a:lnTo>
                      <a:pt x="6255" y="11597"/>
                    </a:lnTo>
                    <a:lnTo>
                      <a:pt x="6874" y="11336"/>
                    </a:lnTo>
                    <a:lnTo>
                      <a:pt x="7330" y="11076"/>
                    </a:lnTo>
                    <a:lnTo>
                      <a:pt x="7753" y="10815"/>
                    </a:lnTo>
                    <a:lnTo>
                      <a:pt x="8144" y="10522"/>
                    </a:lnTo>
                    <a:lnTo>
                      <a:pt x="8503" y="10164"/>
                    </a:lnTo>
                    <a:lnTo>
                      <a:pt x="8828" y="9838"/>
                    </a:lnTo>
                    <a:lnTo>
                      <a:pt x="9121" y="9447"/>
                    </a:lnTo>
                    <a:lnTo>
                      <a:pt x="9415" y="9024"/>
                    </a:lnTo>
                    <a:lnTo>
                      <a:pt x="9675" y="8600"/>
                    </a:lnTo>
                    <a:lnTo>
                      <a:pt x="9968" y="8079"/>
                    </a:lnTo>
                    <a:lnTo>
                      <a:pt x="10229" y="7558"/>
                    </a:lnTo>
                    <a:lnTo>
                      <a:pt x="10457" y="6971"/>
                    </a:lnTo>
                    <a:lnTo>
                      <a:pt x="10620" y="6385"/>
                    </a:lnTo>
                    <a:lnTo>
                      <a:pt x="10131" y="5408"/>
                    </a:lnTo>
                    <a:lnTo>
                      <a:pt x="9610" y="4300"/>
                    </a:lnTo>
                    <a:lnTo>
                      <a:pt x="9089" y="3128"/>
                    </a:lnTo>
                    <a:lnTo>
                      <a:pt x="8112" y="717"/>
                    </a:lnTo>
                    <a:lnTo>
                      <a:pt x="8144" y="554"/>
                    </a:lnTo>
                    <a:lnTo>
                      <a:pt x="7981" y="261"/>
                    </a:lnTo>
                    <a:lnTo>
                      <a:pt x="7851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728;p70">
                <a:extLst>
                  <a:ext uri="{FF2B5EF4-FFF2-40B4-BE49-F238E27FC236}">
                    <a16:creationId xmlns:a16="http://schemas.microsoft.com/office/drawing/2014/main" id="{A49497C4-E087-13A7-F6AA-B63DA469FA24}"/>
                  </a:ext>
                </a:extLst>
              </p:cNvPr>
              <p:cNvSpPr/>
              <p:nvPr/>
            </p:nvSpPr>
            <p:spPr>
              <a:xfrm>
                <a:off x="7138957" y="2067240"/>
                <a:ext cx="282880" cy="360949"/>
              </a:xfrm>
              <a:custGeom>
                <a:avLst/>
                <a:gdLst/>
                <a:ahLst/>
                <a:cxnLst/>
                <a:rect l="l" t="t" r="r" b="b"/>
                <a:pathLst>
                  <a:path w="17233" h="21989" extrusionOk="0">
                    <a:moveTo>
                      <a:pt x="9154" y="1"/>
                    </a:moveTo>
                    <a:lnTo>
                      <a:pt x="8666" y="33"/>
                    </a:lnTo>
                    <a:lnTo>
                      <a:pt x="8177" y="66"/>
                    </a:lnTo>
                    <a:lnTo>
                      <a:pt x="7688" y="163"/>
                    </a:lnTo>
                    <a:lnTo>
                      <a:pt x="7167" y="294"/>
                    </a:lnTo>
                    <a:lnTo>
                      <a:pt x="6613" y="457"/>
                    </a:lnTo>
                    <a:lnTo>
                      <a:pt x="6092" y="620"/>
                    </a:lnTo>
                    <a:lnTo>
                      <a:pt x="5571" y="815"/>
                    </a:lnTo>
                    <a:lnTo>
                      <a:pt x="5082" y="1043"/>
                    </a:lnTo>
                    <a:lnTo>
                      <a:pt x="4626" y="1238"/>
                    </a:lnTo>
                    <a:lnTo>
                      <a:pt x="4203" y="1499"/>
                    </a:lnTo>
                    <a:lnTo>
                      <a:pt x="3779" y="1727"/>
                    </a:lnTo>
                    <a:lnTo>
                      <a:pt x="3421" y="1988"/>
                    </a:lnTo>
                    <a:lnTo>
                      <a:pt x="3030" y="2248"/>
                    </a:lnTo>
                    <a:lnTo>
                      <a:pt x="2705" y="2541"/>
                    </a:lnTo>
                    <a:lnTo>
                      <a:pt x="2379" y="2835"/>
                    </a:lnTo>
                    <a:lnTo>
                      <a:pt x="2086" y="3128"/>
                    </a:lnTo>
                    <a:lnTo>
                      <a:pt x="1825" y="3421"/>
                    </a:lnTo>
                    <a:lnTo>
                      <a:pt x="1564" y="3747"/>
                    </a:lnTo>
                    <a:lnTo>
                      <a:pt x="1336" y="4040"/>
                    </a:lnTo>
                    <a:lnTo>
                      <a:pt x="913" y="4691"/>
                    </a:lnTo>
                    <a:lnTo>
                      <a:pt x="587" y="5343"/>
                    </a:lnTo>
                    <a:lnTo>
                      <a:pt x="359" y="6027"/>
                    </a:lnTo>
                    <a:lnTo>
                      <a:pt x="164" y="6678"/>
                    </a:lnTo>
                    <a:lnTo>
                      <a:pt x="66" y="7330"/>
                    </a:lnTo>
                    <a:lnTo>
                      <a:pt x="1" y="7981"/>
                    </a:lnTo>
                    <a:lnTo>
                      <a:pt x="33" y="8600"/>
                    </a:lnTo>
                    <a:lnTo>
                      <a:pt x="99" y="9187"/>
                    </a:lnTo>
                    <a:lnTo>
                      <a:pt x="229" y="9740"/>
                    </a:lnTo>
                    <a:lnTo>
                      <a:pt x="555" y="10978"/>
                    </a:lnTo>
                    <a:lnTo>
                      <a:pt x="848" y="12151"/>
                    </a:lnTo>
                    <a:lnTo>
                      <a:pt x="1271" y="14203"/>
                    </a:lnTo>
                    <a:lnTo>
                      <a:pt x="1467" y="15148"/>
                    </a:lnTo>
                    <a:lnTo>
                      <a:pt x="1564" y="15604"/>
                    </a:lnTo>
                    <a:lnTo>
                      <a:pt x="1532" y="15897"/>
                    </a:lnTo>
                    <a:lnTo>
                      <a:pt x="1564" y="16385"/>
                    </a:lnTo>
                    <a:lnTo>
                      <a:pt x="1597" y="16874"/>
                    </a:lnTo>
                    <a:lnTo>
                      <a:pt x="1695" y="17363"/>
                    </a:lnTo>
                    <a:lnTo>
                      <a:pt x="1792" y="17884"/>
                    </a:lnTo>
                    <a:lnTo>
                      <a:pt x="1923" y="18372"/>
                    </a:lnTo>
                    <a:lnTo>
                      <a:pt x="2086" y="18861"/>
                    </a:lnTo>
                    <a:lnTo>
                      <a:pt x="2281" y="19317"/>
                    </a:lnTo>
                    <a:lnTo>
                      <a:pt x="2542" y="19773"/>
                    </a:lnTo>
                    <a:lnTo>
                      <a:pt x="2802" y="20197"/>
                    </a:lnTo>
                    <a:lnTo>
                      <a:pt x="3095" y="20588"/>
                    </a:lnTo>
                    <a:lnTo>
                      <a:pt x="3454" y="20946"/>
                    </a:lnTo>
                    <a:lnTo>
                      <a:pt x="3845" y="21239"/>
                    </a:lnTo>
                    <a:lnTo>
                      <a:pt x="4268" y="21500"/>
                    </a:lnTo>
                    <a:lnTo>
                      <a:pt x="4724" y="21728"/>
                    </a:lnTo>
                    <a:lnTo>
                      <a:pt x="5213" y="21858"/>
                    </a:lnTo>
                    <a:lnTo>
                      <a:pt x="5767" y="21956"/>
                    </a:lnTo>
                    <a:lnTo>
                      <a:pt x="6288" y="21988"/>
                    </a:lnTo>
                    <a:lnTo>
                      <a:pt x="6874" y="21923"/>
                    </a:lnTo>
                    <a:lnTo>
                      <a:pt x="7428" y="21825"/>
                    </a:lnTo>
                    <a:lnTo>
                      <a:pt x="8014" y="21630"/>
                    </a:lnTo>
                    <a:lnTo>
                      <a:pt x="8600" y="21369"/>
                    </a:lnTo>
                    <a:lnTo>
                      <a:pt x="9154" y="21076"/>
                    </a:lnTo>
                    <a:lnTo>
                      <a:pt x="9708" y="20718"/>
                    </a:lnTo>
                    <a:lnTo>
                      <a:pt x="10229" y="20327"/>
                    </a:lnTo>
                    <a:lnTo>
                      <a:pt x="10750" y="19871"/>
                    </a:lnTo>
                    <a:lnTo>
                      <a:pt x="11239" y="19382"/>
                    </a:lnTo>
                    <a:lnTo>
                      <a:pt x="11695" y="18894"/>
                    </a:lnTo>
                    <a:lnTo>
                      <a:pt x="12118" y="18372"/>
                    </a:lnTo>
                    <a:lnTo>
                      <a:pt x="12477" y="17819"/>
                    </a:lnTo>
                    <a:lnTo>
                      <a:pt x="12835" y="17232"/>
                    </a:lnTo>
                    <a:lnTo>
                      <a:pt x="13128" y="16679"/>
                    </a:lnTo>
                    <a:lnTo>
                      <a:pt x="13389" y="16092"/>
                    </a:lnTo>
                    <a:lnTo>
                      <a:pt x="13584" y="15539"/>
                    </a:lnTo>
                    <a:lnTo>
                      <a:pt x="13715" y="14952"/>
                    </a:lnTo>
                    <a:lnTo>
                      <a:pt x="13747" y="14789"/>
                    </a:lnTo>
                    <a:lnTo>
                      <a:pt x="13812" y="14496"/>
                    </a:lnTo>
                    <a:lnTo>
                      <a:pt x="13845" y="14464"/>
                    </a:lnTo>
                    <a:lnTo>
                      <a:pt x="14236" y="14366"/>
                    </a:lnTo>
                    <a:lnTo>
                      <a:pt x="14627" y="14203"/>
                    </a:lnTo>
                    <a:lnTo>
                      <a:pt x="14985" y="14008"/>
                    </a:lnTo>
                    <a:lnTo>
                      <a:pt x="15343" y="13747"/>
                    </a:lnTo>
                    <a:lnTo>
                      <a:pt x="15669" y="13486"/>
                    </a:lnTo>
                    <a:lnTo>
                      <a:pt x="15995" y="13193"/>
                    </a:lnTo>
                    <a:lnTo>
                      <a:pt x="16288" y="12867"/>
                    </a:lnTo>
                    <a:lnTo>
                      <a:pt x="16549" y="12509"/>
                    </a:lnTo>
                    <a:lnTo>
                      <a:pt x="16744" y="12151"/>
                    </a:lnTo>
                    <a:lnTo>
                      <a:pt x="16939" y="11792"/>
                    </a:lnTo>
                    <a:lnTo>
                      <a:pt x="17070" y="11434"/>
                    </a:lnTo>
                    <a:lnTo>
                      <a:pt x="17167" y="11043"/>
                    </a:lnTo>
                    <a:lnTo>
                      <a:pt x="17233" y="10685"/>
                    </a:lnTo>
                    <a:lnTo>
                      <a:pt x="17200" y="10294"/>
                    </a:lnTo>
                    <a:lnTo>
                      <a:pt x="17135" y="9936"/>
                    </a:lnTo>
                    <a:lnTo>
                      <a:pt x="17005" y="9610"/>
                    </a:lnTo>
                    <a:lnTo>
                      <a:pt x="16842" y="9284"/>
                    </a:lnTo>
                    <a:lnTo>
                      <a:pt x="16646" y="9024"/>
                    </a:lnTo>
                    <a:lnTo>
                      <a:pt x="16451" y="8828"/>
                    </a:lnTo>
                    <a:lnTo>
                      <a:pt x="16223" y="8665"/>
                    </a:lnTo>
                    <a:lnTo>
                      <a:pt x="15995" y="8568"/>
                    </a:lnTo>
                    <a:lnTo>
                      <a:pt x="15767" y="8502"/>
                    </a:lnTo>
                    <a:lnTo>
                      <a:pt x="15571" y="8470"/>
                    </a:lnTo>
                    <a:lnTo>
                      <a:pt x="15343" y="8470"/>
                    </a:lnTo>
                    <a:lnTo>
                      <a:pt x="15441" y="7753"/>
                    </a:lnTo>
                    <a:lnTo>
                      <a:pt x="15506" y="7069"/>
                    </a:lnTo>
                    <a:lnTo>
                      <a:pt x="15539" y="6450"/>
                    </a:lnTo>
                    <a:lnTo>
                      <a:pt x="15506" y="5831"/>
                    </a:lnTo>
                    <a:lnTo>
                      <a:pt x="15441" y="5245"/>
                    </a:lnTo>
                    <a:lnTo>
                      <a:pt x="15311" y="4626"/>
                    </a:lnTo>
                    <a:lnTo>
                      <a:pt x="15115" y="4007"/>
                    </a:lnTo>
                    <a:lnTo>
                      <a:pt x="14855" y="3421"/>
                    </a:lnTo>
                    <a:lnTo>
                      <a:pt x="14529" y="2835"/>
                    </a:lnTo>
                    <a:lnTo>
                      <a:pt x="14138" y="2281"/>
                    </a:lnTo>
                    <a:lnTo>
                      <a:pt x="13682" y="1760"/>
                    </a:lnTo>
                    <a:lnTo>
                      <a:pt x="13454" y="1532"/>
                    </a:lnTo>
                    <a:lnTo>
                      <a:pt x="13161" y="1271"/>
                    </a:lnTo>
                    <a:lnTo>
                      <a:pt x="12900" y="1076"/>
                    </a:lnTo>
                    <a:lnTo>
                      <a:pt x="12607" y="880"/>
                    </a:lnTo>
                    <a:lnTo>
                      <a:pt x="12281" y="685"/>
                    </a:lnTo>
                    <a:lnTo>
                      <a:pt x="11956" y="522"/>
                    </a:lnTo>
                    <a:lnTo>
                      <a:pt x="11597" y="392"/>
                    </a:lnTo>
                    <a:lnTo>
                      <a:pt x="11239" y="261"/>
                    </a:lnTo>
                    <a:lnTo>
                      <a:pt x="10848" y="163"/>
                    </a:lnTo>
                    <a:lnTo>
                      <a:pt x="10457" y="66"/>
                    </a:lnTo>
                    <a:lnTo>
                      <a:pt x="10034" y="33"/>
                    </a:lnTo>
                    <a:lnTo>
                      <a:pt x="961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729;p70">
                <a:extLst>
                  <a:ext uri="{FF2B5EF4-FFF2-40B4-BE49-F238E27FC236}">
                    <a16:creationId xmlns:a16="http://schemas.microsoft.com/office/drawing/2014/main" id="{CFDB05F2-54A5-61E4-D6CD-5043813AE7C9}"/>
                  </a:ext>
                </a:extLst>
              </p:cNvPr>
              <p:cNvSpPr/>
              <p:nvPr/>
            </p:nvSpPr>
            <p:spPr>
              <a:xfrm>
                <a:off x="7138957" y="2067240"/>
                <a:ext cx="282880" cy="360949"/>
              </a:xfrm>
              <a:custGeom>
                <a:avLst/>
                <a:gdLst/>
                <a:ahLst/>
                <a:cxnLst/>
                <a:rect l="l" t="t" r="r" b="b"/>
                <a:pathLst>
                  <a:path w="17233" h="21989" fill="none" extrusionOk="0">
                    <a:moveTo>
                      <a:pt x="13845" y="14464"/>
                    </a:moveTo>
                    <a:lnTo>
                      <a:pt x="13845" y="14464"/>
                    </a:lnTo>
                    <a:lnTo>
                      <a:pt x="13812" y="14496"/>
                    </a:lnTo>
                    <a:lnTo>
                      <a:pt x="13812" y="14496"/>
                    </a:lnTo>
                    <a:lnTo>
                      <a:pt x="13747" y="14789"/>
                    </a:lnTo>
                    <a:lnTo>
                      <a:pt x="13747" y="14789"/>
                    </a:lnTo>
                    <a:lnTo>
                      <a:pt x="13715" y="14952"/>
                    </a:lnTo>
                    <a:lnTo>
                      <a:pt x="13715" y="14952"/>
                    </a:lnTo>
                    <a:lnTo>
                      <a:pt x="13584" y="15539"/>
                    </a:lnTo>
                    <a:lnTo>
                      <a:pt x="13584" y="15539"/>
                    </a:lnTo>
                    <a:lnTo>
                      <a:pt x="13389" y="16092"/>
                    </a:lnTo>
                    <a:lnTo>
                      <a:pt x="13128" y="16679"/>
                    </a:lnTo>
                    <a:lnTo>
                      <a:pt x="12835" y="17232"/>
                    </a:lnTo>
                    <a:lnTo>
                      <a:pt x="12477" y="17819"/>
                    </a:lnTo>
                    <a:lnTo>
                      <a:pt x="12118" y="18372"/>
                    </a:lnTo>
                    <a:lnTo>
                      <a:pt x="11695" y="18894"/>
                    </a:lnTo>
                    <a:lnTo>
                      <a:pt x="11239" y="19382"/>
                    </a:lnTo>
                    <a:lnTo>
                      <a:pt x="10750" y="19871"/>
                    </a:lnTo>
                    <a:lnTo>
                      <a:pt x="10229" y="20327"/>
                    </a:lnTo>
                    <a:lnTo>
                      <a:pt x="9708" y="20718"/>
                    </a:lnTo>
                    <a:lnTo>
                      <a:pt x="9154" y="21076"/>
                    </a:lnTo>
                    <a:lnTo>
                      <a:pt x="8600" y="21369"/>
                    </a:lnTo>
                    <a:lnTo>
                      <a:pt x="8014" y="21630"/>
                    </a:lnTo>
                    <a:lnTo>
                      <a:pt x="7428" y="21825"/>
                    </a:lnTo>
                    <a:lnTo>
                      <a:pt x="6874" y="21923"/>
                    </a:lnTo>
                    <a:lnTo>
                      <a:pt x="6288" y="21988"/>
                    </a:lnTo>
                    <a:lnTo>
                      <a:pt x="6288" y="21988"/>
                    </a:lnTo>
                    <a:lnTo>
                      <a:pt x="5767" y="21956"/>
                    </a:lnTo>
                    <a:lnTo>
                      <a:pt x="5767" y="21956"/>
                    </a:lnTo>
                    <a:lnTo>
                      <a:pt x="5213" y="21858"/>
                    </a:lnTo>
                    <a:lnTo>
                      <a:pt x="4724" y="21728"/>
                    </a:lnTo>
                    <a:lnTo>
                      <a:pt x="4268" y="21500"/>
                    </a:lnTo>
                    <a:lnTo>
                      <a:pt x="3845" y="21239"/>
                    </a:lnTo>
                    <a:lnTo>
                      <a:pt x="3454" y="20946"/>
                    </a:lnTo>
                    <a:lnTo>
                      <a:pt x="3095" y="20588"/>
                    </a:lnTo>
                    <a:lnTo>
                      <a:pt x="2802" y="20197"/>
                    </a:lnTo>
                    <a:lnTo>
                      <a:pt x="2542" y="19773"/>
                    </a:lnTo>
                    <a:lnTo>
                      <a:pt x="2281" y="19317"/>
                    </a:lnTo>
                    <a:lnTo>
                      <a:pt x="2086" y="18861"/>
                    </a:lnTo>
                    <a:lnTo>
                      <a:pt x="1923" y="18372"/>
                    </a:lnTo>
                    <a:lnTo>
                      <a:pt x="1792" y="17884"/>
                    </a:lnTo>
                    <a:lnTo>
                      <a:pt x="1695" y="17363"/>
                    </a:lnTo>
                    <a:lnTo>
                      <a:pt x="1597" y="16874"/>
                    </a:lnTo>
                    <a:lnTo>
                      <a:pt x="1564" y="16385"/>
                    </a:lnTo>
                    <a:lnTo>
                      <a:pt x="1532" y="15897"/>
                    </a:lnTo>
                    <a:lnTo>
                      <a:pt x="1532" y="15897"/>
                    </a:lnTo>
                    <a:lnTo>
                      <a:pt x="1564" y="15604"/>
                    </a:lnTo>
                    <a:lnTo>
                      <a:pt x="1564" y="15604"/>
                    </a:lnTo>
                    <a:lnTo>
                      <a:pt x="1467" y="15148"/>
                    </a:lnTo>
                    <a:lnTo>
                      <a:pt x="1467" y="15148"/>
                    </a:lnTo>
                    <a:lnTo>
                      <a:pt x="1271" y="14203"/>
                    </a:lnTo>
                    <a:lnTo>
                      <a:pt x="1271" y="14203"/>
                    </a:lnTo>
                    <a:lnTo>
                      <a:pt x="848" y="12151"/>
                    </a:lnTo>
                    <a:lnTo>
                      <a:pt x="555" y="10978"/>
                    </a:lnTo>
                    <a:lnTo>
                      <a:pt x="229" y="9740"/>
                    </a:lnTo>
                    <a:lnTo>
                      <a:pt x="229" y="9740"/>
                    </a:lnTo>
                    <a:lnTo>
                      <a:pt x="99" y="9187"/>
                    </a:lnTo>
                    <a:lnTo>
                      <a:pt x="33" y="8600"/>
                    </a:lnTo>
                    <a:lnTo>
                      <a:pt x="1" y="7981"/>
                    </a:lnTo>
                    <a:lnTo>
                      <a:pt x="66" y="7330"/>
                    </a:lnTo>
                    <a:lnTo>
                      <a:pt x="164" y="6678"/>
                    </a:lnTo>
                    <a:lnTo>
                      <a:pt x="359" y="6027"/>
                    </a:lnTo>
                    <a:lnTo>
                      <a:pt x="587" y="5343"/>
                    </a:lnTo>
                    <a:lnTo>
                      <a:pt x="913" y="4691"/>
                    </a:lnTo>
                    <a:lnTo>
                      <a:pt x="1336" y="4040"/>
                    </a:lnTo>
                    <a:lnTo>
                      <a:pt x="1564" y="3747"/>
                    </a:lnTo>
                    <a:lnTo>
                      <a:pt x="1825" y="3421"/>
                    </a:lnTo>
                    <a:lnTo>
                      <a:pt x="2086" y="3128"/>
                    </a:lnTo>
                    <a:lnTo>
                      <a:pt x="2379" y="2835"/>
                    </a:lnTo>
                    <a:lnTo>
                      <a:pt x="2705" y="2541"/>
                    </a:lnTo>
                    <a:lnTo>
                      <a:pt x="3030" y="2248"/>
                    </a:lnTo>
                    <a:lnTo>
                      <a:pt x="3421" y="1988"/>
                    </a:lnTo>
                    <a:lnTo>
                      <a:pt x="3779" y="1727"/>
                    </a:lnTo>
                    <a:lnTo>
                      <a:pt x="4203" y="1499"/>
                    </a:lnTo>
                    <a:lnTo>
                      <a:pt x="4626" y="1238"/>
                    </a:lnTo>
                    <a:lnTo>
                      <a:pt x="5082" y="1043"/>
                    </a:lnTo>
                    <a:lnTo>
                      <a:pt x="5571" y="815"/>
                    </a:lnTo>
                    <a:lnTo>
                      <a:pt x="6092" y="620"/>
                    </a:lnTo>
                    <a:lnTo>
                      <a:pt x="6613" y="457"/>
                    </a:lnTo>
                    <a:lnTo>
                      <a:pt x="6613" y="457"/>
                    </a:lnTo>
                    <a:lnTo>
                      <a:pt x="7167" y="294"/>
                    </a:lnTo>
                    <a:lnTo>
                      <a:pt x="7688" y="163"/>
                    </a:lnTo>
                    <a:lnTo>
                      <a:pt x="8177" y="66"/>
                    </a:lnTo>
                    <a:lnTo>
                      <a:pt x="8666" y="33"/>
                    </a:lnTo>
                    <a:lnTo>
                      <a:pt x="9154" y="1"/>
                    </a:lnTo>
                    <a:lnTo>
                      <a:pt x="9610" y="1"/>
                    </a:lnTo>
                    <a:lnTo>
                      <a:pt x="10034" y="33"/>
                    </a:lnTo>
                    <a:lnTo>
                      <a:pt x="10457" y="66"/>
                    </a:lnTo>
                    <a:lnTo>
                      <a:pt x="10848" y="163"/>
                    </a:lnTo>
                    <a:lnTo>
                      <a:pt x="11239" y="261"/>
                    </a:lnTo>
                    <a:lnTo>
                      <a:pt x="11597" y="392"/>
                    </a:lnTo>
                    <a:lnTo>
                      <a:pt x="11956" y="522"/>
                    </a:lnTo>
                    <a:lnTo>
                      <a:pt x="12281" y="685"/>
                    </a:lnTo>
                    <a:lnTo>
                      <a:pt x="12607" y="880"/>
                    </a:lnTo>
                    <a:lnTo>
                      <a:pt x="12900" y="1076"/>
                    </a:lnTo>
                    <a:lnTo>
                      <a:pt x="13161" y="1271"/>
                    </a:lnTo>
                    <a:lnTo>
                      <a:pt x="13454" y="1532"/>
                    </a:lnTo>
                    <a:lnTo>
                      <a:pt x="13682" y="1760"/>
                    </a:lnTo>
                    <a:lnTo>
                      <a:pt x="14138" y="2281"/>
                    </a:lnTo>
                    <a:lnTo>
                      <a:pt x="14529" y="2835"/>
                    </a:lnTo>
                    <a:lnTo>
                      <a:pt x="14855" y="3421"/>
                    </a:lnTo>
                    <a:lnTo>
                      <a:pt x="15115" y="4007"/>
                    </a:lnTo>
                    <a:lnTo>
                      <a:pt x="15311" y="4626"/>
                    </a:lnTo>
                    <a:lnTo>
                      <a:pt x="15441" y="5245"/>
                    </a:lnTo>
                    <a:lnTo>
                      <a:pt x="15506" y="5831"/>
                    </a:lnTo>
                    <a:lnTo>
                      <a:pt x="15506" y="5831"/>
                    </a:lnTo>
                    <a:lnTo>
                      <a:pt x="15539" y="6450"/>
                    </a:lnTo>
                    <a:lnTo>
                      <a:pt x="15506" y="7069"/>
                    </a:lnTo>
                    <a:lnTo>
                      <a:pt x="15441" y="7753"/>
                    </a:lnTo>
                    <a:lnTo>
                      <a:pt x="15343" y="8470"/>
                    </a:lnTo>
                    <a:lnTo>
                      <a:pt x="15343" y="8470"/>
                    </a:lnTo>
                    <a:lnTo>
                      <a:pt x="15571" y="8470"/>
                    </a:lnTo>
                    <a:lnTo>
                      <a:pt x="15767" y="8502"/>
                    </a:lnTo>
                    <a:lnTo>
                      <a:pt x="15995" y="8568"/>
                    </a:lnTo>
                    <a:lnTo>
                      <a:pt x="16223" y="8665"/>
                    </a:lnTo>
                    <a:lnTo>
                      <a:pt x="16451" y="8828"/>
                    </a:lnTo>
                    <a:lnTo>
                      <a:pt x="16646" y="9024"/>
                    </a:lnTo>
                    <a:lnTo>
                      <a:pt x="16842" y="9284"/>
                    </a:lnTo>
                    <a:lnTo>
                      <a:pt x="17005" y="9610"/>
                    </a:lnTo>
                    <a:lnTo>
                      <a:pt x="17005" y="9610"/>
                    </a:lnTo>
                    <a:lnTo>
                      <a:pt x="17135" y="9936"/>
                    </a:lnTo>
                    <a:lnTo>
                      <a:pt x="17200" y="10294"/>
                    </a:lnTo>
                    <a:lnTo>
                      <a:pt x="17233" y="10685"/>
                    </a:lnTo>
                    <a:lnTo>
                      <a:pt x="17167" y="11043"/>
                    </a:lnTo>
                    <a:lnTo>
                      <a:pt x="17070" y="11434"/>
                    </a:lnTo>
                    <a:lnTo>
                      <a:pt x="16939" y="11792"/>
                    </a:lnTo>
                    <a:lnTo>
                      <a:pt x="16744" y="12151"/>
                    </a:lnTo>
                    <a:lnTo>
                      <a:pt x="16549" y="12509"/>
                    </a:lnTo>
                    <a:lnTo>
                      <a:pt x="16288" y="12867"/>
                    </a:lnTo>
                    <a:lnTo>
                      <a:pt x="15995" y="13193"/>
                    </a:lnTo>
                    <a:lnTo>
                      <a:pt x="15669" y="13486"/>
                    </a:lnTo>
                    <a:lnTo>
                      <a:pt x="15343" y="13747"/>
                    </a:lnTo>
                    <a:lnTo>
                      <a:pt x="14985" y="14008"/>
                    </a:lnTo>
                    <a:lnTo>
                      <a:pt x="14627" y="14203"/>
                    </a:lnTo>
                    <a:lnTo>
                      <a:pt x="14236" y="14366"/>
                    </a:lnTo>
                    <a:lnTo>
                      <a:pt x="13845" y="144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730;p70">
                <a:extLst>
                  <a:ext uri="{FF2B5EF4-FFF2-40B4-BE49-F238E27FC236}">
                    <a16:creationId xmlns:a16="http://schemas.microsoft.com/office/drawing/2014/main" id="{D933AFC1-F25E-AE6F-0EFF-0E306725CCFD}"/>
                  </a:ext>
                </a:extLst>
              </p:cNvPr>
              <p:cNvSpPr/>
              <p:nvPr/>
            </p:nvSpPr>
            <p:spPr>
              <a:xfrm>
                <a:off x="7134147" y="2058689"/>
                <a:ext cx="290365" cy="190365"/>
              </a:xfrm>
              <a:custGeom>
                <a:avLst/>
                <a:gdLst/>
                <a:ahLst/>
                <a:cxnLst/>
                <a:rect l="l" t="t" r="r" b="b"/>
                <a:pathLst>
                  <a:path w="17689" h="11597" extrusionOk="0">
                    <a:moveTo>
                      <a:pt x="9578" y="0"/>
                    </a:moveTo>
                    <a:lnTo>
                      <a:pt x="9121" y="33"/>
                    </a:lnTo>
                    <a:lnTo>
                      <a:pt x="8177" y="131"/>
                    </a:lnTo>
                    <a:lnTo>
                      <a:pt x="7265" y="326"/>
                    </a:lnTo>
                    <a:lnTo>
                      <a:pt x="6385" y="587"/>
                    </a:lnTo>
                    <a:lnTo>
                      <a:pt x="5506" y="913"/>
                    </a:lnTo>
                    <a:lnTo>
                      <a:pt x="4659" y="1303"/>
                    </a:lnTo>
                    <a:lnTo>
                      <a:pt x="3877" y="1759"/>
                    </a:lnTo>
                    <a:lnTo>
                      <a:pt x="3095" y="2281"/>
                    </a:lnTo>
                    <a:lnTo>
                      <a:pt x="2379" y="2834"/>
                    </a:lnTo>
                    <a:lnTo>
                      <a:pt x="2053" y="3160"/>
                    </a:lnTo>
                    <a:lnTo>
                      <a:pt x="1727" y="3486"/>
                    </a:lnTo>
                    <a:lnTo>
                      <a:pt x="1434" y="3812"/>
                    </a:lnTo>
                    <a:lnTo>
                      <a:pt x="1141" y="4137"/>
                    </a:lnTo>
                    <a:lnTo>
                      <a:pt x="880" y="4496"/>
                    </a:lnTo>
                    <a:lnTo>
                      <a:pt x="620" y="4854"/>
                    </a:lnTo>
                    <a:lnTo>
                      <a:pt x="392" y="5245"/>
                    </a:lnTo>
                    <a:lnTo>
                      <a:pt x="196" y="5636"/>
                    </a:lnTo>
                    <a:lnTo>
                      <a:pt x="164" y="5733"/>
                    </a:lnTo>
                    <a:lnTo>
                      <a:pt x="66" y="5962"/>
                    </a:lnTo>
                    <a:lnTo>
                      <a:pt x="1" y="6320"/>
                    </a:lnTo>
                    <a:lnTo>
                      <a:pt x="1" y="6483"/>
                    </a:lnTo>
                    <a:lnTo>
                      <a:pt x="33" y="6678"/>
                    </a:lnTo>
                    <a:lnTo>
                      <a:pt x="66" y="6841"/>
                    </a:lnTo>
                    <a:lnTo>
                      <a:pt x="164" y="7004"/>
                    </a:lnTo>
                    <a:lnTo>
                      <a:pt x="294" y="7134"/>
                    </a:lnTo>
                    <a:lnTo>
                      <a:pt x="489" y="7199"/>
                    </a:lnTo>
                    <a:lnTo>
                      <a:pt x="717" y="7264"/>
                    </a:lnTo>
                    <a:lnTo>
                      <a:pt x="1043" y="7264"/>
                    </a:lnTo>
                    <a:lnTo>
                      <a:pt x="1434" y="7199"/>
                    </a:lnTo>
                    <a:lnTo>
                      <a:pt x="1890" y="7069"/>
                    </a:lnTo>
                    <a:lnTo>
                      <a:pt x="2411" y="6874"/>
                    </a:lnTo>
                    <a:lnTo>
                      <a:pt x="2900" y="6678"/>
                    </a:lnTo>
                    <a:lnTo>
                      <a:pt x="3356" y="6418"/>
                    </a:lnTo>
                    <a:lnTo>
                      <a:pt x="3779" y="6157"/>
                    </a:lnTo>
                    <a:lnTo>
                      <a:pt x="4626" y="5603"/>
                    </a:lnTo>
                    <a:lnTo>
                      <a:pt x="5441" y="5082"/>
                    </a:lnTo>
                    <a:lnTo>
                      <a:pt x="5864" y="4854"/>
                    </a:lnTo>
                    <a:lnTo>
                      <a:pt x="6255" y="4659"/>
                    </a:lnTo>
                    <a:lnTo>
                      <a:pt x="6678" y="4496"/>
                    </a:lnTo>
                    <a:lnTo>
                      <a:pt x="7102" y="4398"/>
                    </a:lnTo>
                    <a:lnTo>
                      <a:pt x="7525" y="4333"/>
                    </a:lnTo>
                    <a:lnTo>
                      <a:pt x="7981" y="4333"/>
                    </a:lnTo>
                    <a:lnTo>
                      <a:pt x="8437" y="4398"/>
                    </a:lnTo>
                    <a:lnTo>
                      <a:pt x="8893" y="4528"/>
                    </a:lnTo>
                    <a:lnTo>
                      <a:pt x="9252" y="4691"/>
                    </a:lnTo>
                    <a:lnTo>
                      <a:pt x="9512" y="4854"/>
                    </a:lnTo>
                    <a:lnTo>
                      <a:pt x="9675" y="5049"/>
                    </a:lnTo>
                    <a:lnTo>
                      <a:pt x="9806" y="5277"/>
                    </a:lnTo>
                    <a:lnTo>
                      <a:pt x="9903" y="5473"/>
                    </a:lnTo>
                    <a:lnTo>
                      <a:pt x="9968" y="5701"/>
                    </a:lnTo>
                    <a:lnTo>
                      <a:pt x="10034" y="6124"/>
                    </a:lnTo>
                    <a:lnTo>
                      <a:pt x="10066" y="6352"/>
                    </a:lnTo>
                    <a:lnTo>
                      <a:pt x="10131" y="6548"/>
                    </a:lnTo>
                    <a:lnTo>
                      <a:pt x="10196" y="6776"/>
                    </a:lnTo>
                    <a:lnTo>
                      <a:pt x="10327" y="6939"/>
                    </a:lnTo>
                    <a:lnTo>
                      <a:pt x="10490" y="7134"/>
                    </a:lnTo>
                    <a:lnTo>
                      <a:pt x="10685" y="7264"/>
                    </a:lnTo>
                    <a:lnTo>
                      <a:pt x="11011" y="7395"/>
                    </a:lnTo>
                    <a:lnTo>
                      <a:pt x="11369" y="7492"/>
                    </a:lnTo>
                    <a:lnTo>
                      <a:pt x="11760" y="7623"/>
                    </a:lnTo>
                    <a:lnTo>
                      <a:pt x="12053" y="7753"/>
                    </a:lnTo>
                    <a:lnTo>
                      <a:pt x="12216" y="7916"/>
                    </a:lnTo>
                    <a:lnTo>
                      <a:pt x="12346" y="8111"/>
                    </a:lnTo>
                    <a:lnTo>
                      <a:pt x="12411" y="8339"/>
                    </a:lnTo>
                    <a:lnTo>
                      <a:pt x="12411" y="8600"/>
                    </a:lnTo>
                    <a:lnTo>
                      <a:pt x="12379" y="8861"/>
                    </a:lnTo>
                    <a:lnTo>
                      <a:pt x="12314" y="9121"/>
                    </a:lnTo>
                    <a:lnTo>
                      <a:pt x="12183" y="9675"/>
                    </a:lnTo>
                    <a:lnTo>
                      <a:pt x="12118" y="9968"/>
                    </a:lnTo>
                    <a:lnTo>
                      <a:pt x="12053" y="10261"/>
                    </a:lnTo>
                    <a:lnTo>
                      <a:pt x="12053" y="10554"/>
                    </a:lnTo>
                    <a:lnTo>
                      <a:pt x="12053" y="10815"/>
                    </a:lnTo>
                    <a:lnTo>
                      <a:pt x="12151" y="11108"/>
                    </a:lnTo>
                    <a:lnTo>
                      <a:pt x="12314" y="11336"/>
                    </a:lnTo>
                    <a:lnTo>
                      <a:pt x="12411" y="11434"/>
                    </a:lnTo>
                    <a:lnTo>
                      <a:pt x="12509" y="11532"/>
                    </a:lnTo>
                    <a:lnTo>
                      <a:pt x="12607" y="11564"/>
                    </a:lnTo>
                    <a:lnTo>
                      <a:pt x="12705" y="11597"/>
                    </a:lnTo>
                    <a:lnTo>
                      <a:pt x="12802" y="11564"/>
                    </a:lnTo>
                    <a:lnTo>
                      <a:pt x="12933" y="11532"/>
                    </a:lnTo>
                    <a:lnTo>
                      <a:pt x="13161" y="11434"/>
                    </a:lnTo>
                    <a:lnTo>
                      <a:pt x="13389" y="11239"/>
                    </a:lnTo>
                    <a:lnTo>
                      <a:pt x="13649" y="10978"/>
                    </a:lnTo>
                    <a:lnTo>
                      <a:pt x="14203" y="10392"/>
                    </a:lnTo>
                    <a:lnTo>
                      <a:pt x="14789" y="9740"/>
                    </a:lnTo>
                    <a:lnTo>
                      <a:pt x="15083" y="9414"/>
                    </a:lnTo>
                    <a:lnTo>
                      <a:pt x="15408" y="9154"/>
                    </a:lnTo>
                    <a:lnTo>
                      <a:pt x="15767" y="8926"/>
                    </a:lnTo>
                    <a:lnTo>
                      <a:pt x="16092" y="8763"/>
                    </a:lnTo>
                    <a:lnTo>
                      <a:pt x="16288" y="8698"/>
                    </a:lnTo>
                    <a:lnTo>
                      <a:pt x="16451" y="8665"/>
                    </a:lnTo>
                    <a:lnTo>
                      <a:pt x="17004" y="8665"/>
                    </a:lnTo>
                    <a:lnTo>
                      <a:pt x="17135" y="8633"/>
                    </a:lnTo>
                    <a:lnTo>
                      <a:pt x="17298" y="8535"/>
                    </a:lnTo>
                    <a:lnTo>
                      <a:pt x="17395" y="8437"/>
                    </a:lnTo>
                    <a:lnTo>
                      <a:pt x="17493" y="8274"/>
                    </a:lnTo>
                    <a:lnTo>
                      <a:pt x="17591" y="8111"/>
                    </a:lnTo>
                    <a:lnTo>
                      <a:pt x="17623" y="7883"/>
                    </a:lnTo>
                    <a:lnTo>
                      <a:pt x="17689" y="7655"/>
                    </a:lnTo>
                    <a:lnTo>
                      <a:pt x="17689" y="7395"/>
                    </a:lnTo>
                    <a:lnTo>
                      <a:pt x="17689" y="7134"/>
                    </a:lnTo>
                    <a:lnTo>
                      <a:pt x="17656" y="6515"/>
                    </a:lnTo>
                    <a:lnTo>
                      <a:pt x="17526" y="5831"/>
                    </a:lnTo>
                    <a:lnTo>
                      <a:pt x="17298" y="5115"/>
                    </a:lnTo>
                    <a:lnTo>
                      <a:pt x="17004" y="4398"/>
                    </a:lnTo>
                    <a:lnTo>
                      <a:pt x="16646" y="3681"/>
                    </a:lnTo>
                    <a:lnTo>
                      <a:pt x="16418" y="3323"/>
                    </a:lnTo>
                    <a:lnTo>
                      <a:pt x="16190" y="2965"/>
                    </a:lnTo>
                    <a:lnTo>
                      <a:pt x="15930" y="2606"/>
                    </a:lnTo>
                    <a:lnTo>
                      <a:pt x="15669" y="2281"/>
                    </a:lnTo>
                    <a:lnTo>
                      <a:pt x="15376" y="1987"/>
                    </a:lnTo>
                    <a:lnTo>
                      <a:pt x="15050" y="1662"/>
                    </a:lnTo>
                    <a:lnTo>
                      <a:pt x="14724" y="1401"/>
                    </a:lnTo>
                    <a:lnTo>
                      <a:pt x="14366" y="1141"/>
                    </a:lnTo>
                    <a:lnTo>
                      <a:pt x="14008" y="913"/>
                    </a:lnTo>
                    <a:lnTo>
                      <a:pt x="13617" y="684"/>
                    </a:lnTo>
                    <a:lnTo>
                      <a:pt x="13193" y="522"/>
                    </a:lnTo>
                    <a:lnTo>
                      <a:pt x="12770" y="391"/>
                    </a:lnTo>
                    <a:lnTo>
                      <a:pt x="12314" y="261"/>
                    </a:lnTo>
                    <a:lnTo>
                      <a:pt x="11858" y="163"/>
                    </a:lnTo>
                    <a:lnTo>
                      <a:pt x="11434" y="98"/>
                    </a:lnTo>
                    <a:lnTo>
                      <a:pt x="10946" y="33"/>
                    </a:lnTo>
                    <a:lnTo>
                      <a:pt x="104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731;p70">
                <a:extLst>
                  <a:ext uri="{FF2B5EF4-FFF2-40B4-BE49-F238E27FC236}">
                    <a16:creationId xmlns:a16="http://schemas.microsoft.com/office/drawing/2014/main" id="{529655B0-8C8D-ACE6-D257-A868ACDBAF82}"/>
                  </a:ext>
                </a:extLst>
              </p:cNvPr>
              <p:cNvSpPr/>
              <p:nvPr/>
            </p:nvSpPr>
            <p:spPr>
              <a:xfrm>
                <a:off x="7176398" y="2258665"/>
                <a:ext cx="14445" cy="24606"/>
              </a:xfrm>
              <a:custGeom>
                <a:avLst/>
                <a:gdLst/>
                <a:ahLst/>
                <a:cxnLst/>
                <a:rect l="l" t="t" r="r" b="b"/>
                <a:pathLst>
                  <a:path w="880" h="1499" extrusionOk="0">
                    <a:moveTo>
                      <a:pt x="261" y="0"/>
                    </a:moveTo>
                    <a:lnTo>
                      <a:pt x="196" y="33"/>
                    </a:lnTo>
                    <a:lnTo>
                      <a:pt x="130" y="98"/>
                    </a:lnTo>
                    <a:lnTo>
                      <a:pt x="65" y="163"/>
                    </a:lnTo>
                    <a:lnTo>
                      <a:pt x="33" y="293"/>
                    </a:lnTo>
                    <a:lnTo>
                      <a:pt x="0" y="554"/>
                    </a:lnTo>
                    <a:lnTo>
                      <a:pt x="65" y="847"/>
                    </a:lnTo>
                    <a:lnTo>
                      <a:pt x="163" y="1108"/>
                    </a:lnTo>
                    <a:lnTo>
                      <a:pt x="293" y="1336"/>
                    </a:lnTo>
                    <a:lnTo>
                      <a:pt x="391" y="1401"/>
                    </a:lnTo>
                    <a:lnTo>
                      <a:pt x="456" y="1466"/>
                    </a:lnTo>
                    <a:lnTo>
                      <a:pt x="554" y="1499"/>
                    </a:lnTo>
                    <a:lnTo>
                      <a:pt x="619" y="1499"/>
                    </a:lnTo>
                    <a:lnTo>
                      <a:pt x="717" y="1466"/>
                    </a:lnTo>
                    <a:lnTo>
                      <a:pt x="782" y="1401"/>
                    </a:lnTo>
                    <a:lnTo>
                      <a:pt x="814" y="1303"/>
                    </a:lnTo>
                    <a:lnTo>
                      <a:pt x="847" y="1205"/>
                    </a:lnTo>
                    <a:lnTo>
                      <a:pt x="880" y="945"/>
                    </a:lnTo>
                    <a:lnTo>
                      <a:pt x="847" y="652"/>
                    </a:lnTo>
                    <a:lnTo>
                      <a:pt x="717" y="359"/>
                    </a:lnTo>
                    <a:lnTo>
                      <a:pt x="586" y="130"/>
                    </a:lnTo>
                    <a:lnTo>
                      <a:pt x="489" y="6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32;p70">
                <a:extLst>
                  <a:ext uri="{FF2B5EF4-FFF2-40B4-BE49-F238E27FC236}">
                    <a16:creationId xmlns:a16="http://schemas.microsoft.com/office/drawing/2014/main" id="{AE94688F-4809-2C0E-AA78-52E791AFB948}"/>
                  </a:ext>
                </a:extLst>
              </p:cNvPr>
              <p:cNvSpPr/>
              <p:nvPr/>
            </p:nvSpPr>
            <p:spPr>
              <a:xfrm>
                <a:off x="7165171" y="2253855"/>
                <a:ext cx="33700" cy="10161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619" extrusionOk="0">
                    <a:moveTo>
                      <a:pt x="1010" y="0"/>
                    </a:moveTo>
                    <a:lnTo>
                      <a:pt x="684" y="65"/>
                    </a:lnTo>
                    <a:lnTo>
                      <a:pt x="521" y="130"/>
                    </a:lnTo>
                    <a:lnTo>
                      <a:pt x="358" y="195"/>
                    </a:lnTo>
                    <a:lnTo>
                      <a:pt x="195" y="293"/>
                    </a:lnTo>
                    <a:lnTo>
                      <a:pt x="33" y="423"/>
                    </a:lnTo>
                    <a:lnTo>
                      <a:pt x="0" y="521"/>
                    </a:lnTo>
                    <a:lnTo>
                      <a:pt x="33" y="586"/>
                    </a:lnTo>
                    <a:lnTo>
                      <a:pt x="130" y="619"/>
                    </a:lnTo>
                    <a:lnTo>
                      <a:pt x="195" y="586"/>
                    </a:lnTo>
                    <a:lnTo>
                      <a:pt x="326" y="489"/>
                    </a:lnTo>
                    <a:lnTo>
                      <a:pt x="456" y="391"/>
                    </a:lnTo>
                    <a:lnTo>
                      <a:pt x="619" y="326"/>
                    </a:lnTo>
                    <a:lnTo>
                      <a:pt x="749" y="293"/>
                    </a:lnTo>
                    <a:lnTo>
                      <a:pt x="1042" y="228"/>
                    </a:lnTo>
                    <a:lnTo>
                      <a:pt x="1303" y="261"/>
                    </a:lnTo>
                    <a:lnTo>
                      <a:pt x="1531" y="293"/>
                    </a:lnTo>
                    <a:lnTo>
                      <a:pt x="1726" y="326"/>
                    </a:lnTo>
                    <a:lnTo>
                      <a:pt x="1889" y="391"/>
                    </a:lnTo>
                    <a:lnTo>
                      <a:pt x="1987" y="391"/>
                    </a:lnTo>
                    <a:lnTo>
                      <a:pt x="2052" y="326"/>
                    </a:lnTo>
                    <a:lnTo>
                      <a:pt x="2052" y="261"/>
                    </a:lnTo>
                    <a:lnTo>
                      <a:pt x="1987" y="195"/>
                    </a:lnTo>
                    <a:lnTo>
                      <a:pt x="1792" y="98"/>
                    </a:lnTo>
                    <a:lnTo>
                      <a:pt x="1564" y="65"/>
                    </a:lnTo>
                    <a:lnTo>
                      <a:pt x="1303" y="33"/>
                    </a:lnTo>
                    <a:lnTo>
                      <a:pt x="1010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733;p70">
                <a:extLst>
                  <a:ext uri="{FF2B5EF4-FFF2-40B4-BE49-F238E27FC236}">
                    <a16:creationId xmlns:a16="http://schemas.microsoft.com/office/drawing/2014/main" id="{51F931DC-1991-9D33-A0F4-BB861E2DED9C}"/>
                  </a:ext>
                </a:extLst>
              </p:cNvPr>
              <p:cNvSpPr/>
              <p:nvPr/>
            </p:nvSpPr>
            <p:spPr>
              <a:xfrm>
                <a:off x="7235736" y="2245287"/>
                <a:ext cx="13920" cy="24622"/>
              </a:xfrm>
              <a:custGeom>
                <a:avLst/>
                <a:gdLst/>
                <a:ahLst/>
                <a:cxnLst/>
                <a:rect l="l" t="t" r="r" b="b"/>
                <a:pathLst>
                  <a:path w="848" h="1500" extrusionOk="0">
                    <a:moveTo>
                      <a:pt x="229" y="1"/>
                    </a:moveTo>
                    <a:lnTo>
                      <a:pt x="164" y="33"/>
                    </a:lnTo>
                    <a:lnTo>
                      <a:pt x="99" y="99"/>
                    </a:lnTo>
                    <a:lnTo>
                      <a:pt x="66" y="196"/>
                    </a:lnTo>
                    <a:lnTo>
                      <a:pt x="33" y="294"/>
                    </a:lnTo>
                    <a:lnTo>
                      <a:pt x="1" y="555"/>
                    </a:lnTo>
                    <a:lnTo>
                      <a:pt x="33" y="848"/>
                    </a:lnTo>
                    <a:lnTo>
                      <a:pt x="164" y="1141"/>
                    </a:lnTo>
                    <a:lnTo>
                      <a:pt x="294" y="1336"/>
                    </a:lnTo>
                    <a:lnTo>
                      <a:pt x="359" y="1434"/>
                    </a:lnTo>
                    <a:lnTo>
                      <a:pt x="457" y="1467"/>
                    </a:lnTo>
                    <a:lnTo>
                      <a:pt x="555" y="1499"/>
                    </a:lnTo>
                    <a:lnTo>
                      <a:pt x="620" y="1499"/>
                    </a:lnTo>
                    <a:lnTo>
                      <a:pt x="685" y="1467"/>
                    </a:lnTo>
                    <a:lnTo>
                      <a:pt x="750" y="1402"/>
                    </a:lnTo>
                    <a:lnTo>
                      <a:pt x="815" y="1304"/>
                    </a:lnTo>
                    <a:lnTo>
                      <a:pt x="848" y="1206"/>
                    </a:lnTo>
                    <a:lnTo>
                      <a:pt x="848" y="945"/>
                    </a:lnTo>
                    <a:lnTo>
                      <a:pt x="815" y="652"/>
                    </a:lnTo>
                    <a:lnTo>
                      <a:pt x="717" y="359"/>
                    </a:lnTo>
                    <a:lnTo>
                      <a:pt x="587" y="164"/>
                    </a:lnTo>
                    <a:lnTo>
                      <a:pt x="489" y="66"/>
                    </a:lnTo>
                    <a:lnTo>
                      <a:pt x="424" y="33"/>
                    </a:lnTo>
                    <a:lnTo>
                      <a:pt x="327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734;p70">
                <a:extLst>
                  <a:ext uri="{FF2B5EF4-FFF2-40B4-BE49-F238E27FC236}">
                    <a16:creationId xmlns:a16="http://schemas.microsoft.com/office/drawing/2014/main" id="{EC557086-BDFD-71CF-DD76-1749C1D20A69}"/>
                  </a:ext>
                </a:extLst>
              </p:cNvPr>
              <p:cNvSpPr/>
              <p:nvPr/>
            </p:nvSpPr>
            <p:spPr>
              <a:xfrm>
                <a:off x="7224509" y="2241019"/>
                <a:ext cx="33700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620" extrusionOk="0">
                    <a:moveTo>
                      <a:pt x="978" y="0"/>
                    </a:moveTo>
                    <a:lnTo>
                      <a:pt x="652" y="65"/>
                    </a:lnTo>
                    <a:lnTo>
                      <a:pt x="489" y="98"/>
                    </a:lnTo>
                    <a:lnTo>
                      <a:pt x="327" y="196"/>
                    </a:lnTo>
                    <a:lnTo>
                      <a:pt x="196" y="293"/>
                    </a:lnTo>
                    <a:lnTo>
                      <a:pt x="33" y="424"/>
                    </a:lnTo>
                    <a:lnTo>
                      <a:pt x="1" y="489"/>
                    </a:lnTo>
                    <a:lnTo>
                      <a:pt x="33" y="587"/>
                    </a:lnTo>
                    <a:lnTo>
                      <a:pt x="131" y="619"/>
                    </a:lnTo>
                    <a:lnTo>
                      <a:pt x="196" y="587"/>
                    </a:lnTo>
                    <a:lnTo>
                      <a:pt x="327" y="456"/>
                    </a:lnTo>
                    <a:lnTo>
                      <a:pt x="457" y="391"/>
                    </a:lnTo>
                    <a:lnTo>
                      <a:pt x="587" y="326"/>
                    </a:lnTo>
                    <a:lnTo>
                      <a:pt x="750" y="261"/>
                    </a:lnTo>
                    <a:lnTo>
                      <a:pt x="1011" y="228"/>
                    </a:lnTo>
                    <a:lnTo>
                      <a:pt x="1304" y="228"/>
                    </a:lnTo>
                    <a:lnTo>
                      <a:pt x="1532" y="261"/>
                    </a:lnTo>
                    <a:lnTo>
                      <a:pt x="1727" y="326"/>
                    </a:lnTo>
                    <a:lnTo>
                      <a:pt x="1890" y="391"/>
                    </a:lnTo>
                    <a:lnTo>
                      <a:pt x="1923" y="391"/>
                    </a:lnTo>
                    <a:lnTo>
                      <a:pt x="1988" y="359"/>
                    </a:lnTo>
                    <a:lnTo>
                      <a:pt x="2020" y="326"/>
                    </a:lnTo>
                    <a:lnTo>
                      <a:pt x="2053" y="228"/>
                    </a:lnTo>
                    <a:lnTo>
                      <a:pt x="1988" y="163"/>
                    </a:lnTo>
                    <a:lnTo>
                      <a:pt x="1760" y="98"/>
                    </a:lnTo>
                    <a:lnTo>
                      <a:pt x="1564" y="33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5735;p70">
                <a:extLst>
                  <a:ext uri="{FF2B5EF4-FFF2-40B4-BE49-F238E27FC236}">
                    <a16:creationId xmlns:a16="http://schemas.microsoft.com/office/drawing/2014/main" id="{4BC8F5C0-1BBA-D897-6FA3-635026231211}"/>
                  </a:ext>
                </a:extLst>
              </p:cNvPr>
              <p:cNvSpPr/>
              <p:nvPr/>
            </p:nvSpPr>
            <p:spPr>
              <a:xfrm>
                <a:off x="7253923" y="2274160"/>
                <a:ext cx="50804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1174" extrusionOk="0">
                    <a:moveTo>
                      <a:pt x="2281" y="1"/>
                    </a:moveTo>
                    <a:lnTo>
                      <a:pt x="1890" y="33"/>
                    </a:lnTo>
                    <a:lnTo>
                      <a:pt x="1466" y="99"/>
                    </a:lnTo>
                    <a:lnTo>
                      <a:pt x="1140" y="164"/>
                    </a:lnTo>
                    <a:lnTo>
                      <a:pt x="880" y="261"/>
                    </a:lnTo>
                    <a:lnTo>
                      <a:pt x="619" y="359"/>
                    </a:lnTo>
                    <a:lnTo>
                      <a:pt x="391" y="457"/>
                    </a:lnTo>
                    <a:lnTo>
                      <a:pt x="228" y="587"/>
                    </a:lnTo>
                    <a:lnTo>
                      <a:pt x="98" y="685"/>
                    </a:lnTo>
                    <a:lnTo>
                      <a:pt x="33" y="815"/>
                    </a:lnTo>
                    <a:lnTo>
                      <a:pt x="0" y="913"/>
                    </a:lnTo>
                    <a:lnTo>
                      <a:pt x="33" y="978"/>
                    </a:lnTo>
                    <a:lnTo>
                      <a:pt x="98" y="1011"/>
                    </a:lnTo>
                    <a:lnTo>
                      <a:pt x="261" y="1108"/>
                    </a:lnTo>
                    <a:lnTo>
                      <a:pt x="522" y="1174"/>
                    </a:lnTo>
                    <a:lnTo>
                      <a:pt x="1238" y="1174"/>
                    </a:lnTo>
                    <a:lnTo>
                      <a:pt x="1662" y="1108"/>
                    </a:lnTo>
                    <a:lnTo>
                      <a:pt x="1955" y="1011"/>
                    </a:lnTo>
                    <a:lnTo>
                      <a:pt x="2248" y="945"/>
                    </a:lnTo>
                    <a:lnTo>
                      <a:pt x="2509" y="848"/>
                    </a:lnTo>
                    <a:lnTo>
                      <a:pt x="2704" y="717"/>
                    </a:lnTo>
                    <a:lnTo>
                      <a:pt x="2899" y="620"/>
                    </a:lnTo>
                    <a:lnTo>
                      <a:pt x="3030" y="489"/>
                    </a:lnTo>
                    <a:lnTo>
                      <a:pt x="3095" y="392"/>
                    </a:lnTo>
                    <a:lnTo>
                      <a:pt x="3095" y="294"/>
                    </a:lnTo>
                    <a:lnTo>
                      <a:pt x="3062" y="229"/>
                    </a:lnTo>
                    <a:lnTo>
                      <a:pt x="3030" y="164"/>
                    </a:lnTo>
                    <a:lnTo>
                      <a:pt x="2834" y="66"/>
                    </a:lnTo>
                    <a:lnTo>
                      <a:pt x="2606" y="33"/>
                    </a:ln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EE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5736;p70">
                <a:extLst>
                  <a:ext uri="{FF2B5EF4-FFF2-40B4-BE49-F238E27FC236}">
                    <a16:creationId xmlns:a16="http://schemas.microsoft.com/office/drawing/2014/main" id="{D68D065C-DCE9-67A7-EE4A-5C63B90ABB05}"/>
                  </a:ext>
                </a:extLst>
              </p:cNvPr>
              <p:cNvSpPr/>
              <p:nvPr/>
            </p:nvSpPr>
            <p:spPr>
              <a:xfrm>
                <a:off x="7253923" y="2274160"/>
                <a:ext cx="50804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3095" h="1174" fill="none" extrusionOk="0">
                    <a:moveTo>
                      <a:pt x="2281" y="1"/>
                    </a:moveTo>
                    <a:lnTo>
                      <a:pt x="2281" y="1"/>
                    </a:lnTo>
                    <a:lnTo>
                      <a:pt x="1890" y="33"/>
                    </a:lnTo>
                    <a:lnTo>
                      <a:pt x="1466" y="99"/>
                    </a:lnTo>
                    <a:lnTo>
                      <a:pt x="1466" y="99"/>
                    </a:lnTo>
                    <a:lnTo>
                      <a:pt x="1140" y="164"/>
                    </a:lnTo>
                    <a:lnTo>
                      <a:pt x="880" y="261"/>
                    </a:lnTo>
                    <a:lnTo>
                      <a:pt x="619" y="359"/>
                    </a:lnTo>
                    <a:lnTo>
                      <a:pt x="391" y="457"/>
                    </a:lnTo>
                    <a:lnTo>
                      <a:pt x="228" y="587"/>
                    </a:lnTo>
                    <a:lnTo>
                      <a:pt x="98" y="685"/>
                    </a:lnTo>
                    <a:lnTo>
                      <a:pt x="33" y="815"/>
                    </a:lnTo>
                    <a:lnTo>
                      <a:pt x="0" y="913"/>
                    </a:lnTo>
                    <a:lnTo>
                      <a:pt x="0" y="913"/>
                    </a:lnTo>
                    <a:lnTo>
                      <a:pt x="33" y="978"/>
                    </a:lnTo>
                    <a:lnTo>
                      <a:pt x="98" y="1011"/>
                    </a:lnTo>
                    <a:lnTo>
                      <a:pt x="261" y="1108"/>
                    </a:lnTo>
                    <a:lnTo>
                      <a:pt x="522" y="1174"/>
                    </a:lnTo>
                    <a:lnTo>
                      <a:pt x="847" y="1174"/>
                    </a:lnTo>
                    <a:lnTo>
                      <a:pt x="847" y="1174"/>
                    </a:lnTo>
                    <a:lnTo>
                      <a:pt x="1238" y="1174"/>
                    </a:lnTo>
                    <a:lnTo>
                      <a:pt x="1662" y="1108"/>
                    </a:lnTo>
                    <a:lnTo>
                      <a:pt x="1662" y="1108"/>
                    </a:lnTo>
                    <a:lnTo>
                      <a:pt x="1955" y="1011"/>
                    </a:lnTo>
                    <a:lnTo>
                      <a:pt x="2248" y="945"/>
                    </a:lnTo>
                    <a:lnTo>
                      <a:pt x="2509" y="848"/>
                    </a:lnTo>
                    <a:lnTo>
                      <a:pt x="2704" y="717"/>
                    </a:lnTo>
                    <a:lnTo>
                      <a:pt x="2899" y="620"/>
                    </a:lnTo>
                    <a:lnTo>
                      <a:pt x="3030" y="489"/>
                    </a:lnTo>
                    <a:lnTo>
                      <a:pt x="3095" y="392"/>
                    </a:lnTo>
                    <a:lnTo>
                      <a:pt x="3095" y="294"/>
                    </a:lnTo>
                    <a:lnTo>
                      <a:pt x="3095" y="294"/>
                    </a:lnTo>
                    <a:lnTo>
                      <a:pt x="3062" y="229"/>
                    </a:lnTo>
                    <a:lnTo>
                      <a:pt x="3030" y="164"/>
                    </a:lnTo>
                    <a:lnTo>
                      <a:pt x="2834" y="66"/>
                    </a:lnTo>
                    <a:lnTo>
                      <a:pt x="2606" y="33"/>
                    </a:lnTo>
                    <a:lnTo>
                      <a:pt x="22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5737;p70">
                <a:extLst>
                  <a:ext uri="{FF2B5EF4-FFF2-40B4-BE49-F238E27FC236}">
                    <a16:creationId xmlns:a16="http://schemas.microsoft.com/office/drawing/2014/main" id="{1DEF08DE-4CB6-7320-1F65-ED36471A6CE4}"/>
                  </a:ext>
                </a:extLst>
              </p:cNvPr>
              <p:cNvSpPr/>
              <p:nvPr/>
            </p:nvSpPr>
            <p:spPr>
              <a:xfrm>
                <a:off x="7159820" y="2300357"/>
                <a:ext cx="3217" cy="1552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946" extrusionOk="0">
                    <a:moveTo>
                      <a:pt x="131" y="620"/>
                    </a:moveTo>
                    <a:lnTo>
                      <a:pt x="131" y="620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96" y="946"/>
                    </a:lnTo>
                    <a:lnTo>
                      <a:pt x="131" y="620"/>
                    </a:lnTo>
                    <a:close/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5738;p70">
                <a:extLst>
                  <a:ext uri="{FF2B5EF4-FFF2-40B4-BE49-F238E27FC236}">
                    <a16:creationId xmlns:a16="http://schemas.microsoft.com/office/drawing/2014/main" id="{6DBE3FAC-66B7-86F0-265C-E325B67E2159}"/>
                  </a:ext>
                </a:extLst>
              </p:cNvPr>
              <p:cNvSpPr/>
              <p:nvPr/>
            </p:nvSpPr>
            <p:spPr>
              <a:xfrm>
                <a:off x="7161953" y="2310517"/>
                <a:ext cx="1083" cy="5368"/>
              </a:xfrm>
              <a:custGeom>
                <a:avLst/>
                <a:gdLst/>
                <a:ahLst/>
                <a:cxnLst/>
                <a:rect l="l" t="t" r="r" b="b"/>
                <a:pathLst>
                  <a:path w="66" h="32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5739;p70">
                <a:extLst>
                  <a:ext uri="{FF2B5EF4-FFF2-40B4-BE49-F238E27FC236}">
                    <a16:creationId xmlns:a16="http://schemas.microsoft.com/office/drawing/2014/main" id="{74923E45-4596-C66E-8560-F9543245DB51}"/>
                  </a:ext>
                </a:extLst>
              </p:cNvPr>
              <p:cNvSpPr/>
              <p:nvPr/>
            </p:nvSpPr>
            <p:spPr>
              <a:xfrm>
                <a:off x="7159820" y="2300357"/>
                <a:ext cx="542" cy="2692"/>
              </a:xfrm>
              <a:custGeom>
                <a:avLst/>
                <a:gdLst/>
                <a:ahLst/>
                <a:cxnLst/>
                <a:rect l="l" t="t" r="r" b="b"/>
                <a:pathLst>
                  <a:path w="33" h="164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33" y="164"/>
                    </a:lnTo>
                    <a:lnTo>
                      <a:pt x="33" y="164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5740;p70">
                <a:extLst>
                  <a:ext uri="{FF2B5EF4-FFF2-40B4-BE49-F238E27FC236}">
                    <a16:creationId xmlns:a16="http://schemas.microsoft.com/office/drawing/2014/main" id="{2DB3659D-D538-6D3C-C985-CC2C6371E326}"/>
                  </a:ext>
                </a:extLst>
              </p:cNvPr>
              <p:cNvSpPr/>
              <p:nvPr/>
            </p:nvSpPr>
            <p:spPr>
              <a:xfrm>
                <a:off x="7159820" y="2299832"/>
                <a:ext cx="18188" cy="16054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78" extrusionOk="0">
                    <a:moveTo>
                      <a:pt x="293" y="0"/>
                    </a:moveTo>
                    <a:lnTo>
                      <a:pt x="0" y="33"/>
                    </a:lnTo>
                    <a:lnTo>
                      <a:pt x="33" y="196"/>
                    </a:lnTo>
                    <a:lnTo>
                      <a:pt x="131" y="652"/>
                    </a:lnTo>
                    <a:lnTo>
                      <a:pt x="196" y="978"/>
                    </a:lnTo>
                    <a:lnTo>
                      <a:pt x="587" y="815"/>
                    </a:lnTo>
                    <a:lnTo>
                      <a:pt x="880" y="652"/>
                    </a:lnTo>
                    <a:lnTo>
                      <a:pt x="1010" y="554"/>
                    </a:lnTo>
                    <a:lnTo>
                      <a:pt x="1075" y="456"/>
                    </a:lnTo>
                    <a:lnTo>
                      <a:pt x="1108" y="391"/>
                    </a:lnTo>
                    <a:lnTo>
                      <a:pt x="1108" y="294"/>
                    </a:lnTo>
                    <a:lnTo>
                      <a:pt x="1075" y="228"/>
                    </a:lnTo>
                    <a:lnTo>
                      <a:pt x="1043" y="163"/>
                    </a:lnTo>
                    <a:lnTo>
                      <a:pt x="880" y="98"/>
                    </a:lnTo>
                    <a:lnTo>
                      <a:pt x="619" y="3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EE8B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5741;p70">
                <a:extLst>
                  <a:ext uri="{FF2B5EF4-FFF2-40B4-BE49-F238E27FC236}">
                    <a16:creationId xmlns:a16="http://schemas.microsoft.com/office/drawing/2014/main" id="{57B9CF50-69BF-B76F-3117-BF8DB46E35FD}"/>
                  </a:ext>
                </a:extLst>
              </p:cNvPr>
              <p:cNvSpPr/>
              <p:nvPr/>
            </p:nvSpPr>
            <p:spPr>
              <a:xfrm>
                <a:off x="7159820" y="2299832"/>
                <a:ext cx="18188" cy="16054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78" fill="none" extrusionOk="0">
                    <a:moveTo>
                      <a:pt x="293" y="0"/>
                    </a:moveTo>
                    <a:lnTo>
                      <a:pt x="293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3" y="196"/>
                    </a:lnTo>
                    <a:lnTo>
                      <a:pt x="33" y="196"/>
                    </a:lnTo>
                    <a:lnTo>
                      <a:pt x="131" y="652"/>
                    </a:lnTo>
                    <a:lnTo>
                      <a:pt x="131" y="652"/>
                    </a:lnTo>
                    <a:lnTo>
                      <a:pt x="196" y="978"/>
                    </a:lnTo>
                    <a:lnTo>
                      <a:pt x="196" y="978"/>
                    </a:lnTo>
                    <a:lnTo>
                      <a:pt x="196" y="978"/>
                    </a:lnTo>
                    <a:lnTo>
                      <a:pt x="196" y="978"/>
                    </a:lnTo>
                    <a:lnTo>
                      <a:pt x="587" y="815"/>
                    </a:lnTo>
                    <a:lnTo>
                      <a:pt x="880" y="652"/>
                    </a:lnTo>
                    <a:lnTo>
                      <a:pt x="1010" y="554"/>
                    </a:lnTo>
                    <a:lnTo>
                      <a:pt x="1075" y="456"/>
                    </a:lnTo>
                    <a:lnTo>
                      <a:pt x="1108" y="391"/>
                    </a:lnTo>
                    <a:lnTo>
                      <a:pt x="1108" y="294"/>
                    </a:lnTo>
                    <a:lnTo>
                      <a:pt x="1108" y="294"/>
                    </a:lnTo>
                    <a:lnTo>
                      <a:pt x="1075" y="228"/>
                    </a:lnTo>
                    <a:lnTo>
                      <a:pt x="1043" y="163"/>
                    </a:lnTo>
                    <a:lnTo>
                      <a:pt x="880" y="98"/>
                    </a:lnTo>
                    <a:lnTo>
                      <a:pt x="619" y="33"/>
                    </a:lnTo>
                    <a:lnTo>
                      <a:pt x="29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5742;p70">
                <a:extLst>
                  <a:ext uri="{FF2B5EF4-FFF2-40B4-BE49-F238E27FC236}">
                    <a16:creationId xmlns:a16="http://schemas.microsoft.com/office/drawing/2014/main" id="{AB44D038-F1A4-C740-9F47-61A820EFF5C3}"/>
                  </a:ext>
                </a:extLst>
              </p:cNvPr>
              <p:cNvSpPr/>
              <p:nvPr/>
            </p:nvSpPr>
            <p:spPr>
              <a:xfrm>
                <a:off x="7120244" y="2237277"/>
                <a:ext cx="84504" cy="84488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147" extrusionOk="0">
                    <a:moveTo>
                      <a:pt x="2574" y="0"/>
                    </a:moveTo>
                    <a:lnTo>
                      <a:pt x="2346" y="33"/>
                    </a:lnTo>
                    <a:lnTo>
                      <a:pt x="2086" y="65"/>
                    </a:lnTo>
                    <a:lnTo>
                      <a:pt x="1825" y="131"/>
                    </a:lnTo>
                    <a:lnTo>
                      <a:pt x="1597" y="196"/>
                    </a:lnTo>
                    <a:lnTo>
                      <a:pt x="1336" y="326"/>
                    </a:lnTo>
                    <a:lnTo>
                      <a:pt x="1141" y="456"/>
                    </a:lnTo>
                    <a:lnTo>
                      <a:pt x="913" y="619"/>
                    </a:lnTo>
                    <a:lnTo>
                      <a:pt x="750" y="782"/>
                    </a:lnTo>
                    <a:lnTo>
                      <a:pt x="587" y="977"/>
                    </a:lnTo>
                    <a:lnTo>
                      <a:pt x="424" y="1173"/>
                    </a:lnTo>
                    <a:lnTo>
                      <a:pt x="294" y="1368"/>
                    </a:lnTo>
                    <a:lnTo>
                      <a:pt x="196" y="1596"/>
                    </a:lnTo>
                    <a:lnTo>
                      <a:pt x="131" y="1824"/>
                    </a:lnTo>
                    <a:lnTo>
                      <a:pt x="66" y="2085"/>
                    </a:lnTo>
                    <a:lnTo>
                      <a:pt x="33" y="2313"/>
                    </a:lnTo>
                    <a:lnTo>
                      <a:pt x="1" y="2574"/>
                    </a:lnTo>
                    <a:lnTo>
                      <a:pt x="33" y="2834"/>
                    </a:lnTo>
                    <a:lnTo>
                      <a:pt x="66" y="3062"/>
                    </a:lnTo>
                    <a:lnTo>
                      <a:pt x="131" y="3323"/>
                    </a:lnTo>
                    <a:lnTo>
                      <a:pt x="196" y="3583"/>
                    </a:lnTo>
                    <a:lnTo>
                      <a:pt x="327" y="3811"/>
                    </a:lnTo>
                    <a:lnTo>
                      <a:pt x="457" y="4039"/>
                    </a:lnTo>
                    <a:lnTo>
                      <a:pt x="620" y="4235"/>
                    </a:lnTo>
                    <a:lnTo>
                      <a:pt x="783" y="4430"/>
                    </a:lnTo>
                    <a:lnTo>
                      <a:pt x="978" y="4593"/>
                    </a:lnTo>
                    <a:lnTo>
                      <a:pt x="1173" y="4723"/>
                    </a:lnTo>
                    <a:lnTo>
                      <a:pt x="1369" y="4854"/>
                    </a:lnTo>
                    <a:lnTo>
                      <a:pt x="1597" y="4951"/>
                    </a:lnTo>
                    <a:lnTo>
                      <a:pt x="1825" y="5049"/>
                    </a:lnTo>
                    <a:lnTo>
                      <a:pt x="2086" y="5082"/>
                    </a:lnTo>
                    <a:lnTo>
                      <a:pt x="2314" y="5147"/>
                    </a:lnTo>
                    <a:lnTo>
                      <a:pt x="2835" y="5147"/>
                    </a:lnTo>
                    <a:lnTo>
                      <a:pt x="3063" y="5114"/>
                    </a:lnTo>
                    <a:lnTo>
                      <a:pt x="3323" y="5049"/>
                    </a:lnTo>
                    <a:lnTo>
                      <a:pt x="3584" y="4951"/>
                    </a:lnTo>
                    <a:lnTo>
                      <a:pt x="3910" y="4789"/>
                    </a:lnTo>
                    <a:lnTo>
                      <a:pt x="4203" y="4561"/>
                    </a:lnTo>
                    <a:lnTo>
                      <a:pt x="4463" y="4300"/>
                    </a:lnTo>
                    <a:lnTo>
                      <a:pt x="4691" y="4039"/>
                    </a:lnTo>
                    <a:lnTo>
                      <a:pt x="4496" y="4007"/>
                    </a:lnTo>
                    <a:lnTo>
                      <a:pt x="4431" y="3974"/>
                    </a:lnTo>
                    <a:lnTo>
                      <a:pt x="4366" y="3909"/>
                    </a:lnTo>
                    <a:lnTo>
                      <a:pt x="4301" y="3877"/>
                    </a:lnTo>
                    <a:lnTo>
                      <a:pt x="4105" y="4105"/>
                    </a:lnTo>
                    <a:lnTo>
                      <a:pt x="3910" y="4267"/>
                    </a:lnTo>
                    <a:lnTo>
                      <a:pt x="3682" y="4430"/>
                    </a:lnTo>
                    <a:lnTo>
                      <a:pt x="3421" y="4561"/>
                    </a:lnTo>
                    <a:lnTo>
                      <a:pt x="3193" y="4658"/>
                    </a:lnTo>
                    <a:lnTo>
                      <a:pt x="2998" y="4691"/>
                    </a:lnTo>
                    <a:lnTo>
                      <a:pt x="2770" y="4723"/>
                    </a:lnTo>
                    <a:lnTo>
                      <a:pt x="2379" y="4723"/>
                    </a:lnTo>
                    <a:lnTo>
                      <a:pt x="2151" y="4691"/>
                    </a:lnTo>
                    <a:lnTo>
                      <a:pt x="1955" y="4658"/>
                    </a:lnTo>
                    <a:lnTo>
                      <a:pt x="1760" y="4561"/>
                    </a:lnTo>
                    <a:lnTo>
                      <a:pt x="1564" y="4495"/>
                    </a:lnTo>
                    <a:lnTo>
                      <a:pt x="1401" y="4398"/>
                    </a:lnTo>
                    <a:lnTo>
                      <a:pt x="1239" y="4267"/>
                    </a:lnTo>
                    <a:lnTo>
                      <a:pt x="1076" y="4137"/>
                    </a:lnTo>
                    <a:lnTo>
                      <a:pt x="913" y="3974"/>
                    </a:lnTo>
                    <a:lnTo>
                      <a:pt x="783" y="3811"/>
                    </a:lnTo>
                    <a:lnTo>
                      <a:pt x="685" y="3616"/>
                    </a:lnTo>
                    <a:lnTo>
                      <a:pt x="587" y="3421"/>
                    </a:lnTo>
                    <a:lnTo>
                      <a:pt x="522" y="3192"/>
                    </a:lnTo>
                    <a:lnTo>
                      <a:pt x="457" y="2997"/>
                    </a:lnTo>
                    <a:lnTo>
                      <a:pt x="424" y="2769"/>
                    </a:lnTo>
                    <a:lnTo>
                      <a:pt x="424" y="2574"/>
                    </a:lnTo>
                    <a:lnTo>
                      <a:pt x="424" y="2346"/>
                    </a:lnTo>
                    <a:lnTo>
                      <a:pt x="457" y="2150"/>
                    </a:lnTo>
                    <a:lnTo>
                      <a:pt x="522" y="1955"/>
                    </a:lnTo>
                    <a:lnTo>
                      <a:pt x="587" y="1759"/>
                    </a:lnTo>
                    <a:lnTo>
                      <a:pt x="652" y="1564"/>
                    </a:lnTo>
                    <a:lnTo>
                      <a:pt x="783" y="1401"/>
                    </a:lnTo>
                    <a:lnTo>
                      <a:pt x="880" y="1205"/>
                    </a:lnTo>
                    <a:lnTo>
                      <a:pt x="1043" y="1075"/>
                    </a:lnTo>
                    <a:lnTo>
                      <a:pt x="1173" y="912"/>
                    </a:lnTo>
                    <a:lnTo>
                      <a:pt x="1369" y="782"/>
                    </a:lnTo>
                    <a:lnTo>
                      <a:pt x="1532" y="684"/>
                    </a:lnTo>
                    <a:lnTo>
                      <a:pt x="1760" y="587"/>
                    </a:lnTo>
                    <a:lnTo>
                      <a:pt x="1955" y="521"/>
                    </a:lnTo>
                    <a:lnTo>
                      <a:pt x="2151" y="456"/>
                    </a:lnTo>
                    <a:lnTo>
                      <a:pt x="2379" y="424"/>
                    </a:lnTo>
                    <a:lnTo>
                      <a:pt x="2802" y="424"/>
                    </a:lnTo>
                    <a:lnTo>
                      <a:pt x="2998" y="456"/>
                    </a:lnTo>
                    <a:lnTo>
                      <a:pt x="3193" y="521"/>
                    </a:lnTo>
                    <a:lnTo>
                      <a:pt x="3389" y="587"/>
                    </a:lnTo>
                    <a:lnTo>
                      <a:pt x="3584" y="652"/>
                    </a:lnTo>
                    <a:lnTo>
                      <a:pt x="3779" y="782"/>
                    </a:lnTo>
                    <a:lnTo>
                      <a:pt x="3942" y="880"/>
                    </a:lnTo>
                    <a:lnTo>
                      <a:pt x="4105" y="1043"/>
                    </a:lnTo>
                    <a:lnTo>
                      <a:pt x="4235" y="1173"/>
                    </a:lnTo>
                    <a:lnTo>
                      <a:pt x="4366" y="1368"/>
                    </a:lnTo>
                    <a:lnTo>
                      <a:pt x="4463" y="1531"/>
                    </a:lnTo>
                    <a:lnTo>
                      <a:pt x="4561" y="1727"/>
                    </a:lnTo>
                    <a:lnTo>
                      <a:pt x="4659" y="2020"/>
                    </a:lnTo>
                    <a:lnTo>
                      <a:pt x="4724" y="2313"/>
                    </a:lnTo>
                    <a:lnTo>
                      <a:pt x="4724" y="2574"/>
                    </a:lnTo>
                    <a:lnTo>
                      <a:pt x="4724" y="2867"/>
                    </a:lnTo>
                    <a:lnTo>
                      <a:pt x="4854" y="2802"/>
                    </a:lnTo>
                    <a:lnTo>
                      <a:pt x="5148" y="2704"/>
                    </a:lnTo>
                    <a:lnTo>
                      <a:pt x="5148" y="2411"/>
                    </a:lnTo>
                    <a:lnTo>
                      <a:pt x="5115" y="2150"/>
                    </a:lnTo>
                    <a:lnTo>
                      <a:pt x="5050" y="1857"/>
                    </a:lnTo>
                    <a:lnTo>
                      <a:pt x="4952" y="1596"/>
                    </a:lnTo>
                    <a:lnTo>
                      <a:pt x="4822" y="1336"/>
                    </a:lnTo>
                    <a:lnTo>
                      <a:pt x="4691" y="1140"/>
                    </a:lnTo>
                    <a:lnTo>
                      <a:pt x="4561" y="912"/>
                    </a:lnTo>
                    <a:lnTo>
                      <a:pt x="4366" y="749"/>
                    </a:lnTo>
                    <a:lnTo>
                      <a:pt x="4203" y="587"/>
                    </a:lnTo>
                    <a:lnTo>
                      <a:pt x="3975" y="424"/>
                    </a:lnTo>
                    <a:lnTo>
                      <a:pt x="3779" y="293"/>
                    </a:lnTo>
                    <a:lnTo>
                      <a:pt x="3551" y="196"/>
                    </a:lnTo>
                    <a:lnTo>
                      <a:pt x="3323" y="131"/>
                    </a:lnTo>
                    <a:lnTo>
                      <a:pt x="3095" y="65"/>
                    </a:lnTo>
                    <a:lnTo>
                      <a:pt x="2835" y="33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5743;p70">
                <a:extLst>
                  <a:ext uri="{FF2B5EF4-FFF2-40B4-BE49-F238E27FC236}">
                    <a16:creationId xmlns:a16="http://schemas.microsoft.com/office/drawing/2014/main" id="{789E66CB-2C5E-ED2D-FF63-792A9D9B59D7}"/>
                  </a:ext>
                </a:extLst>
              </p:cNvPr>
              <p:cNvSpPr/>
              <p:nvPr/>
            </p:nvSpPr>
            <p:spPr>
              <a:xfrm>
                <a:off x="7210606" y="2214822"/>
                <a:ext cx="84504" cy="84488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147" extrusionOk="0">
                    <a:moveTo>
                      <a:pt x="2770" y="424"/>
                    </a:moveTo>
                    <a:lnTo>
                      <a:pt x="2998" y="456"/>
                    </a:lnTo>
                    <a:lnTo>
                      <a:pt x="3193" y="521"/>
                    </a:lnTo>
                    <a:lnTo>
                      <a:pt x="3389" y="586"/>
                    </a:lnTo>
                    <a:lnTo>
                      <a:pt x="3584" y="652"/>
                    </a:lnTo>
                    <a:lnTo>
                      <a:pt x="3747" y="782"/>
                    </a:lnTo>
                    <a:lnTo>
                      <a:pt x="3910" y="880"/>
                    </a:lnTo>
                    <a:lnTo>
                      <a:pt x="4073" y="1042"/>
                    </a:lnTo>
                    <a:lnTo>
                      <a:pt x="4235" y="1173"/>
                    </a:lnTo>
                    <a:lnTo>
                      <a:pt x="4366" y="1368"/>
                    </a:lnTo>
                    <a:lnTo>
                      <a:pt x="4463" y="1531"/>
                    </a:lnTo>
                    <a:lnTo>
                      <a:pt x="4561" y="1727"/>
                    </a:lnTo>
                    <a:lnTo>
                      <a:pt x="4626" y="1955"/>
                    </a:lnTo>
                    <a:lnTo>
                      <a:pt x="4692" y="2150"/>
                    </a:lnTo>
                    <a:lnTo>
                      <a:pt x="4724" y="2378"/>
                    </a:lnTo>
                    <a:lnTo>
                      <a:pt x="4724" y="2573"/>
                    </a:lnTo>
                    <a:lnTo>
                      <a:pt x="4724" y="2801"/>
                    </a:lnTo>
                    <a:lnTo>
                      <a:pt x="4692" y="2997"/>
                    </a:lnTo>
                    <a:lnTo>
                      <a:pt x="4626" y="3192"/>
                    </a:lnTo>
                    <a:lnTo>
                      <a:pt x="4561" y="3388"/>
                    </a:lnTo>
                    <a:lnTo>
                      <a:pt x="4463" y="3583"/>
                    </a:lnTo>
                    <a:lnTo>
                      <a:pt x="4366" y="3746"/>
                    </a:lnTo>
                    <a:lnTo>
                      <a:pt x="4235" y="3942"/>
                    </a:lnTo>
                    <a:lnTo>
                      <a:pt x="4105" y="4072"/>
                    </a:lnTo>
                    <a:lnTo>
                      <a:pt x="3942" y="4235"/>
                    </a:lnTo>
                    <a:lnTo>
                      <a:pt x="3779" y="4365"/>
                    </a:lnTo>
                    <a:lnTo>
                      <a:pt x="3617" y="4463"/>
                    </a:lnTo>
                    <a:lnTo>
                      <a:pt x="3389" y="4560"/>
                    </a:lnTo>
                    <a:lnTo>
                      <a:pt x="3193" y="4658"/>
                    </a:lnTo>
                    <a:lnTo>
                      <a:pt x="2998" y="4691"/>
                    </a:lnTo>
                    <a:lnTo>
                      <a:pt x="2770" y="4723"/>
                    </a:lnTo>
                    <a:lnTo>
                      <a:pt x="2346" y="4723"/>
                    </a:lnTo>
                    <a:lnTo>
                      <a:pt x="2151" y="4691"/>
                    </a:lnTo>
                    <a:lnTo>
                      <a:pt x="1955" y="4658"/>
                    </a:lnTo>
                    <a:lnTo>
                      <a:pt x="1760" y="4560"/>
                    </a:lnTo>
                    <a:lnTo>
                      <a:pt x="1564" y="4495"/>
                    </a:lnTo>
                    <a:lnTo>
                      <a:pt x="1369" y="4398"/>
                    </a:lnTo>
                    <a:lnTo>
                      <a:pt x="1206" y="4267"/>
                    </a:lnTo>
                    <a:lnTo>
                      <a:pt x="1043" y="4104"/>
                    </a:lnTo>
                    <a:lnTo>
                      <a:pt x="913" y="3974"/>
                    </a:lnTo>
                    <a:lnTo>
                      <a:pt x="783" y="3779"/>
                    </a:lnTo>
                    <a:lnTo>
                      <a:pt x="652" y="3616"/>
                    </a:lnTo>
                    <a:lnTo>
                      <a:pt x="587" y="3420"/>
                    </a:lnTo>
                    <a:lnTo>
                      <a:pt x="489" y="3192"/>
                    </a:lnTo>
                    <a:lnTo>
                      <a:pt x="457" y="2997"/>
                    </a:lnTo>
                    <a:lnTo>
                      <a:pt x="424" y="2769"/>
                    </a:lnTo>
                    <a:lnTo>
                      <a:pt x="392" y="2573"/>
                    </a:lnTo>
                    <a:lnTo>
                      <a:pt x="424" y="2345"/>
                    </a:lnTo>
                    <a:lnTo>
                      <a:pt x="457" y="2150"/>
                    </a:lnTo>
                    <a:lnTo>
                      <a:pt x="489" y="1955"/>
                    </a:lnTo>
                    <a:lnTo>
                      <a:pt x="555" y="1759"/>
                    </a:lnTo>
                    <a:lnTo>
                      <a:pt x="652" y="1564"/>
                    </a:lnTo>
                    <a:lnTo>
                      <a:pt x="750" y="1401"/>
                    </a:lnTo>
                    <a:lnTo>
                      <a:pt x="880" y="1205"/>
                    </a:lnTo>
                    <a:lnTo>
                      <a:pt x="1011" y="1075"/>
                    </a:lnTo>
                    <a:lnTo>
                      <a:pt x="1174" y="912"/>
                    </a:lnTo>
                    <a:lnTo>
                      <a:pt x="1336" y="782"/>
                    </a:lnTo>
                    <a:lnTo>
                      <a:pt x="1532" y="684"/>
                    </a:lnTo>
                    <a:lnTo>
                      <a:pt x="1727" y="586"/>
                    </a:lnTo>
                    <a:lnTo>
                      <a:pt x="1955" y="521"/>
                    </a:lnTo>
                    <a:lnTo>
                      <a:pt x="2151" y="456"/>
                    </a:lnTo>
                    <a:lnTo>
                      <a:pt x="2346" y="424"/>
                    </a:lnTo>
                    <a:close/>
                    <a:moveTo>
                      <a:pt x="2314" y="0"/>
                    </a:moveTo>
                    <a:lnTo>
                      <a:pt x="2086" y="65"/>
                    </a:lnTo>
                    <a:lnTo>
                      <a:pt x="1825" y="130"/>
                    </a:lnTo>
                    <a:lnTo>
                      <a:pt x="1564" y="196"/>
                    </a:lnTo>
                    <a:lnTo>
                      <a:pt x="1336" y="326"/>
                    </a:lnTo>
                    <a:lnTo>
                      <a:pt x="1108" y="456"/>
                    </a:lnTo>
                    <a:lnTo>
                      <a:pt x="913" y="619"/>
                    </a:lnTo>
                    <a:lnTo>
                      <a:pt x="717" y="782"/>
                    </a:lnTo>
                    <a:lnTo>
                      <a:pt x="555" y="977"/>
                    </a:lnTo>
                    <a:lnTo>
                      <a:pt x="424" y="1173"/>
                    </a:lnTo>
                    <a:lnTo>
                      <a:pt x="294" y="1368"/>
                    </a:lnTo>
                    <a:lnTo>
                      <a:pt x="196" y="1596"/>
                    </a:lnTo>
                    <a:lnTo>
                      <a:pt x="99" y="1824"/>
                    </a:lnTo>
                    <a:lnTo>
                      <a:pt x="33" y="2085"/>
                    </a:lnTo>
                    <a:lnTo>
                      <a:pt x="1" y="2313"/>
                    </a:lnTo>
                    <a:lnTo>
                      <a:pt x="1" y="2573"/>
                    </a:lnTo>
                    <a:lnTo>
                      <a:pt x="1" y="2834"/>
                    </a:lnTo>
                    <a:lnTo>
                      <a:pt x="33" y="3062"/>
                    </a:lnTo>
                    <a:lnTo>
                      <a:pt x="99" y="3323"/>
                    </a:lnTo>
                    <a:lnTo>
                      <a:pt x="196" y="3583"/>
                    </a:lnTo>
                    <a:lnTo>
                      <a:pt x="294" y="3811"/>
                    </a:lnTo>
                    <a:lnTo>
                      <a:pt x="457" y="4039"/>
                    </a:lnTo>
                    <a:lnTo>
                      <a:pt x="587" y="4235"/>
                    </a:lnTo>
                    <a:lnTo>
                      <a:pt x="783" y="4398"/>
                    </a:lnTo>
                    <a:lnTo>
                      <a:pt x="945" y="4593"/>
                    </a:lnTo>
                    <a:lnTo>
                      <a:pt x="1141" y="4723"/>
                    </a:lnTo>
                    <a:lnTo>
                      <a:pt x="1369" y="4854"/>
                    </a:lnTo>
                    <a:lnTo>
                      <a:pt x="1597" y="4951"/>
                    </a:lnTo>
                    <a:lnTo>
                      <a:pt x="1825" y="5049"/>
                    </a:lnTo>
                    <a:lnTo>
                      <a:pt x="2053" y="5082"/>
                    </a:lnTo>
                    <a:lnTo>
                      <a:pt x="2314" y="5147"/>
                    </a:lnTo>
                    <a:lnTo>
                      <a:pt x="2802" y="5147"/>
                    </a:lnTo>
                    <a:lnTo>
                      <a:pt x="3063" y="5114"/>
                    </a:lnTo>
                    <a:lnTo>
                      <a:pt x="3323" y="5049"/>
                    </a:lnTo>
                    <a:lnTo>
                      <a:pt x="3551" y="4951"/>
                    </a:lnTo>
                    <a:lnTo>
                      <a:pt x="3812" y="4821"/>
                    </a:lnTo>
                    <a:lnTo>
                      <a:pt x="4007" y="4691"/>
                    </a:lnTo>
                    <a:lnTo>
                      <a:pt x="4235" y="4528"/>
                    </a:lnTo>
                    <a:lnTo>
                      <a:pt x="4398" y="4365"/>
                    </a:lnTo>
                    <a:lnTo>
                      <a:pt x="4561" y="4202"/>
                    </a:lnTo>
                    <a:lnTo>
                      <a:pt x="4724" y="3974"/>
                    </a:lnTo>
                    <a:lnTo>
                      <a:pt x="4854" y="3779"/>
                    </a:lnTo>
                    <a:lnTo>
                      <a:pt x="4952" y="3551"/>
                    </a:lnTo>
                    <a:lnTo>
                      <a:pt x="5017" y="3323"/>
                    </a:lnTo>
                    <a:lnTo>
                      <a:pt x="5082" y="3062"/>
                    </a:lnTo>
                    <a:lnTo>
                      <a:pt x="5115" y="2834"/>
                    </a:lnTo>
                    <a:lnTo>
                      <a:pt x="5148" y="2573"/>
                    </a:lnTo>
                    <a:lnTo>
                      <a:pt x="5115" y="2345"/>
                    </a:lnTo>
                    <a:lnTo>
                      <a:pt x="5082" y="2085"/>
                    </a:lnTo>
                    <a:lnTo>
                      <a:pt x="5017" y="1824"/>
                    </a:lnTo>
                    <a:lnTo>
                      <a:pt x="4952" y="1596"/>
                    </a:lnTo>
                    <a:lnTo>
                      <a:pt x="4822" y="1336"/>
                    </a:lnTo>
                    <a:lnTo>
                      <a:pt x="4692" y="1108"/>
                    </a:lnTo>
                    <a:lnTo>
                      <a:pt x="4529" y="912"/>
                    </a:lnTo>
                    <a:lnTo>
                      <a:pt x="4366" y="749"/>
                    </a:lnTo>
                    <a:lnTo>
                      <a:pt x="4170" y="586"/>
                    </a:lnTo>
                    <a:lnTo>
                      <a:pt x="3975" y="424"/>
                    </a:lnTo>
                    <a:lnTo>
                      <a:pt x="3779" y="293"/>
                    </a:lnTo>
                    <a:lnTo>
                      <a:pt x="3551" y="196"/>
                    </a:lnTo>
                    <a:lnTo>
                      <a:pt x="3323" y="98"/>
                    </a:lnTo>
                    <a:lnTo>
                      <a:pt x="3063" y="65"/>
                    </a:lnTo>
                    <a:lnTo>
                      <a:pt x="2835" y="33"/>
                    </a:lnTo>
                    <a:lnTo>
                      <a:pt x="2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5744;p70">
                <a:extLst>
                  <a:ext uri="{FF2B5EF4-FFF2-40B4-BE49-F238E27FC236}">
                    <a16:creationId xmlns:a16="http://schemas.microsoft.com/office/drawing/2014/main" id="{02917996-42B7-2EAB-2278-1084A7C7AE4A}"/>
                  </a:ext>
                </a:extLst>
              </p:cNvPr>
              <p:cNvSpPr/>
              <p:nvPr/>
            </p:nvSpPr>
            <p:spPr>
              <a:xfrm>
                <a:off x="7127729" y="2276310"/>
                <a:ext cx="26215" cy="2032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38" extrusionOk="0">
                    <a:moveTo>
                      <a:pt x="1304" y="0"/>
                    </a:moveTo>
                    <a:lnTo>
                      <a:pt x="1011" y="130"/>
                    </a:lnTo>
                    <a:lnTo>
                      <a:pt x="750" y="293"/>
                    </a:lnTo>
                    <a:lnTo>
                      <a:pt x="522" y="424"/>
                    </a:lnTo>
                    <a:lnTo>
                      <a:pt x="327" y="586"/>
                    </a:lnTo>
                    <a:lnTo>
                      <a:pt x="99" y="814"/>
                    </a:lnTo>
                    <a:lnTo>
                      <a:pt x="33" y="912"/>
                    </a:lnTo>
                    <a:lnTo>
                      <a:pt x="1" y="1010"/>
                    </a:lnTo>
                    <a:lnTo>
                      <a:pt x="1" y="1075"/>
                    </a:lnTo>
                    <a:lnTo>
                      <a:pt x="33" y="1140"/>
                    </a:lnTo>
                    <a:lnTo>
                      <a:pt x="99" y="1205"/>
                    </a:lnTo>
                    <a:lnTo>
                      <a:pt x="196" y="1238"/>
                    </a:lnTo>
                    <a:lnTo>
                      <a:pt x="294" y="1238"/>
                    </a:lnTo>
                    <a:lnTo>
                      <a:pt x="359" y="1140"/>
                    </a:lnTo>
                    <a:lnTo>
                      <a:pt x="424" y="1075"/>
                    </a:lnTo>
                    <a:lnTo>
                      <a:pt x="620" y="880"/>
                    </a:lnTo>
                    <a:lnTo>
                      <a:pt x="783" y="749"/>
                    </a:lnTo>
                    <a:lnTo>
                      <a:pt x="978" y="619"/>
                    </a:lnTo>
                    <a:lnTo>
                      <a:pt x="1174" y="489"/>
                    </a:lnTo>
                    <a:lnTo>
                      <a:pt x="1467" y="391"/>
                    </a:lnTo>
                    <a:lnTo>
                      <a:pt x="1532" y="358"/>
                    </a:lnTo>
                    <a:lnTo>
                      <a:pt x="1564" y="293"/>
                    </a:lnTo>
                    <a:lnTo>
                      <a:pt x="1597" y="196"/>
                    </a:lnTo>
                    <a:lnTo>
                      <a:pt x="1564" y="130"/>
                    </a:lnTo>
                    <a:lnTo>
                      <a:pt x="1532" y="65"/>
                    </a:lnTo>
                    <a:lnTo>
                      <a:pt x="14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745;p70">
                <a:extLst>
                  <a:ext uri="{FF2B5EF4-FFF2-40B4-BE49-F238E27FC236}">
                    <a16:creationId xmlns:a16="http://schemas.microsoft.com/office/drawing/2014/main" id="{1C403FC8-5C82-3E0D-19D6-EFE57F035417}"/>
                  </a:ext>
                </a:extLst>
              </p:cNvPr>
              <p:cNvSpPr/>
              <p:nvPr/>
            </p:nvSpPr>
            <p:spPr>
              <a:xfrm>
                <a:off x="7280121" y="2206795"/>
                <a:ext cx="56697" cy="2675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630" extrusionOk="0">
                    <a:moveTo>
                      <a:pt x="3160" y="0"/>
                    </a:moveTo>
                    <a:lnTo>
                      <a:pt x="2834" y="33"/>
                    </a:lnTo>
                    <a:lnTo>
                      <a:pt x="2444" y="98"/>
                    </a:lnTo>
                    <a:lnTo>
                      <a:pt x="2053" y="196"/>
                    </a:lnTo>
                    <a:lnTo>
                      <a:pt x="1629" y="359"/>
                    </a:lnTo>
                    <a:lnTo>
                      <a:pt x="1141" y="587"/>
                    </a:lnTo>
                    <a:lnTo>
                      <a:pt x="652" y="880"/>
                    </a:lnTo>
                    <a:lnTo>
                      <a:pt x="98" y="1238"/>
                    </a:lnTo>
                    <a:lnTo>
                      <a:pt x="33" y="1303"/>
                    </a:lnTo>
                    <a:lnTo>
                      <a:pt x="0" y="1369"/>
                    </a:lnTo>
                    <a:lnTo>
                      <a:pt x="0" y="1466"/>
                    </a:lnTo>
                    <a:lnTo>
                      <a:pt x="33" y="1531"/>
                    </a:lnTo>
                    <a:lnTo>
                      <a:pt x="98" y="1597"/>
                    </a:lnTo>
                    <a:lnTo>
                      <a:pt x="163" y="1629"/>
                    </a:lnTo>
                    <a:lnTo>
                      <a:pt x="261" y="1629"/>
                    </a:lnTo>
                    <a:lnTo>
                      <a:pt x="326" y="1597"/>
                    </a:lnTo>
                    <a:lnTo>
                      <a:pt x="847" y="1238"/>
                    </a:lnTo>
                    <a:lnTo>
                      <a:pt x="1336" y="945"/>
                    </a:lnTo>
                    <a:lnTo>
                      <a:pt x="1759" y="750"/>
                    </a:lnTo>
                    <a:lnTo>
                      <a:pt x="2118" y="587"/>
                    </a:lnTo>
                    <a:lnTo>
                      <a:pt x="2476" y="489"/>
                    </a:lnTo>
                    <a:lnTo>
                      <a:pt x="2802" y="424"/>
                    </a:lnTo>
                    <a:lnTo>
                      <a:pt x="3095" y="391"/>
                    </a:lnTo>
                    <a:lnTo>
                      <a:pt x="3356" y="424"/>
                    </a:lnTo>
                    <a:lnTo>
                      <a:pt x="34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746;p70">
                <a:extLst>
                  <a:ext uri="{FF2B5EF4-FFF2-40B4-BE49-F238E27FC236}">
                    <a16:creationId xmlns:a16="http://schemas.microsoft.com/office/drawing/2014/main" id="{4A4AC263-2B45-F5E1-4BC1-C0F71B574277}"/>
                  </a:ext>
                </a:extLst>
              </p:cNvPr>
              <p:cNvSpPr/>
              <p:nvPr/>
            </p:nvSpPr>
            <p:spPr>
              <a:xfrm>
                <a:off x="7233602" y="2388059"/>
                <a:ext cx="87180" cy="86097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5245" extrusionOk="0">
                    <a:moveTo>
                      <a:pt x="5310" y="0"/>
                    </a:moveTo>
                    <a:lnTo>
                      <a:pt x="4789" y="489"/>
                    </a:lnTo>
                    <a:lnTo>
                      <a:pt x="4235" y="977"/>
                    </a:lnTo>
                    <a:lnTo>
                      <a:pt x="3649" y="1368"/>
                    </a:lnTo>
                    <a:lnTo>
                      <a:pt x="3030" y="1727"/>
                    </a:lnTo>
                    <a:lnTo>
                      <a:pt x="2411" y="2020"/>
                    </a:lnTo>
                    <a:lnTo>
                      <a:pt x="1792" y="2248"/>
                    </a:lnTo>
                    <a:lnTo>
                      <a:pt x="1466" y="2313"/>
                    </a:lnTo>
                    <a:lnTo>
                      <a:pt x="1141" y="2378"/>
                    </a:lnTo>
                    <a:lnTo>
                      <a:pt x="847" y="2411"/>
                    </a:lnTo>
                    <a:lnTo>
                      <a:pt x="522" y="2443"/>
                    </a:lnTo>
                    <a:lnTo>
                      <a:pt x="1" y="2411"/>
                    </a:lnTo>
                    <a:lnTo>
                      <a:pt x="326" y="5245"/>
                    </a:lnTo>
                    <a:lnTo>
                      <a:pt x="880" y="5017"/>
                    </a:lnTo>
                    <a:lnTo>
                      <a:pt x="1369" y="4756"/>
                    </a:lnTo>
                    <a:lnTo>
                      <a:pt x="1857" y="4495"/>
                    </a:lnTo>
                    <a:lnTo>
                      <a:pt x="2281" y="4170"/>
                    </a:lnTo>
                    <a:lnTo>
                      <a:pt x="2704" y="3844"/>
                    </a:lnTo>
                    <a:lnTo>
                      <a:pt x="3095" y="3518"/>
                    </a:lnTo>
                    <a:lnTo>
                      <a:pt x="3421" y="3160"/>
                    </a:lnTo>
                    <a:lnTo>
                      <a:pt x="3747" y="2802"/>
                    </a:lnTo>
                    <a:lnTo>
                      <a:pt x="4040" y="2443"/>
                    </a:lnTo>
                    <a:lnTo>
                      <a:pt x="4300" y="2052"/>
                    </a:lnTo>
                    <a:lnTo>
                      <a:pt x="4528" y="1694"/>
                    </a:lnTo>
                    <a:lnTo>
                      <a:pt x="4724" y="1336"/>
                    </a:lnTo>
                    <a:lnTo>
                      <a:pt x="5082" y="619"/>
                    </a:lnTo>
                    <a:lnTo>
                      <a:pt x="5310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747;p70">
                <a:extLst>
                  <a:ext uri="{FF2B5EF4-FFF2-40B4-BE49-F238E27FC236}">
                    <a16:creationId xmlns:a16="http://schemas.microsoft.com/office/drawing/2014/main" id="{496A5C4A-14DA-D194-DB43-8208A3025711}"/>
                  </a:ext>
                </a:extLst>
              </p:cNvPr>
              <p:cNvSpPr/>
              <p:nvPr/>
            </p:nvSpPr>
            <p:spPr>
              <a:xfrm>
                <a:off x="7338934" y="2297698"/>
                <a:ext cx="27282" cy="14987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913" extrusionOk="0">
                    <a:moveTo>
                      <a:pt x="229" y="0"/>
                    </a:moveTo>
                    <a:lnTo>
                      <a:pt x="131" y="33"/>
                    </a:lnTo>
                    <a:lnTo>
                      <a:pt x="66" y="65"/>
                    </a:lnTo>
                    <a:lnTo>
                      <a:pt x="1" y="130"/>
                    </a:lnTo>
                    <a:lnTo>
                      <a:pt x="1" y="228"/>
                    </a:lnTo>
                    <a:lnTo>
                      <a:pt x="1" y="293"/>
                    </a:lnTo>
                    <a:lnTo>
                      <a:pt x="66" y="391"/>
                    </a:lnTo>
                    <a:lnTo>
                      <a:pt x="326" y="619"/>
                    </a:lnTo>
                    <a:lnTo>
                      <a:pt x="587" y="749"/>
                    </a:lnTo>
                    <a:lnTo>
                      <a:pt x="848" y="847"/>
                    </a:lnTo>
                    <a:lnTo>
                      <a:pt x="1108" y="880"/>
                    </a:lnTo>
                    <a:lnTo>
                      <a:pt x="1336" y="912"/>
                    </a:lnTo>
                    <a:lnTo>
                      <a:pt x="1532" y="912"/>
                    </a:lnTo>
                    <a:lnTo>
                      <a:pt x="1564" y="749"/>
                    </a:lnTo>
                    <a:lnTo>
                      <a:pt x="1629" y="456"/>
                    </a:lnTo>
                    <a:lnTo>
                      <a:pt x="1662" y="424"/>
                    </a:lnTo>
                    <a:lnTo>
                      <a:pt x="1401" y="456"/>
                    </a:lnTo>
                    <a:lnTo>
                      <a:pt x="1206" y="456"/>
                    </a:lnTo>
                    <a:lnTo>
                      <a:pt x="1010" y="424"/>
                    </a:lnTo>
                    <a:lnTo>
                      <a:pt x="848" y="358"/>
                    </a:lnTo>
                    <a:lnTo>
                      <a:pt x="685" y="293"/>
                    </a:lnTo>
                    <a:lnTo>
                      <a:pt x="522" y="196"/>
                    </a:lnTo>
                    <a:lnTo>
                      <a:pt x="392" y="65"/>
                    </a:lnTo>
                    <a:lnTo>
                      <a:pt x="294" y="33"/>
                    </a:lnTo>
                    <a:lnTo>
                      <a:pt x="229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748;p70">
                <a:extLst>
                  <a:ext uri="{FF2B5EF4-FFF2-40B4-BE49-F238E27FC236}">
                    <a16:creationId xmlns:a16="http://schemas.microsoft.com/office/drawing/2014/main" id="{AD1775B0-C405-9E2E-F8D8-E8014522A037}"/>
                  </a:ext>
                </a:extLst>
              </p:cNvPr>
              <p:cNvSpPr/>
              <p:nvPr/>
            </p:nvSpPr>
            <p:spPr>
              <a:xfrm>
                <a:off x="7194044" y="2315869"/>
                <a:ext cx="56681" cy="41185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2509" extrusionOk="0">
                    <a:moveTo>
                      <a:pt x="3453" y="1"/>
                    </a:moveTo>
                    <a:lnTo>
                      <a:pt x="0" y="1336"/>
                    </a:lnTo>
                    <a:lnTo>
                      <a:pt x="98" y="1564"/>
                    </a:lnTo>
                    <a:lnTo>
                      <a:pt x="261" y="1792"/>
                    </a:lnTo>
                    <a:lnTo>
                      <a:pt x="456" y="2053"/>
                    </a:lnTo>
                    <a:lnTo>
                      <a:pt x="586" y="2183"/>
                    </a:lnTo>
                    <a:lnTo>
                      <a:pt x="749" y="2281"/>
                    </a:lnTo>
                    <a:lnTo>
                      <a:pt x="912" y="2379"/>
                    </a:lnTo>
                    <a:lnTo>
                      <a:pt x="1108" y="2444"/>
                    </a:lnTo>
                    <a:lnTo>
                      <a:pt x="1336" y="2509"/>
                    </a:lnTo>
                    <a:lnTo>
                      <a:pt x="1857" y="2509"/>
                    </a:lnTo>
                    <a:lnTo>
                      <a:pt x="2150" y="2444"/>
                    </a:lnTo>
                    <a:lnTo>
                      <a:pt x="2411" y="2346"/>
                    </a:lnTo>
                    <a:lnTo>
                      <a:pt x="2671" y="2216"/>
                    </a:lnTo>
                    <a:lnTo>
                      <a:pt x="2867" y="2053"/>
                    </a:lnTo>
                    <a:lnTo>
                      <a:pt x="3029" y="1857"/>
                    </a:lnTo>
                    <a:lnTo>
                      <a:pt x="3160" y="1662"/>
                    </a:lnTo>
                    <a:lnTo>
                      <a:pt x="3257" y="1466"/>
                    </a:lnTo>
                    <a:lnTo>
                      <a:pt x="3355" y="1271"/>
                    </a:lnTo>
                    <a:lnTo>
                      <a:pt x="3388" y="1043"/>
                    </a:lnTo>
                    <a:lnTo>
                      <a:pt x="3453" y="652"/>
                    </a:lnTo>
                    <a:lnTo>
                      <a:pt x="3453" y="326"/>
                    </a:lnTo>
                    <a:lnTo>
                      <a:pt x="345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749;p70">
                <a:extLst>
                  <a:ext uri="{FF2B5EF4-FFF2-40B4-BE49-F238E27FC236}">
                    <a16:creationId xmlns:a16="http://schemas.microsoft.com/office/drawing/2014/main" id="{B8D107DF-BFFF-CE23-698E-3F8D9E873134}"/>
                  </a:ext>
                </a:extLst>
              </p:cNvPr>
              <p:cNvSpPr/>
              <p:nvPr/>
            </p:nvSpPr>
            <p:spPr>
              <a:xfrm>
                <a:off x="7227184" y="2356510"/>
                <a:ext cx="17121" cy="11770"/>
              </a:xfrm>
              <a:custGeom>
                <a:avLst/>
                <a:gdLst/>
                <a:ahLst/>
                <a:cxnLst/>
                <a:rect l="l" t="t" r="r" b="b"/>
                <a:pathLst>
                  <a:path w="1043" h="717" extrusionOk="0">
                    <a:moveTo>
                      <a:pt x="848" y="0"/>
                    </a:moveTo>
                    <a:lnTo>
                      <a:pt x="815" y="33"/>
                    </a:lnTo>
                    <a:lnTo>
                      <a:pt x="782" y="98"/>
                    </a:lnTo>
                    <a:lnTo>
                      <a:pt x="717" y="163"/>
                    </a:lnTo>
                    <a:lnTo>
                      <a:pt x="620" y="261"/>
                    </a:lnTo>
                    <a:lnTo>
                      <a:pt x="554" y="326"/>
                    </a:lnTo>
                    <a:lnTo>
                      <a:pt x="424" y="359"/>
                    </a:lnTo>
                    <a:lnTo>
                      <a:pt x="326" y="391"/>
                    </a:lnTo>
                    <a:lnTo>
                      <a:pt x="164" y="391"/>
                    </a:lnTo>
                    <a:lnTo>
                      <a:pt x="98" y="424"/>
                    </a:lnTo>
                    <a:lnTo>
                      <a:pt x="66" y="456"/>
                    </a:lnTo>
                    <a:lnTo>
                      <a:pt x="1" y="489"/>
                    </a:lnTo>
                    <a:lnTo>
                      <a:pt x="1" y="554"/>
                    </a:lnTo>
                    <a:lnTo>
                      <a:pt x="1" y="619"/>
                    </a:lnTo>
                    <a:lnTo>
                      <a:pt x="33" y="652"/>
                    </a:lnTo>
                    <a:lnTo>
                      <a:pt x="66" y="684"/>
                    </a:lnTo>
                    <a:lnTo>
                      <a:pt x="131" y="717"/>
                    </a:lnTo>
                    <a:lnTo>
                      <a:pt x="392" y="684"/>
                    </a:lnTo>
                    <a:lnTo>
                      <a:pt x="620" y="619"/>
                    </a:lnTo>
                    <a:lnTo>
                      <a:pt x="815" y="521"/>
                    </a:lnTo>
                    <a:lnTo>
                      <a:pt x="945" y="391"/>
                    </a:lnTo>
                    <a:lnTo>
                      <a:pt x="1043" y="228"/>
                    </a:lnTo>
                    <a:lnTo>
                      <a:pt x="1043" y="163"/>
                    </a:lnTo>
                    <a:lnTo>
                      <a:pt x="1043" y="98"/>
                    </a:lnTo>
                    <a:lnTo>
                      <a:pt x="1010" y="65"/>
                    </a:lnTo>
                    <a:lnTo>
                      <a:pt x="978" y="33"/>
                    </a:lnTo>
                    <a:lnTo>
                      <a:pt x="913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750;p70">
                <a:extLst>
                  <a:ext uri="{FF2B5EF4-FFF2-40B4-BE49-F238E27FC236}">
                    <a16:creationId xmlns:a16="http://schemas.microsoft.com/office/drawing/2014/main" id="{552EA55E-E1F5-D051-A0E7-63B0D85CECA1}"/>
                  </a:ext>
                </a:extLst>
              </p:cNvPr>
              <p:cNvSpPr/>
              <p:nvPr/>
            </p:nvSpPr>
            <p:spPr>
              <a:xfrm>
                <a:off x="7364606" y="2224441"/>
                <a:ext cx="36376" cy="54547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3323" extrusionOk="0">
                    <a:moveTo>
                      <a:pt x="1955" y="0"/>
                    </a:moveTo>
                    <a:lnTo>
                      <a:pt x="1890" y="33"/>
                    </a:lnTo>
                    <a:lnTo>
                      <a:pt x="1564" y="261"/>
                    </a:lnTo>
                    <a:lnTo>
                      <a:pt x="1238" y="522"/>
                    </a:lnTo>
                    <a:lnTo>
                      <a:pt x="912" y="880"/>
                    </a:lnTo>
                    <a:lnTo>
                      <a:pt x="554" y="1336"/>
                    </a:lnTo>
                    <a:lnTo>
                      <a:pt x="424" y="1564"/>
                    </a:lnTo>
                    <a:lnTo>
                      <a:pt x="261" y="1857"/>
                    </a:lnTo>
                    <a:lnTo>
                      <a:pt x="163" y="2118"/>
                    </a:lnTo>
                    <a:lnTo>
                      <a:pt x="65" y="2444"/>
                    </a:lnTo>
                    <a:lnTo>
                      <a:pt x="33" y="2769"/>
                    </a:lnTo>
                    <a:lnTo>
                      <a:pt x="0" y="3095"/>
                    </a:lnTo>
                    <a:lnTo>
                      <a:pt x="33" y="3193"/>
                    </a:lnTo>
                    <a:lnTo>
                      <a:pt x="98" y="3258"/>
                    </a:lnTo>
                    <a:lnTo>
                      <a:pt x="163" y="3290"/>
                    </a:lnTo>
                    <a:lnTo>
                      <a:pt x="261" y="3323"/>
                    </a:lnTo>
                    <a:lnTo>
                      <a:pt x="326" y="3290"/>
                    </a:lnTo>
                    <a:lnTo>
                      <a:pt x="391" y="3258"/>
                    </a:lnTo>
                    <a:lnTo>
                      <a:pt x="424" y="3225"/>
                    </a:lnTo>
                    <a:lnTo>
                      <a:pt x="456" y="3160"/>
                    </a:lnTo>
                    <a:lnTo>
                      <a:pt x="456" y="3095"/>
                    </a:lnTo>
                    <a:lnTo>
                      <a:pt x="489" y="2802"/>
                    </a:lnTo>
                    <a:lnTo>
                      <a:pt x="521" y="2509"/>
                    </a:lnTo>
                    <a:lnTo>
                      <a:pt x="587" y="2248"/>
                    </a:lnTo>
                    <a:lnTo>
                      <a:pt x="717" y="1987"/>
                    </a:lnTo>
                    <a:lnTo>
                      <a:pt x="815" y="1759"/>
                    </a:lnTo>
                    <a:lnTo>
                      <a:pt x="977" y="1531"/>
                    </a:lnTo>
                    <a:lnTo>
                      <a:pt x="1271" y="1173"/>
                    </a:lnTo>
                    <a:lnTo>
                      <a:pt x="1564" y="847"/>
                    </a:lnTo>
                    <a:lnTo>
                      <a:pt x="1857" y="619"/>
                    </a:lnTo>
                    <a:lnTo>
                      <a:pt x="2118" y="424"/>
                    </a:lnTo>
                    <a:lnTo>
                      <a:pt x="2183" y="359"/>
                    </a:lnTo>
                    <a:lnTo>
                      <a:pt x="2215" y="261"/>
                    </a:lnTo>
                    <a:lnTo>
                      <a:pt x="2215" y="196"/>
                    </a:lnTo>
                    <a:lnTo>
                      <a:pt x="2183" y="98"/>
                    </a:lnTo>
                    <a:lnTo>
                      <a:pt x="2118" y="33"/>
                    </a:lnTo>
                    <a:lnTo>
                      <a:pt x="2052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751;p70">
                <a:extLst>
                  <a:ext uri="{FF2B5EF4-FFF2-40B4-BE49-F238E27FC236}">
                    <a16:creationId xmlns:a16="http://schemas.microsoft.com/office/drawing/2014/main" id="{CBC6BE53-13C9-02CA-7129-2C4F9C1DEFCA}"/>
                  </a:ext>
                </a:extLst>
              </p:cNvPr>
              <p:cNvSpPr/>
              <p:nvPr/>
            </p:nvSpPr>
            <p:spPr>
              <a:xfrm>
                <a:off x="7372616" y="2244762"/>
                <a:ext cx="27823" cy="13378"/>
              </a:xfrm>
              <a:custGeom>
                <a:avLst/>
                <a:gdLst/>
                <a:ahLst/>
                <a:cxnLst/>
                <a:rect l="l" t="t" r="r" b="b"/>
                <a:pathLst>
                  <a:path w="1695" h="815" extrusionOk="0">
                    <a:moveTo>
                      <a:pt x="489" y="0"/>
                    </a:moveTo>
                    <a:lnTo>
                      <a:pt x="164" y="65"/>
                    </a:lnTo>
                    <a:lnTo>
                      <a:pt x="99" y="98"/>
                    </a:lnTo>
                    <a:lnTo>
                      <a:pt x="33" y="163"/>
                    </a:lnTo>
                    <a:lnTo>
                      <a:pt x="1" y="261"/>
                    </a:lnTo>
                    <a:lnTo>
                      <a:pt x="1" y="326"/>
                    </a:lnTo>
                    <a:lnTo>
                      <a:pt x="33" y="424"/>
                    </a:lnTo>
                    <a:lnTo>
                      <a:pt x="99" y="489"/>
                    </a:lnTo>
                    <a:lnTo>
                      <a:pt x="294" y="489"/>
                    </a:lnTo>
                    <a:lnTo>
                      <a:pt x="489" y="456"/>
                    </a:lnTo>
                    <a:lnTo>
                      <a:pt x="717" y="456"/>
                    </a:lnTo>
                    <a:lnTo>
                      <a:pt x="880" y="489"/>
                    </a:lnTo>
                    <a:lnTo>
                      <a:pt x="1043" y="554"/>
                    </a:lnTo>
                    <a:lnTo>
                      <a:pt x="1239" y="684"/>
                    </a:lnTo>
                    <a:lnTo>
                      <a:pt x="1304" y="749"/>
                    </a:lnTo>
                    <a:lnTo>
                      <a:pt x="1369" y="782"/>
                    </a:lnTo>
                    <a:lnTo>
                      <a:pt x="1434" y="815"/>
                    </a:lnTo>
                    <a:lnTo>
                      <a:pt x="1564" y="782"/>
                    </a:lnTo>
                    <a:lnTo>
                      <a:pt x="1630" y="749"/>
                    </a:lnTo>
                    <a:lnTo>
                      <a:pt x="1695" y="684"/>
                    </a:lnTo>
                    <a:lnTo>
                      <a:pt x="1695" y="587"/>
                    </a:lnTo>
                    <a:lnTo>
                      <a:pt x="1695" y="489"/>
                    </a:lnTo>
                    <a:lnTo>
                      <a:pt x="1630" y="424"/>
                    </a:lnTo>
                    <a:lnTo>
                      <a:pt x="1532" y="326"/>
                    </a:lnTo>
                    <a:lnTo>
                      <a:pt x="1402" y="228"/>
                    </a:lnTo>
                    <a:lnTo>
                      <a:pt x="1239" y="131"/>
                    </a:lnTo>
                    <a:lnTo>
                      <a:pt x="1011" y="65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752;p70">
                <a:extLst>
                  <a:ext uri="{FF2B5EF4-FFF2-40B4-BE49-F238E27FC236}">
                    <a16:creationId xmlns:a16="http://schemas.microsoft.com/office/drawing/2014/main" id="{15BE0D04-F6AB-A244-F138-A99AFAB5ACFC}"/>
                  </a:ext>
                </a:extLst>
              </p:cNvPr>
              <p:cNvSpPr/>
              <p:nvPr/>
            </p:nvSpPr>
            <p:spPr>
              <a:xfrm>
                <a:off x="7177990" y="2232993"/>
                <a:ext cx="37984" cy="79695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4855" extrusionOk="0">
                    <a:moveTo>
                      <a:pt x="1923" y="1"/>
                    </a:moveTo>
                    <a:lnTo>
                      <a:pt x="1825" y="33"/>
                    </a:lnTo>
                    <a:lnTo>
                      <a:pt x="1760" y="66"/>
                    </a:lnTo>
                    <a:lnTo>
                      <a:pt x="1695" y="131"/>
                    </a:lnTo>
                    <a:lnTo>
                      <a:pt x="1662" y="196"/>
                    </a:lnTo>
                    <a:lnTo>
                      <a:pt x="1336" y="2965"/>
                    </a:lnTo>
                    <a:lnTo>
                      <a:pt x="99" y="3779"/>
                    </a:lnTo>
                    <a:lnTo>
                      <a:pt x="33" y="3877"/>
                    </a:lnTo>
                    <a:lnTo>
                      <a:pt x="1" y="3975"/>
                    </a:lnTo>
                    <a:lnTo>
                      <a:pt x="66" y="4105"/>
                    </a:lnTo>
                    <a:lnTo>
                      <a:pt x="164" y="4170"/>
                    </a:lnTo>
                    <a:lnTo>
                      <a:pt x="1988" y="4822"/>
                    </a:lnTo>
                    <a:lnTo>
                      <a:pt x="2086" y="4854"/>
                    </a:lnTo>
                    <a:lnTo>
                      <a:pt x="2183" y="4822"/>
                    </a:lnTo>
                    <a:lnTo>
                      <a:pt x="2248" y="4756"/>
                    </a:lnTo>
                    <a:lnTo>
                      <a:pt x="2281" y="4691"/>
                    </a:lnTo>
                    <a:lnTo>
                      <a:pt x="2314" y="4626"/>
                    </a:lnTo>
                    <a:lnTo>
                      <a:pt x="2281" y="4528"/>
                    </a:lnTo>
                    <a:lnTo>
                      <a:pt x="2216" y="4463"/>
                    </a:lnTo>
                    <a:lnTo>
                      <a:pt x="2151" y="4398"/>
                    </a:lnTo>
                    <a:lnTo>
                      <a:pt x="750" y="3910"/>
                    </a:lnTo>
                    <a:lnTo>
                      <a:pt x="1662" y="3258"/>
                    </a:lnTo>
                    <a:lnTo>
                      <a:pt x="1727" y="3193"/>
                    </a:lnTo>
                    <a:lnTo>
                      <a:pt x="1760" y="3128"/>
                    </a:lnTo>
                    <a:lnTo>
                      <a:pt x="2118" y="261"/>
                    </a:lnTo>
                    <a:lnTo>
                      <a:pt x="2118" y="163"/>
                    </a:lnTo>
                    <a:lnTo>
                      <a:pt x="2086" y="98"/>
                    </a:lnTo>
                    <a:lnTo>
                      <a:pt x="2020" y="33"/>
                    </a:lnTo>
                    <a:lnTo>
                      <a:pt x="1923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753;p70">
                <a:extLst>
                  <a:ext uri="{FF2B5EF4-FFF2-40B4-BE49-F238E27FC236}">
                    <a16:creationId xmlns:a16="http://schemas.microsoft.com/office/drawing/2014/main" id="{357F90D5-2D0C-BF5B-2A56-6EDD40816341}"/>
                  </a:ext>
                </a:extLst>
              </p:cNvPr>
              <p:cNvSpPr/>
              <p:nvPr/>
            </p:nvSpPr>
            <p:spPr>
              <a:xfrm>
                <a:off x="7192960" y="2244762"/>
                <a:ext cx="23556" cy="12311"/>
              </a:xfrm>
              <a:custGeom>
                <a:avLst/>
                <a:gdLst/>
                <a:ahLst/>
                <a:cxnLst/>
                <a:rect l="l" t="t" r="r" b="b"/>
                <a:pathLst>
                  <a:path w="1435" h="750" extrusionOk="0">
                    <a:moveTo>
                      <a:pt x="750" y="0"/>
                    </a:moveTo>
                    <a:lnTo>
                      <a:pt x="555" y="33"/>
                    </a:lnTo>
                    <a:lnTo>
                      <a:pt x="392" y="98"/>
                    </a:lnTo>
                    <a:lnTo>
                      <a:pt x="196" y="228"/>
                    </a:lnTo>
                    <a:lnTo>
                      <a:pt x="33" y="424"/>
                    </a:lnTo>
                    <a:lnTo>
                      <a:pt x="1" y="521"/>
                    </a:lnTo>
                    <a:lnTo>
                      <a:pt x="1" y="587"/>
                    </a:lnTo>
                    <a:lnTo>
                      <a:pt x="33" y="652"/>
                    </a:lnTo>
                    <a:lnTo>
                      <a:pt x="99" y="717"/>
                    </a:lnTo>
                    <a:lnTo>
                      <a:pt x="164" y="749"/>
                    </a:lnTo>
                    <a:lnTo>
                      <a:pt x="261" y="749"/>
                    </a:lnTo>
                    <a:lnTo>
                      <a:pt x="327" y="717"/>
                    </a:lnTo>
                    <a:lnTo>
                      <a:pt x="392" y="652"/>
                    </a:lnTo>
                    <a:lnTo>
                      <a:pt x="489" y="554"/>
                    </a:lnTo>
                    <a:lnTo>
                      <a:pt x="587" y="456"/>
                    </a:lnTo>
                    <a:lnTo>
                      <a:pt x="718" y="424"/>
                    </a:lnTo>
                    <a:lnTo>
                      <a:pt x="815" y="424"/>
                    </a:lnTo>
                    <a:lnTo>
                      <a:pt x="1011" y="456"/>
                    </a:lnTo>
                    <a:lnTo>
                      <a:pt x="1108" y="521"/>
                    </a:lnTo>
                    <a:lnTo>
                      <a:pt x="1206" y="554"/>
                    </a:lnTo>
                    <a:lnTo>
                      <a:pt x="1304" y="521"/>
                    </a:lnTo>
                    <a:lnTo>
                      <a:pt x="1402" y="456"/>
                    </a:lnTo>
                    <a:lnTo>
                      <a:pt x="1434" y="391"/>
                    </a:lnTo>
                    <a:lnTo>
                      <a:pt x="1434" y="293"/>
                    </a:lnTo>
                    <a:lnTo>
                      <a:pt x="1402" y="228"/>
                    </a:lnTo>
                    <a:lnTo>
                      <a:pt x="1336" y="163"/>
                    </a:lnTo>
                    <a:lnTo>
                      <a:pt x="1239" y="98"/>
                    </a:lnTo>
                    <a:lnTo>
                      <a:pt x="1076" y="65"/>
                    </a:lnTo>
                    <a:lnTo>
                      <a:pt x="913" y="33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754;p70">
                <a:extLst>
                  <a:ext uri="{FF2B5EF4-FFF2-40B4-BE49-F238E27FC236}">
                    <a16:creationId xmlns:a16="http://schemas.microsoft.com/office/drawing/2014/main" id="{0B60FFFC-4677-7FCE-C6E2-8881556FF01B}"/>
                  </a:ext>
                </a:extLst>
              </p:cNvPr>
              <p:cNvSpPr/>
              <p:nvPr/>
            </p:nvSpPr>
            <p:spPr>
              <a:xfrm>
                <a:off x="7218091" y="2189691"/>
                <a:ext cx="59915" cy="31024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1890" extrusionOk="0">
                    <a:moveTo>
                      <a:pt x="1890" y="0"/>
                    </a:moveTo>
                    <a:lnTo>
                      <a:pt x="1630" y="33"/>
                    </a:lnTo>
                    <a:lnTo>
                      <a:pt x="1402" y="98"/>
                    </a:lnTo>
                    <a:lnTo>
                      <a:pt x="1141" y="163"/>
                    </a:lnTo>
                    <a:lnTo>
                      <a:pt x="880" y="293"/>
                    </a:lnTo>
                    <a:lnTo>
                      <a:pt x="620" y="456"/>
                    </a:lnTo>
                    <a:lnTo>
                      <a:pt x="392" y="652"/>
                    </a:lnTo>
                    <a:lnTo>
                      <a:pt x="164" y="880"/>
                    </a:lnTo>
                    <a:lnTo>
                      <a:pt x="99" y="977"/>
                    </a:lnTo>
                    <a:lnTo>
                      <a:pt x="33" y="1075"/>
                    </a:lnTo>
                    <a:lnTo>
                      <a:pt x="33" y="1205"/>
                    </a:lnTo>
                    <a:lnTo>
                      <a:pt x="1" y="1336"/>
                    </a:lnTo>
                    <a:lnTo>
                      <a:pt x="33" y="1433"/>
                    </a:lnTo>
                    <a:lnTo>
                      <a:pt x="66" y="1564"/>
                    </a:lnTo>
                    <a:lnTo>
                      <a:pt x="131" y="1661"/>
                    </a:lnTo>
                    <a:lnTo>
                      <a:pt x="229" y="1759"/>
                    </a:lnTo>
                    <a:lnTo>
                      <a:pt x="327" y="1824"/>
                    </a:lnTo>
                    <a:lnTo>
                      <a:pt x="457" y="1857"/>
                    </a:lnTo>
                    <a:lnTo>
                      <a:pt x="555" y="1889"/>
                    </a:lnTo>
                    <a:lnTo>
                      <a:pt x="783" y="1889"/>
                    </a:lnTo>
                    <a:lnTo>
                      <a:pt x="913" y="1824"/>
                    </a:lnTo>
                    <a:lnTo>
                      <a:pt x="1011" y="1759"/>
                    </a:lnTo>
                    <a:lnTo>
                      <a:pt x="1108" y="1694"/>
                    </a:lnTo>
                    <a:lnTo>
                      <a:pt x="1239" y="1564"/>
                    </a:lnTo>
                    <a:lnTo>
                      <a:pt x="1369" y="1466"/>
                    </a:lnTo>
                    <a:lnTo>
                      <a:pt x="1499" y="1368"/>
                    </a:lnTo>
                    <a:lnTo>
                      <a:pt x="1630" y="1303"/>
                    </a:lnTo>
                    <a:lnTo>
                      <a:pt x="1923" y="1238"/>
                    </a:lnTo>
                    <a:lnTo>
                      <a:pt x="2444" y="1238"/>
                    </a:lnTo>
                    <a:lnTo>
                      <a:pt x="2639" y="1271"/>
                    </a:lnTo>
                    <a:lnTo>
                      <a:pt x="2802" y="1336"/>
                    </a:lnTo>
                    <a:lnTo>
                      <a:pt x="2965" y="1368"/>
                    </a:lnTo>
                    <a:lnTo>
                      <a:pt x="3161" y="1336"/>
                    </a:lnTo>
                    <a:lnTo>
                      <a:pt x="3291" y="1303"/>
                    </a:lnTo>
                    <a:lnTo>
                      <a:pt x="3454" y="1205"/>
                    </a:lnTo>
                    <a:lnTo>
                      <a:pt x="3551" y="1108"/>
                    </a:lnTo>
                    <a:lnTo>
                      <a:pt x="3617" y="945"/>
                    </a:lnTo>
                    <a:lnTo>
                      <a:pt x="3649" y="847"/>
                    </a:lnTo>
                    <a:lnTo>
                      <a:pt x="3649" y="717"/>
                    </a:lnTo>
                    <a:lnTo>
                      <a:pt x="3617" y="586"/>
                    </a:lnTo>
                    <a:lnTo>
                      <a:pt x="3584" y="489"/>
                    </a:lnTo>
                    <a:lnTo>
                      <a:pt x="3519" y="391"/>
                    </a:lnTo>
                    <a:lnTo>
                      <a:pt x="3454" y="293"/>
                    </a:lnTo>
                    <a:lnTo>
                      <a:pt x="3356" y="228"/>
                    </a:lnTo>
                    <a:lnTo>
                      <a:pt x="3226" y="163"/>
                    </a:lnTo>
                    <a:lnTo>
                      <a:pt x="2900" y="65"/>
                    </a:lnTo>
                    <a:lnTo>
                      <a:pt x="25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755;p70">
                <a:extLst>
                  <a:ext uri="{FF2B5EF4-FFF2-40B4-BE49-F238E27FC236}">
                    <a16:creationId xmlns:a16="http://schemas.microsoft.com/office/drawing/2014/main" id="{8C88AD2E-6D07-CAEB-33D1-FB62B5C2A6FC}"/>
                  </a:ext>
                </a:extLst>
              </p:cNvPr>
              <p:cNvSpPr/>
              <p:nvPr/>
            </p:nvSpPr>
            <p:spPr>
              <a:xfrm>
                <a:off x="7142699" y="2200919"/>
                <a:ext cx="52430" cy="32091"/>
              </a:xfrm>
              <a:custGeom>
                <a:avLst/>
                <a:gdLst/>
                <a:ahLst/>
                <a:cxnLst/>
                <a:rect l="l" t="t" r="r" b="b"/>
                <a:pathLst>
                  <a:path w="3194" h="1955" extrusionOk="0">
                    <a:moveTo>
                      <a:pt x="2053" y="0"/>
                    </a:moveTo>
                    <a:lnTo>
                      <a:pt x="1695" y="33"/>
                    </a:lnTo>
                    <a:lnTo>
                      <a:pt x="1336" y="130"/>
                    </a:lnTo>
                    <a:lnTo>
                      <a:pt x="978" y="261"/>
                    </a:lnTo>
                    <a:lnTo>
                      <a:pt x="620" y="456"/>
                    </a:lnTo>
                    <a:lnTo>
                      <a:pt x="457" y="554"/>
                    </a:lnTo>
                    <a:lnTo>
                      <a:pt x="327" y="717"/>
                    </a:lnTo>
                    <a:lnTo>
                      <a:pt x="196" y="847"/>
                    </a:lnTo>
                    <a:lnTo>
                      <a:pt x="66" y="1043"/>
                    </a:lnTo>
                    <a:lnTo>
                      <a:pt x="33" y="1140"/>
                    </a:lnTo>
                    <a:lnTo>
                      <a:pt x="1" y="1271"/>
                    </a:lnTo>
                    <a:lnTo>
                      <a:pt x="1" y="1401"/>
                    </a:lnTo>
                    <a:lnTo>
                      <a:pt x="1" y="1499"/>
                    </a:lnTo>
                    <a:lnTo>
                      <a:pt x="66" y="1629"/>
                    </a:lnTo>
                    <a:lnTo>
                      <a:pt x="131" y="1727"/>
                    </a:lnTo>
                    <a:lnTo>
                      <a:pt x="196" y="1824"/>
                    </a:lnTo>
                    <a:lnTo>
                      <a:pt x="294" y="1889"/>
                    </a:lnTo>
                    <a:lnTo>
                      <a:pt x="522" y="1955"/>
                    </a:lnTo>
                    <a:lnTo>
                      <a:pt x="718" y="1955"/>
                    </a:lnTo>
                    <a:lnTo>
                      <a:pt x="848" y="1922"/>
                    </a:lnTo>
                    <a:lnTo>
                      <a:pt x="978" y="1857"/>
                    </a:lnTo>
                    <a:lnTo>
                      <a:pt x="1076" y="1759"/>
                    </a:lnTo>
                    <a:lnTo>
                      <a:pt x="1141" y="1661"/>
                    </a:lnTo>
                    <a:lnTo>
                      <a:pt x="1271" y="1499"/>
                    </a:lnTo>
                    <a:lnTo>
                      <a:pt x="1434" y="1401"/>
                    </a:lnTo>
                    <a:lnTo>
                      <a:pt x="1630" y="1303"/>
                    </a:lnTo>
                    <a:lnTo>
                      <a:pt x="1825" y="1271"/>
                    </a:lnTo>
                    <a:lnTo>
                      <a:pt x="2216" y="1238"/>
                    </a:lnTo>
                    <a:lnTo>
                      <a:pt x="2737" y="1238"/>
                    </a:lnTo>
                    <a:lnTo>
                      <a:pt x="2867" y="1205"/>
                    </a:lnTo>
                    <a:lnTo>
                      <a:pt x="2965" y="1140"/>
                    </a:lnTo>
                    <a:lnTo>
                      <a:pt x="3030" y="1043"/>
                    </a:lnTo>
                    <a:lnTo>
                      <a:pt x="3128" y="945"/>
                    </a:lnTo>
                    <a:lnTo>
                      <a:pt x="3161" y="847"/>
                    </a:lnTo>
                    <a:lnTo>
                      <a:pt x="3193" y="717"/>
                    </a:lnTo>
                    <a:lnTo>
                      <a:pt x="3193" y="587"/>
                    </a:lnTo>
                    <a:lnTo>
                      <a:pt x="3193" y="489"/>
                    </a:lnTo>
                    <a:lnTo>
                      <a:pt x="3128" y="358"/>
                    </a:lnTo>
                    <a:lnTo>
                      <a:pt x="3063" y="261"/>
                    </a:lnTo>
                    <a:lnTo>
                      <a:pt x="2998" y="163"/>
                    </a:lnTo>
                    <a:lnTo>
                      <a:pt x="2900" y="98"/>
                    </a:lnTo>
                    <a:lnTo>
                      <a:pt x="2770" y="65"/>
                    </a:lnTo>
                    <a:lnTo>
                      <a:pt x="2672" y="33"/>
                    </a:lnTo>
                    <a:lnTo>
                      <a:pt x="23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756;p70">
                <a:extLst>
                  <a:ext uri="{FF2B5EF4-FFF2-40B4-BE49-F238E27FC236}">
                    <a16:creationId xmlns:a16="http://schemas.microsoft.com/office/drawing/2014/main" id="{9B959322-7914-AABB-F255-E9CAB90140F3}"/>
                  </a:ext>
                </a:extLst>
              </p:cNvPr>
              <p:cNvSpPr/>
              <p:nvPr/>
            </p:nvSpPr>
            <p:spPr>
              <a:xfrm>
                <a:off x="7173181" y="3279374"/>
                <a:ext cx="591941" cy="137968"/>
              </a:xfrm>
              <a:custGeom>
                <a:avLst/>
                <a:gdLst/>
                <a:ahLst/>
                <a:cxnLst/>
                <a:rect l="l" t="t" r="r" b="b"/>
                <a:pathLst>
                  <a:path w="36061" h="8405" extrusionOk="0">
                    <a:moveTo>
                      <a:pt x="35930" y="0"/>
                    </a:moveTo>
                    <a:lnTo>
                      <a:pt x="35376" y="196"/>
                    </a:lnTo>
                    <a:lnTo>
                      <a:pt x="33845" y="684"/>
                    </a:lnTo>
                    <a:lnTo>
                      <a:pt x="32705" y="1010"/>
                    </a:lnTo>
                    <a:lnTo>
                      <a:pt x="31402" y="1369"/>
                    </a:lnTo>
                    <a:lnTo>
                      <a:pt x="29871" y="1792"/>
                    </a:lnTo>
                    <a:lnTo>
                      <a:pt x="28210" y="2183"/>
                    </a:lnTo>
                    <a:lnTo>
                      <a:pt x="26353" y="2574"/>
                    </a:lnTo>
                    <a:lnTo>
                      <a:pt x="24366" y="2965"/>
                    </a:lnTo>
                    <a:lnTo>
                      <a:pt x="22249" y="3323"/>
                    </a:lnTo>
                    <a:lnTo>
                      <a:pt x="20034" y="3616"/>
                    </a:lnTo>
                    <a:lnTo>
                      <a:pt x="17721" y="3877"/>
                    </a:lnTo>
                    <a:lnTo>
                      <a:pt x="16516" y="3974"/>
                    </a:lnTo>
                    <a:lnTo>
                      <a:pt x="15311" y="4072"/>
                    </a:lnTo>
                    <a:lnTo>
                      <a:pt x="14105" y="4137"/>
                    </a:lnTo>
                    <a:lnTo>
                      <a:pt x="12867" y="4170"/>
                    </a:lnTo>
                    <a:lnTo>
                      <a:pt x="10359" y="4170"/>
                    </a:lnTo>
                    <a:lnTo>
                      <a:pt x="9382" y="4137"/>
                    </a:lnTo>
                    <a:lnTo>
                      <a:pt x="8503" y="4040"/>
                    </a:lnTo>
                    <a:lnTo>
                      <a:pt x="7688" y="3942"/>
                    </a:lnTo>
                    <a:lnTo>
                      <a:pt x="6939" y="3812"/>
                    </a:lnTo>
                    <a:lnTo>
                      <a:pt x="6287" y="3649"/>
                    </a:lnTo>
                    <a:lnTo>
                      <a:pt x="5701" y="3486"/>
                    </a:lnTo>
                    <a:lnTo>
                      <a:pt x="5180" y="3323"/>
                    </a:lnTo>
                    <a:lnTo>
                      <a:pt x="4724" y="3128"/>
                    </a:lnTo>
                    <a:lnTo>
                      <a:pt x="4333" y="2932"/>
                    </a:lnTo>
                    <a:lnTo>
                      <a:pt x="4007" y="2769"/>
                    </a:lnTo>
                    <a:lnTo>
                      <a:pt x="3519" y="2476"/>
                    </a:lnTo>
                    <a:lnTo>
                      <a:pt x="3225" y="2248"/>
                    </a:lnTo>
                    <a:lnTo>
                      <a:pt x="3160" y="2150"/>
                    </a:lnTo>
                    <a:lnTo>
                      <a:pt x="3095" y="2411"/>
                    </a:lnTo>
                    <a:lnTo>
                      <a:pt x="2997" y="2639"/>
                    </a:lnTo>
                    <a:lnTo>
                      <a:pt x="2900" y="2834"/>
                    </a:lnTo>
                    <a:lnTo>
                      <a:pt x="2769" y="3062"/>
                    </a:lnTo>
                    <a:lnTo>
                      <a:pt x="2639" y="3258"/>
                    </a:lnTo>
                    <a:lnTo>
                      <a:pt x="2476" y="3421"/>
                    </a:lnTo>
                    <a:lnTo>
                      <a:pt x="2118" y="3779"/>
                    </a:lnTo>
                    <a:lnTo>
                      <a:pt x="1662" y="4105"/>
                    </a:lnTo>
                    <a:lnTo>
                      <a:pt x="1173" y="4430"/>
                    </a:lnTo>
                    <a:lnTo>
                      <a:pt x="620" y="4756"/>
                    </a:lnTo>
                    <a:lnTo>
                      <a:pt x="1" y="5082"/>
                    </a:lnTo>
                    <a:lnTo>
                      <a:pt x="685" y="5277"/>
                    </a:lnTo>
                    <a:lnTo>
                      <a:pt x="1499" y="5538"/>
                    </a:lnTo>
                    <a:lnTo>
                      <a:pt x="2607" y="5864"/>
                    </a:lnTo>
                    <a:lnTo>
                      <a:pt x="3942" y="6222"/>
                    </a:lnTo>
                    <a:lnTo>
                      <a:pt x="5506" y="6613"/>
                    </a:lnTo>
                    <a:lnTo>
                      <a:pt x="7297" y="7004"/>
                    </a:lnTo>
                    <a:lnTo>
                      <a:pt x="9219" y="7395"/>
                    </a:lnTo>
                    <a:lnTo>
                      <a:pt x="11304" y="7753"/>
                    </a:lnTo>
                    <a:lnTo>
                      <a:pt x="12411" y="7883"/>
                    </a:lnTo>
                    <a:lnTo>
                      <a:pt x="13519" y="8046"/>
                    </a:lnTo>
                    <a:lnTo>
                      <a:pt x="14659" y="8144"/>
                    </a:lnTo>
                    <a:lnTo>
                      <a:pt x="15832" y="8242"/>
                    </a:lnTo>
                    <a:lnTo>
                      <a:pt x="17004" y="8339"/>
                    </a:lnTo>
                    <a:lnTo>
                      <a:pt x="18177" y="8372"/>
                    </a:lnTo>
                    <a:lnTo>
                      <a:pt x="19382" y="8405"/>
                    </a:lnTo>
                    <a:lnTo>
                      <a:pt x="20588" y="8372"/>
                    </a:lnTo>
                    <a:lnTo>
                      <a:pt x="21793" y="8339"/>
                    </a:lnTo>
                    <a:lnTo>
                      <a:pt x="22998" y="8242"/>
                    </a:lnTo>
                    <a:lnTo>
                      <a:pt x="24203" y="8111"/>
                    </a:lnTo>
                    <a:lnTo>
                      <a:pt x="25409" y="7948"/>
                    </a:lnTo>
                    <a:lnTo>
                      <a:pt x="26614" y="7753"/>
                    </a:lnTo>
                    <a:lnTo>
                      <a:pt x="27786" y="7492"/>
                    </a:lnTo>
                    <a:lnTo>
                      <a:pt x="28699" y="7558"/>
                    </a:lnTo>
                    <a:lnTo>
                      <a:pt x="29513" y="7558"/>
                    </a:lnTo>
                    <a:lnTo>
                      <a:pt x="30295" y="7525"/>
                    </a:lnTo>
                    <a:lnTo>
                      <a:pt x="31011" y="7427"/>
                    </a:lnTo>
                    <a:lnTo>
                      <a:pt x="31663" y="7330"/>
                    </a:lnTo>
                    <a:lnTo>
                      <a:pt x="32249" y="7167"/>
                    </a:lnTo>
                    <a:lnTo>
                      <a:pt x="32803" y="6939"/>
                    </a:lnTo>
                    <a:lnTo>
                      <a:pt x="33291" y="6711"/>
                    </a:lnTo>
                    <a:lnTo>
                      <a:pt x="33748" y="6450"/>
                    </a:lnTo>
                    <a:lnTo>
                      <a:pt x="34138" y="6157"/>
                    </a:lnTo>
                    <a:lnTo>
                      <a:pt x="34464" y="5864"/>
                    </a:lnTo>
                    <a:lnTo>
                      <a:pt x="34790" y="5538"/>
                    </a:lnTo>
                    <a:lnTo>
                      <a:pt x="35050" y="5180"/>
                    </a:lnTo>
                    <a:lnTo>
                      <a:pt x="35278" y="4821"/>
                    </a:lnTo>
                    <a:lnTo>
                      <a:pt x="35474" y="4463"/>
                    </a:lnTo>
                    <a:lnTo>
                      <a:pt x="35637" y="4105"/>
                    </a:lnTo>
                    <a:lnTo>
                      <a:pt x="35767" y="3714"/>
                    </a:lnTo>
                    <a:lnTo>
                      <a:pt x="35865" y="3356"/>
                    </a:lnTo>
                    <a:lnTo>
                      <a:pt x="35930" y="2965"/>
                    </a:lnTo>
                    <a:lnTo>
                      <a:pt x="35995" y="2606"/>
                    </a:lnTo>
                    <a:lnTo>
                      <a:pt x="36060" y="1922"/>
                    </a:lnTo>
                    <a:lnTo>
                      <a:pt x="36060" y="1303"/>
                    </a:lnTo>
                    <a:lnTo>
                      <a:pt x="36028" y="750"/>
                    </a:lnTo>
                    <a:lnTo>
                      <a:pt x="35995" y="359"/>
                    </a:lnTo>
                    <a:lnTo>
                      <a:pt x="3593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757;p70">
                <a:extLst>
                  <a:ext uri="{FF2B5EF4-FFF2-40B4-BE49-F238E27FC236}">
                    <a16:creationId xmlns:a16="http://schemas.microsoft.com/office/drawing/2014/main" id="{3D821CC0-C635-0267-68B3-B202DE44CCA9}"/>
                  </a:ext>
                </a:extLst>
              </p:cNvPr>
              <p:cNvSpPr/>
              <p:nvPr/>
            </p:nvSpPr>
            <p:spPr>
              <a:xfrm>
                <a:off x="7137890" y="4309177"/>
                <a:ext cx="115512" cy="64708"/>
              </a:xfrm>
              <a:custGeom>
                <a:avLst/>
                <a:gdLst/>
                <a:ahLst/>
                <a:cxnLst/>
                <a:rect l="l" t="t" r="r" b="b"/>
                <a:pathLst>
                  <a:path w="7037" h="3942" extrusionOk="0">
                    <a:moveTo>
                      <a:pt x="7037" y="0"/>
                    </a:moveTo>
                    <a:lnTo>
                      <a:pt x="489" y="33"/>
                    </a:lnTo>
                    <a:lnTo>
                      <a:pt x="1" y="3942"/>
                    </a:lnTo>
                    <a:lnTo>
                      <a:pt x="6548" y="3942"/>
                    </a:lnTo>
                    <a:lnTo>
                      <a:pt x="7037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5758;p70">
                <a:extLst>
                  <a:ext uri="{FF2B5EF4-FFF2-40B4-BE49-F238E27FC236}">
                    <a16:creationId xmlns:a16="http://schemas.microsoft.com/office/drawing/2014/main" id="{AB300775-3AF4-FFEB-30BB-FAD94A608372}"/>
                  </a:ext>
                </a:extLst>
              </p:cNvPr>
              <p:cNvSpPr/>
              <p:nvPr/>
            </p:nvSpPr>
            <p:spPr>
              <a:xfrm>
                <a:off x="6876425" y="4351953"/>
                <a:ext cx="401051" cy="192499"/>
              </a:xfrm>
              <a:custGeom>
                <a:avLst/>
                <a:gdLst/>
                <a:ahLst/>
                <a:cxnLst/>
                <a:rect l="l" t="t" r="r" b="b"/>
                <a:pathLst>
                  <a:path w="24432" h="11727" extrusionOk="0">
                    <a:moveTo>
                      <a:pt x="15669" y="0"/>
                    </a:moveTo>
                    <a:lnTo>
                      <a:pt x="15506" y="65"/>
                    </a:lnTo>
                    <a:lnTo>
                      <a:pt x="15343" y="131"/>
                    </a:lnTo>
                    <a:lnTo>
                      <a:pt x="15181" y="228"/>
                    </a:lnTo>
                    <a:lnTo>
                      <a:pt x="14627" y="684"/>
                    </a:lnTo>
                    <a:lnTo>
                      <a:pt x="13812" y="1368"/>
                    </a:lnTo>
                    <a:lnTo>
                      <a:pt x="12607" y="2443"/>
                    </a:lnTo>
                    <a:lnTo>
                      <a:pt x="12249" y="2737"/>
                    </a:lnTo>
                    <a:lnTo>
                      <a:pt x="11858" y="3030"/>
                    </a:lnTo>
                    <a:lnTo>
                      <a:pt x="11434" y="3323"/>
                    </a:lnTo>
                    <a:lnTo>
                      <a:pt x="10978" y="3616"/>
                    </a:lnTo>
                    <a:lnTo>
                      <a:pt x="10034" y="4137"/>
                    </a:lnTo>
                    <a:lnTo>
                      <a:pt x="9024" y="4626"/>
                    </a:lnTo>
                    <a:lnTo>
                      <a:pt x="7949" y="5114"/>
                    </a:lnTo>
                    <a:lnTo>
                      <a:pt x="6874" y="5538"/>
                    </a:lnTo>
                    <a:lnTo>
                      <a:pt x="4789" y="6417"/>
                    </a:lnTo>
                    <a:lnTo>
                      <a:pt x="4138" y="6711"/>
                    </a:lnTo>
                    <a:lnTo>
                      <a:pt x="3552" y="6971"/>
                    </a:lnTo>
                    <a:lnTo>
                      <a:pt x="3030" y="7264"/>
                    </a:lnTo>
                    <a:lnTo>
                      <a:pt x="2574" y="7525"/>
                    </a:lnTo>
                    <a:lnTo>
                      <a:pt x="2151" y="7786"/>
                    </a:lnTo>
                    <a:lnTo>
                      <a:pt x="1793" y="8046"/>
                    </a:lnTo>
                    <a:lnTo>
                      <a:pt x="1434" y="8339"/>
                    </a:lnTo>
                    <a:lnTo>
                      <a:pt x="1174" y="8600"/>
                    </a:lnTo>
                    <a:lnTo>
                      <a:pt x="913" y="8828"/>
                    </a:lnTo>
                    <a:lnTo>
                      <a:pt x="685" y="9088"/>
                    </a:lnTo>
                    <a:lnTo>
                      <a:pt x="522" y="9317"/>
                    </a:lnTo>
                    <a:lnTo>
                      <a:pt x="359" y="9545"/>
                    </a:lnTo>
                    <a:lnTo>
                      <a:pt x="262" y="9773"/>
                    </a:lnTo>
                    <a:lnTo>
                      <a:pt x="164" y="10001"/>
                    </a:lnTo>
                    <a:lnTo>
                      <a:pt x="66" y="10391"/>
                    </a:lnTo>
                    <a:lnTo>
                      <a:pt x="1" y="10685"/>
                    </a:lnTo>
                    <a:lnTo>
                      <a:pt x="34" y="10945"/>
                    </a:lnTo>
                    <a:lnTo>
                      <a:pt x="34" y="11173"/>
                    </a:lnTo>
                    <a:lnTo>
                      <a:pt x="99" y="11369"/>
                    </a:lnTo>
                    <a:lnTo>
                      <a:pt x="196" y="11629"/>
                    </a:lnTo>
                    <a:lnTo>
                      <a:pt x="262" y="11727"/>
                    </a:lnTo>
                    <a:lnTo>
                      <a:pt x="24106" y="11727"/>
                    </a:lnTo>
                    <a:lnTo>
                      <a:pt x="24236" y="11434"/>
                    </a:lnTo>
                    <a:lnTo>
                      <a:pt x="24334" y="11141"/>
                    </a:lnTo>
                    <a:lnTo>
                      <a:pt x="24366" y="10782"/>
                    </a:lnTo>
                    <a:lnTo>
                      <a:pt x="24432" y="10391"/>
                    </a:lnTo>
                    <a:lnTo>
                      <a:pt x="24432" y="9577"/>
                    </a:lnTo>
                    <a:lnTo>
                      <a:pt x="24399" y="8665"/>
                    </a:lnTo>
                    <a:lnTo>
                      <a:pt x="24301" y="7720"/>
                    </a:lnTo>
                    <a:lnTo>
                      <a:pt x="24171" y="6743"/>
                    </a:lnTo>
                    <a:lnTo>
                      <a:pt x="23878" y="4821"/>
                    </a:lnTo>
                    <a:lnTo>
                      <a:pt x="23585" y="3095"/>
                    </a:lnTo>
                    <a:lnTo>
                      <a:pt x="23487" y="2443"/>
                    </a:lnTo>
                    <a:lnTo>
                      <a:pt x="23422" y="1987"/>
                    </a:lnTo>
                    <a:lnTo>
                      <a:pt x="23422" y="1596"/>
                    </a:lnTo>
                    <a:lnTo>
                      <a:pt x="23389" y="1336"/>
                    </a:lnTo>
                    <a:lnTo>
                      <a:pt x="23357" y="1075"/>
                    </a:lnTo>
                    <a:lnTo>
                      <a:pt x="23259" y="880"/>
                    </a:lnTo>
                    <a:lnTo>
                      <a:pt x="23161" y="684"/>
                    </a:lnTo>
                    <a:lnTo>
                      <a:pt x="23063" y="554"/>
                    </a:lnTo>
                    <a:lnTo>
                      <a:pt x="22933" y="456"/>
                    </a:lnTo>
                    <a:lnTo>
                      <a:pt x="22803" y="359"/>
                    </a:lnTo>
                    <a:lnTo>
                      <a:pt x="22673" y="293"/>
                    </a:lnTo>
                    <a:lnTo>
                      <a:pt x="22412" y="228"/>
                    </a:lnTo>
                    <a:lnTo>
                      <a:pt x="21923" y="228"/>
                    </a:lnTo>
                    <a:lnTo>
                      <a:pt x="21695" y="456"/>
                    </a:lnTo>
                    <a:lnTo>
                      <a:pt x="21467" y="619"/>
                    </a:lnTo>
                    <a:lnTo>
                      <a:pt x="21239" y="749"/>
                    </a:lnTo>
                    <a:lnTo>
                      <a:pt x="21011" y="880"/>
                    </a:lnTo>
                    <a:lnTo>
                      <a:pt x="20783" y="945"/>
                    </a:lnTo>
                    <a:lnTo>
                      <a:pt x="20555" y="1010"/>
                    </a:lnTo>
                    <a:lnTo>
                      <a:pt x="20327" y="1043"/>
                    </a:lnTo>
                    <a:lnTo>
                      <a:pt x="20099" y="1075"/>
                    </a:lnTo>
                    <a:lnTo>
                      <a:pt x="19611" y="1043"/>
                    </a:lnTo>
                    <a:lnTo>
                      <a:pt x="19155" y="978"/>
                    </a:lnTo>
                    <a:lnTo>
                      <a:pt x="18699" y="847"/>
                    </a:lnTo>
                    <a:lnTo>
                      <a:pt x="18243" y="684"/>
                    </a:lnTo>
                    <a:lnTo>
                      <a:pt x="17396" y="326"/>
                    </a:lnTo>
                    <a:lnTo>
                      <a:pt x="16972" y="196"/>
                    </a:lnTo>
                    <a:lnTo>
                      <a:pt x="16581" y="65"/>
                    </a:lnTo>
                    <a:lnTo>
                      <a:pt x="1619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5759;p70">
                <a:extLst>
                  <a:ext uri="{FF2B5EF4-FFF2-40B4-BE49-F238E27FC236}">
                    <a16:creationId xmlns:a16="http://schemas.microsoft.com/office/drawing/2014/main" id="{865C51A6-0125-EDFC-86AC-C790C906666B}"/>
                  </a:ext>
                </a:extLst>
              </p:cNvPr>
              <p:cNvSpPr/>
              <p:nvPr/>
            </p:nvSpPr>
            <p:spPr>
              <a:xfrm>
                <a:off x="6876425" y="4522514"/>
                <a:ext cx="401051" cy="21930"/>
              </a:xfrm>
              <a:custGeom>
                <a:avLst/>
                <a:gdLst/>
                <a:ahLst/>
                <a:cxnLst/>
                <a:rect l="l" t="t" r="r" b="b"/>
                <a:pathLst>
                  <a:path w="24432" h="1336" extrusionOk="0">
                    <a:moveTo>
                      <a:pt x="66" y="0"/>
                    </a:moveTo>
                    <a:lnTo>
                      <a:pt x="1" y="294"/>
                    </a:lnTo>
                    <a:lnTo>
                      <a:pt x="34" y="554"/>
                    </a:lnTo>
                    <a:lnTo>
                      <a:pt x="34" y="782"/>
                    </a:lnTo>
                    <a:lnTo>
                      <a:pt x="99" y="978"/>
                    </a:lnTo>
                    <a:lnTo>
                      <a:pt x="196" y="1238"/>
                    </a:lnTo>
                    <a:lnTo>
                      <a:pt x="262" y="1336"/>
                    </a:lnTo>
                    <a:lnTo>
                      <a:pt x="24106" y="1336"/>
                    </a:lnTo>
                    <a:lnTo>
                      <a:pt x="24236" y="1043"/>
                    </a:lnTo>
                    <a:lnTo>
                      <a:pt x="24334" y="750"/>
                    </a:lnTo>
                    <a:lnTo>
                      <a:pt x="24366" y="391"/>
                    </a:lnTo>
                    <a:lnTo>
                      <a:pt x="24432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5760;p70">
                <a:extLst>
                  <a:ext uri="{FF2B5EF4-FFF2-40B4-BE49-F238E27FC236}">
                    <a16:creationId xmlns:a16="http://schemas.microsoft.com/office/drawing/2014/main" id="{31B88980-E8F3-60DB-92E0-8EF5D79CD258}"/>
                  </a:ext>
                </a:extLst>
              </p:cNvPr>
              <p:cNvSpPr/>
              <p:nvPr/>
            </p:nvSpPr>
            <p:spPr>
              <a:xfrm>
                <a:off x="7213281" y="4392053"/>
                <a:ext cx="50279" cy="152397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9284" extrusionOk="0">
                    <a:moveTo>
                      <a:pt x="2965" y="0"/>
                    </a:moveTo>
                    <a:lnTo>
                      <a:pt x="2541" y="359"/>
                    </a:lnTo>
                    <a:lnTo>
                      <a:pt x="2085" y="782"/>
                    </a:lnTo>
                    <a:lnTo>
                      <a:pt x="1597" y="1336"/>
                    </a:lnTo>
                    <a:lnTo>
                      <a:pt x="1369" y="1629"/>
                    </a:lnTo>
                    <a:lnTo>
                      <a:pt x="1141" y="1955"/>
                    </a:lnTo>
                    <a:lnTo>
                      <a:pt x="913" y="2313"/>
                    </a:lnTo>
                    <a:lnTo>
                      <a:pt x="717" y="2671"/>
                    </a:lnTo>
                    <a:lnTo>
                      <a:pt x="522" y="3062"/>
                    </a:lnTo>
                    <a:lnTo>
                      <a:pt x="359" y="3486"/>
                    </a:lnTo>
                    <a:lnTo>
                      <a:pt x="229" y="3942"/>
                    </a:lnTo>
                    <a:lnTo>
                      <a:pt x="131" y="4398"/>
                    </a:lnTo>
                    <a:lnTo>
                      <a:pt x="33" y="4886"/>
                    </a:lnTo>
                    <a:lnTo>
                      <a:pt x="1" y="5408"/>
                    </a:lnTo>
                    <a:lnTo>
                      <a:pt x="1" y="6027"/>
                    </a:lnTo>
                    <a:lnTo>
                      <a:pt x="66" y="6613"/>
                    </a:lnTo>
                    <a:lnTo>
                      <a:pt x="164" y="7134"/>
                    </a:lnTo>
                    <a:lnTo>
                      <a:pt x="294" y="7655"/>
                    </a:lnTo>
                    <a:lnTo>
                      <a:pt x="489" y="8111"/>
                    </a:lnTo>
                    <a:lnTo>
                      <a:pt x="685" y="8535"/>
                    </a:lnTo>
                    <a:lnTo>
                      <a:pt x="913" y="8926"/>
                    </a:lnTo>
                    <a:lnTo>
                      <a:pt x="1141" y="9284"/>
                    </a:lnTo>
                    <a:lnTo>
                      <a:pt x="1857" y="9284"/>
                    </a:lnTo>
                    <a:lnTo>
                      <a:pt x="1597" y="8958"/>
                    </a:lnTo>
                    <a:lnTo>
                      <a:pt x="1336" y="8567"/>
                    </a:lnTo>
                    <a:lnTo>
                      <a:pt x="1108" y="8176"/>
                    </a:lnTo>
                    <a:lnTo>
                      <a:pt x="913" y="7720"/>
                    </a:lnTo>
                    <a:lnTo>
                      <a:pt x="750" y="7232"/>
                    </a:lnTo>
                    <a:lnTo>
                      <a:pt x="652" y="6678"/>
                    </a:lnTo>
                    <a:lnTo>
                      <a:pt x="554" y="6092"/>
                    </a:lnTo>
                    <a:lnTo>
                      <a:pt x="554" y="5440"/>
                    </a:lnTo>
                    <a:lnTo>
                      <a:pt x="587" y="5017"/>
                    </a:lnTo>
                    <a:lnTo>
                      <a:pt x="652" y="4593"/>
                    </a:lnTo>
                    <a:lnTo>
                      <a:pt x="750" y="4202"/>
                    </a:lnTo>
                    <a:lnTo>
                      <a:pt x="848" y="3812"/>
                    </a:lnTo>
                    <a:lnTo>
                      <a:pt x="1011" y="3453"/>
                    </a:lnTo>
                    <a:lnTo>
                      <a:pt x="1141" y="3127"/>
                    </a:lnTo>
                    <a:lnTo>
                      <a:pt x="1304" y="2802"/>
                    </a:lnTo>
                    <a:lnTo>
                      <a:pt x="1499" y="2476"/>
                    </a:lnTo>
                    <a:lnTo>
                      <a:pt x="1857" y="1922"/>
                    </a:lnTo>
                    <a:lnTo>
                      <a:pt x="2281" y="1434"/>
                    </a:lnTo>
                    <a:lnTo>
                      <a:pt x="2672" y="1010"/>
                    </a:lnTo>
                    <a:lnTo>
                      <a:pt x="3063" y="652"/>
                    </a:lnTo>
                    <a:lnTo>
                      <a:pt x="296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5761;p70">
                <a:extLst>
                  <a:ext uri="{FF2B5EF4-FFF2-40B4-BE49-F238E27FC236}">
                    <a16:creationId xmlns:a16="http://schemas.microsoft.com/office/drawing/2014/main" id="{79ADB34D-2FFE-E557-29A2-B4CB47F568FC}"/>
                  </a:ext>
                </a:extLst>
              </p:cNvPr>
              <p:cNvSpPr/>
              <p:nvPr/>
            </p:nvSpPr>
            <p:spPr>
              <a:xfrm>
                <a:off x="7059298" y="4395796"/>
                <a:ext cx="37443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74" extrusionOk="0">
                    <a:moveTo>
                      <a:pt x="326" y="0"/>
                    </a:moveTo>
                    <a:lnTo>
                      <a:pt x="196" y="66"/>
                    </a:lnTo>
                    <a:lnTo>
                      <a:pt x="65" y="163"/>
                    </a:lnTo>
                    <a:lnTo>
                      <a:pt x="0" y="294"/>
                    </a:lnTo>
                    <a:lnTo>
                      <a:pt x="0" y="456"/>
                    </a:lnTo>
                    <a:lnTo>
                      <a:pt x="65" y="619"/>
                    </a:lnTo>
                    <a:lnTo>
                      <a:pt x="163" y="717"/>
                    </a:lnTo>
                    <a:lnTo>
                      <a:pt x="293" y="782"/>
                    </a:lnTo>
                    <a:lnTo>
                      <a:pt x="1792" y="1140"/>
                    </a:lnTo>
                    <a:lnTo>
                      <a:pt x="1890" y="1173"/>
                    </a:lnTo>
                    <a:lnTo>
                      <a:pt x="2020" y="1140"/>
                    </a:lnTo>
                    <a:lnTo>
                      <a:pt x="2118" y="1075"/>
                    </a:lnTo>
                    <a:lnTo>
                      <a:pt x="2215" y="978"/>
                    </a:lnTo>
                    <a:lnTo>
                      <a:pt x="2281" y="880"/>
                    </a:lnTo>
                    <a:lnTo>
                      <a:pt x="2281" y="717"/>
                    </a:lnTo>
                    <a:lnTo>
                      <a:pt x="2215" y="554"/>
                    </a:lnTo>
                    <a:lnTo>
                      <a:pt x="2118" y="456"/>
                    </a:lnTo>
                    <a:lnTo>
                      <a:pt x="1987" y="391"/>
                    </a:lnTo>
                    <a:lnTo>
                      <a:pt x="489" y="3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5762;p70">
                <a:extLst>
                  <a:ext uri="{FF2B5EF4-FFF2-40B4-BE49-F238E27FC236}">
                    <a16:creationId xmlns:a16="http://schemas.microsoft.com/office/drawing/2014/main" id="{662DD23E-F20F-9C12-3D13-04F6A51E4B34}"/>
                  </a:ext>
                </a:extLst>
              </p:cNvPr>
              <p:cNvSpPr/>
              <p:nvPr/>
            </p:nvSpPr>
            <p:spPr>
              <a:xfrm>
                <a:off x="7082294" y="4377083"/>
                <a:ext cx="37443" cy="1925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73" extrusionOk="0">
                    <a:moveTo>
                      <a:pt x="326" y="0"/>
                    </a:moveTo>
                    <a:lnTo>
                      <a:pt x="195" y="65"/>
                    </a:lnTo>
                    <a:lnTo>
                      <a:pt x="98" y="163"/>
                    </a:lnTo>
                    <a:lnTo>
                      <a:pt x="33" y="293"/>
                    </a:lnTo>
                    <a:lnTo>
                      <a:pt x="0" y="456"/>
                    </a:lnTo>
                    <a:lnTo>
                      <a:pt x="65" y="619"/>
                    </a:lnTo>
                    <a:lnTo>
                      <a:pt x="163" y="717"/>
                    </a:lnTo>
                    <a:lnTo>
                      <a:pt x="326" y="782"/>
                    </a:lnTo>
                    <a:lnTo>
                      <a:pt x="1792" y="1140"/>
                    </a:lnTo>
                    <a:lnTo>
                      <a:pt x="1889" y="1173"/>
                    </a:lnTo>
                    <a:lnTo>
                      <a:pt x="2020" y="1140"/>
                    </a:lnTo>
                    <a:lnTo>
                      <a:pt x="2150" y="1075"/>
                    </a:lnTo>
                    <a:lnTo>
                      <a:pt x="2215" y="978"/>
                    </a:lnTo>
                    <a:lnTo>
                      <a:pt x="2280" y="880"/>
                    </a:lnTo>
                    <a:lnTo>
                      <a:pt x="2280" y="717"/>
                    </a:lnTo>
                    <a:lnTo>
                      <a:pt x="2248" y="554"/>
                    </a:lnTo>
                    <a:lnTo>
                      <a:pt x="2117" y="456"/>
                    </a:lnTo>
                    <a:lnTo>
                      <a:pt x="1987" y="391"/>
                    </a:lnTo>
                    <a:lnTo>
                      <a:pt x="489" y="3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5763;p70">
                <a:extLst>
                  <a:ext uri="{FF2B5EF4-FFF2-40B4-BE49-F238E27FC236}">
                    <a16:creationId xmlns:a16="http://schemas.microsoft.com/office/drawing/2014/main" id="{2E90FB9A-23D9-A9F3-2CDE-E4EE6F57AE58}"/>
                  </a:ext>
                </a:extLst>
              </p:cNvPr>
              <p:cNvSpPr/>
              <p:nvPr/>
            </p:nvSpPr>
            <p:spPr>
              <a:xfrm>
                <a:off x="7034692" y="4410224"/>
                <a:ext cx="37459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1141" extrusionOk="0">
                    <a:moveTo>
                      <a:pt x="327" y="1"/>
                    </a:moveTo>
                    <a:lnTo>
                      <a:pt x="196" y="66"/>
                    </a:lnTo>
                    <a:lnTo>
                      <a:pt x="99" y="164"/>
                    </a:lnTo>
                    <a:lnTo>
                      <a:pt x="33" y="294"/>
                    </a:lnTo>
                    <a:lnTo>
                      <a:pt x="1" y="457"/>
                    </a:lnTo>
                    <a:lnTo>
                      <a:pt x="66" y="587"/>
                    </a:lnTo>
                    <a:lnTo>
                      <a:pt x="164" y="718"/>
                    </a:lnTo>
                    <a:lnTo>
                      <a:pt x="327" y="783"/>
                    </a:lnTo>
                    <a:lnTo>
                      <a:pt x="1792" y="1141"/>
                    </a:lnTo>
                    <a:lnTo>
                      <a:pt x="2021" y="1141"/>
                    </a:lnTo>
                    <a:lnTo>
                      <a:pt x="2151" y="1076"/>
                    </a:lnTo>
                    <a:lnTo>
                      <a:pt x="2216" y="978"/>
                    </a:lnTo>
                    <a:lnTo>
                      <a:pt x="2281" y="848"/>
                    </a:lnTo>
                    <a:lnTo>
                      <a:pt x="2281" y="685"/>
                    </a:lnTo>
                    <a:lnTo>
                      <a:pt x="2249" y="555"/>
                    </a:lnTo>
                    <a:lnTo>
                      <a:pt x="2118" y="457"/>
                    </a:lnTo>
                    <a:lnTo>
                      <a:pt x="1988" y="392"/>
                    </a:lnTo>
                    <a:lnTo>
                      <a:pt x="49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5764;p70">
                <a:extLst>
                  <a:ext uri="{FF2B5EF4-FFF2-40B4-BE49-F238E27FC236}">
                    <a16:creationId xmlns:a16="http://schemas.microsoft.com/office/drawing/2014/main" id="{4B480A4B-9A0D-A4F0-6CC2-7E3B4D2BE506}"/>
                  </a:ext>
                </a:extLst>
              </p:cNvPr>
              <p:cNvSpPr/>
              <p:nvPr/>
            </p:nvSpPr>
            <p:spPr>
              <a:xfrm>
                <a:off x="7010645" y="4424127"/>
                <a:ext cx="36901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1141" extrusionOk="0">
                    <a:moveTo>
                      <a:pt x="326" y="1"/>
                    </a:moveTo>
                    <a:lnTo>
                      <a:pt x="163" y="33"/>
                    </a:lnTo>
                    <a:lnTo>
                      <a:pt x="65" y="131"/>
                    </a:lnTo>
                    <a:lnTo>
                      <a:pt x="0" y="294"/>
                    </a:lnTo>
                    <a:lnTo>
                      <a:pt x="0" y="457"/>
                    </a:lnTo>
                    <a:lnTo>
                      <a:pt x="33" y="587"/>
                    </a:lnTo>
                    <a:lnTo>
                      <a:pt x="163" y="685"/>
                    </a:lnTo>
                    <a:lnTo>
                      <a:pt x="293" y="750"/>
                    </a:lnTo>
                    <a:lnTo>
                      <a:pt x="1792" y="1141"/>
                    </a:lnTo>
                    <a:lnTo>
                      <a:pt x="1889" y="1141"/>
                    </a:lnTo>
                    <a:lnTo>
                      <a:pt x="2020" y="1108"/>
                    </a:lnTo>
                    <a:lnTo>
                      <a:pt x="2117" y="1076"/>
                    </a:lnTo>
                    <a:lnTo>
                      <a:pt x="2215" y="978"/>
                    </a:lnTo>
                    <a:lnTo>
                      <a:pt x="2248" y="848"/>
                    </a:lnTo>
                    <a:lnTo>
                      <a:pt x="2248" y="685"/>
                    </a:lnTo>
                    <a:lnTo>
                      <a:pt x="2215" y="555"/>
                    </a:lnTo>
                    <a:lnTo>
                      <a:pt x="2117" y="424"/>
                    </a:lnTo>
                    <a:lnTo>
                      <a:pt x="1955" y="359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5765;p70">
                <a:extLst>
                  <a:ext uri="{FF2B5EF4-FFF2-40B4-BE49-F238E27FC236}">
                    <a16:creationId xmlns:a16="http://schemas.microsoft.com/office/drawing/2014/main" id="{EC3AD84F-EDBD-D598-3B7F-BBF13DC282F4}"/>
                  </a:ext>
                </a:extLst>
              </p:cNvPr>
              <p:cNvSpPr/>
              <p:nvPr/>
            </p:nvSpPr>
            <p:spPr>
              <a:xfrm>
                <a:off x="6983906" y="4436438"/>
                <a:ext cx="37443" cy="19255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73" extrusionOk="0">
                    <a:moveTo>
                      <a:pt x="326" y="0"/>
                    </a:moveTo>
                    <a:lnTo>
                      <a:pt x="196" y="65"/>
                    </a:lnTo>
                    <a:lnTo>
                      <a:pt x="66" y="163"/>
                    </a:lnTo>
                    <a:lnTo>
                      <a:pt x="0" y="293"/>
                    </a:lnTo>
                    <a:lnTo>
                      <a:pt x="0" y="456"/>
                    </a:lnTo>
                    <a:lnTo>
                      <a:pt x="66" y="619"/>
                    </a:lnTo>
                    <a:lnTo>
                      <a:pt x="163" y="717"/>
                    </a:lnTo>
                    <a:lnTo>
                      <a:pt x="294" y="782"/>
                    </a:lnTo>
                    <a:lnTo>
                      <a:pt x="1792" y="1140"/>
                    </a:lnTo>
                    <a:lnTo>
                      <a:pt x="1890" y="1173"/>
                    </a:lnTo>
                    <a:lnTo>
                      <a:pt x="2020" y="1140"/>
                    </a:lnTo>
                    <a:lnTo>
                      <a:pt x="2118" y="1075"/>
                    </a:lnTo>
                    <a:lnTo>
                      <a:pt x="2215" y="977"/>
                    </a:lnTo>
                    <a:lnTo>
                      <a:pt x="2248" y="880"/>
                    </a:lnTo>
                    <a:lnTo>
                      <a:pt x="2281" y="717"/>
                    </a:lnTo>
                    <a:lnTo>
                      <a:pt x="2215" y="554"/>
                    </a:lnTo>
                    <a:lnTo>
                      <a:pt x="2118" y="456"/>
                    </a:lnTo>
                    <a:lnTo>
                      <a:pt x="1987" y="391"/>
                    </a:lnTo>
                    <a:lnTo>
                      <a:pt x="489" y="33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5766;p70">
                <a:extLst>
                  <a:ext uri="{FF2B5EF4-FFF2-40B4-BE49-F238E27FC236}">
                    <a16:creationId xmlns:a16="http://schemas.microsoft.com/office/drawing/2014/main" id="{2B1F65D5-74E8-21BE-69E6-938BDF3A8CCE}"/>
                  </a:ext>
                </a:extLst>
              </p:cNvPr>
              <p:cNvSpPr/>
              <p:nvPr/>
            </p:nvSpPr>
            <p:spPr>
              <a:xfrm>
                <a:off x="6955033" y="4447665"/>
                <a:ext cx="37443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141" extrusionOk="0">
                    <a:moveTo>
                      <a:pt x="326" y="0"/>
                    </a:moveTo>
                    <a:lnTo>
                      <a:pt x="196" y="33"/>
                    </a:lnTo>
                    <a:lnTo>
                      <a:pt x="66" y="130"/>
                    </a:lnTo>
                    <a:lnTo>
                      <a:pt x="0" y="293"/>
                    </a:lnTo>
                    <a:lnTo>
                      <a:pt x="0" y="456"/>
                    </a:lnTo>
                    <a:lnTo>
                      <a:pt x="66" y="586"/>
                    </a:lnTo>
                    <a:lnTo>
                      <a:pt x="163" y="684"/>
                    </a:lnTo>
                    <a:lnTo>
                      <a:pt x="294" y="749"/>
                    </a:lnTo>
                    <a:lnTo>
                      <a:pt x="1792" y="1140"/>
                    </a:lnTo>
                    <a:lnTo>
                      <a:pt x="1890" y="1140"/>
                    </a:lnTo>
                    <a:lnTo>
                      <a:pt x="2020" y="1108"/>
                    </a:lnTo>
                    <a:lnTo>
                      <a:pt x="2118" y="1075"/>
                    </a:lnTo>
                    <a:lnTo>
                      <a:pt x="2215" y="977"/>
                    </a:lnTo>
                    <a:lnTo>
                      <a:pt x="2248" y="847"/>
                    </a:lnTo>
                    <a:lnTo>
                      <a:pt x="2281" y="684"/>
                    </a:lnTo>
                    <a:lnTo>
                      <a:pt x="2215" y="554"/>
                    </a:lnTo>
                    <a:lnTo>
                      <a:pt x="2118" y="424"/>
                    </a:lnTo>
                    <a:lnTo>
                      <a:pt x="1987" y="358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5767;p70">
                <a:extLst>
                  <a:ext uri="{FF2B5EF4-FFF2-40B4-BE49-F238E27FC236}">
                    <a16:creationId xmlns:a16="http://schemas.microsoft.com/office/drawing/2014/main" id="{485EBFB9-9DDA-1EA2-88BD-A84E67DABB33}"/>
                  </a:ext>
                </a:extLst>
              </p:cNvPr>
              <p:cNvSpPr/>
              <p:nvPr/>
            </p:nvSpPr>
            <p:spPr>
              <a:xfrm>
                <a:off x="7088696" y="3301287"/>
                <a:ext cx="687657" cy="1029335"/>
              </a:xfrm>
              <a:custGeom>
                <a:avLst/>
                <a:gdLst/>
                <a:ahLst/>
                <a:cxnLst/>
                <a:rect l="l" t="t" r="r" b="b"/>
                <a:pathLst>
                  <a:path w="41892" h="62707" extrusionOk="0">
                    <a:moveTo>
                      <a:pt x="41305" y="1"/>
                    </a:moveTo>
                    <a:lnTo>
                      <a:pt x="25181" y="3649"/>
                    </a:lnTo>
                    <a:lnTo>
                      <a:pt x="24432" y="3975"/>
                    </a:lnTo>
                    <a:lnTo>
                      <a:pt x="22412" y="4854"/>
                    </a:lnTo>
                    <a:lnTo>
                      <a:pt x="19480" y="6255"/>
                    </a:lnTo>
                    <a:lnTo>
                      <a:pt x="17786" y="7102"/>
                    </a:lnTo>
                    <a:lnTo>
                      <a:pt x="15962" y="8014"/>
                    </a:lnTo>
                    <a:lnTo>
                      <a:pt x="14073" y="8991"/>
                    </a:lnTo>
                    <a:lnTo>
                      <a:pt x="12184" y="10001"/>
                    </a:lnTo>
                    <a:lnTo>
                      <a:pt x="10294" y="11076"/>
                    </a:lnTo>
                    <a:lnTo>
                      <a:pt x="8470" y="12184"/>
                    </a:lnTo>
                    <a:lnTo>
                      <a:pt x="6744" y="13291"/>
                    </a:lnTo>
                    <a:lnTo>
                      <a:pt x="5962" y="13845"/>
                    </a:lnTo>
                    <a:lnTo>
                      <a:pt x="5180" y="14366"/>
                    </a:lnTo>
                    <a:lnTo>
                      <a:pt x="4464" y="14920"/>
                    </a:lnTo>
                    <a:lnTo>
                      <a:pt x="3812" y="15474"/>
                    </a:lnTo>
                    <a:lnTo>
                      <a:pt x="3193" y="15995"/>
                    </a:lnTo>
                    <a:lnTo>
                      <a:pt x="2672" y="16516"/>
                    </a:lnTo>
                    <a:lnTo>
                      <a:pt x="2411" y="16809"/>
                    </a:lnTo>
                    <a:lnTo>
                      <a:pt x="2183" y="17135"/>
                    </a:lnTo>
                    <a:lnTo>
                      <a:pt x="1955" y="17526"/>
                    </a:lnTo>
                    <a:lnTo>
                      <a:pt x="1727" y="17949"/>
                    </a:lnTo>
                    <a:lnTo>
                      <a:pt x="1532" y="18438"/>
                    </a:lnTo>
                    <a:lnTo>
                      <a:pt x="1369" y="18959"/>
                    </a:lnTo>
                    <a:lnTo>
                      <a:pt x="1206" y="19513"/>
                    </a:lnTo>
                    <a:lnTo>
                      <a:pt x="1043" y="20099"/>
                    </a:lnTo>
                    <a:lnTo>
                      <a:pt x="783" y="21402"/>
                    </a:lnTo>
                    <a:lnTo>
                      <a:pt x="555" y="22835"/>
                    </a:lnTo>
                    <a:lnTo>
                      <a:pt x="359" y="24399"/>
                    </a:lnTo>
                    <a:lnTo>
                      <a:pt x="196" y="26060"/>
                    </a:lnTo>
                    <a:lnTo>
                      <a:pt x="99" y="27819"/>
                    </a:lnTo>
                    <a:lnTo>
                      <a:pt x="33" y="29643"/>
                    </a:lnTo>
                    <a:lnTo>
                      <a:pt x="1" y="31565"/>
                    </a:lnTo>
                    <a:lnTo>
                      <a:pt x="1" y="33520"/>
                    </a:lnTo>
                    <a:lnTo>
                      <a:pt x="1" y="35507"/>
                    </a:lnTo>
                    <a:lnTo>
                      <a:pt x="66" y="37526"/>
                    </a:lnTo>
                    <a:lnTo>
                      <a:pt x="131" y="39546"/>
                    </a:lnTo>
                    <a:lnTo>
                      <a:pt x="196" y="41566"/>
                    </a:lnTo>
                    <a:lnTo>
                      <a:pt x="424" y="45572"/>
                    </a:lnTo>
                    <a:lnTo>
                      <a:pt x="685" y="49383"/>
                    </a:lnTo>
                    <a:lnTo>
                      <a:pt x="978" y="52901"/>
                    </a:lnTo>
                    <a:lnTo>
                      <a:pt x="1239" y="56061"/>
                    </a:lnTo>
                    <a:lnTo>
                      <a:pt x="1695" y="60687"/>
                    </a:lnTo>
                    <a:lnTo>
                      <a:pt x="1890" y="62446"/>
                    </a:lnTo>
                    <a:lnTo>
                      <a:pt x="3389" y="62576"/>
                    </a:lnTo>
                    <a:lnTo>
                      <a:pt x="4887" y="62674"/>
                    </a:lnTo>
                    <a:lnTo>
                      <a:pt x="6353" y="62706"/>
                    </a:lnTo>
                    <a:lnTo>
                      <a:pt x="7721" y="62706"/>
                    </a:lnTo>
                    <a:lnTo>
                      <a:pt x="9838" y="62674"/>
                    </a:lnTo>
                    <a:lnTo>
                      <a:pt x="10653" y="62641"/>
                    </a:lnTo>
                    <a:lnTo>
                      <a:pt x="10978" y="59970"/>
                    </a:lnTo>
                    <a:lnTo>
                      <a:pt x="11304" y="57201"/>
                    </a:lnTo>
                    <a:lnTo>
                      <a:pt x="12086" y="51599"/>
                    </a:lnTo>
                    <a:lnTo>
                      <a:pt x="12900" y="45996"/>
                    </a:lnTo>
                    <a:lnTo>
                      <a:pt x="13650" y="40621"/>
                    </a:lnTo>
                    <a:lnTo>
                      <a:pt x="14008" y="38048"/>
                    </a:lnTo>
                    <a:lnTo>
                      <a:pt x="14334" y="35605"/>
                    </a:lnTo>
                    <a:lnTo>
                      <a:pt x="14594" y="33292"/>
                    </a:lnTo>
                    <a:lnTo>
                      <a:pt x="14790" y="31142"/>
                    </a:lnTo>
                    <a:lnTo>
                      <a:pt x="14952" y="29187"/>
                    </a:lnTo>
                    <a:lnTo>
                      <a:pt x="15018" y="27396"/>
                    </a:lnTo>
                    <a:lnTo>
                      <a:pt x="15050" y="26614"/>
                    </a:lnTo>
                    <a:lnTo>
                      <a:pt x="15018" y="25865"/>
                    </a:lnTo>
                    <a:lnTo>
                      <a:pt x="14985" y="25181"/>
                    </a:lnTo>
                    <a:lnTo>
                      <a:pt x="14920" y="24562"/>
                    </a:lnTo>
                    <a:lnTo>
                      <a:pt x="15865" y="24432"/>
                    </a:lnTo>
                    <a:lnTo>
                      <a:pt x="18405" y="24041"/>
                    </a:lnTo>
                    <a:lnTo>
                      <a:pt x="20132" y="23748"/>
                    </a:lnTo>
                    <a:lnTo>
                      <a:pt x="22054" y="23389"/>
                    </a:lnTo>
                    <a:lnTo>
                      <a:pt x="24138" y="22966"/>
                    </a:lnTo>
                    <a:lnTo>
                      <a:pt x="26321" y="22477"/>
                    </a:lnTo>
                    <a:lnTo>
                      <a:pt x="28536" y="21923"/>
                    </a:lnTo>
                    <a:lnTo>
                      <a:pt x="30751" y="21304"/>
                    </a:lnTo>
                    <a:lnTo>
                      <a:pt x="31826" y="20979"/>
                    </a:lnTo>
                    <a:lnTo>
                      <a:pt x="32868" y="20653"/>
                    </a:lnTo>
                    <a:lnTo>
                      <a:pt x="33878" y="20295"/>
                    </a:lnTo>
                    <a:lnTo>
                      <a:pt x="34855" y="19904"/>
                    </a:lnTo>
                    <a:lnTo>
                      <a:pt x="35800" y="19513"/>
                    </a:lnTo>
                    <a:lnTo>
                      <a:pt x="36647" y="19122"/>
                    </a:lnTo>
                    <a:lnTo>
                      <a:pt x="37461" y="18699"/>
                    </a:lnTo>
                    <a:lnTo>
                      <a:pt x="38178" y="18242"/>
                    </a:lnTo>
                    <a:lnTo>
                      <a:pt x="38829" y="17786"/>
                    </a:lnTo>
                    <a:lnTo>
                      <a:pt x="39383" y="17330"/>
                    </a:lnTo>
                    <a:lnTo>
                      <a:pt x="39644" y="17102"/>
                    </a:lnTo>
                    <a:lnTo>
                      <a:pt x="39872" y="16842"/>
                    </a:lnTo>
                    <a:lnTo>
                      <a:pt x="40067" y="16614"/>
                    </a:lnTo>
                    <a:lnTo>
                      <a:pt x="40230" y="16353"/>
                    </a:lnTo>
                    <a:lnTo>
                      <a:pt x="40491" y="15865"/>
                    </a:lnTo>
                    <a:lnTo>
                      <a:pt x="40719" y="15376"/>
                    </a:lnTo>
                    <a:lnTo>
                      <a:pt x="40947" y="14822"/>
                    </a:lnTo>
                    <a:lnTo>
                      <a:pt x="41142" y="14268"/>
                    </a:lnTo>
                    <a:lnTo>
                      <a:pt x="41305" y="13682"/>
                    </a:lnTo>
                    <a:lnTo>
                      <a:pt x="41435" y="13063"/>
                    </a:lnTo>
                    <a:lnTo>
                      <a:pt x="41566" y="12412"/>
                    </a:lnTo>
                    <a:lnTo>
                      <a:pt x="41663" y="11760"/>
                    </a:lnTo>
                    <a:lnTo>
                      <a:pt x="41794" y="10425"/>
                    </a:lnTo>
                    <a:lnTo>
                      <a:pt x="41891" y="9057"/>
                    </a:lnTo>
                    <a:lnTo>
                      <a:pt x="41891" y="7721"/>
                    </a:lnTo>
                    <a:lnTo>
                      <a:pt x="41891" y="6385"/>
                    </a:lnTo>
                    <a:lnTo>
                      <a:pt x="41826" y="5115"/>
                    </a:lnTo>
                    <a:lnTo>
                      <a:pt x="41761" y="3910"/>
                    </a:lnTo>
                    <a:lnTo>
                      <a:pt x="41663" y="2835"/>
                    </a:lnTo>
                    <a:lnTo>
                      <a:pt x="41566" y="1890"/>
                    </a:lnTo>
                    <a:lnTo>
                      <a:pt x="41403" y="522"/>
                    </a:lnTo>
                    <a:lnTo>
                      <a:pt x="41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5768;p70">
                <a:extLst>
                  <a:ext uri="{FF2B5EF4-FFF2-40B4-BE49-F238E27FC236}">
                    <a16:creationId xmlns:a16="http://schemas.microsoft.com/office/drawing/2014/main" id="{925BFF06-6012-473C-FA19-40E1F2AECF00}"/>
                  </a:ext>
                </a:extLst>
              </p:cNvPr>
              <p:cNvSpPr/>
              <p:nvPr/>
            </p:nvSpPr>
            <p:spPr>
              <a:xfrm>
                <a:off x="7108492" y="3630132"/>
                <a:ext cx="90381" cy="15512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945" extrusionOk="0">
                    <a:moveTo>
                      <a:pt x="130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130"/>
                    </a:lnTo>
                    <a:lnTo>
                      <a:pt x="0" y="196"/>
                    </a:lnTo>
                    <a:lnTo>
                      <a:pt x="0" y="261"/>
                    </a:lnTo>
                    <a:lnTo>
                      <a:pt x="33" y="326"/>
                    </a:lnTo>
                    <a:lnTo>
                      <a:pt x="130" y="358"/>
                    </a:lnTo>
                    <a:lnTo>
                      <a:pt x="749" y="554"/>
                    </a:lnTo>
                    <a:lnTo>
                      <a:pt x="1401" y="684"/>
                    </a:lnTo>
                    <a:lnTo>
                      <a:pt x="2052" y="782"/>
                    </a:lnTo>
                    <a:lnTo>
                      <a:pt x="2704" y="880"/>
                    </a:lnTo>
                    <a:lnTo>
                      <a:pt x="3355" y="912"/>
                    </a:lnTo>
                    <a:lnTo>
                      <a:pt x="4007" y="945"/>
                    </a:lnTo>
                    <a:lnTo>
                      <a:pt x="4658" y="945"/>
                    </a:lnTo>
                    <a:lnTo>
                      <a:pt x="5342" y="912"/>
                    </a:lnTo>
                    <a:lnTo>
                      <a:pt x="5407" y="880"/>
                    </a:lnTo>
                    <a:lnTo>
                      <a:pt x="5473" y="847"/>
                    </a:lnTo>
                    <a:lnTo>
                      <a:pt x="5505" y="782"/>
                    </a:lnTo>
                    <a:lnTo>
                      <a:pt x="5505" y="717"/>
                    </a:lnTo>
                    <a:lnTo>
                      <a:pt x="5505" y="652"/>
                    </a:lnTo>
                    <a:lnTo>
                      <a:pt x="5473" y="586"/>
                    </a:lnTo>
                    <a:lnTo>
                      <a:pt x="5407" y="554"/>
                    </a:lnTo>
                    <a:lnTo>
                      <a:pt x="5342" y="521"/>
                    </a:lnTo>
                    <a:lnTo>
                      <a:pt x="4691" y="586"/>
                    </a:lnTo>
                    <a:lnTo>
                      <a:pt x="4039" y="586"/>
                    </a:lnTo>
                    <a:lnTo>
                      <a:pt x="3388" y="554"/>
                    </a:lnTo>
                    <a:lnTo>
                      <a:pt x="2736" y="489"/>
                    </a:lnTo>
                    <a:lnTo>
                      <a:pt x="2117" y="424"/>
                    </a:lnTo>
                    <a:lnTo>
                      <a:pt x="1466" y="326"/>
                    </a:lnTo>
                    <a:lnTo>
                      <a:pt x="847" y="163"/>
                    </a:lnTo>
                    <a:lnTo>
                      <a:pt x="2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5769;p70">
                <a:extLst>
                  <a:ext uri="{FF2B5EF4-FFF2-40B4-BE49-F238E27FC236}">
                    <a16:creationId xmlns:a16="http://schemas.microsoft.com/office/drawing/2014/main" id="{3BBBAB2C-97DF-5191-D66C-532C24E0F1A1}"/>
                  </a:ext>
                </a:extLst>
              </p:cNvPr>
              <p:cNvSpPr/>
              <p:nvPr/>
            </p:nvSpPr>
            <p:spPr>
              <a:xfrm>
                <a:off x="7119177" y="4284047"/>
                <a:ext cx="147604" cy="9636"/>
              </a:xfrm>
              <a:custGeom>
                <a:avLst/>
                <a:gdLst/>
                <a:ahLst/>
                <a:cxnLst/>
                <a:rect l="l" t="t" r="r" b="b"/>
                <a:pathLst>
                  <a:path w="8992" h="587" extrusionOk="0">
                    <a:moveTo>
                      <a:pt x="8796" y="0"/>
                    </a:moveTo>
                    <a:lnTo>
                      <a:pt x="6646" y="33"/>
                    </a:lnTo>
                    <a:lnTo>
                      <a:pt x="4496" y="66"/>
                    </a:lnTo>
                    <a:lnTo>
                      <a:pt x="2346" y="98"/>
                    </a:lnTo>
                    <a:lnTo>
                      <a:pt x="196" y="163"/>
                    </a:lnTo>
                    <a:lnTo>
                      <a:pt x="98" y="196"/>
                    </a:lnTo>
                    <a:lnTo>
                      <a:pt x="33" y="228"/>
                    </a:lnTo>
                    <a:lnTo>
                      <a:pt x="1" y="294"/>
                    </a:lnTo>
                    <a:lnTo>
                      <a:pt x="1" y="391"/>
                    </a:lnTo>
                    <a:lnTo>
                      <a:pt x="1" y="456"/>
                    </a:lnTo>
                    <a:lnTo>
                      <a:pt x="33" y="522"/>
                    </a:lnTo>
                    <a:lnTo>
                      <a:pt x="98" y="554"/>
                    </a:lnTo>
                    <a:lnTo>
                      <a:pt x="196" y="587"/>
                    </a:lnTo>
                    <a:lnTo>
                      <a:pt x="2346" y="489"/>
                    </a:lnTo>
                    <a:lnTo>
                      <a:pt x="4496" y="456"/>
                    </a:lnTo>
                    <a:lnTo>
                      <a:pt x="6646" y="424"/>
                    </a:lnTo>
                    <a:lnTo>
                      <a:pt x="8796" y="424"/>
                    </a:lnTo>
                    <a:lnTo>
                      <a:pt x="8893" y="391"/>
                    </a:lnTo>
                    <a:lnTo>
                      <a:pt x="8926" y="359"/>
                    </a:lnTo>
                    <a:lnTo>
                      <a:pt x="8959" y="294"/>
                    </a:lnTo>
                    <a:lnTo>
                      <a:pt x="8991" y="228"/>
                    </a:lnTo>
                    <a:lnTo>
                      <a:pt x="8959" y="131"/>
                    </a:lnTo>
                    <a:lnTo>
                      <a:pt x="8926" y="66"/>
                    </a:lnTo>
                    <a:lnTo>
                      <a:pt x="8893" y="33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rgbClr val="0A27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5770;p70">
                <a:extLst>
                  <a:ext uri="{FF2B5EF4-FFF2-40B4-BE49-F238E27FC236}">
                    <a16:creationId xmlns:a16="http://schemas.microsoft.com/office/drawing/2014/main" id="{C8AB90EB-EB8A-2DF2-2C01-C1A109295B0C}"/>
                  </a:ext>
                </a:extLst>
              </p:cNvPr>
              <p:cNvSpPr/>
              <p:nvPr/>
            </p:nvSpPr>
            <p:spPr>
              <a:xfrm>
                <a:off x="7092980" y="3379896"/>
                <a:ext cx="340086" cy="288756"/>
              </a:xfrm>
              <a:custGeom>
                <a:avLst/>
                <a:gdLst/>
                <a:ahLst/>
                <a:cxnLst/>
                <a:rect l="l" t="t" r="r" b="b"/>
                <a:pathLst>
                  <a:path w="20718" h="17591" extrusionOk="0">
                    <a:moveTo>
                      <a:pt x="20522" y="0"/>
                    </a:moveTo>
                    <a:lnTo>
                      <a:pt x="20425" y="33"/>
                    </a:lnTo>
                    <a:lnTo>
                      <a:pt x="19219" y="717"/>
                    </a:lnTo>
                    <a:lnTo>
                      <a:pt x="18014" y="1401"/>
                    </a:lnTo>
                    <a:lnTo>
                      <a:pt x="15538" y="2671"/>
                    </a:lnTo>
                    <a:lnTo>
                      <a:pt x="13063" y="3942"/>
                    </a:lnTo>
                    <a:lnTo>
                      <a:pt x="10587" y="5245"/>
                    </a:lnTo>
                    <a:lnTo>
                      <a:pt x="9447" y="5864"/>
                    </a:lnTo>
                    <a:lnTo>
                      <a:pt x="8307" y="6515"/>
                    </a:lnTo>
                    <a:lnTo>
                      <a:pt x="7167" y="7199"/>
                    </a:lnTo>
                    <a:lnTo>
                      <a:pt x="6092" y="7916"/>
                    </a:lnTo>
                    <a:lnTo>
                      <a:pt x="5571" y="8307"/>
                    </a:lnTo>
                    <a:lnTo>
                      <a:pt x="5050" y="8698"/>
                    </a:lnTo>
                    <a:lnTo>
                      <a:pt x="4561" y="9121"/>
                    </a:lnTo>
                    <a:lnTo>
                      <a:pt x="4072" y="9577"/>
                    </a:lnTo>
                    <a:lnTo>
                      <a:pt x="3616" y="10033"/>
                    </a:lnTo>
                    <a:lnTo>
                      <a:pt x="3160" y="10489"/>
                    </a:lnTo>
                    <a:lnTo>
                      <a:pt x="2737" y="11010"/>
                    </a:lnTo>
                    <a:lnTo>
                      <a:pt x="2346" y="11532"/>
                    </a:lnTo>
                    <a:lnTo>
                      <a:pt x="1890" y="12183"/>
                    </a:lnTo>
                    <a:lnTo>
                      <a:pt x="1499" y="12867"/>
                    </a:lnTo>
                    <a:lnTo>
                      <a:pt x="1141" y="13584"/>
                    </a:lnTo>
                    <a:lnTo>
                      <a:pt x="815" y="14300"/>
                    </a:lnTo>
                    <a:lnTo>
                      <a:pt x="554" y="15050"/>
                    </a:lnTo>
                    <a:lnTo>
                      <a:pt x="326" y="15799"/>
                    </a:lnTo>
                    <a:lnTo>
                      <a:pt x="131" y="16581"/>
                    </a:lnTo>
                    <a:lnTo>
                      <a:pt x="1" y="17362"/>
                    </a:lnTo>
                    <a:lnTo>
                      <a:pt x="1" y="17428"/>
                    </a:lnTo>
                    <a:lnTo>
                      <a:pt x="33" y="17525"/>
                    </a:lnTo>
                    <a:lnTo>
                      <a:pt x="66" y="17558"/>
                    </a:lnTo>
                    <a:lnTo>
                      <a:pt x="163" y="17590"/>
                    </a:lnTo>
                    <a:lnTo>
                      <a:pt x="294" y="17590"/>
                    </a:lnTo>
                    <a:lnTo>
                      <a:pt x="326" y="17525"/>
                    </a:lnTo>
                    <a:lnTo>
                      <a:pt x="359" y="17460"/>
                    </a:lnTo>
                    <a:lnTo>
                      <a:pt x="489" y="16743"/>
                    </a:lnTo>
                    <a:lnTo>
                      <a:pt x="685" y="16027"/>
                    </a:lnTo>
                    <a:lnTo>
                      <a:pt x="880" y="15343"/>
                    </a:lnTo>
                    <a:lnTo>
                      <a:pt x="1108" y="14659"/>
                    </a:lnTo>
                    <a:lnTo>
                      <a:pt x="1401" y="14007"/>
                    </a:lnTo>
                    <a:lnTo>
                      <a:pt x="1694" y="13388"/>
                    </a:lnTo>
                    <a:lnTo>
                      <a:pt x="2053" y="12769"/>
                    </a:lnTo>
                    <a:lnTo>
                      <a:pt x="2411" y="12151"/>
                    </a:lnTo>
                    <a:lnTo>
                      <a:pt x="2834" y="11597"/>
                    </a:lnTo>
                    <a:lnTo>
                      <a:pt x="3258" y="11010"/>
                    </a:lnTo>
                    <a:lnTo>
                      <a:pt x="3747" y="10489"/>
                    </a:lnTo>
                    <a:lnTo>
                      <a:pt x="4235" y="9968"/>
                    </a:lnTo>
                    <a:lnTo>
                      <a:pt x="4756" y="9479"/>
                    </a:lnTo>
                    <a:lnTo>
                      <a:pt x="5278" y="8991"/>
                    </a:lnTo>
                    <a:lnTo>
                      <a:pt x="5864" y="8567"/>
                    </a:lnTo>
                    <a:lnTo>
                      <a:pt x="6450" y="8144"/>
                    </a:lnTo>
                    <a:lnTo>
                      <a:pt x="7525" y="7427"/>
                    </a:lnTo>
                    <a:lnTo>
                      <a:pt x="8633" y="6743"/>
                    </a:lnTo>
                    <a:lnTo>
                      <a:pt x="9773" y="6124"/>
                    </a:lnTo>
                    <a:lnTo>
                      <a:pt x="10913" y="5473"/>
                    </a:lnTo>
                    <a:lnTo>
                      <a:pt x="13226" y="4300"/>
                    </a:lnTo>
                    <a:lnTo>
                      <a:pt x="15538" y="3095"/>
                    </a:lnTo>
                    <a:lnTo>
                      <a:pt x="18112" y="1792"/>
                    </a:lnTo>
                    <a:lnTo>
                      <a:pt x="19382" y="1108"/>
                    </a:lnTo>
                    <a:lnTo>
                      <a:pt x="20620" y="391"/>
                    </a:lnTo>
                    <a:lnTo>
                      <a:pt x="20685" y="326"/>
                    </a:lnTo>
                    <a:lnTo>
                      <a:pt x="20718" y="261"/>
                    </a:lnTo>
                    <a:lnTo>
                      <a:pt x="20718" y="196"/>
                    </a:lnTo>
                    <a:lnTo>
                      <a:pt x="20685" y="98"/>
                    </a:lnTo>
                    <a:lnTo>
                      <a:pt x="20653" y="65"/>
                    </a:lnTo>
                    <a:lnTo>
                      <a:pt x="20587" y="33"/>
                    </a:lnTo>
                    <a:lnTo>
                      <a:pt x="20522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5771;p70">
                <a:extLst>
                  <a:ext uri="{FF2B5EF4-FFF2-40B4-BE49-F238E27FC236}">
                    <a16:creationId xmlns:a16="http://schemas.microsoft.com/office/drawing/2014/main" id="{057DFE7C-9EEF-DC58-54B3-2C08FF4A1CA0}"/>
                  </a:ext>
                </a:extLst>
              </p:cNvPr>
              <p:cNvSpPr/>
              <p:nvPr/>
            </p:nvSpPr>
            <p:spPr>
              <a:xfrm>
                <a:off x="7244830" y="3288468"/>
                <a:ext cx="502644" cy="1002054"/>
              </a:xfrm>
              <a:custGeom>
                <a:avLst/>
                <a:gdLst/>
                <a:ahLst/>
                <a:cxnLst/>
                <a:rect l="l" t="t" r="r" b="b"/>
                <a:pathLst>
                  <a:path w="30621" h="61045" extrusionOk="0">
                    <a:moveTo>
                      <a:pt x="29904" y="0"/>
                    </a:moveTo>
                    <a:lnTo>
                      <a:pt x="29480" y="130"/>
                    </a:lnTo>
                    <a:lnTo>
                      <a:pt x="29708" y="1857"/>
                    </a:lnTo>
                    <a:lnTo>
                      <a:pt x="29969" y="4072"/>
                    </a:lnTo>
                    <a:lnTo>
                      <a:pt x="30164" y="6320"/>
                    </a:lnTo>
                    <a:lnTo>
                      <a:pt x="30229" y="7297"/>
                    </a:lnTo>
                    <a:lnTo>
                      <a:pt x="30262" y="8046"/>
                    </a:lnTo>
                    <a:lnTo>
                      <a:pt x="30229" y="9154"/>
                    </a:lnTo>
                    <a:lnTo>
                      <a:pt x="30164" y="10294"/>
                    </a:lnTo>
                    <a:lnTo>
                      <a:pt x="30034" y="11466"/>
                    </a:lnTo>
                    <a:lnTo>
                      <a:pt x="29936" y="12053"/>
                    </a:lnTo>
                    <a:lnTo>
                      <a:pt x="29839" y="12606"/>
                    </a:lnTo>
                    <a:lnTo>
                      <a:pt x="29676" y="13193"/>
                    </a:lnTo>
                    <a:lnTo>
                      <a:pt x="29513" y="13746"/>
                    </a:lnTo>
                    <a:lnTo>
                      <a:pt x="29317" y="14268"/>
                    </a:lnTo>
                    <a:lnTo>
                      <a:pt x="29057" y="14789"/>
                    </a:lnTo>
                    <a:lnTo>
                      <a:pt x="28796" y="15277"/>
                    </a:lnTo>
                    <a:lnTo>
                      <a:pt x="28470" y="15734"/>
                    </a:lnTo>
                    <a:lnTo>
                      <a:pt x="28112" y="16157"/>
                    </a:lnTo>
                    <a:lnTo>
                      <a:pt x="27689" y="16548"/>
                    </a:lnTo>
                    <a:lnTo>
                      <a:pt x="27298" y="16874"/>
                    </a:lnTo>
                    <a:lnTo>
                      <a:pt x="26874" y="17134"/>
                    </a:lnTo>
                    <a:lnTo>
                      <a:pt x="26418" y="17395"/>
                    </a:lnTo>
                    <a:lnTo>
                      <a:pt x="25962" y="17623"/>
                    </a:lnTo>
                    <a:lnTo>
                      <a:pt x="24985" y="18014"/>
                    </a:lnTo>
                    <a:lnTo>
                      <a:pt x="24008" y="18372"/>
                    </a:lnTo>
                    <a:lnTo>
                      <a:pt x="22868" y="18763"/>
                    </a:lnTo>
                    <a:lnTo>
                      <a:pt x="21695" y="19089"/>
                    </a:lnTo>
                    <a:lnTo>
                      <a:pt x="20490" y="19414"/>
                    </a:lnTo>
                    <a:lnTo>
                      <a:pt x="19317" y="19708"/>
                    </a:lnTo>
                    <a:lnTo>
                      <a:pt x="18079" y="20001"/>
                    </a:lnTo>
                    <a:lnTo>
                      <a:pt x="16809" y="20261"/>
                    </a:lnTo>
                    <a:lnTo>
                      <a:pt x="14301" y="20717"/>
                    </a:lnTo>
                    <a:lnTo>
                      <a:pt x="11792" y="21141"/>
                    </a:lnTo>
                    <a:lnTo>
                      <a:pt x="9284" y="21499"/>
                    </a:lnTo>
                    <a:lnTo>
                      <a:pt x="6385" y="21890"/>
                    </a:lnTo>
                    <a:lnTo>
                      <a:pt x="4952" y="22053"/>
                    </a:lnTo>
                    <a:lnTo>
                      <a:pt x="3486" y="22183"/>
                    </a:lnTo>
                    <a:lnTo>
                      <a:pt x="3421" y="22216"/>
                    </a:lnTo>
                    <a:lnTo>
                      <a:pt x="3356" y="22248"/>
                    </a:lnTo>
                    <a:lnTo>
                      <a:pt x="3323" y="22313"/>
                    </a:lnTo>
                    <a:lnTo>
                      <a:pt x="3291" y="22379"/>
                    </a:lnTo>
                    <a:lnTo>
                      <a:pt x="3388" y="23454"/>
                    </a:lnTo>
                    <a:lnTo>
                      <a:pt x="3453" y="24496"/>
                    </a:lnTo>
                    <a:lnTo>
                      <a:pt x="3486" y="25538"/>
                    </a:lnTo>
                    <a:lnTo>
                      <a:pt x="3519" y="26581"/>
                    </a:lnTo>
                    <a:lnTo>
                      <a:pt x="3486" y="27656"/>
                    </a:lnTo>
                    <a:lnTo>
                      <a:pt x="3453" y="28698"/>
                    </a:lnTo>
                    <a:lnTo>
                      <a:pt x="3388" y="29740"/>
                    </a:lnTo>
                    <a:lnTo>
                      <a:pt x="3323" y="30815"/>
                    </a:lnTo>
                    <a:lnTo>
                      <a:pt x="3128" y="32346"/>
                    </a:lnTo>
                    <a:lnTo>
                      <a:pt x="2867" y="33845"/>
                    </a:lnTo>
                    <a:lnTo>
                      <a:pt x="2346" y="36874"/>
                    </a:lnTo>
                    <a:lnTo>
                      <a:pt x="2085" y="38503"/>
                    </a:lnTo>
                    <a:lnTo>
                      <a:pt x="1890" y="40132"/>
                    </a:lnTo>
                    <a:lnTo>
                      <a:pt x="1727" y="41760"/>
                    </a:lnTo>
                    <a:lnTo>
                      <a:pt x="1597" y="43389"/>
                    </a:lnTo>
                    <a:lnTo>
                      <a:pt x="1206" y="47559"/>
                    </a:lnTo>
                    <a:lnTo>
                      <a:pt x="782" y="51728"/>
                    </a:lnTo>
                    <a:lnTo>
                      <a:pt x="359" y="56288"/>
                    </a:lnTo>
                    <a:lnTo>
                      <a:pt x="163" y="58569"/>
                    </a:lnTo>
                    <a:lnTo>
                      <a:pt x="1" y="60881"/>
                    </a:lnTo>
                    <a:lnTo>
                      <a:pt x="33" y="60947"/>
                    </a:lnTo>
                    <a:lnTo>
                      <a:pt x="66" y="61012"/>
                    </a:lnTo>
                    <a:lnTo>
                      <a:pt x="131" y="61044"/>
                    </a:lnTo>
                    <a:lnTo>
                      <a:pt x="261" y="61044"/>
                    </a:lnTo>
                    <a:lnTo>
                      <a:pt x="326" y="61012"/>
                    </a:lnTo>
                    <a:lnTo>
                      <a:pt x="391" y="60947"/>
                    </a:lnTo>
                    <a:lnTo>
                      <a:pt x="424" y="60881"/>
                    </a:lnTo>
                    <a:lnTo>
                      <a:pt x="554" y="58797"/>
                    </a:lnTo>
                    <a:lnTo>
                      <a:pt x="717" y="56744"/>
                    </a:lnTo>
                    <a:lnTo>
                      <a:pt x="1076" y="52608"/>
                    </a:lnTo>
                    <a:lnTo>
                      <a:pt x="1499" y="48503"/>
                    </a:lnTo>
                    <a:lnTo>
                      <a:pt x="1890" y="44399"/>
                    </a:lnTo>
                    <a:lnTo>
                      <a:pt x="2216" y="40913"/>
                    </a:lnTo>
                    <a:lnTo>
                      <a:pt x="2378" y="39154"/>
                    </a:lnTo>
                    <a:lnTo>
                      <a:pt x="2509" y="38307"/>
                    </a:lnTo>
                    <a:lnTo>
                      <a:pt x="2639" y="37428"/>
                    </a:lnTo>
                    <a:lnTo>
                      <a:pt x="3160" y="34529"/>
                    </a:lnTo>
                    <a:lnTo>
                      <a:pt x="3421" y="33096"/>
                    </a:lnTo>
                    <a:lnTo>
                      <a:pt x="3616" y="31630"/>
                    </a:lnTo>
                    <a:lnTo>
                      <a:pt x="3747" y="30522"/>
                    </a:lnTo>
                    <a:lnTo>
                      <a:pt x="3812" y="29382"/>
                    </a:lnTo>
                    <a:lnTo>
                      <a:pt x="3877" y="28242"/>
                    </a:lnTo>
                    <a:lnTo>
                      <a:pt x="3909" y="27102"/>
                    </a:lnTo>
                    <a:lnTo>
                      <a:pt x="3909" y="25962"/>
                    </a:lnTo>
                    <a:lnTo>
                      <a:pt x="3844" y="24854"/>
                    </a:lnTo>
                    <a:lnTo>
                      <a:pt x="3812" y="23714"/>
                    </a:lnTo>
                    <a:lnTo>
                      <a:pt x="3714" y="22574"/>
                    </a:lnTo>
                    <a:lnTo>
                      <a:pt x="5603" y="22379"/>
                    </a:lnTo>
                    <a:lnTo>
                      <a:pt x="7493" y="22151"/>
                    </a:lnTo>
                    <a:lnTo>
                      <a:pt x="9382" y="21923"/>
                    </a:lnTo>
                    <a:lnTo>
                      <a:pt x="11271" y="21662"/>
                    </a:lnTo>
                    <a:lnTo>
                      <a:pt x="13128" y="21336"/>
                    </a:lnTo>
                    <a:lnTo>
                      <a:pt x="15017" y="21011"/>
                    </a:lnTo>
                    <a:lnTo>
                      <a:pt x="16874" y="20652"/>
                    </a:lnTo>
                    <a:lnTo>
                      <a:pt x="18731" y="20261"/>
                    </a:lnTo>
                    <a:lnTo>
                      <a:pt x="20946" y="19740"/>
                    </a:lnTo>
                    <a:lnTo>
                      <a:pt x="22086" y="19447"/>
                    </a:lnTo>
                    <a:lnTo>
                      <a:pt x="23226" y="19121"/>
                    </a:lnTo>
                    <a:lnTo>
                      <a:pt x="24334" y="18730"/>
                    </a:lnTo>
                    <a:lnTo>
                      <a:pt x="25408" y="18307"/>
                    </a:lnTo>
                    <a:lnTo>
                      <a:pt x="25930" y="18079"/>
                    </a:lnTo>
                    <a:lnTo>
                      <a:pt x="26451" y="17818"/>
                    </a:lnTo>
                    <a:lnTo>
                      <a:pt x="26939" y="17525"/>
                    </a:lnTo>
                    <a:lnTo>
                      <a:pt x="27428" y="17232"/>
                    </a:lnTo>
                    <a:lnTo>
                      <a:pt x="27884" y="16906"/>
                    </a:lnTo>
                    <a:lnTo>
                      <a:pt x="28275" y="16548"/>
                    </a:lnTo>
                    <a:lnTo>
                      <a:pt x="28633" y="16157"/>
                    </a:lnTo>
                    <a:lnTo>
                      <a:pt x="28959" y="15734"/>
                    </a:lnTo>
                    <a:lnTo>
                      <a:pt x="29252" y="15277"/>
                    </a:lnTo>
                    <a:lnTo>
                      <a:pt x="29513" y="14789"/>
                    </a:lnTo>
                    <a:lnTo>
                      <a:pt x="29708" y="14300"/>
                    </a:lnTo>
                    <a:lnTo>
                      <a:pt x="29904" y="13779"/>
                    </a:lnTo>
                    <a:lnTo>
                      <a:pt x="30067" y="13225"/>
                    </a:lnTo>
                    <a:lnTo>
                      <a:pt x="30197" y="12704"/>
                    </a:lnTo>
                    <a:lnTo>
                      <a:pt x="30295" y="12150"/>
                    </a:lnTo>
                    <a:lnTo>
                      <a:pt x="30392" y="11597"/>
                    </a:lnTo>
                    <a:lnTo>
                      <a:pt x="30523" y="10489"/>
                    </a:lnTo>
                    <a:lnTo>
                      <a:pt x="30620" y="9447"/>
                    </a:lnTo>
                    <a:lnTo>
                      <a:pt x="30620" y="8502"/>
                    </a:lnTo>
                    <a:lnTo>
                      <a:pt x="30588" y="7362"/>
                    </a:lnTo>
                    <a:lnTo>
                      <a:pt x="30523" y="6059"/>
                    </a:lnTo>
                    <a:lnTo>
                      <a:pt x="30425" y="4723"/>
                    </a:lnTo>
                    <a:lnTo>
                      <a:pt x="30295" y="3355"/>
                    </a:lnTo>
                    <a:lnTo>
                      <a:pt x="30164" y="2085"/>
                    </a:lnTo>
                    <a:lnTo>
                      <a:pt x="30034" y="945"/>
                    </a:lnTo>
                    <a:lnTo>
                      <a:pt x="299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5772;p70">
                <a:extLst>
                  <a:ext uri="{FF2B5EF4-FFF2-40B4-BE49-F238E27FC236}">
                    <a16:creationId xmlns:a16="http://schemas.microsoft.com/office/drawing/2014/main" id="{1E16E47C-096C-F294-BE52-09B44424B089}"/>
                  </a:ext>
                </a:extLst>
              </p:cNvPr>
              <p:cNvSpPr/>
              <p:nvPr/>
            </p:nvSpPr>
            <p:spPr>
              <a:xfrm>
                <a:off x="7596656" y="3280983"/>
                <a:ext cx="185030" cy="245437"/>
              </a:xfrm>
              <a:custGeom>
                <a:avLst/>
                <a:gdLst/>
                <a:ahLst/>
                <a:cxnLst/>
                <a:rect l="l" t="t" r="r" b="b"/>
                <a:pathLst>
                  <a:path w="11272" h="14952" extrusionOk="0">
                    <a:moveTo>
                      <a:pt x="10457" y="0"/>
                    </a:moveTo>
                    <a:lnTo>
                      <a:pt x="9805" y="130"/>
                    </a:lnTo>
                    <a:lnTo>
                      <a:pt x="9903" y="652"/>
                    </a:lnTo>
                    <a:lnTo>
                      <a:pt x="10131" y="1922"/>
                    </a:lnTo>
                    <a:lnTo>
                      <a:pt x="10229" y="2801"/>
                    </a:lnTo>
                    <a:lnTo>
                      <a:pt x="10359" y="3746"/>
                    </a:lnTo>
                    <a:lnTo>
                      <a:pt x="10457" y="4821"/>
                    </a:lnTo>
                    <a:lnTo>
                      <a:pt x="10554" y="5929"/>
                    </a:lnTo>
                    <a:lnTo>
                      <a:pt x="10587" y="7101"/>
                    </a:lnTo>
                    <a:lnTo>
                      <a:pt x="10587" y="8241"/>
                    </a:lnTo>
                    <a:lnTo>
                      <a:pt x="10554" y="9349"/>
                    </a:lnTo>
                    <a:lnTo>
                      <a:pt x="10489" y="9903"/>
                    </a:lnTo>
                    <a:lnTo>
                      <a:pt x="10424" y="10424"/>
                    </a:lnTo>
                    <a:lnTo>
                      <a:pt x="10326" y="10945"/>
                    </a:lnTo>
                    <a:lnTo>
                      <a:pt x="10229" y="11434"/>
                    </a:lnTo>
                    <a:lnTo>
                      <a:pt x="10098" y="11890"/>
                    </a:lnTo>
                    <a:lnTo>
                      <a:pt x="9936" y="12313"/>
                    </a:lnTo>
                    <a:lnTo>
                      <a:pt x="9773" y="12737"/>
                    </a:lnTo>
                    <a:lnTo>
                      <a:pt x="9545" y="13095"/>
                    </a:lnTo>
                    <a:lnTo>
                      <a:pt x="9317" y="13421"/>
                    </a:lnTo>
                    <a:lnTo>
                      <a:pt x="9056" y="13681"/>
                    </a:lnTo>
                    <a:lnTo>
                      <a:pt x="8795" y="13909"/>
                    </a:lnTo>
                    <a:lnTo>
                      <a:pt x="8502" y="14072"/>
                    </a:lnTo>
                    <a:lnTo>
                      <a:pt x="8177" y="14170"/>
                    </a:lnTo>
                    <a:lnTo>
                      <a:pt x="7851" y="14268"/>
                    </a:lnTo>
                    <a:lnTo>
                      <a:pt x="7134" y="14268"/>
                    </a:lnTo>
                    <a:lnTo>
                      <a:pt x="6711" y="14202"/>
                    </a:lnTo>
                    <a:lnTo>
                      <a:pt x="6287" y="14105"/>
                    </a:lnTo>
                    <a:lnTo>
                      <a:pt x="5961" y="13942"/>
                    </a:lnTo>
                    <a:lnTo>
                      <a:pt x="5636" y="13779"/>
                    </a:lnTo>
                    <a:lnTo>
                      <a:pt x="5310" y="13551"/>
                    </a:lnTo>
                    <a:lnTo>
                      <a:pt x="4984" y="13258"/>
                    </a:lnTo>
                    <a:lnTo>
                      <a:pt x="4691" y="12932"/>
                    </a:lnTo>
                    <a:lnTo>
                      <a:pt x="4398" y="12606"/>
                    </a:lnTo>
                    <a:lnTo>
                      <a:pt x="4137" y="12215"/>
                    </a:lnTo>
                    <a:lnTo>
                      <a:pt x="3877" y="11792"/>
                    </a:lnTo>
                    <a:lnTo>
                      <a:pt x="3616" y="11336"/>
                    </a:lnTo>
                    <a:lnTo>
                      <a:pt x="3356" y="10880"/>
                    </a:lnTo>
                    <a:lnTo>
                      <a:pt x="2900" y="9870"/>
                    </a:lnTo>
                    <a:lnTo>
                      <a:pt x="2476" y="8828"/>
                    </a:lnTo>
                    <a:lnTo>
                      <a:pt x="2118" y="7785"/>
                    </a:lnTo>
                    <a:lnTo>
                      <a:pt x="1792" y="6743"/>
                    </a:lnTo>
                    <a:lnTo>
                      <a:pt x="1499" y="5733"/>
                    </a:lnTo>
                    <a:lnTo>
                      <a:pt x="1238" y="4789"/>
                    </a:lnTo>
                    <a:lnTo>
                      <a:pt x="1043" y="3974"/>
                    </a:lnTo>
                    <a:lnTo>
                      <a:pt x="782" y="2704"/>
                    </a:lnTo>
                    <a:lnTo>
                      <a:pt x="684" y="2215"/>
                    </a:lnTo>
                    <a:lnTo>
                      <a:pt x="0" y="2345"/>
                    </a:lnTo>
                    <a:lnTo>
                      <a:pt x="131" y="2932"/>
                    </a:lnTo>
                    <a:lnTo>
                      <a:pt x="424" y="4300"/>
                    </a:lnTo>
                    <a:lnTo>
                      <a:pt x="652" y="5147"/>
                    </a:lnTo>
                    <a:lnTo>
                      <a:pt x="912" y="6124"/>
                    </a:lnTo>
                    <a:lnTo>
                      <a:pt x="1206" y="7166"/>
                    </a:lnTo>
                    <a:lnTo>
                      <a:pt x="1564" y="8241"/>
                    </a:lnTo>
                    <a:lnTo>
                      <a:pt x="1955" y="9316"/>
                    </a:lnTo>
                    <a:lnTo>
                      <a:pt x="2411" y="10391"/>
                    </a:lnTo>
                    <a:lnTo>
                      <a:pt x="2900" y="11401"/>
                    </a:lnTo>
                    <a:lnTo>
                      <a:pt x="3160" y="11890"/>
                    </a:lnTo>
                    <a:lnTo>
                      <a:pt x="3453" y="12346"/>
                    </a:lnTo>
                    <a:lnTo>
                      <a:pt x="3746" y="12769"/>
                    </a:lnTo>
                    <a:lnTo>
                      <a:pt x="4040" y="13160"/>
                    </a:lnTo>
                    <a:lnTo>
                      <a:pt x="4333" y="13518"/>
                    </a:lnTo>
                    <a:lnTo>
                      <a:pt x="4659" y="13877"/>
                    </a:lnTo>
                    <a:lnTo>
                      <a:pt x="5017" y="14137"/>
                    </a:lnTo>
                    <a:lnTo>
                      <a:pt x="5375" y="14398"/>
                    </a:lnTo>
                    <a:lnTo>
                      <a:pt x="5733" y="14593"/>
                    </a:lnTo>
                    <a:lnTo>
                      <a:pt x="6092" y="14724"/>
                    </a:lnTo>
                    <a:lnTo>
                      <a:pt x="6450" y="14821"/>
                    </a:lnTo>
                    <a:lnTo>
                      <a:pt x="6808" y="14887"/>
                    </a:lnTo>
                    <a:lnTo>
                      <a:pt x="7134" y="14919"/>
                    </a:lnTo>
                    <a:lnTo>
                      <a:pt x="7460" y="14952"/>
                    </a:lnTo>
                    <a:lnTo>
                      <a:pt x="7753" y="14952"/>
                    </a:lnTo>
                    <a:lnTo>
                      <a:pt x="8046" y="14887"/>
                    </a:lnTo>
                    <a:lnTo>
                      <a:pt x="8307" y="14854"/>
                    </a:lnTo>
                    <a:lnTo>
                      <a:pt x="8567" y="14756"/>
                    </a:lnTo>
                    <a:lnTo>
                      <a:pt x="8828" y="14659"/>
                    </a:lnTo>
                    <a:lnTo>
                      <a:pt x="9056" y="14528"/>
                    </a:lnTo>
                    <a:lnTo>
                      <a:pt x="9284" y="14365"/>
                    </a:lnTo>
                    <a:lnTo>
                      <a:pt x="9512" y="14170"/>
                    </a:lnTo>
                    <a:lnTo>
                      <a:pt x="9805" y="13877"/>
                    </a:lnTo>
                    <a:lnTo>
                      <a:pt x="10066" y="13518"/>
                    </a:lnTo>
                    <a:lnTo>
                      <a:pt x="10294" y="13160"/>
                    </a:lnTo>
                    <a:lnTo>
                      <a:pt x="10489" y="12737"/>
                    </a:lnTo>
                    <a:lnTo>
                      <a:pt x="10652" y="12281"/>
                    </a:lnTo>
                    <a:lnTo>
                      <a:pt x="10815" y="11792"/>
                    </a:lnTo>
                    <a:lnTo>
                      <a:pt x="10945" y="11303"/>
                    </a:lnTo>
                    <a:lnTo>
                      <a:pt x="11043" y="10782"/>
                    </a:lnTo>
                    <a:lnTo>
                      <a:pt x="11108" y="10228"/>
                    </a:lnTo>
                    <a:lnTo>
                      <a:pt x="11173" y="9675"/>
                    </a:lnTo>
                    <a:lnTo>
                      <a:pt x="11271" y="8502"/>
                    </a:lnTo>
                    <a:lnTo>
                      <a:pt x="11271" y="7329"/>
                    </a:lnTo>
                    <a:lnTo>
                      <a:pt x="11239" y="6157"/>
                    </a:lnTo>
                    <a:lnTo>
                      <a:pt x="11173" y="5017"/>
                    </a:lnTo>
                    <a:lnTo>
                      <a:pt x="11043" y="3909"/>
                    </a:lnTo>
                    <a:lnTo>
                      <a:pt x="10945" y="2899"/>
                    </a:lnTo>
                    <a:lnTo>
                      <a:pt x="10815" y="1987"/>
                    </a:lnTo>
                    <a:lnTo>
                      <a:pt x="10587" y="619"/>
                    </a:lnTo>
                    <a:lnTo>
                      <a:pt x="104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5773;p70">
                <a:extLst>
                  <a:ext uri="{FF2B5EF4-FFF2-40B4-BE49-F238E27FC236}">
                    <a16:creationId xmlns:a16="http://schemas.microsoft.com/office/drawing/2014/main" id="{761BC921-A367-58E2-6E05-DBAE3040AC1F}"/>
                  </a:ext>
                </a:extLst>
              </p:cNvPr>
              <p:cNvSpPr/>
              <p:nvPr/>
            </p:nvSpPr>
            <p:spPr>
              <a:xfrm>
                <a:off x="6961977" y="3277240"/>
                <a:ext cx="530451" cy="151330"/>
              </a:xfrm>
              <a:custGeom>
                <a:avLst/>
                <a:gdLst/>
                <a:ahLst/>
                <a:cxnLst/>
                <a:rect l="l" t="t" r="r" b="b"/>
                <a:pathLst>
                  <a:path w="32315" h="9219" extrusionOk="0">
                    <a:moveTo>
                      <a:pt x="31533" y="0"/>
                    </a:moveTo>
                    <a:lnTo>
                      <a:pt x="99" y="5114"/>
                    </a:lnTo>
                    <a:lnTo>
                      <a:pt x="33" y="5147"/>
                    </a:lnTo>
                    <a:lnTo>
                      <a:pt x="1" y="5212"/>
                    </a:lnTo>
                    <a:lnTo>
                      <a:pt x="620" y="9121"/>
                    </a:lnTo>
                    <a:lnTo>
                      <a:pt x="685" y="9219"/>
                    </a:lnTo>
                    <a:lnTo>
                      <a:pt x="750" y="9219"/>
                    </a:lnTo>
                    <a:lnTo>
                      <a:pt x="32217" y="4137"/>
                    </a:lnTo>
                    <a:lnTo>
                      <a:pt x="32282" y="4072"/>
                    </a:lnTo>
                    <a:lnTo>
                      <a:pt x="32314" y="4007"/>
                    </a:lnTo>
                    <a:lnTo>
                      <a:pt x="31663" y="98"/>
                    </a:lnTo>
                    <a:lnTo>
                      <a:pt x="31630" y="33"/>
                    </a:lnTo>
                    <a:lnTo>
                      <a:pt x="3153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100000">
                    <a:srgbClr val="EFEFEF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5774;p70">
                <a:extLst>
                  <a:ext uri="{FF2B5EF4-FFF2-40B4-BE49-F238E27FC236}">
                    <a16:creationId xmlns:a16="http://schemas.microsoft.com/office/drawing/2014/main" id="{335279F5-925B-517D-FD85-74B9B4AD4896}"/>
                  </a:ext>
                </a:extLst>
              </p:cNvPr>
              <p:cNvSpPr/>
              <p:nvPr/>
            </p:nvSpPr>
            <p:spPr>
              <a:xfrm>
                <a:off x="6712280" y="2976201"/>
                <a:ext cx="483931" cy="462000"/>
              </a:xfrm>
              <a:custGeom>
                <a:avLst/>
                <a:gdLst/>
                <a:ahLst/>
                <a:cxnLst/>
                <a:rect l="l" t="t" r="r" b="b"/>
                <a:pathLst>
                  <a:path w="29481" h="28145" extrusionOk="0">
                    <a:moveTo>
                      <a:pt x="16353" y="1"/>
                    </a:moveTo>
                    <a:lnTo>
                      <a:pt x="15995" y="33"/>
                    </a:lnTo>
                    <a:lnTo>
                      <a:pt x="1792" y="2346"/>
                    </a:lnTo>
                    <a:lnTo>
                      <a:pt x="1564" y="2379"/>
                    </a:lnTo>
                    <a:lnTo>
                      <a:pt x="1304" y="2476"/>
                    </a:lnTo>
                    <a:lnTo>
                      <a:pt x="1076" y="2574"/>
                    </a:lnTo>
                    <a:lnTo>
                      <a:pt x="880" y="2737"/>
                    </a:lnTo>
                    <a:lnTo>
                      <a:pt x="685" y="2867"/>
                    </a:lnTo>
                    <a:lnTo>
                      <a:pt x="522" y="3063"/>
                    </a:lnTo>
                    <a:lnTo>
                      <a:pt x="359" y="3226"/>
                    </a:lnTo>
                    <a:lnTo>
                      <a:pt x="261" y="3454"/>
                    </a:lnTo>
                    <a:lnTo>
                      <a:pt x="131" y="3649"/>
                    </a:lnTo>
                    <a:lnTo>
                      <a:pt x="66" y="3877"/>
                    </a:lnTo>
                    <a:lnTo>
                      <a:pt x="1" y="4138"/>
                    </a:lnTo>
                    <a:lnTo>
                      <a:pt x="1" y="4366"/>
                    </a:lnTo>
                    <a:lnTo>
                      <a:pt x="1" y="4626"/>
                    </a:lnTo>
                    <a:lnTo>
                      <a:pt x="33" y="4854"/>
                    </a:lnTo>
                    <a:lnTo>
                      <a:pt x="98" y="5115"/>
                    </a:lnTo>
                    <a:lnTo>
                      <a:pt x="164" y="5343"/>
                    </a:lnTo>
                    <a:lnTo>
                      <a:pt x="9708" y="26581"/>
                    </a:lnTo>
                    <a:lnTo>
                      <a:pt x="9903" y="26972"/>
                    </a:lnTo>
                    <a:lnTo>
                      <a:pt x="10196" y="27298"/>
                    </a:lnTo>
                    <a:lnTo>
                      <a:pt x="10490" y="27591"/>
                    </a:lnTo>
                    <a:lnTo>
                      <a:pt x="10848" y="27852"/>
                    </a:lnTo>
                    <a:lnTo>
                      <a:pt x="11271" y="28015"/>
                    </a:lnTo>
                    <a:lnTo>
                      <a:pt x="11662" y="28112"/>
                    </a:lnTo>
                    <a:lnTo>
                      <a:pt x="12118" y="28145"/>
                    </a:lnTo>
                    <a:lnTo>
                      <a:pt x="12542" y="28112"/>
                    </a:lnTo>
                    <a:lnTo>
                      <a:pt x="29480" y="25376"/>
                    </a:lnTo>
                    <a:lnTo>
                      <a:pt x="18307" y="1271"/>
                    </a:lnTo>
                    <a:lnTo>
                      <a:pt x="18112" y="945"/>
                    </a:lnTo>
                    <a:lnTo>
                      <a:pt x="17884" y="685"/>
                    </a:lnTo>
                    <a:lnTo>
                      <a:pt x="17623" y="457"/>
                    </a:lnTo>
                    <a:lnTo>
                      <a:pt x="17330" y="261"/>
                    </a:lnTo>
                    <a:lnTo>
                      <a:pt x="17037" y="131"/>
                    </a:lnTo>
                    <a:lnTo>
                      <a:pt x="16679" y="33"/>
                    </a:lnTo>
                    <a:lnTo>
                      <a:pt x="1635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5775;p70">
                <a:extLst>
                  <a:ext uri="{FF2B5EF4-FFF2-40B4-BE49-F238E27FC236}">
                    <a16:creationId xmlns:a16="http://schemas.microsoft.com/office/drawing/2014/main" id="{DB483D1C-ACE4-CE42-D374-BA95F9DDC1AF}"/>
                  </a:ext>
                </a:extLst>
              </p:cNvPr>
              <p:cNvSpPr/>
              <p:nvPr/>
            </p:nvSpPr>
            <p:spPr>
              <a:xfrm>
                <a:off x="7020789" y="3280441"/>
                <a:ext cx="114987" cy="96258"/>
              </a:xfrm>
              <a:custGeom>
                <a:avLst/>
                <a:gdLst/>
                <a:ahLst/>
                <a:cxnLst/>
                <a:rect l="l" t="t" r="r" b="b"/>
                <a:pathLst>
                  <a:path w="7005" h="5864" extrusionOk="0">
                    <a:moveTo>
                      <a:pt x="3649" y="2378"/>
                    </a:moveTo>
                    <a:lnTo>
                      <a:pt x="4170" y="3323"/>
                    </a:lnTo>
                    <a:lnTo>
                      <a:pt x="3389" y="3486"/>
                    </a:lnTo>
                    <a:lnTo>
                      <a:pt x="2868" y="2541"/>
                    </a:lnTo>
                    <a:lnTo>
                      <a:pt x="3649" y="2378"/>
                    </a:lnTo>
                    <a:close/>
                    <a:moveTo>
                      <a:pt x="3714" y="1"/>
                    </a:moveTo>
                    <a:lnTo>
                      <a:pt x="2444" y="229"/>
                    </a:lnTo>
                    <a:lnTo>
                      <a:pt x="3030" y="1271"/>
                    </a:lnTo>
                    <a:lnTo>
                      <a:pt x="2249" y="1401"/>
                    </a:lnTo>
                    <a:lnTo>
                      <a:pt x="1662" y="391"/>
                    </a:lnTo>
                    <a:lnTo>
                      <a:pt x="392" y="619"/>
                    </a:lnTo>
                    <a:lnTo>
                      <a:pt x="978" y="1629"/>
                    </a:lnTo>
                    <a:lnTo>
                      <a:pt x="1" y="1792"/>
                    </a:lnTo>
                    <a:lnTo>
                      <a:pt x="490" y="2965"/>
                    </a:lnTo>
                    <a:lnTo>
                      <a:pt x="1597" y="2769"/>
                    </a:lnTo>
                    <a:lnTo>
                      <a:pt x="2118" y="3714"/>
                    </a:lnTo>
                    <a:lnTo>
                      <a:pt x="1141" y="3877"/>
                    </a:lnTo>
                    <a:lnTo>
                      <a:pt x="1630" y="5017"/>
                    </a:lnTo>
                    <a:lnTo>
                      <a:pt x="2737" y="4822"/>
                    </a:lnTo>
                    <a:lnTo>
                      <a:pt x="3291" y="5864"/>
                    </a:lnTo>
                    <a:lnTo>
                      <a:pt x="4561" y="5636"/>
                    </a:lnTo>
                    <a:lnTo>
                      <a:pt x="4008" y="4594"/>
                    </a:lnTo>
                    <a:lnTo>
                      <a:pt x="4789" y="4463"/>
                    </a:lnTo>
                    <a:lnTo>
                      <a:pt x="5343" y="5473"/>
                    </a:lnTo>
                    <a:lnTo>
                      <a:pt x="6614" y="5245"/>
                    </a:lnTo>
                    <a:lnTo>
                      <a:pt x="6060" y="4235"/>
                    </a:lnTo>
                    <a:lnTo>
                      <a:pt x="7004" y="4040"/>
                    </a:lnTo>
                    <a:lnTo>
                      <a:pt x="6548" y="2900"/>
                    </a:lnTo>
                    <a:lnTo>
                      <a:pt x="5441" y="3095"/>
                    </a:lnTo>
                    <a:lnTo>
                      <a:pt x="4920" y="2150"/>
                    </a:lnTo>
                    <a:lnTo>
                      <a:pt x="5864" y="1988"/>
                    </a:lnTo>
                    <a:lnTo>
                      <a:pt x="5408" y="847"/>
                    </a:lnTo>
                    <a:lnTo>
                      <a:pt x="4301" y="1043"/>
                    </a:lnTo>
                    <a:lnTo>
                      <a:pt x="3714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5776;p70">
                <a:extLst>
                  <a:ext uri="{FF2B5EF4-FFF2-40B4-BE49-F238E27FC236}">
                    <a16:creationId xmlns:a16="http://schemas.microsoft.com/office/drawing/2014/main" id="{4EAD3F82-C27B-93B5-9D59-6350D0993568}"/>
                  </a:ext>
                </a:extLst>
              </p:cNvPr>
              <p:cNvSpPr/>
              <p:nvPr/>
            </p:nvSpPr>
            <p:spPr>
              <a:xfrm>
                <a:off x="6974813" y="2971933"/>
                <a:ext cx="246520" cy="417614"/>
              </a:xfrm>
              <a:custGeom>
                <a:avLst/>
                <a:gdLst/>
                <a:ahLst/>
                <a:cxnLst/>
                <a:rect l="l" t="t" r="r" b="b"/>
                <a:pathLst>
                  <a:path w="15018" h="25441" extrusionOk="0">
                    <a:moveTo>
                      <a:pt x="1955" y="0"/>
                    </a:moveTo>
                    <a:lnTo>
                      <a:pt x="1597" y="33"/>
                    </a:lnTo>
                    <a:lnTo>
                      <a:pt x="1" y="293"/>
                    </a:lnTo>
                    <a:lnTo>
                      <a:pt x="1" y="293"/>
                    </a:lnTo>
                    <a:lnTo>
                      <a:pt x="359" y="261"/>
                    </a:lnTo>
                    <a:lnTo>
                      <a:pt x="685" y="293"/>
                    </a:lnTo>
                    <a:lnTo>
                      <a:pt x="1043" y="391"/>
                    </a:lnTo>
                    <a:lnTo>
                      <a:pt x="1336" y="521"/>
                    </a:lnTo>
                    <a:lnTo>
                      <a:pt x="1629" y="717"/>
                    </a:lnTo>
                    <a:lnTo>
                      <a:pt x="1890" y="945"/>
                    </a:lnTo>
                    <a:lnTo>
                      <a:pt x="2118" y="1205"/>
                    </a:lnTo>
                    <a:lnTo>
                      <a:pt x="2313" y="1531"/>
                    </a:lnTo>
                    <a:lnTo>
                      <a:pt x="13389" y="25441"/>
                    </a:lnTo>
                    <a:lnTo>
                      <a:pt x="15017" y="25180"/>
                    </a:lnTo>
                    <a:lnTo>
                      <a:pt x="3910" y="1271"/>
                    </a:lnTo>
                    <a:lnTo>
                      <a:pt x="3747" y="945"/>
                    </a:lnTo>
                    <a:lnTo>
                      <a:pt x="3519" y="684"/>
                    </a:lnTo>
                    <a:lnTo>
                      <a:pt x="3258" y="456"/>
                    </a:lnTo>
                    <a:lnTo>
                      <a:pt x="2965" y="261"/>
                    </a:lnTo>
                    <a:lnTo>
                      <a:pt x="2672" y="131"/>
                    </a:lnTo>
                    <a:lnTo>
                      <a:pt x="2313" y="33"/>
                    </a:lnTo>
                    <a:lnTo>
                      <a:pt x="19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5777;p70">
                <a:extLst>
                  <a:ext uri="{FF2B5EF4-FFF2-40B4-BE49-F238E27FC236}">
                    <a16:creationId xmlns:a16="http://schemas.microsoft.com/office/drawing/2014/main" id="{F9D3F0E3-2E20-87D8-FA58-A058CDE2A840}"/>
                  </a:ext>
                </a:extLst>
              </p:cNvPr>
              <p:cNvSpPr/>
              <p:nvPr/>
            </p:nvSpPr>
            <p:spPr>
              <a:xfrm>
                <a:off x="7156077" y="3227505"/>
                <a:ext cx="151872" cy="96274"/>
              </a:xfrm>
              <a:custGeom>
                <a:avLst/>
                <a:gdLst/>
                <a:ahLst/>
                <a:cxnLst/>
                <a:rect l="l" t="t" r="r" b="b"/>
                <a:pathLst>
                  <a:path w="9252" h="5865" extrusionOk="0">
                    <a:moveTo>
                      <a:pt x="2639" y="1"/>
                    </a:moveTo>
                    <a:lnTo>
                      <a:pt x="2280" y="33"/>
                    </a:lnTo>
                    <a:lnTo>
                      <a:pt x="1955" y="66"/>
                    </a:lnTo>
                    <a:lnTo>
                      <a:pt x="1629" y="164"/>
                    </a:lnTo>
                    <a:lnTo>
                      <a:pt x="1336" y="261"/>
                    </a:lnTo>
                    <a:lnTo>
                      <a:pt x="1075" y="359"/>
                    </a:lnTo>
                    <a:lnTo>
                      <a:pt x="619" y="587"/>
                    </a:lnTo>
                    <a:lnTo>
                      <a:pt x="293" y="815"/>
                    </a:lnTo>
                    <a:lnTo>
                      <a:pt x="0" y="1076"/>
                    </a:lnTo>
                    <a:lnTo>
                      <a:pt x="2248" y="5864"/>
                    </a:lnTo>
                    <a:lnTo>
                      <a:pt x="9251" y="4724"/>
                    </a:lnTo>
                    <a:lnTo>
                      <a:pt x="8730" y="4105"/>
                    </a:lnTo>
                    <a:lnTo>
                      <a:pt x="8144" y="3486"/>
                    </a:lnTo>
                    <a:lnTo>
                      <a:pt x="7427" y="2737"/>
                    </a:lnTo>
                    <a:lnTo>
                      <a:pt x="6580" y="1923"/>
                    </a:lnTo>
                    <a:lnTo>
                      <a:pt x="6124" y="1564"/>
                    </a:lnTo>
                    <a:lnTo>
                      <a:pt x="5668" y="1206"/>
                    </a:lnTo>
                    <a:lnTo>
                      <a:pt x="5212" y="880"/>
                    </a:lnTo>
                    <a:lnTo>
                      <a:pt x="4756" y="587"/>
                    </a:lnTo>
                    <a:lnTo>
                      <a:pt x="4300" y="359"/>
                    </a:lnTo>
                    <a:lnTo>
                      <a:pt x="3877" y="196"/>
                    </a:lnTo>
                    <a:lnTo>
                      <a:pt x="3453" y="66"/>
                    </a:lnTo>
                    <a:lnTo>
                      <a:pt x="3030" y="33"/>
                    </a:lnTo>
                    <a:lnTo>
                      <a:pt x="2639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5778;p70">
                <a:extLst>
                  <a:ext uri="{FF2B5EF4-FFF2-40B4-BE49-F238E27FC236}">
                    <a16:creationId xmlns:a16="http://schemas.microsoft.com/office/drawing/2014/main" id="{203E2DAB-67C4-48D9-187E-2A4247C60C2A}"/>
                  </a:ext>
                </a:extLst>
              </p:cNvPr>
              <p:cNvSpPr/>
              <p:nvPr/>
            </p:nvSpPr>
            <p:spPr>
              <a:xfrm>
                <a:off x="7005819" y="2987970"/>
                <a:ext cx="188773" cy="399443"/>
              </a:xfrm>
              <a:custGeom>
                <a:avLst/>
                <a:gdLst/>
                <a:ahLst/>
                <a:cxnLst/>
                <a:rect l="l" t="t" r="r" b="b"/>
                <a:pathLst>
                  <a:path w="11500" h="24334" extrusionOk="0">
                    <a:moveTo>
                      <a:pt x="131" y="0"/>
                    </a:moveTo>
                    <a:lnTo>
                      <a:pt x="66" y="66"/>
                    </a:lnTo>
                    <a:lnTo>
                      <a:pt x="1" y="131"/>
                    </a:lnTo>
                    <a:lnTo>
                      <a:pt x="1" y="228"/>
                    </a:lnTo>
                    <a:lnTo>
                      <a:pt x="1" y="326"/>
                    </a:lnTo>
                    <a:lnTo>
                      <a:pt x="11044" y="24203"/>
                    </a:lnTo>
                    <a:lnTo>
                      <a:pt x="11109" y="24268"/>
                    </a:lnTo>
                    <a:lnTo>
                      <a:pt x="11174" y="24333"/>
                    </a:lnTo>
                    <a:lnTo>
                      <a:pt x="11369" y="24333"/>
                    </a:lnTo>
                    <a:lnTo>
                      <a:pt x="11434" y="24268"/>
                    </a:lnTo>
                    <a:lnTo>
                      <a:pt x="11500" y="24171"/>
                    </a:lnTo>
                    <a:lnTo>
                      <a:pt x="11500" y="24105"/>
                    </a:lnTo>
                    <a:lnTo>
                      <a:pt x="11500" y="24008"/>
                    </a:lnTo>
                    <a:lnTo>
                      <a:pt x="457" y="131"/>
                    </a:lnTo>
                    <a:lnTo>
                      <a:pt x="392" y="33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5779;p70">
                <a:extLst>
                  <a:ext uri="{FF2B5EF4-FFF2-40B4-BE49-F238E27FC236}">
                    <a16:creationId xmlns:a16="http://schemas.microsoft.com/office/drawing/2014/main" id="{77F6725B-2245-7A79-C03B-42836B06D7AD}"/>
                  </a:ext>
                </a:extLst>
              </p:cNvPr>
              <p:cNvSpPr/>
              <p:nvPr/>
            </p:nvSpPr>
            <p:spPr>
              <a:xfrm>
                <a:off x="6893545" y="3174569"/>
                <a:ext cx="88772" cy="80762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4920" extrusionOk="0">
                    <a:moveTo>
                      <a:pt x="1987" y="1"/>
                    </a:moveTo>
                    <a:lnTo>
                      <a:pt x="1694" y="33"/>
                    </a:lnTo>
                    <a:lnTo>
                      <a:pt x="1466" y="66"/>
                    </a:lnTo>
                    <a:lnTo>
                      <a:pt x="1238" y="164"/>
                    </a:lnTo>
                    <a:lnTo>
                      <a:pt x="1010" y="261"/>
                    </a:lnTo>
                    <a:lnTo>
                      <a:pt x="815" y="359"/>
                    </a:lnTo>
                    <a:lnTo>
                      <a:pt x="619" y="522"/>
                    </a:lnTo>
                    <a:lnTo>
                      <a:pt x="456" y="652"/>
                    </a:lnTo>
                    <a:lnTo>
                      <a:pt x="326" y="848"/>
                    </a:lnTo>
                    <a:lnTo>
                      <a:pt x="228" y="1011"/>
                    </a:lnTo>
                    <a:lnTo>
                      <a:pt x="131" y="1206"/>
                    </a:lnTo>
                    <a:lnTo>
                      <a:pt x="65" y="1434"/>
                    </a:lnTo>
                    <a:lnTo>
                      <a:pt x="0" y="1662"/>
                    </a:lnTo>
                    <a:lnTo>
                      <a:pt x="0" y="1890"/>
                    </a:lnTo>
                    <a:lnTo>
                      <a:pt x="0" y="2118"/>
                    </a:lnTo>
                    <a:lnTo>
                      <a:pt x="33" y="2346"/>
                    </a:lnTo>
                    <a:lnTo>
                      <a:pt x="98" y="2607"/>
                    </a:lnTo>
                    <a:lnTo>
                      <a:pt x="196" y="2867"/>
                    </a:lnTo>
                    <a:lnTo>
                      <a:pt x="293" y="3095"/>
                    </a:lnTo>
                    <a:lnTo>
                      <a:pt x="424" y="3323"/>
                    </a:lnTo>
                    <a:lnTo>
                      <a:pt x="587" y="3551"/>
                    </a:lnTo>
                    <a:lnTo>
                      <a:pt x="750" y="3779"/>
                    </a:lnTo>
                    <a:lnTo>
                      <a:pt x="945" y="3975"/>
                    </a:lnTo>
                    <a:lnTo>
                      <a:pt x="1173" y="4138"/>
                    </a:lnTo>
                    <a:lnTo>
                      <a:pt x="1401" y="4301"/>
                    </a:lnTo>
                    <a:lnTo>
                      <a:pt x="1629" y="4464"/>
                    </a:lnTo>
                    <a:lnTo>
                      <a:pt x="1857" y="4594"/>
                    </a:lnTo>
                    <a:lnTo>
                      <a:pt x="2118" y="4692"/>
                    </a:lnTo>
                    <a:lnTo>
                      <a:pt x="2378" y="4789"/>
                    </a:lnTo>
                    <a:lnTo>
                      <a:pt x="2639" y="4854"/>
                    </a:lnTo>
                    <a:lnTo>
                      <a:pt x="2899" y="4887"/>
                    </a:lnTo>
                    <a:lnTo>
                      <a:pt x="3160" y="4920"/>
                    </a:lnTo>
                    <a:lnTo>
                      <a:pt x="3421" y="4920"/>
                    </a:lnTo>
                    <a:lnTo>
                      <a:pt x="3681" y="4887"/>
                    </a:lnTo>
                    <a:lnTo>
                      <a:pt x="3942" y="4822"/>
                    </a:lnTo>
                    <a:lnTo>
                      <a:pt x="4170" y="4757"/>
                    </a:lnTo>
                    <a:lnTo>
                      <a:pt x="4398" y="4659"/>
                    </a:lnTo>
                    <a:lnTo>
                      <a:pt x="4593" y="4529"/>
                    </a:lnTo>
                    <a:lnTo>
                      <a:pt x="4789" y="4398"/>
                    </a:lnTo>
                    <a:lnTo>
                      <a:pt x="4952" y="4235"/>
                    </a:lnTo>
                    <a:lnTo>
                      <a:pt x="5082" y="4073"/>
                    </a:lnTo>
                    <a:lnTo>
                      <a:pt x="5180" y="3877"/>
                    </a:lnTo>
                    <a:lnTo>
                      <a:pt x="5277" y="3682"/>
                    </a:lnTo>
                    <a:lnTo>
                      <a:pt x="5342" y="3454"/>
                    </a:lnTo>
                    <a:lnTo>
                      <a:pt x="5408" y="3258"/>
                    </a:lnTo>
                    <a:lnTo>
                      <a:pt x="5408" y="3030"/>
                    </a:lnTo>
                    <a:lnTo>
                      <a:pt x="5408" y="2770"/>
                    </a:lnTo>
                    <a:lnTo>
                      <a:pt x="5375" y="2542"/>
                    </a:lnTo>
                    <a:lnTo>
                      <a:pt x="5310" y="2281"/>
                    </a:lnTo>
                    <a:lnTo>
                      <a:pt x="5212" y="2053"/>
                    </a:lnTo>
                    <a:lnTo>
                      <a:pt x="5114" y="1792"/>
                    </a:lnTo>
                    <a:lnTo>
                      <a:pt x="4984" y="1564"/>
                    </a:lnTo>
                    <a:lnTo>
                      <a:pt x="4821" y="1336"/>
                    </a:lnTo>
                    <a:lnTo>
                      <a:pt x="4626" y="1141"/>
                    </a:lnTo>
                    <a:lnTo>
                      <a:pt x="4463" y="945"/>
                    </a:lnTo>
                    <a:lnTo>
                      <a:pt x="4235" y="750"/>
                    </a:lnTo>
                    <a:lnTo>
                      <a:pt x="4007" y="587"/>
                    </a:lnTo>
                    <a:lnTo>
                      <a:pt x="3779" y="457"/>
                    </a:lnTo>
                    <a:lnTo>
                      <a:pt x="3551" y="327"/>
                    </a:lnTo>
                    <a:lnTo>
                      <a:pt x="3290" y="196"/>
                    </a:lnTo>
                    <a:lnTo>
                      <a:pt x="3030" y="131"/>
                    </a:lnTo>
                    <a:lnTo>
                      <a:pt x="2769" y="66"/>
                    </a:lnTo>
                    <a:lnTo>
                      <a:pt x="2509" y="1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5780;p70">
                <a:extLst>
                  <a:ext uri="{FF2B5EF4-FFF2-40B4-BE49-F238E27FC236}">
                    <a16:creationId xmlns:a16="http://schemas.microsoft.com/office/drawing/2014/main" id="{A277517A-E63C-5D6D-EF35-B017677E0DE3}"/>
                  </a:ext>
                </a:extLst>
              </p:cNvPr>
              <p:cNvSpPr/>
              <p:nvPr/>
            </p:nvSpPr>
            <p:spPr>
              <a:xfrm>
                <a:off x="7490783" y="2459166"/>
                <a:ext cx="396767" cy="820258"/>
              </a:xfrm>
              <a:custGeom>
                <a:avLst/>
                <a:gdLst/>
                <a:ahLst/>
                <a:cxnLst/>
                <a:rect l="l" t="t" r="r" b="b"/>
                <a:pathLst>
                  <a:path w="24171" h="49970" extrusionOk="0">
                    <a:moveTo>
                      <a:pt x="14887" y="27005"/>
                    </a:moveTo>
                    <a:lnTo>
                      <a:pt x="14920" y="27070"/>
                    </a:lnTo>
                    <a:lnTo>
                      <a:pt x="14920" y="27167"/>
                    </a:lnTo>
                    <a:lnTo>
                      <a:pt x="14887" y="27298"/>
                    </a:lnTo>
                    <a:lnTo>
                      <a:pt x="14887" y="27070"/>
                    </a:lnTo>
                    <a:lnTo>
                      <a:pt x="14887" y="27005"/>
                    </a:lnTo>
                    <a:close/>
                    <a:moveTo>
                      <a:pt x="14887" y="27428"/>
                    </a:moveTo>
                    <a:lnTo>
                      <a:pt x="14920" y="27493"/>
                    </a:lnTo>
                    <a:lnTo>
                      <a:pt x="14887" y="27461"/>
                    </a:lnTo>
                    <a:lnTo>
                      <a:pt x="14887" y="27428"/>
                    </a:lnTo>
                    <a:close/>
                    <a:moveTo>
                      <a:pt x="5147" y="1"/>
                    </a:moveTo>
                    <a:lnTo>
                      <a:pt x="4659" y="33"/>
                    </a:lnTo>
                    <a:lnTo>
                      <a:pt x="4170" y="98"/>
                    </a:lnTo>
                    <a:lnTo>
                      <a:pt x="3682" y="196"/>
                    </a:lnTo>
                    <a:lnTo>
                      <a:pt x="3226" y="359"/>
                    </a:lnTo>
                    <a:lnTo>
                      <a:pt x="2770" y="554"/>
                    </a:lnTo>
                    <a:lnTo>
                      <a:pt x="2346" y="815"/>
                    </a:lnTo>
                    <a:lnTo>
                      <a:pt x="1923" y="1108"/>
                    </a:lnTo>
                    <a:lnTo>
                      <a:pt x="1532" y="1466"/>
                    </a:lnTo>
                    <a:lnTo>
                      <a:pt x="1173" y="1857"/>
                    </a:lnTo>
                    <a:lnTo>
                      <a:pt x="880" y="2248"/>
                    </a:lnTo>
                    <a:lnTo>
                      <a:pt x="620" y="2672"/>
                    </a:lnTo>
                    <a:lnTo>
                      <a:pt x="392" y="3128"/>
                    </a:lnTo>
                    <a:lnTo>
                      <a:pt x="229" y="3584"/>
                    </a:lnTo>
                    <a:lnTo>
                      <a:pt x="98" y="4040"/>
                    </a:lnTo>
                    <a:lnTo>
                      <a:pt x="33" y="4528"/>
                    </a:lnTo>
                    <a:lnTo>
                      <a:pt x="1" y="5017"/>
                    </a:lnTo>
                    <a:lnTo>
                      <a:pt x="1" y="5473"/>
                    </a:lnTo>
                    <a:lnTo>
                      <a:pt x="66" y="5962"/>
                    </a:lnTo>
                    <a:lnTo>
                      <a:pt x="164" y="6450"/>
                    </a:lnTo>
                    <a:lnTo>
                      <a:pt x="326" y="6906"/>
                    </a:lnTo>
                    <a:lnTo>
                      <a:pt x="522" y="7362"/>
                    </a:lnTo>
                    <a:lnTo>
                      <a:pt x="750" y="7786"/>
                    </a:lnTo>
                    <a:lnTo>
                      <a:pt x="1043" y="8209"/>
                    </a:lnTo>
                    <a:lnTo>
                      <a:pt x="1369" y="8600"/>
                    </a:lnTo>
                    <a:lnTo>
                      <a:pt x="1467" y="8698"/>
                    </a:lnTo>
                    <a:lnTo>
                      <a:pt x="1955" y="9219"/>
                    </a:lnTo>
                    <a:lnTo>
                      <a:pt x="2476" y="9740"/>
                    </a:lnTo>
                    <a:lnTo>
                      <a:pt x="3486" y="10848"/>
                    </a:lnTo>
                    <a:lnTo>
                      <a:pt x="4463" y="11988"/>
                    </a:lnTo>
                    <a:lnTo>
                      <a:pt x="5473" y="13128"/>
                    </a:lnTo>
                    <a:lnTo>
                      <a:pt x="6450" y="14268"/>
                    </a:lnTo>
                    <a:lnTo>
                      <a:pt x="7395" y="15441"/>
                    </a:lnTo>
                    <a:lnTo>
                      <a:pt x="8340" y="16581"/>
                    </a:lnTo>
                    <a:lnTo>
                      <a:pt x="9219" y="17786"/>
                    </a:lnTo>
                    <a:lnTo>
                      <a:pt x="10099" y="18959"/>
                    </a:lnTo>
                    <a:lnTo>
                      <a:pt x="10946" y="20131"/>
                    </a:lnTo>
                    <a:lnTo>
                      <a:pt x="11760" y="21337"/>
                    </a:lnTo>
                    <a:lnTo>
                      <a:pt x="12509" y="22542"/>
                    </a:lnTo>
                    <a:lnTo>
                      <a:pt x="13226" y="23715"/>
                    </a:lnTo>
                    <a:lnTo>
                      <a:pt x="13845" y="24920"/>
                    </a:lnTo>
                    <a:lnTo>
                      <a:pt x="14399" y="26060"/>
                    </a:lnTo>
                    <a:lnTo>
                      <a:pt x="14627" y="26646"/>
                    </a:lnTo>
                    <a:lnTo>
                      <a:pt x="14789" y="27167"/>
                    </a:lnTo>
                    <a:lnTo>
                      <a:pt x="14868" y="27376"/>
                    </a:lnTo>
                    <a:lnTo>
                      <a:pt x="14822" y="27558"/>
                    </a:lnTo>
                    <a:lnTo>
                      <a:pt x="14692" y="28014"/>
                    </a:lnTo>
                    <a:lnTo>
                      <a:pt x="14496" y="28568"/>
                    </a:lnTo>
                    <a:lnTo>
                      <a:pt x="14236" y="29154"/>
                    </a:lnTo>
                    <a:lnTo>
                      <a:pt x="13975" y="29741"/>
                    </a:lnTo>
                    <a:lnTo>
                      <a:pt x="13356" y="30979"/>
                    </a:lnTo>
                    <a:lnTo>
                      <a:pt x="12640" y="32249"/>
                    </a:lnTo>
                    <a:lnTo>
                      <a:pt x="11890" y="33519"/>
                    </a:lnTo>
                    <a:lnTo>
                      <a:pt x="11076" y="34790"/>
                    </a:lnTo>
                    <a:lnTo>
                      <a:pt x="10262" y="36028"/>
                    </a:lnTo>
                    <a:lnTo>
                      <a:pt x="9382" y="37298"/>
                    </a:lnTo>
                    <a:lnTo>
                      <a:pt x="8503" y="38568"/>
                    </a:lnTo>
                    <a:lnTo>
                      <a:pt x="7623" y="39839"/>
                    </a:lnTo>
                    <a:lnTo>
                      <a:pt x="5799" y="42347"/>
                    </a:lnTo>
                    <a:lnTo>
                      <a:pt x="4854" y="43585"/>
                    </a:lnTo>
                    <a:lnTo>
                      <a:pt x="4398" y="44204"/>
                    </a:lnTo>
                    <a:lnTo>
                      <a:pt x="3942" y="44790"/>
                    </a:lnTo>
                    <a:lnTo>
                      <a:pt x="3877" y="44855"/>
                    </a:lnTo>
                    <a:lnTo>
                      <a:pt x="3714" y="45116"/>
                    </a:lnTo>
                    <a:lnTo>
                      <a:pt x="3551" y="45409"/>
                    </a:lnTo>
                    <a:lnTo>
                      <a:pt x="3421" y="45702"/>
                    </a:lnTo>
                    <a:lnTo>
                      <a:pt x="3356" y="45995"/>
                    </a:lnTo>
                    <a:lnTo>
                      <a:pt x="3291" y="46288"/>
                    </a:lnTo>
                    <a:lnTo>
                      <a:pt x="3258" y="46614"/>
                    </a:lnTo>
                    <a:lnTo>
                      <a:pt x="3258" y="46907"/>
                    </a:lnTo>
                    <a:lnTo>
                      <a:pt x="3291" y="47201"/>
                    </a:lnTo>
                    <a:lnTo>
                      <a:pt x="3323" y="47526"/>
                    </a:lnTo>
                    <a:lnTo>
                      <a:pt x="3421" y="47819"/>
                    </a:lnTo>
                    <a:lnTo>
                      <a:pt x="3519" y="48080"/>
                    </a:lnTo>
                    <a:lnTo>
                      <a:pt x="3682" y="48373"/>
                    </a:lnTo>
                    <a:lnTo>
                      <a:pt x="3844" y="48634"/>
                    </a:lnTo>
                    <a:lnTo>
                      <a:pt x="4040" y="48894"/>
                    </a:lnTo>
                    <a:lnTo>
                      <a:pt x="4268" y="49122"/>
                    </a:lnTo>
                    <a:lnTo>
                      <a:pt x="4496" y="49318"/>
                    </a:lnTo>
                    <a:lnTo>
                      <a:pt x="4757" y="49481"/>
                    </a:lnTo>
                    <a:lnTo>
                      <a:pt x="4985" y="49611"/>
                    </a:lnTo>
                    <a:lnTo>
                      <a:pt x="5245" y="49741"/>
                    </a:lnTo>
                    <a:lnTo>
                      <a:pt x="5506" y="49839"/>
                    </a:lnTo>
                    <a:lnTo>
                      <a:pt x="5799" y="49904"/>
                    </a:lnTo>
                    <a:lnTo>
                      <a:pt x="6060" y="49937"/>
                    </a:lnTo>
                    <a:lnTo>
                      <a:pt x="6320" y="49969"/>
                    </a:lnTo>
                    <a:lnTo>
                      <a:pt x="6613" y="49969"/>
                    </a:lnTo>
                    <a:lnTo>
                      <a:pt x="6874" y="49937"/>
                    </a:lnTo>
                    <a:lnTo>
                      <a:pt x="7134" y="49872"/>
                    </a:lnTo>
                    <a:lnTo>
                      <a:pt x="7395" y="49807"/>
                    </a:lnTo>
                    <a:lnTo>
                      <a:pt x="7656" y="49709"/>
                    </a:lnTo>
                    <a:lnTo>
                      <a:pt x="7916" y="49611"/>
                    </a:lnTo>
                    <a:lnTo>
                      <a:pt x="8144" y="49448"/>
                    </a:lnTo>
                    <a:lnTo>
                      <a:pt x="8372" y="49285"/>
                    </a:lnTo>
                    <a:lnTo>
                      <a:pt x="8600" y="49122"/>
                    </a:lnTo>
                    <a:lnTo>
                      <a:pt x="9219" y="48536"/>
                    </a:lnTo>
                    <a:lnTo>
                      <a:pt x="9806" y="47982"/>
                    </a:lnTo>
                    <a:lnTo>
                      <a:pt x="10978" y="46842"/>
                    </a:lnTo>
                    <a:lnTo>
                      <a:pt x="12118" y="45702"/>
                    </a:lnTo>
                    <a:lnTo>
                      <a:pt x="13258" y="44529"/>
                    </a:lnTo>
                    <a:lnTo>
                      <a:pt x="14366" y="43324"/>
                    </a:lnTo>
                    <a:lnTo>
                      <a:pt x="15473" y="42119"/>
                    </a:lnTo>
                    <a:lnTo>
                      <a:pt x="16581" y="40881"/>
                    </a:lnTo>
                    <a:lnTo>
                      <a:pt x="17656" y="39611"/>
                    </a:lnTo>
                    <a:lnTo>
                      <a:pt x="18698" y="38308"/>
                    </a:lnTo>
                    <a:lnTo>
                      <a:pt x="19708" y="36940"/>
                    </a:lnTo>
                    <a:lnTo>
                      <a:pt x="20718" y="35539"/>
                    </a:lnTo>
                    <a:lnTo>
                      <a:pt x="21207" y="34790"/>
                    </a:lnTo>
                    <a:lnTo>
                      <a:pt x="21695" y="34008"/>
                    </a:lnTo>
                    <a:lnTo>
                      <a:pt x="22184" y="33226"/>
                    </a:lnTo>
                    <a:lnTo>
                      <a:pt x="22640" y="32379"/>
                    </a:lnTo>
                    <a:lnTo>
                      <a:pt x="23063" y="31467"/>
                    </a:lnTo>
                    <a:lnTo>
                      <a:pt x="23487" y="30457"/>
                    </a:lnTo>
                    <a:lnTo>
                      <a:pt x="23682" y="29904"/>
                    </a:lnTo>
                    <a:lnTo>
                      <a:pt x="23845" y="29317"/>
                    </a:lnTo>
                    <a:lnTo>
                      <a:pt x="24008" y="28666"/>
                    </a:lnTo>
                    <a:lnTo>
                      <a:pt x="24138" y="27917"/>
                    </a:lnTo>
                    <a:lnTo>
                      <a:pt x="24171" y="27493"/>
                    </a:lnTo>
                    <a:lnTo>
                      <a:pt x="24171" y="27070"/>
                    </a:lnTo>
                    <a:lnTo>
                      <a:pt x="24171" y="26581"/>
                    </a:lnTo>
                    <a:lnTo>
                      <a:pt x="24138" y="26060"/>
                    </a:lnTo>
                    <a:lnTo>
                      <a:pt x="24106" y="25799"/>
                    </a:lnTo>
                    <a:lnTo>
                      <a:pt x="24040" y="25506"/>
                    </a:lnTo>
                    <a:lnTo>
                      <a:pt x="24008" y="25343"/>
                    </a:lnTo>
                    <a:lnTo>
                      <a:pt x="24008" y="25246"/>
                    </a:lnTo>
                    <a:lnTo>
                      <a:pt x="23975" y="25115"/>
                    </a:lnTo>
                    <a:lnTo>
                      <a:pt x="23845" y="24627"/>
                    </a:lnTo>
                    <a:lnTo>
                      <a:pt x="23584" y="23649"/>
                    </a:lnTo>
                    <a:lnTo>
                      <a:pt x="23259" y="22705"/>
                    </a:lnTo>
                    <a:lnTo>
                      <a:pt x="22933" y="21825"/>
                    </a:lnTo>
                    <a:lnTo>
                      <a:pt x="22575" y="20946"/>
                    </a:lnTo>
                    <a:lnTo>
                      <a:pt x="22216" y="20099"/>
                    </a:lnTo>
                    <a:lnTo>
                      <a:pt x="21825" y="19284"/>
                    </a:lnTo>
                    <a:lnTo>
                      <a:pt x="21435" y="18470"/>
                    </a:lnTo>
                    <a:lnTo>
                      <a:pt x="21011" y="17688"/>
                    </a:lnTo>
                    <a:lnTo>
                      <a:pt x="20132" y="16157"/>
                    </a:lnTo>
                    <a:lnTo>
                      <a:pt x="19252" y="14691"/>
                    </a:lnTo>
                    <a:lnTo>
                      <a:pt x="18307" y="13258"/>
                    </a:lnTo>
                    <a:lnTo>
                      <a:pt x="17330" y="11858"/>
                    </a:lnTo>
                    <a:lnTo>
                      <a:pt x="16353" y="10489"/>
                    </a:lnTo>
                    <a:lnTo>
                      <a:pt x="15343" y="9121"/>
                    </a:lnTo>
                    <a:lnTo>
                      <a:pt x="14301" y="7818"/>
                    </a:lnTo>
                    <a:lnTo>
                      <a:pt x="13258" y="6548"/>
                    </a:lnTo>
                    <a:lnTo>
                      <a:pt x="12183" y="5278"/>
                    </a:lnTo>
                    <a:lnTo>
                      <a:pt x="11076" y="4007"/>
                    </a:lnTo>
                    <a:lnTo>
                      <a:pt x="9936" y="2802"/>
                    </a:lnTo>
                    <a:lnTo>
                      <a:pt x="9350" y="2183"/>
                    </a:lnTo>
                    <a:lnTo>
                      <a:pt x="8731" y="1532"/>
                    </a:lnTo>
                    <a:lnTo>
                      <a:pt x="8340" y="1173"/>
                    </a:lnTo>
                    <a:lnTo>
                      <a:pt x="7949" y="880"/>
                    </a:lnTo>
                    <a:lnTo>
                      <a:pt x="7525" y="619"/>
                    </a:lnTo>
                    <a:lnTo>
                      <a:pt x="7069" y="391"/>
                    </a:lnTo>
                    <a:lnTo>
                      <a:pt x="6581" y="229"/>
                    </a:lnTo>
                    <a:lnTo>
                      <a:pt x="6125" y="131"/>
                    </a:lnTo>
                    <a:lnTo>
                      <a:pt x="5636" y="33"/>
                    </a:lnTo>
                    <a:lnTo>
                      <a:pt x="5147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5781;p70">
                <a:extLst>
                  <a:ext uri="{FF2B5EF4-FFF2-40B4-BE49-F238E27FC236}">
                    <a16:creationId xmlns:a16="http://schemas.microsoft.com/office/drawing/2014/main" id="{D4CF582D-C8F0-198C-F8E5-245C1215AF68}"/>
                  </a:ext>
                </a:extLst>
              </p:cNvPr>
              <p:cNvSpPr/>
              <p:nvPr/>
            </p:nvSpPr>
            <p:spPr>
              <a:xfrm>
                <a:off x="7747439" y="2869803"/>
                <a:ext cx="21405" cy="26756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30" extrusionOk="0">
                    <a:moveTo>
                      <a:pt x="1108" y="1"/>
                    </a:moveTo>
                    <a:lnTo>
                      <a:pt x="1043" y="33"/>
                    </a:lnTo>
                    <a:lnTo>
                      <a:pt x="978" y="66"/>
                    </a:lnTo>
                    <a:lnTo>
                      <a:pt x="489" y="685"/>
                    </a:lnTo>
                    <a:lnTo>
                      <a:pt x="33" y="1336"/>
                    </a:lnTo>
                    <a:lnTo>
                      <a:pt x="0" y="1401"/>
                    </a:lnTo>
                    <a:lnTo>
                      <a:pt x="0" y="1499"/>
                    </a:lnTo>
                    <a:lnTo>
                      <a:pt x="33" y="1532"/>
                    </a:lnTo>
                    <a:lnTo>
                      <a:pt x="98" y="1597"/>
                    </a:lnTo>
                    <a:lnTo>
                      <a:pt x="163" y="1629"/>
                    </a:lnTo>
                    <a:lnTo>
                      <a:pt x="228" y="1629"/>
                    </a:lnTo>
                    <a:lnTo>
                      <a:pt x="293" y="1597"/>
                    </a:lnTo>
                    <a:lnTo>
                      <a:pt x="359" y="1532"/>
                    </a:lnTo>
                    <a:lnTo>
                      <a:pt x="782" y="913"/>
                    </a:lnTo>
                    <a:lnTo>
                      <a:pt x="1238" y="326"/>
                    </a:lnTo>
                    <a:lnTo>
                      <a:pt x="1303" y="261"/>
                    </a:lnTo>
                    <a:lnTo>
                      <a:pt x="1303" y="196"/>
                    </a:lnTo>
                    <a:lnTo>
                      <a:pt x="1271" y="131"/>
                    </a:lnTo>
                    <a:lnTo>
                      <a:pt x="1238" y="66"/>
                    </a:lnTo>
                    <a:lnTo>
                      <a:pt x="1173" y="33"/>
                    </a:lnTo>
                    <a:lnTo>
                      <a:pt x="1108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5782;p70">
                <a:extLst>
                  <a:ext uri="{FF2B5EF4-FFF2-40B4-BE49-F238E27FC236}">
                    <a16:creationId xmlns:a16="http://schemas.microsoft.com/office/drawing/2014/main" id="{C0D6347A-C837-3E07-EB98-5E1B77EFB5A6}"/>
                  </a:ext>
                </a:extLst>
              </p:cNvPr>
              <p:cNvSpPr/>
              <p:nvPr/>
            </p:nvSpPr>
            <p:spPr>
              <a:xfrm>
                <a:off x="7734603" y="2880506"/>
                <a:ext cx="54563" cy="28349"/>
              </a:xfrm>
              <a:custGeom>
                <a:avLst/>
                <a:gdLst/>
                <a:ahLst/>
                <a:cxnLst/>
                <a:rect l="l" t="t" r="r" b="b"/>
                <a:pathLst>
                  <a:path w="3324" h="1727" extrusionOk="0">
                    <a:moveTo>
                      <a:pt x="3160" y="0"/>
                    </a:moveTo>
                    <a:lnTo>
                      <a:pt x="2704" y="33"/>
                    </a:lnTo>
                    <a:lnTo>
                      <a:pt x="2281" y="130"/>
                    </a:lnTo>
                    <a:lnTo>
                      <a:pt x="1857" y="261"/>
                    </a:lnTo>
                    <a:lnTo>
                      <a:pt x="1466" y="423"/>
                    </a:lnTo>
                    <a:lnTo>
                      <a:pt x="1075" y="619"/>
                    </a:lnTo>
                    <a:lnTo>
                      <a:pt x="717" y="847"/>
                    </a:lnTo>
                    <a:lnTo>
                      <a:pt x="359" y="1108"/>
                    </a:lnTo>
                    <a:lnTo>
                      <a:pt x="33" y="1401"/>
                    </a:lnTo>
                    <a:lnTo>
                      <a:pt x="1" y="1466"/>
                    </a:lnTo>
                    <a:lnTo>
                      <a:pt x="1" y="1531"/>
                    </a:lnTo>
                    <a:lnTo>
                      <a:pt x="1" y="1596"/>
                    </a:lnTo>
                    <a:lnTo>
                      <a:pt x="66" y="1661"/>
                    </a:lnTo>
                    <a:lnTo>
                      <a:pt x="98" y="1694"/>
                    </a:lnTo>
                    <a:lnTo>
                      <a:pt x="163" y="1726"/>
                    </a:lnTo>
                    <a:lnTo>
                      <a:pt x="261" y="1726"/>
                    </a:lnTo>
                    <a:lnTo>
                      <a:pt x="326" y="1661"/>
                    </a:lnTo>
                    <a:lnTo>
                      <a:pt x="619" y="1401"/>
                    </a:lnTo>
                    <a:lnTo>
                      <a:pt x="945" y="1140"/>
                    </a:lnTo>
                    <a:lnTo>
                      <a:pt x="1271" y="945"/>
                    </a:lnTo>
                    <a:lnTo>
                      <a:pt x="1629" y="749"/>
                    </a:lnTo>
                    <a:lnTo>
                      <a:pt x="1988" y="619"/>
                    </a:lnTo>
                    <a:lnTo>
                      <a:pt x="2346" y="489"/>
                    </a:lnTo>
                    <a:lnTo>
                      <a:pt x="2737" y="423"/>
                    </a:lnTo>
                    <a:lnTo>
                      <a:pt x="3160" y="391"/>
                    </a:lnTo>
                    <a:lnTo>
                      <a:pt x="3225" y="358"/>
                    </a:lnTo>
                    <a:lnTo>
                      <a:pt x="3291" y="326"/>
                    </a:lnTo>
                    <a:lnTo>
                      <a:pt x="3323" y="261"/>
                    </a:lnTo>
                    <a:lnTo>
                      <a:pt x="3323" y="195"/>
                    </a:lnTo>
                    <a:lnTo>
                      <a:pt x="3323" y="98"/>
                    </a:lnTo>
                    <a:lnTo>
                      <a:pt x="3291" y="65"/>
                    </a:lnTo>
                    <a:lnTo>
                      <a:pt x="3225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5783;p70">
                <a:extLst>
                  <a:ext uri="{FF2B5EF4-FFF2-40B4-BE49-F238E27FC236}">
                    <a16:creationId xmlns:a16="http://schemas.microsoft.com/office/drawing/2014/main" id="{A338875A-0D2D-8460-F277-AD9748A7F10E}"/>
                  </a:ext>
                </a:extLst>
              </p:cNvPr>
              <p:cNvSpPr/>
              <p:nvPr/>
            </p:nvSpPr>
            <p:spPr>
              <a:xfrm>
                <a:off x="7366198" y="3200241"/>
                <a:ext cx="263100" cy="174327"/>
              </a:xfrm>
              <a:custGeom>
                <a:avLst/>
                <a:gdLst/>
                <a:ahLst/>
                <a:cxnLst/>
                <a:rect l="l" t="t" r="r" b="b"/>
                <a:pathLst>
                  <a:path w="16028" h="10620" extrusionOk="0">
                    <a:moveTo>
                      <a:pt x="13356" y="0"/>
                    </a:moveTo>
                    <a:lnTo>
                      <a:pt x="12900" y="33"/>
                    </a:lnTo>
                    <a:lnTo>
                      <a:pt x="11988" y="98"/>
                    </a:lnTo>
                    <a:lnTo>
                      <a:pt x="11076" y="196"/>
                    </a:lnTo>
                    <a:lnTo>
                      <a:pt x="10229" y="326"/>
                    </a:lnTo>
                    <a:lnTo>
                      <a:pt x="9545" y="424"/>
                    </a:lnTo>
                    <a:lnTo>
                      <a:pt x="9024" y="489"/>
                    </a:lnTo>
                    <a:lnTo>
                      <a:pt x="8601" y="554"/>
                    </a:lnTo>
                    <a:lnTo>
                      <a:pt x="8144" y="652"/>
                    </a:lnTo>
                    <a:lnTo>
                      <a:pt x="7102" y="912"/>
                    </a:lnTo>
                    <a:lnTo>
                      <a:pt x="5962" y="1238"/>
                    </a:lnTo>
                    <a:lnTo>
                      <a:pt x="4757" y="1629"/>
                    </a:lnTo>
                    <a:lnTo>
                      <a:pt x="4170" y="1857"/>
                    </a:lnTo>
                    <a:lnTo>
                      <a:pt x="3682" y="2085"/>
                    </a:lnTo>
                    <a:lnTo>
                      <a:pt x="3226" y="2346"/>
                    </a:lnTo>
                    <a:lnTo>
                      <a:pt x="2835" y="2606"/>
                    </a:lnTo>
                    <a:lnTo>
                      <a:pt x="2477" y="2900"/>
                    </a:lnTo>
                    <a:lnTo>
                      <a:pt x="2151" y="3193"/>
                    </a:lnTo>
                    <a:lnTo>
                      <a:pt x="1434" y="3812"/>
                    </a:lnTo>
                    <a:lnTo>
                      <a:pt x="1043" y="4202"/>
                    </a:lnTo>
                    <a:lnTo>
                      <a:pt x="685" y="4659"/>
                    </a:lnTo>
                    <a:lnTo>
                      <a:pt x="392" y="5147"/>
                    </a:lnTo>
                    <a:lnTo>
                      <a:pt x="164" y="5636"/>
                    </a:lnTo>
                    <a:lnTo>
                      <a:pt x="99" y="5864"/>
                    </a:lnTo>
                    <a:lnTo>
                      <a:pt x="33" y="6059"/>
                    </a:lnTo>
                    <a:lnTo>
                      <a:pt x="1" y="6255"/>
                    </a:lnTo>
                    <a:lnTo>
                      <a:pt x="33" y="6418"/>
                    </a:lnTo>
                    <a:lnTo>
                      <a:pt x="66" y="6580"/>
                    </a:lnTo>
                    <a:lnTo>
                      <a:pt x="131" y="6678"/>
                    </a:lnTo>
                    <a:lnTo>
                      <a:pt x="229" y="6743"/>
                    </a:lnTo>
                    <a:lnTo>
                      <a:pt x="392" y="6776"/>
                    </a:lnTo>
                    <a:lnTo>
                      <a:pt x="555" y="6776"/>
                    </a:lnTo>
                    <a:lnTo>
                      <a:pt x="718" y="6711"/>
                    </a:lnTo>
                    <a:lnTo>
                      <a:pt x="880" y="6613"/>
                    </a:lnTo>
                    <a:lnTo>
                      <a:pt x="1043" y="6515"/>
                    </a:lnTo>
                    <a:lnTo>
                      <a:pt x="1402" y="6190"/>
                    </a:lnTo>
                    <a:lnTo>
                      <a:pt x="1727" y="5831"/>
                    </a:lnTo>
                    <a:lnTo>
                      <a:pt x="2086" y="5408"/>
                    </a:lnTo>
                    <a:lnTo>
                      <a:pt x="2509" y="5017"/>
                    </a:lnTo>
                    <a:lnTo>
                      <a:pt x="2705" y="4821"/>
                    </a:lnTo>
                    <a:lnTo>
                      <a:pt x="2933" y="4659"/>
                    </a:lnTo>
                    <a:lnTo>
                      <a:pt x="3161" y="4496"/>
                    </a:lnTo>
                    <a:lnTo>
                      <a:pt x="3421" y="4365"/>
                    </a:lnTo>
                    <a:lnTo>
                      <a:pt x="4366" y="3974"/>
                    </a:lnTo>
                    <a:lnTo>
                      <a:pt x="5082" y="3714"/>
                    </a:lnTo>
                    <a:lnTo>
                      <a:pt x="5539" y="3584"/>
                    </a:lnTo>
                    <a:lnTo>
                      <a:pt x="5701" y="3551"/>
                    </a:lnTo>
                    <a:lnTo>
                      <a:pt x="5701" y="3551"/>
                    </a:lnTo>
                    <a:lnTo>
                      <a:pt x="4985" y="4007"/>
                    </a:lnTo>
                    <a:lnTo>
                      <a:pt x="4626" y="4300"/>
                    </a:lnTo>
                    <a:lnTo>
                      <a:pt x="4268" y="4626"/>
                    </a:lnTo>
                    <a:lnTo>
                      <a:pt x="3910" y="5017"/>
                    </a:lnTo>
                    <a:lnTo>
                      <a:pt x="3519" y="5473"/>
                    </a:lnTo>
                    <a:lnTo>
                      <a:pt x="3128" y="6059"/>
                    </a:lnTo>
                    <a:lnTo>
                      <a:pt x="2705" y="6743"/>
                    </a:lnTo>
                    <a:lnTo>
                      <a:pt x="2542" y="7134"/>
                    </a:lnTo>
                    <a:lnTo>
                      <a:pt x="2379" y="7492"/>
                    </a:lnTo>
                    <a:lnTo>
                      <a:pt x="2249" y="7818"/>
                    </a:lnTo>
                    <a:lnTo>
                      <a:pt x="2183" y="8144"/>
                    </a:lnTo>
                    <a:lnTo>
                      <a:pt x="2118" y="8405"/>
                    </a:lnTo>
                    <a:lnTo>
                      <a:pt x="2118" y="8665"/>
                    </a:lnTo>
                    <a:lnTo>
                      <a:pt x="2118" y="8926"/>
                    </a:lnTo>
                    <a:lnTo>
                      <a:pt x="2118" y="9121"/>
                    </a:lnTo>
                    <a:lnTo>
                      <a:pt x="2183" y="9284"/>
                    </a:lnTo>
                    <a:lnTo>
                      <a:pt x="2249" y="9447"/>
                    </a:lnTo>
                    <a:lnTo>
                      <a:pt x="2314" y="9577"/>
                    </a:lnTo>
                    <a:lnTo>
                      <a:pt x="2411" y="9642"/>
                    </a:lnTo>
                    <a:lnTo>
                      <a:pt x="2509" y="9708"/>
                    </a:lnTo>
                    <a:lnTo>
                      <a:pt x="2705" y="9708"/>
                    </a:lnTo>
                    <a:lnTo>
                      <a:pt x="2802" y="9642"/>
                    </a:lnTo>
                    <a:lnTo>
                      <a:pt x="3226" y="9349"/>
                    </a:lnTo>
                    <a:lnTo>
                      <a:pt x="3421" y="9154"/>
                    </a:lnTo>
                    <a:lnTo>
                      <a:pt x="3649" y="8926"/>
                    </a:lnTo>
                    <a:lnTo>
                      <a:pt x="3845" y="8633"/>
                    </a:lnTo>
                    <a:lnTo>
                      <a:pt x="4073" y="8274"/>
                    </a:lnTo>
                    <a:lnTo>
                      <a:pt x="4333" y="7851"/>
                    </a:lnTo>
                    <a:lnTo>
                      <a:pt x="4594" y="7362"/>
                    </a:lnTo>
                    <a:lnTo>
                      <a:pt x="4757" y="7069"/>
                    </a:lnTo>
                    <a:lnTo>
                      <a:pt x="4920" y="6808"/>
                    </a:lnTo>
                    <a:lnTo>
                      <a:pt x="5311" y="6352"/>
                    </a:lnTo>
                    <a:lnTo>
                      <a:pt x="5734" y="5929"/>
                    </a:lnTo>
                    <a:lnTo>
                      <a:pt x="6157" y="5571"/>
                    </a:lnTo>
                    <a:lnTo>
                      <a:pt x="6516" y="5310"/>
                    </a:lnTo>
                    <a:lnTo>
                      <a:pt x="6842" y="5082"/>
                    </a:lnTo>
                    <a:lnTo>
                      <a:pt x="7135" y="4919"/>
                    </a:lnTo>
                    <a:lnTo>
                      <a:pt x="6776" y="5245"/>
                    </a:lnTo>
                    <a:lnTo>
                      <a:pt x="6353" y="5766"/>
                    </a:lnTo>
                    <a:lnTo>
                      <a:pt x="5864" y="6385"/>
                    </a:lnTo>
                    <a:lnTo>
                      <a:pt x="5408" y="7069"/>
                    </a:lnTo>
                    <a:lnTo>
                      <a:pt x="4985" y="7786"/>
                    </a:lnTo>
                    <a:lnTo>
                      <a:pt x="4789" y="8144"/>
                    </a:lnTo>
                    <a:lnTo>
                      <a:pt x="4626" y="8502"/>
                    </a:lnTo>
                    <a:lnTo>
                      <a:pt x="4496" y="8861"/>
                    </a:lnTo>
                    <a:lnTo>
                      <a:pt x="4398" y="9186"/>
                    </a:lnTo>
                    <a:lnTo>
                      <a:pt x="4366" y="9480"/>
                    </a:lnTo>
                    <a:lnTo>
                      <a:pt x="4366" y="9740"/>
                    </a:lnTo>
                    <a:lnTo>
                      <a:pt x="4398" y="9968"/>
                    </a:lnTo>
                    <a:lnTo>
                      <a:pt x="4431" y="10164"/>
                    </a:lnTo>
                    <a:lnTo>
                      <a:pt x="4529" y="10326"/>
                    </a:lnTo>
                    <a:lnTo>
                      <a:pt x="4594" y="10457"/>
                    </a:lnTo>
                    <a:lnTo>
                      <a:pt x="4692" y="10522"/>
                    </a:lnTo>
                    <a:lnTo>
                      <a:pt x="4822" y="10587"/>
                    </a:lnTo>
                    <a:lnTo>
                      <a:pt x="4952" y="10620"/>
                    </a:lnTo>
                    <a:lnTo>
                      <a:pt x="5050" y="10620"/>
                    </a:lnTo>
                    <a:lnTo>
                      <a:pt x="5213" y="10587"/>
                    </a:lnTo>
                    <a:lnTo>
                      <a:pt x="5343" y="10522"/>
                    </a:lnTo>
                    <a:lnTo>
                      <a:pt x="5473" y="10457"/>
                    </a:lnTo>
                    <a:lnTo>
                      <a:pt x="5604" y="10326"/>
                    </a:lnTo>
                    <a:lnTo>
                      <a:pt x="5734" y="10196"/>
                    </a:lnTo>
                    <a:lnTo>
                      <a:pt x="5864" y="10033"/>
                    </a:lnTo>
                    <a:lnTo>
                      <a:pt x="5962" y="9870"/>
                    </a:lnTo>
                    <a:lnTo>
                      <a:pt x="6060" y="9675"/>
                    </a:lnTo>
                    <a:lnTo>
                      <a:pt x="6190" y="9447"/>
                    </a:lnTo>
                    <a:lnTo>
                      <a:pt x="6353" y="9219"/>
                    </a:lnTo>
                    <a:lnTo>
                      <a:pt x="6744" y="8698"/>
                    </a:lnTo>
                    <a:lnTo>
                      <a:pt x="7200" y="8144"/>
                    </a:lnTo>
                    <a:lnTo>
                      <a:pt x="7688" y="7623"/>
                    </a:lnTo>
                    <a:lnTo>
                      <a:pt x="8568" y="6776"/>
                    </a:lnTo>
                    <a:lnTo>
                      <a:pt x="8926" y="6450"/>
                    </a:lnTo>
                    <a:lnTo>
                      <a:pt x="8372" y="7297"/>
                    </a:lnTo>
                    <a:lnTo>
                      <a:pt x="7916" y="8144"/>
                    </a:lnTo>
                    <a:lnTo>
                      <a:pt x="7656" y="8567"/>
                    </a:lnTo>
                    <a:lnTo>
                      <a:pt x="7460" y="9023"/>
                    </a:lnTo>
                    <a:lnTo>
                      <a:pt x="7363" y="9349"/>
                    </a:lnTo>
                    <a:lnTo>
                      <a:pt x="7330" y="9577"/>
                    </a:lnTo>
                    <a:lnTo>
                      <a:pt x="7330" y="9838"/>
                    </a:lnTo>
                    <a:lnTo>
                      <a:pt x="7363" y="9936"/>
                    </a:lnTo>
                    <a:lnTo>
                      <a:pt x="7395" y="10033"/>
                    </a:lnTo>
                    <a:lnTo>
                      <a:pt x="7460" y="10098"/>
                    </a:lnTo>
                    <a:lnTo>
                      <a:pt x="7558" y="10164"/>
                    </a:lnTo>
                    <a:lnTo>
                      <a:pt x="7688" y="10196"/>
                    </a:lnTo>
                    <a:lnTo>
                      <a:pt x="7819" y="10164"/>
                    </a:lnTo>
                    <a:lnTo>
                      <a:pt x="8014" y="10131"/>
                    </a:lnTo>
                    <a:lnTo>
                      <a:pt x="8210" y="10033"/>
                    </a:lnTo>
                    <a:lnTo>
                      <a:pt x="8405" y="9936"/>
                    </a:lnTo>
                    <a:lnTo>
                      <a:pt x="8568" y="9805"/>
                    </a:lnTo>
                    <a:lnTo>
                      <a:pt x="8959" y="9480"/>
                    </a:lnTo>
                    <a:lnTo>
                      <a:pt x="9350" y="9056"/>
                    </a:lnTo>
                    <a:lnTo>
                      <a:pt x="9773" y="8567"/>
                    </a:lnTo>
                    <a:lnTo>
                      <a:pt x="10718" y="7525"/>
                    </a:lnTo>
                    <a:lnTo>
                      <a:pt x="11206" y="6971"/>
                    </a:lnTo>
                    <a:lnTo>
                      <a:pt x="11728" y="6483"/>
                    </a:lnTo>
                    <a:lnTo>
                      <a:pt x="11956" y="6287"/>
                    </a:lnTo>
                    <a:lnTo>
                      <a:pt x="12216" y="6124"/>
                    </a:lnTo>
                    <a:lnTo>
                      <a:pt x="12770" y="5799"/>
                    </a:lnTo>
                    <a:lnTo>
                      <a:pt x="13356" y="5473"/>
                    </a:lnTo>
                    <a:lnTo>
                      <a:pt x="13975" y="5212"/>
                    </a:lnTo>
                    <a:lnTo>
                      <a:pt x="14236" y="5115"/>
                    </a:lnTo>
                    <a:lnTo>
                      <a:pt x="14529" y="4952"/>
                    </a:lnTo>
                    <a:lnTo>
                      <a:pt x="14757" y="4789"/>
                    </a:lnTo>
                    <a:lnTo>
                      <a:pt x="14985" y="4593"/>
                    </a:lnTo>
                    <a:lnTo>
                      <a:pt x="15213" y="4365"/>
                    </a:lnTo>
                    <a:lnTo>
                      <a:pt x="15376" y="4137"/>
                    </a:lnTo>
                    <a:lnTo>
                      <a:pt x="15539" y="3909"/>
                    </a:lnTo>
                    <a:lnTo>
                      <a:pt x="15702" y="3649"/>
                    </a:lnTo>
                    <a:lnTo>
                      <a:pt x="15799" y="3388"/>
                    </a:lnTo>
                    <a:lnTo>
                      <a:pt x="15897" y="3128"/>
                    </a:lnTo>
                    <a:lnTo>
                      <a:pt x="15962" y="2834"/>
                    </a:lnTo>
                    <a:lnTo>
                      <a:pt x="15995" y="2541"/>
                    </a:lnTo>
                    <a:lnTo>
                      <a:pt x="16027" y="2248"/>
                    </a:lnTo>
                    <a:lnTo>
                      <a:pt x="15995" y="1955"/>
                    </a:lnTo>
                    <a:lnTo>
                      <a:pt x="15930" y="1662"/>
                    </a:lnTo>
                    <a:lnTo>
                      <a:pt x="15865" y="1369"/>
                    </a:lnTo>
                    <a:lnTo>
                      <a:pt x="15702" y="1043"/>
                    </a:lnTo>
                    <a:lnTo>
                      <a:pt x="15571" y="782"/>
                    </a:lnTo>
                    <a:lnTo>
                      <a:pt x="15343" y="554"/>
                    </a:lnTo>
                    <a:lnTo>
                      <a:pt x="15115" y="359"/>
                    </a:lnTo>
                    <a:lnTo>
                      <a:pt x="14855" y="228"/>
                    </a:lnTo>
                    <a:lnTo>
                      <a:pt x="14529" y="131"/>
                    </a:lnTo>
                    <a:lnTo>
                      <a:pt x="14171" y="66"/>
                    </a:lnTo>
                    <a:lnTo>
                      <a:pt x="13780" y="33"/>
                    </a:lnTo>
                    <a:lnTo>
                      <a:pt x="13356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5784;p70">
                <a:extLst>
                  <a:ext uri="{FF2B5EF4-FFF2-40B4-BE49-F238E27FC236}">
                    <a16:creationId xmlns:a16="http://schemas.microsoft.com/office/drawing/2014/main" id="{E876BC2B-EE5A-CE56-12FA-17E4B93F4268}"/>
                  </a:ext>
                </a:extLst>
              </p:cNvPr>
              <p:cNvSpPr/>
              <p:nvPr/>
            </p:nvSpPr>
            <p:spPr>
              <a:xfrm>
                <a:off x="7449616" y="3193281"/>
                <a:ext cx="112837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6874" h="1793" extrusionOk="0">
                    <a:moveTo>
                      <a:pt x="3160" y="1"/>
                    </a:moveTo>
                    <a:lnTo>
                      <a:pt x="2900" y="34"/>
                    </a:lnTo>
                    <a:lnTo>
                      <a:pt x="2672" y="66"/>
                    </a:lnTo>
                    <a:lnTo>
                      <a:pt x="2248" y="164"/>
                    </a:lnTo>
                    <a:lnTo>
                      <a:pt x="1792" y="229"/>
                    </a:lnTo>
                    <a:lnTo>
                      <a:pt x="880" y="359"/>
                    </a:lnTo>
                    <a:lnTo>
                      <a:pt x="489" y="457"/>
                    </a:lnTo>
                    <a:lnTo>
                      <a:pt x="326" y="490"/>
                    </a:lnTo>
                    <a:lnTo>
                      <a:pt x="196" y="555"/>
                    </a:lnTo>
                    <a:lnTo>
                      <a:pt x="98" y="652"/>
                    </a:lnTo>
                    <a:lnTo>
                      <a:pt x="33" y="750"/>
                    </a:lnTo>
                    <a:lnTo>
                      <a:pt x="0" y="848"/>
                    </a:lnTo>
                    <a:lnTo>
                      <a:pt x="0" y="978"/>
                    </a:lnTo>
                    <a:lnTo>
                      <a:pt x="33" y="1108"/>
                    </a:lnTo>
                    <a:lnTo>
                      <a:pt x="131" y="1206"/>
                    </a:lnTo>
                    <a:lnTo>
                      <a:pt x="261" y="1304"/>
                    </a:lnTo>
                    <a:lnTo>
                      <a:pt x="424" y="1402"/>
                    </a:lnTo>
                    <a:lnTo>
                      <a:pt x="782" y="1564"/>
                    </a:lnTo>
                    <a:lnTo>
                      <a:pt x="1206" y="1662"/>
                    </a:lnTo>
                    <a:lnTo>
                      <a:pt x="1597" y="1727"/>
                    </a:lnTo>
                    <a:lnTo>
                      <a:pt x="1955" y="1760"/>
                    </a:lnTo>
                    <a:lnTo>
                      <a:pt x="2281" y="1793"/>
                    </a:lnTo>
                    <a:lnTo>
                      <a:pt x="6874" y="587"/>
                    </a:lnTo>
                    <a:lnTo>
                      <a:pt x="6385" y="457"/>
                    </a:lnTo>
                    <a:lnTo>
                      <a:pt x="5180" y="196"/>
                    </a:lnTo>
                    <a:lnTo>
                      <a:pt x="4463" y="99"/>
                    </a:lnTo>
                    <a:lnTo>
                      <a:pt x="3779" y="34"/>
                    </a:lnTo>
                    <a:lnTo>
                      <a:pt x="316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5785;p70">
                <a:extLst>
                  <a:ext uri="{FF2B5EF4-FFF2-40B4-BE49-F238E27FC236}">
                    <a16:creationId xmlns:a16="http://schemas.microsoft.com/office/drawing/2014/main" id="{56BB2FE2-586A-C20D-C1FA-36FB464B6F65}"/>
                  </a:ext>
                </a:extLst>
              </p:cNvPr>
              <p:cNvSpPr/>
              <p:nvPr/>
            </p:nvSpPr>
            <p:spPr>
              <a:xfrm>
                <a:off x="7468328" y="2435644"/>
                <a:ext cx="318172" cy="348638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21239" extrusionOk="0">
                    <a:moveTo>
                      <a:pt x="6678" y="0"/>
                    </a:moveTo>
                    <a:lnTo>
                      <a:pt x="6157" y="196"/>
                    </a:lnTo>
                    <a:lnTo>
                      <a:pt x="5669" y="391"/>
                    </a:lnTo>
                    <a:lnTo>
                      <a:pt x="5180" y="587"/>
                    </a:lnTo>
                    <a:lnTo>
                      <a:pt x="4724" y="847"/>
                    </a:lnTo>
                    <a:lnTo>
                      <a:pt x="4268" y="1075"/>
                    </a:lnTo>
                    <a:lnTo>
                      <a:pt x="3844" y="1336"/>
                    </a:lnTo>
                    <a:lnTo>
                      <a:pt x="3453" y="1629"/>
                    </a:lnTo>
                    <a:lnTo>
                      <a:pt x="3063" y="1922"/>
                    </a:lnTo>
                    <a:lnTo>
                      <a:pt x="2672" y="2248"/>
                    </a:lnTo>
                    <a:lnTo>
                      <a:pt x="2313" y="2606"/>
                    </a:lnTo>
                    <a:lnTo>
                      <a:pt x="1955" y="2965"/>
                    </a:lnTo>
                    <a:lnTo>
                      <a:pt x="1629" y="3355"/>
                    </a:lnTo>
                    <a:lnTo>
                      <a:pt x="1336" y="3779"/>
                    </a:lnTo>
                    <a:lnTo>
                      <a:pt x="1043" y="4202"/>
                    </a:lnTo>
                    <a:lnTo>
                      <a:pt x="815" y="4626"/>
                    </a:lnTo>
                    <a:lnTo>
                      <a:pt x="620" y="5049"/>
                    </a:lnTo>
                    <a:lnTo>
                      <a:pt x="424" y="5505"/>
                    </a:lnTo>
                    <a:lnTo>
                      <a:pt x="294" y="5961"/>
                    </a:lnTo>
                    <a:lnTo>
                      <a:pt x="163" y="6450"/>
                    </a:lnTo>
                    <a:lnTo>
                      <a:pt x="66" y="6906"/>
                    </a:lnTo>
                    <a:lnTo>
                      <a:pt x="33" y="7395"/>
                    </a:lnTo>
                    <a:lnTo>
                      <a:pt x="1" y="7883"/>
                    </a:lnTo>
                    <a:lnTo>
                      <a:pt x="33" y="8372"/>
                    </a:lnTo>
                    <a:lnTo>
                      <a:pt x="66" y="8860"/>
                    </a:lnTo>
                    <a:lnTo>
                      <a:pt x="163" y="9349"/>
                    </a:lnTo>
                    <a:lnTo>
                      <a:pt x="229" y="9577"/>
                    </a:lnTo>
                    <a:lnTo>
                      <a:pt x="326" y="9838"/>
                    </a:lnTo>
                    <a:lnTo>
                      <a:pt x="554" y="10326"/>
                    </a:lnTo>
                    <a:lnTo>
                      <a:pt x="848" y="10847"/>
                    </a:lnTo>
                    <a:lnTo>
                      <a:pt x="1238" y="11369"/>
                    </a:lnTo>
                    <a:lnTo>
                      <a:pt x="1662" y="11922"/>
                    </a:lnTo>
                    <a:lnTo>
                      <a:pt x="2150" y="12476"/>
                    </a:lnTo>
                    <a:lnTo>
                      <a:pt x="2672" y="13030"/>
                    </a:lnTo>
                    <a:lnTo>
                      <a:pt x="3225" y="13616"/>
                    </a:lnTo>
                    <a:lnTo>
                      <a:pt x="4398" y="14756"/>
                    </a:lnTo>
                    <a:lnTo>
                      <a:pt x="5603" y="15896"/>
                    </a:lnTo>
                    <a:lnTo>
                      <a:pt x="6743" y="17037"/>
                    </a:lnTo>
                    <a:lnTo>
                      <a:pt x="7265" y="17623"/>
                    </a:lnTo>
                    <a:lnTo>
                      <a:pt x="7753" y="18177"/>
                    </a:lnTo>
                    <a:lnTo>
                      <a:pt x="8698" y="19219"/>
                    </a:lnTo>
                    <a:lnTo>
                      <a:pt x="9447" y="20131"/>
                    </a:lnTo>
                    <a:lnTo>
                      <a:pt x="9903" y="20783"/>
                    </a:lnTo>
                    <a:lnTo>
                      <a:pt x="10131" y="21141"/>
                    </a:lnTo>
                    <a:lnTo>
                      <a:pt x="10229" y="21239"/>
                    </a:lnTo>
                    <a:lnTo>
                      <a:pt x="11630" y="20359"/>
                    </a:lnTo>
                    <a:lnTo>
                      <a:pt x="12900" y="19512"/>
                    </a:lnTo>
                    <a:lnTo>
                      <a:pt x="14008" y="18698"/>
                    </a:lnTo>
                    <a:lnTo>
                      <a:pt x="14985" y="17916"/>
                    </a:lnTo>
                    <a:lnTo>
                      <a:pt x="15408" y="17525"/>
                    </a:lnTo>
                    <a:lnTo>
                      <a:pt x="15832" y="17102"/>
                    </a:lnTo>
                    <a:lnTo>
                      <a:pt x="16223" y="16711"/>
                    </a:lnTo>
                    <a:lnTo>
                      <a:pt x="16613" y="16287"/>
                    </a:lnTo>
                    <a:lnTo>
                      <a:pt x="16972" y="15831"/>
                    </a:lnTo>
                    <a:lnTo>
                      <a:pt x="17330" y="15375"/>
                    </a:lnTo>
                    <a:lnTo>
                      <a:pt x="17656" y="14887"/>
                    </a:lnTo>
                    <a:lnTo>
                      <a:pt x="17982" y="14365"/>
                    </a:lnTo>
                    <a:lnTo>
                      <a:pt x="18242" y="13942"/>
                    </a:lnTo>
                    <a:lnTo>
                      <a:pt x="18633" y="13225"/>
                    </a:lnTo>
                    <a:lnTo>
                      <a:pt x="18959" y="12476"/>
                    </a:lnTo>
                    <a:lnTo>
                      <a:pt x="19187" y="11727"/>
                    </a:lnTo>
                    <a:lnTo>
                      <a:pt x="19382" y="10945"/>
                    </a:lnTo>
                    <a:lnTo>
                      <a:pt x="18861" y="10196"/>
                    </a:lnTo>
                    <a:lnTo>
                      <a:pt x="18307" y="9479"/>
                    </a:lnTo>
                    <a:lnTo>
                      <a:pt x="17786" y="8795"/>
                    </a:lnTo>
                    <a:lnTo>
                      <a:pt x="17232" y="8144"/>
                    </a:lnTo>
                    <a:lnTo>
                      <a:pt x="16679" y="7525"/>
                    </a:lnTo>
                    <a:lnTo>
                      <a:pt x="16125" y="6939"/>
                    </a:lnTo>
                    <a:lnTo>
                      <a:pt x="15017" y="5831"/>
                    </a:lnTo>
                    <a:lnTo>
                      <a:pt x="13942" y="4821"/>
                    </a:lnTo>
                    <a:lnTo>
                      <a:pt x="12867" y="3909"/>
                    </a:lnTo>
                    <a:lnTo>
                      <a:pt x="11858" y="3127"/>
                    </a:lnTo>
                    <a:lnTo>
                      <a:pt x="10880" y="2411"/>
                    </a:lnTo>
                    <a:lnTo>
                      <a:pt x="10424" y="2118"/>
                    </a:lnTo>
                    <a:lnTo>
                      <a:pt x="9643" y="1596"/>
                    </a:lnTo>
                    <a:lnTo>
                      <a:pt x="8926" y="1173"/>
                    </a:lnTo>
                    <a:lnTo>
                      <a:pt x="8274" y="815"/>
                    </a:lnTo>
                    <a:lnTo>
                      <a:pt x="7753" y="521"/>
                    </a:lnTo>
                    <a:lnTo>
                      <a:pt x="6971" y="131"/>
                    </a:lnTo>
                    <a:lnTo>
                      <a:pt x="6678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5786;p70">
                <a:extLst>
                  <a:ext uri="{FF2B5EF4-FFF2-40B4-BE49-F238E27FC236}">
                    <a16:creationId xmlns:a16="http://schemas.microsoft.com/office/drawing/2014/main" id="{AA46D446-506B-DF13-4F28-B0F63B781395}"/>
                  </a:ext>
                </a:extLst>
              </p:cNvPr>
              <p:cNvSpPr/>
              <p:nvPr/>
            </p:nvSpPr>
            <p:spPr>
              <a:xfrm>
                <a:off x="7637298" y="2470393"/>
                <a:ext cx="130483" cy="201067"/>
              </a:xfrm>
              <a:custGeom>
                <a:avLst/>
                <a:gdLst/>
                <a:ahLst/>
                <a:cxnLst/>
                <a:rect l="l" t="t" r="r" b="b"/>
                <a:pathLst>
                  <a:path w="7949" h="12249" extrusionOk="0">
                    <a:moveTo>
                      <a:pt x="130" y="1"/>
                    </a:moveTo>
                    <a:lnTo>
                      <a:pt x="65" y="457"/>
                    </a:lnTo>
                    <a:lnTo>
                      <a:pt x="33" y="913"/>
                    </a:lnTo>
                    <a:lnTo>
                      <a:pt x="0" y="1369"/>
                    </a:lnTo>
                    <a:lnTo>
                      <a:pt x="0" y="1825"/>
                    </a:lnTo>
                    <a:lnTo>
                      <a:pt x="33" y="2281"/>
                    </a:lnTo>
                    <a:lnTo>
                      <a:pt x="98" y="2737"/>
                    </a:lnTo>
                    <a:lnTo>
                      <a:pt x="195" y="3193"/>
                    </a:lnTo>
                    <a:lnTo>
                      <a:pt x="293" y="3649"/>
                    </a:lnTo>
                    <a:lnTo>
                      <a:pt x="424" y="4072"/>
                    </a:lnTo>
                    <a:lnTo>
                      <a:pt x="554" y="4528"/>
                    </a:lnTo>
                    <a:lnTo>
                      <a:pt x="717" y="4952"/>
                    </a:lnTo>
                    <a:lnTo>
                      <a:pt x="912" y="5375"/>
                    </a:lnTo>
                    <a:lnTo>
                      <a:pt x="1108" y="5799"/>
                    </a:lnTo>
                    <a:lnTo>
                      <a:pt x="1336" y="6222"/>
                    </a:lnTo>
                    <a:lnTo>
                      <a:pt x="1564" y="6613"/>
                    </a:lnTo>
                    <a:lnTo>
                      <a:pt x="1824" y="7004"/>
                    </a:lnTo>
                    <a:lnTo>
                      <a:pt x="2443" y="7786"/>
                    </a:lnTo>
                    <a:lnTo>
                      <a:pt x="3095" y="8535"/>
                    </a:lnTo>
                    <a:lnTo>
                      <a:pt x="3779" y="9219"/>
                    </a:lnTo>
                    <a:lnTo>
                      <a:pt x="4528" y="9903"/>
                    </a:lnTo>
                    <a:lnTo>
                      <a:pt x="5277" y="10522"/>
                    </a:lnTo>
                    <a:lnTo>
                      <a:pt x="6059" y="11108"/>
                    </a:lnTo>
                    <a:lnTo>
                      <a:pt x="6873" y="11695"/>
                    </a:lnTo>
                    <a:lnTo>
                      <a:pt x="7688" y="12248"/>
                    </a:lnTo>
                    <a:lnTo>
                      <a:pt x="7948" y="11825"/>
                    </a:lnTo>
                    <a:lnTo>
                      <a:pt x="7199" y="11336"/>
                    </a:lnTo>
                    <a:lnTo>
                      <a:pt x="6450" y="10783"/>
                    </a:lnTo>
                    <a:lnTo>
                      <a:pt x="5733" y="10261"/>
                    </a:lnTo>
                    <a:lnTo>
                      <a:pt x="5016" y="9675"/>
                    </a:lnTo>
                    <a:lnTo>
                      <a:pt x="4332" y="9056"/>
                    </a:lnTo>
                    <a:lnTo>
                      <a:pt x="3681" y="8437"/>
                    </a:lnTo>
                    <a:lnTo>
                      <a:pt x="3062" y="7753"/>
                    </a:lnTo>
                    <a:lnTo>
                      <a:pt x="2476" y="7069"/>
                    </a:lnTo>
                    <a:lnTo>
                      <a:pt x="1987" y="6320"/>
                    </a:lnTo>
                    <a:lnTo>
                      <a:pt x="1531" y="5538"/>
                    </a:lnTo>
                    <a:lnTo>
                      <a:pt x="1336" y="5115"/>
                    </a:lnTo>
                    <a:lnTo>
                      <a:pt x="1140" y="4691"/>
                    </a:lnTo>
                    <a:lnTo>
                      <a:pt x="977" y="4268"/>
                    </a:lnTo>
                    <a:lnTo>
                      <a:pt x="847" y="3844"/>
                    </a:lnTo>
                    <a:lnTo>
                      <a:pt x="717" y="3421"/>
                    </a:lnTo>
                    <a:lnTo>
                      <a:pt x="619" y="2965"/>
                    </a:lnTo>
                    <a:lnTo>
                      <a:pt x="554" y="2541"/>
                    </a:lnTo>
                    <a:lnTo>
                      <a:pt x="489" y="2085"/>
                    </a:lnTo>
                    <a:lnTo>
                      <a:pt x="489" y="1629"/>
                    </a:lnTo>
                    <a:lnTo>
                      <a:pt x="489" y="1206"/>
                    </a:lnTo>
                    <a:lnTo>
                      <a:pt x="521" y="750"/>
                    </a:lnTo>
                    <a:lnTo>
                      <a:pt x="586" y="294"/>
                    </a:lnTo>
                    <a:lnTo>
                      <a:pt x="130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5787;p70">
                <a:extLst>
                  <a:ext uri="{FF2B5EF4-FFF2-40B4-BE49-F238E27FC236}">
                    <a16:creationId xmlns:a16="http://schemas.microsoft.com/office/drawing/2014/main" id="{CC7ADAE1-E230-6B5F-16EF-BAB7C1D56DD8}"/>
                  </a:ext>
                </a:extLst>
              </p:cNvPr>
              <p:cNvSpPr/>
              <p:nvPr/>
            </p:nvSpPr>
            <p:spPr>
              <a:xfrm>
                <a:off x="7506820" y="2460233"/>
                <a:ext cx="97883" cy="273786"/>
              </a:xfrm>
              <a:custGeom>
                <a:avLst/>
                <a:gdLst/>
                <a:ahLst/>
                <a:cxnLst/>
                <a:rect l="l" t="t" r="r" b="b"/>
                <a:pathLst>
                  <a:path w="5963" h="16679" extrusionOk="0">
                    <a:moveTo>
                      <a:pt x="229" y="1"/>
                    </a:moveTo>
                    <a:lnTo>
                      <a:pt x="131" y="33"/>
                    </a:lnTo>
                    <a:lnTo>
                      <a:pt x="66" y="98"/>
                    </a:lnTo>
                    <a:lnTo>
                      <a:pt x="1" y="164"/>
                    </a:lnTo>
                    <a:lnTo>
                      <a:pt x="1" y="261"/>
                    </a:lnTo>
                    <a:lnTo>
                      <a:pt x="1" y="359"/>
                    </a:lnTo>
                    <a:lnTo>
                      <a:pt x="66" y="424"/>
                    </a:lnTo>
                    <a:lnTo>
                      <a:pt x="327" y="750"/>
                    </a:lnTo>
                    <a:lnTo>
                      <a:pt x="750" y="1173"/>
                    </a:lnTo>
                    <a:lnTo>
                      <a:pt x="1108" y="1662"/>
                    </a:lnTo>
                    <a:lnTo>
                      <a:pt x="1467" y="2118"/>
                    </a:lnTo>
                    <a:lnTo>
                      <a:pt x="1793" y="2607"/>
                    </a:lnTo>
                    <a:lnTo>
                      <a:pt x="2118" y="3128"/>
                    </a:lnTo>
                    <a:lnTo>
                      <a:pt x="2411" y="3649"/>
                    </a:lnTo>
                    <a:lnTo>
                      <a:pt x="2965" y="4691"/>
                    </a:lnTo>
                    <a:lnTo>
                      <a:pt x="3454" y="5799"/>
                    </a:lnTo>
                    <a:lnTo>
                      <a:pt x="3877" y="6906"/>
                    </a:lnTo>
                    <a:lnTo>
                      <a:pt x="4268" y="8014"/>
                    </a:lnTo>
                    <a:lnTo>
                      <a:pt x="4594" y="9154"/>
                    </a:lnTo>
                    <a:lnTo>
                      <a:pt x="4822" y="10001"/>
                    </a:lnTo>
                    <a:lnTo>
                      <a:pt x="5050" y="10880"/>
                    </a:lnTo>
                    <a:lnTo>
                      <a:pt x="5245" y="11793"/>
                    </a:lnTo>
                    <a:lnTo>
                      <a:pt x="5376" y="12705"/>
                    </a:lnTo>
                    <a:lnTo>
                      <a:pt x="5473" y="13649"/>
                    </a:lnTo>
                    <a:lnTo>
                      <a:pt x="5473" y="14105"/>
                    </a:lnTo>
                    <a:lnTo>
                      <a:pt x="5473" y="14561"/>
                    </a:lnTo>
                    <a:lnTo>
                      <a:pt x="5441" y="15017"/>
                    </a:lnTo>
                    <a:lnTo>
                      <a:pt x="5408" y="15441"/>
                    </a:lnTo>
                    <a:lnTo>
                      <a:pt x="5311" y="15897"/>
                    </a:lnTo>
                    <a:lnTo>
                      <a:pt x="5213" y="16320"/>
                    </a:lnTo>
                    <a:lnTo>
                      <a:pt x="5604" y="16679"/>
                    </a:lnTo>
                    <a:lnTo>
                      <a:pt x="5701" y="16255"/>
                    </a:lnTo>
                    <a:lnTo>
                      <a:pt x="5799" y="15832"/>
                    </a:lnTo>
                    <a:lnTo>
                      <a:pt x="5864" y="15408"/>
                    </a:lnTo>
                    <a:lnTo>
                      <a:pt x="5929" y="14952"/>
                    </a:lnTo>
                    <a:lnTo>
                      <a:pt x="5962" y="14529"/>
                    </a:lnTo>
                    <a:lnTo>
                      <a:pt x="5962" y="14073"/>
                    </a:lnTo>
                    <a:lnTo>
                      <a:pt x="5897" y="13161"/>
                    </a:lnTo>
                    <a:lnTo>
                      <a:pt x="5799" y="12249"/>
                    </a:lnTo>
                    <a:lnTo>
                      <a:pt x="5636" y="11336"/>
                    </a:lnTo>
                    <a:lnTo>
                      <a:pt x="5441" y="10457"/>
                    </a:lnTo>
                    <a:lnTo>
                      <a:pt x="5245" y="9610"/>
                    </a:lnTo>
                    <a:lnTo>
                      <a:pt x="4887" y="8372"/>
                    </a:lnTo>
                    <a:lnTo>
                      <a:pt x="4464" y="7134"/>
                    </a:lnTo>
                    <a:lnTo>
                      <a:pt x="4040" y="5929"/>
                    </a:lnTo>
                    <a:lnTo>
                      <a:pt x="3519" y="4724"/>
                    </a:lnTo>
                    <a:lnTo>
                      <a:pt x="3226" y="4170"/>
                    </a:lnTo>
                    <a:lnTo>
                      <a:pt x="2933" y="3584"/>
                    </a:lnTo>
                    <a:lnTo>
                      <a:pt x="2607" y="3030"/>
                    </a:lnTo>
                    <a:lnTo>
                      <a:pt x="2281" y="2476"/>
                    </a:lnTo>
                    <a:lnTo>
                      <a:pt x="1923" y="1923"/>
                    </a:lnTo>
                    <a:lnTo>
                      <a:pt x="1532" y="1401"/>
                    </a:lnTo>
                    <a:lnTo>
                      <a:pt x="1141" y="913"/>
                    </a:lnTo>
                    <a:lnTo>
                      <a:pt x="718" y="424"/>
                    </a:lnTo>
                    <a:lnTo>
                      <a:pt x="392" y="98"/>
                    </a:lnTo>
                    <a:lnTo>
                      <a:pt x="294" y="33"/>
                    </a:lnTo>
                    <a:lnTo>
                      <a:pt x="229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5788;p70">
                <a:extLst>
                  <a:ext uri="{FF2B5EF4-FFF2-40B4-BE49-F238E27FC236}">
                    <a16:creationId xmlns:a16="http://schemas.microsoft.com/office/drawing/2014/main" id="{3267258F-F09A-49AD-B468-076C7FD989D3}"/>
                  </a:ext>
                </a:extLst>
              </p:cNvPr>
              <p:cNvSpPr/>
              <p:nvPr/>
            </p:nvSpPr>
            <p:spPr>
              <a:xfrm>
                <a:off x="7506820" y="2617433"/>
                <a:ext cx="132092" cy="170585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10392" extrusionOk="0">
                    <a:moveTo>
                      <a:pt x="164" y="0"/>
                    </a:moveTo>
                    <a:lnTo>
                      <a:pt x="66" y="33"/>
                    </a:lnTo>
                    <a:lnTo>
                      <a:pt x="34" y="66"/>
                    </a:lnTo>
                    <a:lnTo>
                      <a:pt x="1" y="131"/>
                    </a:lnTo>
                    <a:lnTo>
                      <a:pt x="1" y="229"/>
                    </a:lnTo>
                    <a:lnTo>
                      <a:pt x="34" y="294"/>
                    </a:lnTo>
                    <a:lnTo>
                      <a:pt x="1890" y="2834"/>
                    </a:lnTo>
                    <a:lnTo>
                      <a:pt x="3812" y="5375"/>
                    </a:lnTo>
                    <a:lnTo>
                      <a:pt x="5734" y="7851"/>
                    </a:lnTo>
                    <a:lnTo>
                      <a:pt x="7721" y="10327"/>
                    </a:lnTo>
                    <a:lnTo>
                      <a:pt x="7786" y="10359"/>
                    </a:lnTo>
                    <a:lnTo>
                      <a:pt x="7851" y="10392"/>
                    </a:lnTo>
                    <a:lnTo>
                      <a:pt x="7949" y="10359"/>
                    </a:lnTo>
                    <a:lnTo>
                      <a:pt x="7982" y="10327"/>
                    </a:lnTo>
                    <a:lnTo>
                      <a:pt x="8047" y="10261"/>
                    </a:lnTo>
                    <a:lnTo>
                      <a:pt x="8047" y="10196"/>
                    </a:lnTo>
                    <a:lnTo>
                      <a:pt x="8047" y="10099"/>
                    </a:lnTo>
                    <a:lnTo>
                      <a:pt x="8014" y="10033"/>
                    </a:lnTo>
                    <a:lnTo>
                      <a:pt x="6060" y="7590"/>
                    </a:lnTo>
                    <a:lnTo>
                      <a:pt x="4105" y="5115"/>
                    </a:lnTo>
                    <a:lnTo>
                      <a:pt x="2216" y="2606"/>
                    </a:lnTo>
                    <a:lnTo>
                      <a:pt x="359" y="98"/>
                    </a:lnTo>
                    <a:lnTo>
                      <a:pt x="294" y="33"/>
                    </a:lnTo>
                    <a:lnTo>
                      <a:pt x="22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5789;p70">
                <a:extLst>
                  <a:ext uri="{FF2B5EF4-FFF2-40B4-BE49-F238E27FC236}">
                    <a16:creationId xmlns:a16="http://schemas.microsoft.com/office/drawing/2014/main" id="{30B35971-9CF4-481A-AFBD-D8BA6BCF6B45}"/>
                  </a:ext>
                </a:extLst>
              </p:cNvPr>
              <p:cNvSpPr/>
              <p:nvPr/>
            </p:nvSpPr>
            <p:spPr>
              <a:xfrm>
                <a:off x="7516981" y="2665560"/>
                <a:ext cx="44944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1369" extrusionOk="0">
                    <a:moveTo>
                      <a:pt x="229" y="0"/>
                    </a:moveTo>
                    <a:lnTo>
                      <a:pt x="131" y="33"/>
                    </a:lnTo>
                    <a:lnTo>
                      <a:pt x="66" y="65"/>
                    </a:lnTo>
                    <a:lnTo>
                      <a:pt x="33" y="130"/>
                    </a:lnTo>
                    <a:lnTo>
                      <a:pt x="1" y="196"/>
                    </a:lnTo>
                    <a:lnTo>
                      <a:pt x="1" y="261"/>
                    </a:lnTo>
                    <a:lnTo>
                      <a:pt x="33" y="326"/>
                    </a:lnTo>
                    <a:lnTo>
                      <a:pt x="99" y="358"/>
                    </a:lnTo>
                    <a:lnTo>
                      <a:pt x="2444" y="1368"/>
                    </a:lnTo>
                    <a:lnTo>
                      <a:pt x="2607" y="1368"/>
                    </a:lnTo>
                    <a:lnTo>
                      <a:pt x="2672" y="1336"/>
                    </a:lnTo>
                    <a:lnTo>
                      <a:pt x="2705" y="1271"/>
                    </a:lnTo>
                    <a:lnTo>
                      <a:pt x="2737" y="1205"/>
                    </a:lnTo>
                    <a:lnTo>
                      <a:pt x="2737" y="1140"/>
                    </a:lnTo>
                    <a:lnTo>
                      <a:pt x="2705" y="1075"/>
                    </a:lnTo>
                    <a:lnTo>
                      <a:pt x="2639" y="1010"/>
                    </a:lnTo>
                    <a:lnTo>
                      <a:pt x="327" y="33"/>
                    </a:lnTo>
                    <a:lnTo>
                      <a:pt x="229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790;p70">
                <a:extLst>
                  <a:ext uri="{FF2B5EF4-FFF2-40B4-BE49-F238E27FC236}">
                    <a16:creationId xmlns:a16="http://schemas.microsoft.com/office/drawing/2014/main" id="{DCEBF5EB-4BA6-E3AC-2E28-1D7FE203EFDF}"/>
                  </a:ext>
                </a:extLst>
              </p:cNvPr>
              <p:cNvSpPr/>
              <p:nvPr/>
            </p:nvSpPr>
            <p:spPr>
              <a:xfrm>
                <a:off x="7115435" y="2694958"/>
                <a:ext cx="82896" cy="227807"/>
              </a:xfrm>
              <a:custGeom>
                <a:avLst/>
                <a:gdLst/>
                <a:ahLst/>
                <a:cxnLst/>
                <a:rect l="l" t="t" r="r" b="b"/>
                <a:pathLst>
                  <a:path w="5050" h="13878" extrusionOk="0">
                    <a:moveTo>
                      <a:pt x="196" y="1"/>
                    </a:moveTo>
                    <a:lnTo>
                      <a:pt x="131" y="33"/>
                    </a:lnTo>
                    <a:lnTo>
                      <a:pt x="66" y="98"/>
                    </a:lnTo>
                    <a:lnTo>
                      <a:pt x="33" y="164"/>
                    </a:lnTo>
                    <a:lnTo>
                      <a:pt x="1" y="229"/>
                    </a:lnTo>
                    <a:lnTo>
                      <a:pt x="33" y="326"/>
                    </a:lnTo>
                    <a:lnTo>
                      <a:pt x="880" y="1890"/>
                    </a:lnTo>
                    <a:lnTo>
                      <a:pt x="1629" y="3519"/>
                    </a:lnTo>
                    <a:lnTo>
                      <a:pt x="2313" y="5147"/>
                    </a:lnTo>
                    <a:lnTo>
                      <a:pt x="2932" y="6841"/>
                    </a:lnTo>
                    <a:lnTo>
                      <a:pt x="3486" y="8535"/>
                    </a:lnTo>
                    <a:lnTo>
                      <a:pt x="3942" y="10229"/>
                    </a:lnTo>
                    <a:lnTo>
                      <a:pt x="4333" y="11988"/>
                    </a:lnTo>
                    <a:lnTo>
                      <a:pt x="4659" y="13747"/>
                    </a:lnTo>
                    <a:lnTo>
                      <a:pt x="4691" y="13812"/>
                    </a:lnTo>
                    <a:lnTo>
                      <a:pt x="4756" y="13877"/>
                    </a:lnTo>
                    <a:lnTo>
                      <a:pt x="4887" y="13877"/>
                    </a:lnTo>
                    <a:lnTo>
                      <a:pt x="4952" y="13845"/>
                    </a:lnTo>
                    <a:lnTo>
                      <a:pt x="5017" y="13780"/>
                    </a:lnTo>
                    <a:lnTo>
                      <a:pt x="5050" y="13715"/>
                    </a:lnTo>
                    <a:lnTo>
                      <a:pt x="5050" y="13617"/>
                    </a:lnTo>
                    <a:lnTo>
                      <a:pt x="4724" y="11858"/>
                    </a:lnTo>
                    <a:lnTo>
                      <a:pt x="4333" y="10099"/>
                    </a:lnTo>
                    <a:lnTo>
                      <a:pt x="3844" y="8372"/>
                    </a:lnTo>
                    <a:lnTo>
                      <a:pt x="3291" y="6678"/>
                    </a:lnTo>
                    <a:lnTo>
                      <a:pt x="2672" y="4985"/>
                    </a:lnTo>
                    <a:lnTo>
                      <a:pt x="1988" y="3323"/>
                    </a:lnTo>
                    <a:lnTo>
                      <a:pt x="1206" y="1695"/>
                    </a:lnTo>
                    <a:lnTo>
                      <a:pt x="392" y="98"/>
                    </a:lnTo>
                    <a:lnTo>
                      <a:pt x="326" y="33"/>
                    </a:lnTo>
                    <a:lnTo>
                      <a:pt x="2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791;p70">
                <a:extLst>
                  <a:ext uri="{FF2B5EF4-FFF2-40B4-BE49-F238E27FC236}">
                    <a16:creationId xmlns:a16="http://schemas.microsoft.com/office/drawing/2014/main" id="{798C350A-3608-DC63-A56E-81D41C45BFC9}"/>
                  </a:ext>
                </a:extLst>
              </p:cNvPr>
              <p:cNvSpPr/>
              <p:nvPr/>
            </p:nvSpPr>
            <p:spPr>
              <a:xfrm>
                <a:off x="5486255" y="1109628"/>
                <a:ext cx="363067" cy="516531"/>
              </a:xfrm>
              <a:custGeom>
                <a:avLst/>
                <a:gdLst/>
                <a:ahLst/>
                <a:cxnLst/>
                <a:rect l="l" t="t" r="r" b="b"/>
                <a:pathLst>
                  <a:path w="22118" h="31467" extrusionOk="0">
                    <a:moveTo>
                      <a:pt x="10098" y="0"/>
                    </a:moveTo>
                    <a:lnTo>
                      <a:pt x="9284" y="33"/>
                    </a:lnTo>
                    <a:lnTo>
                      <a:pt x="8502" y="98"/>
                    </a:lnTo>
                    <a:lnTo>
                      <a:pt x="7753" y="261"/>
                    </a:lnTo>
                    <a:lnTo>
                      <a:pt x="7036" y="456"/>
                    </a:lnTo>
                    <a:lnTo>
                      <a:pt x="6385" y="717"/>
                    </a:lnTo>
                    <a:lnTo>
                      <a:pt x="5766" y="1010"/>
                    </a:lnTo>
                    <a:lnTo>
                      <a:pt x="5179" y="1368"/>
                    </a:lnTo>
                    <a:lnTo>
                      <a:pt x="4626" y="1759"/>
                    </a:lnTo>
                    <a:lnTo>
                      <a:pt x="4137" y="2215"/>
                    </a:lnTo>
                    <a:lnTo>
                      <a:pt x="3681" y="2704"/>
                    </a:lnTo>
                    <a:lnTo>
                      <a:pt x="3257" y="3225"/>
                    </a:lnTo>
                    <a:lnTo>
                      <a:pt x="2867" y="3779"/>
                    </a:lnTo>
                    <a:lnTo>
                      <a:pt x="2476" y="4333"/>
                    </a:lnTo>
                    <a:lnTo>
                      <a:pt x="2150" y="4951"/>
                    </a:lnTo>
                    <a:lnTo>
                      <a:pt x="1857" y="5570"/>
                    </a:lnTo>
                    <a:lnTo>
                      <a:pt x="1596" y="6222"/>
                    </a:lnTo>
                    <a:lnTo>
                      <a:pt x="1368" y="6873"/>
                    </a:lnTo>
                    <a:lnTo>
                      <a:pt x="1140" y="7557"/>
                    </a:lnTo>
                    <a:lnTo>
                      <a:pt x="945" y="8241"/>
                    </a:lnTo>
                    <a:lnTo>
                      <a:pt x="782" y="8926"/>
                    </a:lnTo>
                    <a:lnTo>
                      <a:pt x="652" y="9610"/>
                    </a:lnTo>
                    <a:lnTo>
                      <a:pt x="423" y="10945"/>
                    </a:lnTo>
                    <a:lnTo>
                      <a:pt x="261" y="12248"/>
                    </a:lnTo>
                    <a:lnTo>
                      <a:pt x="163" y="13518"/>
                    </a:lnTo>
                    <a:lnTo>
                      <a:pt x="130" y="14659"/>
                    </a:lnTo>
                    <a:lnTo>
                      <a:pt x="163" y="15701"/>
                    </a:lnTo>
                    <a:lnTo>
                      <a:pt x="195" y="16580"/>
                    </a:lnTo>
                    <a:lnTo>
                      <a:pt x="228" y="17558"/>
                    </a:lnTo>
                    <a:lnTo>
                      <a:pt x="228" y="19089"/>
                    </a:lnTo>
                    <a:lnTo>
                      <a:pt x="195" y="22932"/>
                    </a:lnTo>
                    <a:lnTo>
                      <a:pt x="98" y="26711"/>
                    </a:lnTo>
                    <a:lnTo>
                      <a:pt x="65" y="28112"/>
                    </a:lnTo>
                    <a:lnTo>
                      <a:pt x="0" y="28959"/>
                    </a:lnTo>
                    <a:lnTo>
                      <a:pt x="717" y="29317"/>
                    </a:lnTo>
                    <a:lnTo>
                      <a:pt x="1433" y="29643"/>
                    </a:lnTo>
                    <a:lnTo>
                      <a:pt x="2150" y="29968"/>
                    </a:lnTo>
                    <a:lnTo>
                      <a:pt x="2867" y="30229"/>
                    </a:lnTo>
                    <a:lnTo>
                      <a:pt x="3616" y="30457"/>
                    </a:lnTo>
                    <a:lnTo>
                      <a:pt x="4332" y="30685"/>
                    </a:lnTo>
                    <a:lnTo>
                      <a:pt x="5082" y="30848"/>
                    </a:lnTo>
                    <a:lnTo>
                      <a:pt x="5831" y="31011"/>
                    </a:lnTo>
                    <a:lnTo>
                      <a:pt x="6547" y="31141"/>
                    </a:lnTo>
                    <a:lnTo>
                      <a:pt x="7297" y="31239"/>
                    </a:lnTo>
                    <a:lnTo>
                      <a:pt x="8013" y="31337"/>
                    </a:lnTo>
                    <a:lnTo>
                      <a:pt x="8762" y="31402"/>
                    </a:lnTo>
                    <a:lnTo>
                      <a:pt x="10163" y="31467"/>
                    </a:lnTo>
                    <a:lnTo>
                      <a:pt x="11564" y="31467"/>
                    </a:lnTo>
                    <a:lnTo>
                      <a:pt x="12899" y="31402"/>
                    </a:lnTo>
                    <a:lnTo>
                      <a:pt x="14170" y="31304"/>
                    </a:lnTo>
                    <a:lnTo>
                      <a:pt x="15375" y="31206"/>
                    </a:lnTo>
                    <a:lnTo>
                      <a:pt x="16483" y="31043"/>
                    </a:lnTo>
                    <a:lnTo>
                      <a:pt x="18372" y="30718"/>
                    </a:lnTo>
                    <a:lnTo>
                      <a:pt x="19805" y="30490"/>
                    </a:lnTo>
                    <a:lnTo>
                      <a:pt x="19773" y="29643"/>
                    </a:lnTo>
                    <a:lnTo>
                      <a:pt x="19740" y="28731"/>
                    </a:lnTo>
                    <a:lnTo>
                      <a:pt x="19773" y="27688"/>
                    </a:lnTo>
                    <a:lnTo>
                      <a:pt x="19805" y="26581"/>
                    </a:lnTo>
                    <a:lnTo>
                      <a:pt x="19935" y="24170"/>
                    </a:lnTo>
                    <a:lnTo>
                      <a:pt x="20131" y="21662"/>
                    </a:lnTo>
                    <a:lnTo>
                      <a:pt x="20424" y="19186"/>
                    </a:lnTo>
                    <a:lnTo>
                      <a:pt x="20554" y="18014"/>
                    </a:lnTo>
                    <a:lnTo>
                      <a:pt x="20717" y="16906"/>
                    </a:lnTo>
                    <a:lnTo>
                      <a:pt x="20913" y="15896"/>
                    </a:lnTo>
                    <a:lnTo>
                      <a:pt x="21108" y="14952"/>
                    </a:lnTo>
                    <a:lnTo>
                      <a:pt x="21304" y="14170"/>
                    </a:lnTo>
                    <a:lnTo>
                      <a:pt x="21499" y="13518"/>
                    </a:lnTo>
                    <a:lnTo>
                      <a:pt x="21694" y="12802"/>
                    </a:lnTo>
                    <a:lnTo>
                      <a:pt x="21890" y="12085"/>
                    </a:lnTo>
                    <a:lnTo>
                      <a:pt x="21988" y="11401"/>
                    </a:lnTo>
                    <a:lnTo>
                      <a:pt x="22085" y="10717"/>
                    </a:lnTo>
                    <a:lnTo>
                      <a:pt x="22118" y="10066"/>
                    </a:lnTo>
                    <a:lnTo>
                      <a:pt x="22085" y="9414"/>
                    </a:lnTo>
                    <a:lnTo>
                      <a:pt x="22020" y="8763"/>
                    </a:lnTo>
                    <a:lnTo>
                      <a:pt x="21922" y="8144"/>
                    </a:lnTo>
                    <a:lnTo>
                      <a:pt x="21760" y="7525"/>
                    </a:lnTo>
                    <a:lnTo>
                      <a:pt x="21597" y="6906"/>
                    </a:lnTo>
                    <a:lnTo>
                      <a:pt x="21369" y="6352"/>
                    </a:lnTo>
                    <a:lnTo>
                      <a:pt x="21076" y="5798"/>
                    </a:lnTo>
                    <a:lnTo>
                      <a:pt x="20782" y="5245"/>
                    </a:lnTo>
                    <a:lnTo>
                      <a:pt x="20457" y="4723"/>
                    </a:lnTo>
                    <a:lnTo>
                      <a:pt x="20066" y="4235"/>
                    </a:lnTo>
                    <a:lnTo>
                      <a:pt x="19642" y="3746"/>
                    </a:lnTo>
                    <a:lnTo>
                      <a:pt x="19219" y="3290"/>
                    </a:lnTo>
                    <a:lnTo>
                      <a:pt x="18730" y="2867"/>
                    </a:lnTo>
                    <a:lnTo>
                      <a:pt x="18209" y="2476"/>
                    </a:lnTo>
                    <a:lnTo>
                      <a:pt x="17688" y="2085"/>
                    </a:lnTo>
                    <a:lnTo>
                      <a:pt x="17134" y="1759"/>
                    </a:lnTo>
                    <a:lnTo>
                      <a:pt x="16515" y="1433"/>
                    </a:lnTo>
                    <a:lnTo>
                      <a:pt x="15896" y="1140"/>
                    </a:lnTo>
                    <a:lnTo>
                      <a:pt x="15245" y="880"/>
                    </a:lnTo>
                    <a:lnTo>
                      <a:pt x="14593" y="652"/>
                    </a:lnTo>
                    <a:lnTo>
                      <a:pt x="13877" y="456"/>
                    </a:lnTo>
                    <a:lnTo>
                      <a:pt x="13160" y="293"/>
                    </a:lnTo>
                    <a:lnTo>
                      <a:pt x="12443" y="163"/>
                    </a:lnTo>
                    <a:lnTo>
                      <a:pt x="11662" y="65"/>
                    </a:lnTo>
                    <a:lnTo>
                      <a:pt x="10912" y="33"/>
                    </a:lnTo>
                    <a:lnTo>
                      <a:pt x="100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792;p70">
                <a:extLst>
                  <a:ext uri="{FF2B5EF4-FFF2-40B4-BE49-F238E27FC236}">
                    <a16:creationId xmlns:a16="http://schemas.microsoft.com/office/drawing/2014/main" id="{1D24ED6F-C9C3-9EE9-47CE-C853D04DDD46}"/>
                  </a:ext>
                </a:extLst>
              </p:cNvPr>
              <p:cNvSpPr/>
              <p:nvPr/>
            </p:nvSpPr>
            <p:spPr>
              <a:xfrm>
                <a:off x="5486255" y="1109628"/>
                <a:ext cx="363067" cy="516531"/>
              </a:xfrm>
              <a:custGeom>
                <a:avLst/>
                <a:gdLst/>
                <a:ahLst/>
                <a:cxnLst/>
                <a:rect l="l" t="t" r="r" b="b"/>
                <a:pathLst>
                  <a:path w="22118" h="31467" fill="none" extrusionOk="0">
                    <a:moveTo>
                      <a:pt x="19805" y="30490"/>
                    </a:moveTo>
                    <a:lnTo>
                      <a:pt x="19805" y="30490"/>
                    </a:lnTo>
                    <a:lnTo>
                      <a:pt x="18372" y="30718"/>
                    </a:lnTo>
                    <a:lnTo>
                      <a:pt x="16483" y="31043"/>
                    </a:lnTo>
                    <a:lnTo>
                      <a:pt x="15375" y="31206"/>
                    </a:lnTo>
                    <a:lnTo>
                      <a:pt x="14170" y="31304"/>
                    </a:lnTo>
                    <a:lnTo>
                      <a:pt x="12899" y="31402"/>
                    </a:lnTo>
                    <a:lnTo>
                      <a:pt x="11564" y="31467"/>
                    </a:lnTo>
                    <a:lnTo>
                      <a:pt x="10163" y="31467"/>
                    </a:lnTo>
                    <a:lnTo>
                      <a:pt x="8762" y="31402"/>
                    </a:lnTo>
                    <a:lnTo>
                      <a:pt x="8013" y="31337"/>
                    </a:lnTo>
                    <a:lnTo>
                      <a:pt x="7297" y="31239"/>
                    </a:lnTo>
                    <a:lnTo>
                      <a:pt x="6547" y="31141"/>
                    </a:lnTo>
                    <a:lnTo>
                      <a:pt x="5831" y="31011"/>
                    </a:lnTo>
                    <a:lnTo>
                      <a:pt x="5082" y="30848"/>
                    </a:lnTo>
                    <a:lnTo>
                      <a:pt x="4332" y="30685"/>
                    </a:lnTo>
                    <a:lnTo>
                      <a:pt x="3616" y="30457"/>
                    </a:lnTo>
                    <a:lnTo>
                      <a:pt x="2867" y="30229"/>
                    </a:lnTo>
                    <a:lnTo>
                      <a:pt x="2150" y="29968"/>
                    </a:lnTo>
                    <a:lnTo>
                      <a:pt x="1433" y="29643"/>
                    </a:lnTo>
                    <a:lnTo>
                      <a:pt x="717" y="29317"/>
                    </a:lnTo>
                    <a:lnTo>
                      <a:pt x="0" y="28959"/>
                    </a:lnTo>
                    <a:lnTo>
                      <a:pt x="0" y="28959"/>
                    </a:lnTo>
                    <a:lnTo>
                      <a:pt x="65" y="28112"/>
                    </a:lnTo>
                    <a:lnTo>
                      <a:pt x="98" y="26711"/>
                    </a:lnTo>
                    <a:lnTo>
                      <a:pt x="195" y="22932"/>
                    </a:lnTo>
                    <a:lnTo>
                      <a:pt x="228" y="19089"/>
                    </a:lnTo>
                    <a:lnTo>
                      <a:pt x="228" y="17558"/>
                    </a:lnTo>
                    <a:lnTo>
                      <a:pt x="195" y="16580"/>
                    </a:lnTo>
                    <a:lnTo>
                      <a:pt x="195" y="16580"/>
                    </a:lnTo>
                    <a:lnTo>
                      <a:pt x="163" y="15701"/>
                    </a:lnTo>
                    <a:lnTo>
                      <a:pt x="130" y="14659"/>
                    </a:lnTo>
                    <a:lnTo>
                      <a:pt x="163" y="13518"/>
                    </a:lnTo>
                    <a:lnTo>
                      <a:pt x="261" y="12248"/>
                    </a:lnTo>
                    <a:lnTo>
                      <a:pt x="423" y="10945"/>
                    </a:lnTo>
                    <a:lnTo>
                      <a:pt x="652" y="9610"/>
                    </a:lnTo>
                    <a:lnTo>
                      <a:pt x="782" y="8926"/>
                    </a:lnTo>
                    <a:lnTo>
                      <a:pt x="945" y="8241"/>
                    </a:lnTo>
                    <a:lnTo>
                      <a:pt x="1140" y="7557"/>
                    </a:lnTo>
                    <a:lnTo>
                      <a:pt x="1368" y="6873"/>
                    </a:lnTo>
                    <a:lnTo>
                      <a:pt x="1596" y="6222"/>
                    </a:lnTo>
                    <a:lnTo>
                      <a:pt x="1857" y="5570"/>
                    </a:lnTo>
                    <a:lnTo>
                      <a:pt x="2150" y="4951"/>
                    </a:lnTo>
                    <a:lnTo>
                      <a:pt x="2476" y="4333"/>
                    </a:lnTo>
                    <a:lnTo>
                      <a:pt x="2867" y="3779"/>
                    </a:lnTo>
                    <a:lnTo>
                      <a:pt x="3257" y="3225"/>
                    </a:lnTo>
                    <a:lnTo>
                      <a:pt x="3681" y="2704"/>
                    </a:lnTo>
                    <a:lnTo>
                      <a:pt x="4137" y="2215"/>
                    </a:lnTo>
                    <a:lnTo>
                      <a:pt x="4626" y="1759"/>
                    </a:lnTo>
                    <a:lnTo>
                      <a:pt x="5179" y="1368"/>
                    </a:lnTo>
                    <a:lnTo>
                      <a:pt x="5766" y="1010"/>
                    </a:lnTo>
                    <a:lnTo>
                      <a:pt x="6385" y="717"/>
                    </a:lnTo>
                    <a:lnTo>
                      <a:pt x="7036" y="456"/>
                    </a:lnTo>
                    <a:lnTo>
                      <a:pt x="7753" y="261"/>
                    </a:lnTo>
                    <a:lnTo>
                      <a:pt x="8502" y="98"/>
                    </a:lnTo>
                    <a:lnTo>
                      <a:pt x="9284" y="33"/>
                    </a:lnTo>
                    <a:lnTo>
                      <a:pt x="9284" y="33"/>
                    </a:lnTo>
                    <a:lnTo>
                      <a:pt x="10098" y="0"/>
                    </a:lnTo>
                    <a:lnTo>
                      <a:pt x="10912" y="33"/>
                    </a:lnTo>
                    <a:lnTo>
                      <a:pt x="11662" y="65"/>
                    </a:lnTo>
                    <a:lnTo>
                      <a:pt x="12443" y="163"/>
                    </a:lnTo>
                    <a:lnTo>
                      <a:pt x="13160" y="293"/>
                    </a:lnTo>
                    <a:lnTo>
                      <a:pt x="13877" y="456"/>
                    </a:lnTo>
                    <a:lnTo>
                      <a:pt x="14593" y="652"/>
                    </a:lnTo>
                    <a:lnTo>
                      <a:pt x="15245" y="880"/>
                    </a:lnTo>
                    <a:lnTo>
                      <a:pt x="15896" y="1140"/>
                    </a:lnTo>
                    <a:lnTo>
                      <a:pt x="16515" y="1433"/>
                    </a:lnTo>
                    <a:lnTo>
                      <a:pt x="17134" y="1759"/>
                    </a:lnTo>
                    <a:lnTo>
                      <a:pt x="17688" y="2085"/>
                    </a:lnTo>
                    <a:lnTo>
                      <a:pt x="18209" y="2476"/>
                    </a:lnTo>
                    <a:lnTo>
                      <a:pt x="18730" y="2867"/>
                    </a:lnTo>
                    <a:lnTo>
                      <a:pt x="19219" y="3290"/>
                    </a:lnTo>
                    <a:lnTo>
                      <a:pt x="19642" y="3746"/>
                    </a:lnTo>
                    <a:lnTo>
                      <a:pt x="20066" y="4235"/>
                    </a:lnTo>
                    <a:lnTo>
                      <a:pt x="20457" y="4723"/>
                    </a:lnTo>
                    <a:lnTo>
                      <a:pt x="20782" y="5245"/>
                    </a:lnTo>
                    <a:lnTo>
                      <a:pt x="21076" y="5798"/>
                    </a:lnTo>
                    <a:lnTo>
                      <a:pt x="21369" y="6352"/>
                    </a:lnTo>
                    <a:lnTo>
                      <a:pt x="21597" y="6906"/>
                    </a:lnTo>
                    <a:lnTo>
                      <a:pt x="21760" y="7525"/>
                    </a:lnTo>
                    <a:lnTo>
                      <a:pt x="21922" y="8144"/>
                    </a:lnTo>
                    <a:lnTo>
                      <a:pt x="22020" y="8763"/>
                    </a:lnTo>
                    <a:lnTo>
                      <a:pt x="22085" y="9414"/>
                    </a:lnTo>
                    <a:lnTo>
                      <a:pt x="22118" y="10066"/>
                    </a:lnTo>
                    <a:lnTo>
                      <a:pt x="22085" y="10717"/>
                    </a:lnTo>
                    <a:lnTo>
                      <a:pt x="21988" y="11401"/>
                    </a:lnTo>
                    <a:lnTo>
                      <a:pt x="21890" y="12085"/>
                    </a:lnTo>
                    <a:lnTo>
                      <a:pt x="21694" y="12802"/>
                    </a:lnTo>
                    <a:lnTo>
                      <a:pt x="21499" y="13518"/>
                    </a:lnTo>
                    <a:lnTo>
                      <a:pt x="21499" y="13518"/>
                    </a:lnTo>
                    <a:lnTo>
                      <a:pt x="21304" y="14170"/>
                    </a:lnTo>
                    <a:lnTo>
                      <a:pt x="21108" y="14952"/>
                    </a:lnTo>
                    <a:lnTo>
                      <a:pt x="20913" y="15896"/>
                    </a:lnTo>
                    <a:lnTo>
                      <a:pt x="20717" y="16906"/>
                    </a:lnTo>
                    <a:lnTo>
                      <a:pt x="20554" y="18014"/>
                    </a:lnTo>
                    <a:lnTo>
                      <a:pt x="20424" y="19186"/>
                    </a:lnTo>
                    <a:lnTo>
                      <a:pt x="20131" y="21662"/>
                    </a:lnTo>
                    <a:lnTo>
                      <a:pt x="19935" y="24170"/>
                    </a:lnTo>
                    <a:lnTo>
                      <a:pt x="19805" y="26581"/>
                    </a:lnTo>
                    <a:lnTo>
                      <a:pt x="19773" y="27688"/>
                    </a:lnTo>
                    <a:lnTo>
                      <a:pt x="19740" y="28731"/>
                    </a:lnTo>
                    <a:lnTo>
                      <a:pt x="19773" y="29643"/>
                    </a:lnTo>
                    <a:lnTo>
                      <a:pt x="19805" y="304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793;p70">
                <a:extLst>
                  <a:ext uri="{FF2B5EF4-FFF2-40B4-BE49-F238E27FC236}">
                    <a16:creationId xmlns:a16="http://schemas.microsoft.com/office/drawing/2014/main" id="{BC681382-5432-2B18-D64A-EBC71F3535EA}"/>
                  </a:ext>
                </a:extLst>
              </p:cNvPr>
              <p:cNvSpPr/>
              <p:nvPr/>
            </p:nvSpPr>
            <p:spPr>
              <a:xfrm>
                <a:off x="5743436" y="1594573"/>
                <a:ext cx="632568" cy="497309"/>
              </a:xfrm>
              <a:custGeom>
                <a:avLst/>
                <a:gdLst/>
                <a:ahLst/>
                <a:cxnLst/>
                <a:rect l="l" t="t" r="r" b="b"/>
                <a:pathLst>
                  <a:path w="38536" h="30296" extrusionOk="0">
                    <a:moveTo>
                      <a:pt x="4430" y="1"/>
                    </a:moveTo>
                    <a:lnTo>
                      <a:pt x="4007" y="34"/>
                    </a:lnTo>
                    <a:lnTo>
                      <a:pt x="3583" y="66"/>
                    </a:lnTo>
                    <a:lnTo>
                      <a:pt x="3160" y="164"/>
                    </a:lnTo>
                    <a:lnTo>
                      <a:pt x="2769" y="294"/>
                    </a:lnTo>
                    <a:lnTo>
                      <a:pt x="2378" y="457"/>
                    </a:lnTo>
                    <a:lnTo>
                      <a:pt x="2052" y="652"/>
                    </a:lnTo>
                    <a:lnTo>
                      <a:pt x="1727" y="848"/>
                    </a:lnTo>
                    <a:lnTo>
                      <a:pt x="1433" y="1109"/>
                    </a:lnTo>
                    <a:lnTo>
                      <a:pt x="1140" y="1369"/>
                    </a:lnTo>
                    <a:lnTo>
                      <a:pt x="912" y="1662"/>
                    </a:lnTo>
                    <a:lnTo>
                      <a:pt x="684" y="1955"/>
                    </a:lnTo>
                    <a:lnTo>
                      <a:pt x="489" y="2281"/>
                    </a:lnTo>
                    <a:lnTo>
                      <a:pt x="326" y="2607"/>
                    </a:lnTo>
                    <a:lnTo>
                      <a:pt x="196" y="2965"/>
                    </a:lnTo>
                    <a:lnTo>
                      <a:pt x="98" y="3324"/>
                    </a:lnTo>
                    <a:lnTo>
                      <a:pt x="33" y="3714"/>
                    </a:lnTo>
                    <a:lnTo>
                      <a:pt x="0" y="4073"/>
                    </a:lnTo>
                    <a:lnTo>
                      <a:pt x="0" y="4464"/>
                    </a:lnTo>
                    <a:lnTo>
                      <a:pt x="33" y="4855"/>
                    </a:lnTo>
                    <a:lnTo>
                      <a:pt x="98" y="5213"/>
                    </a:lnTo>
                    <a:lnTo>
                      <a:pt x="163" y="5636"/>
                    </a:lnTo>
                    <a:lnTo>
                      <a:pt x="261" y="5995"/>
                    </a:lnTo>
                    <a:lnTo>
                      <a:pt x="424" y="6744"/>
                    </a:lnTo>
                    <a:lnTo>
                      <a:pt x="815" y="8210"/>
                    </a:lnTo>
                    <a:lnTo>
                      <a:pt x="1205" y="9708"/>
                    </a:lnTo>
                    <a:lnTo>
                      <a:pt x="1661" y="11141"/>
                    </a:lnTo>
                    <a:lnTo>
                      <a:pt x="2118" y="12607"/>
                    </a:lnTo>
                    <a:lnTo>
                      <a:pt x="2606" y="14073"/>
                    </a:lnTo>
                    <a:lnTo>
                      <a:pt x="3095" y="15539"/>
                    </a:lnTo>
                    <a:lnTo>
                      <a:pt x="3649" y="16972"/>
                    </a:lnTo>
                    <a:lnTo>
                      <a:pt x="4202" y="18438"/>
                    </a:lnTo>
                    <a:lnTo>
                      <a:pt x="4821" y="19871"/>
                    </a:lnTo>
                    <a:lnTo>
                      <a:pt x="5473" y="21337"/>
                    </a:lnTo>
                    <a:lnTo>
                      <a:pt x="6222" y="22803"/>
                    </a:lnTo>
                    <a:lnTo>
                      <a:pt x="6710" y="23715"/>
                    </a:lnTo>
                    <a:lnTo>
                      <a:pt x="6939" y="24171"/>
                    </a:lnTo>
                    <a:lnTo>
                      <a:pt x="7460" y="24985"/>
                    </a:lnTo>
                    <a:lnTo>
                      <a:pt x="8013" y="25832"/>
                    </a:lnTo>
                    <a:lnTo>
                      <a:pt x="8567" y="26614"/>
                    </a:lnTo>
                    <a:lnTo>
                      <a:pt x="8926" y="27038"/>
                    </a:lnTo>
                    <a:lnTo>
                      <a:pt x="9284" y="27461"/>
                    </a:lnTo>
                    <a:lnTo>
                      <a:pt x="9479" y="27689"/>
                    </a:lnTo>
                    <a:lnTo>
                      <a:pt x="9577" y="27787"/>
                    </a:lnTo>
                    <a:lnTo>
                      <a:pt x="9707" y="27917"/>
                    </a:lnTo>
                    <a:lnTo>
                      <a:pt x="9935" y="28145"/>
                    </a:lnTo>
                    <a:lnTo>
                      <a:pt x="10196" y="28373"/>
                    </a:lnTo>
                    <a:lnTo>
                      <a:pt x="10326" y="28503"/>
                    </a:lnTo>
                    <a:lnTo>
                      <a:pt x="10391" y="28536"/>
                    </a:lnTo>
                    <a:lnTo>
                      <a:pt x="10489" y="28634"/>
                    </a:lnTo>
                    <a:lnTo>
                      <a:pt x="10652" y="28731"/>
                    </a:lnTo>
                    <a:lnTo>
                      <a:pt x="10815" y="28862"/>
                    </a:lnTo>
                    <a:lnTo>
                      <a:pt x="11173" y="29122"/>
                    </a:lnTo>
                    <a:lnTo>
                      <a:pt x="11271" y="29188"/>
                    </a:lnTo>
                    <a:lnTo>
                      <a:pt x="11369" y="29253"/>
                    </a:lnTo>
                    <a:lnTo>
                      <a:pt x="11597" y="29350"/>
                    </a:lnTo>
                    <a:lnTo>
                      <a:pt x="11825" y="29481"/>
                    </a:lnTo>
                    <a:lnTo>
                      <a:pt x="12053" y="29611"/>
                    </a:lnTo>
                    <a:lnTo>
                      <a:pt x="12313" y="29709"/>
                    </a:lnTo>
                    <a:lnTo>
                      <a:pt x="12444" y="29774"/>
                    </a:lnTo>
                    <a:lnTo>
                      <a:pt x="12574" y="29806"/>
                    </a:lnTo>
                    <a:lnTo>
                      <a:pt x="13030" y="29969"/>
                    </a:lnTo>
                    <a:lnTo>
                      <a:pt x="13453" y="30067"/>
                    </a:lnTo>
                    <a:lnTo>
                      <a:pt x="13649" y="30132"/>
                    </a:lnTo>
                    <a:lnTo>
                      <a:pt x="13844" y="30165"/>
                    </a:lnTo>
                    <a:lnTo>
                      <a:pt x="14235" y="30230"/>
                    </a:lnTo>
                    <a:lnTo>
                      <a:pt x="14919" y="30295"/>
                    </a:lnTo>
                    <a:lnTo>
                      <a:pt x="16124" y="30295"/>
                    </a:lnTo>
                    <a:lnTo>
                      <a:pt x="16678" y="30230"/>
                    </a:lnTo>
                    <a:lnTo>
                      <a:pt x="17167" y="30197"/>
                    </a:lnTo>
                    <a:lnTo>
                      <a:pt x="18144" y="30034"/>
                    </a:lnTo>
                    <a:lnTo>
                      <a:pt x="19024" y="29839"/>
                    </a:lnTo>
                    <a:lnTo>
                      <a:pt x="19870" y="29644"/>
                    </a:lnTo>
                    <a:lnTo>
                      <a:pt x="20685" y="29416"/>
                    </a:lnTo>
                    <a:lnTo>
                      <a:pt x="21499" y="29155"/>
                    </a:lnTo>
                    <a:lnTo>
                      <a:pt x="21825" y="29057"/>
                    </a:lnTo>
                    <a:lnTo>
                      <a:pt x="22281" y="28894"/>
                    </a:lnTo>
                    <a:lnTo>
                      <a:pt x="23779" y="28341"/>
                    </a:lnTo>
                    <a:lnTo>
                      <a:pt x="25245" y="27754"/>
                    </a:lnTo>
                    <a:lnTo>
                      <a:pt x="26678" y="27103"/>
                    </a:lnTo>
                    <a:lnTo>
                      <a:pt x="28079" y="26451"/>
                    </a:lnTo>
                    <a:lnTo>
                      <a:pt x="29447" y="25767"/>
                    </a:lnTo>
                    <a:lnTo>
                      <a:pt x="30815" y="25083"/>
                    </a:lnTo>
                    <a:lnTo>
                      <a:pt x="32151" y="24334"/>
                    </a:lnTo>
                    <a:lnTo>
                      <a:pt x="33486" y="23585"/>
                    </a:lnTo>
                    <a:lnTo>
                      <a:pt x="34789" y="22803"/>
                    </a:lnTo>
                    <a:lnTo>
                      <a:pt x="36060" y="21989"/>
                    </a:lnTo>
                    <a:lnTo>
                      <a:pt x="36711" y="21565"/>
                    </a:lnTo>
                    <a:lnTo>
                      <a:pt x="37037" y="21337"/>
                    </a:lnTo>
                    <a:lnTo>
                      <a:pt x="37363" y="21109"/>
                    </a:lnTo>
                    <a:lnTo>
                      <a:pt x="37591" y="20946"/>
                    </a:lnTo>
                    <a:lnTo>
                      <a:pt x="37786" y="20751"/>
                    </a:lnTo>
                    <a:lnTo>
                      <a:pt x="37949" y="20555"/>
                    </a:lnTo>
                    <a:lnTo>
                      <a:pt x="38112" y="20327"/>
                    </a:lnTo>
                    <a:lnTo>
                      <a:pt x="38242" y="20099"/>
                    </a:lnTo>
                    <a:lnTo>
                      <a:pt x="38373" y="19839"/>
                    </a:lnTo>
                    <a:lnTo>
                      <a:pt x="38438" y="19611"/>
                    </a:lnTo>
                    <a:lnTo>
                      <a:pt x="38503" y="19350"/>
                    </a:lnTo>
                    <a:lnTo>
                      <a:pt x="38535" y="19089"/>
                    </a:lnTo>
                    <a:lnTo>
                      <a:pt x="38535" y="18829"/>
                    </a:lnTo>
                    <a:lnTo>
                      <a:pt x="38535" y="18568"/>
                    </a:lnTo>
                    <a:lnTo>
                      <a:pt x="38503" y="18308"/>
                    </a:lnTo>
                    <a:lnTo>
                      <a:pt x="38438" y="18047"/>
                    </a:lnTo>
                    <a:lnTo>
                      <a:pt x="38340" y="17787"/>
                    </a:lnTo>
                    <a:lnTo>
                      <a:pt x="38210" y="17526"/>
                    </a:lnTo>
                    <a:lnTo>
                      <a:pt x="38047" y="17298"/>
                    </a:lnTo>
                    <a:lnTo>
                      <a:pt x="37786" y="16940"/>
                    </a:lnTo>
                    <a:lnTo>
                      <a:pt x="37461" y="16646"/>
                    </a:lnTo>
                    <a:lnTo>
                      <a:pt x="37070" y="16418"/>
                    </a:lnTo>
                    <a:lnTo>
                      <a:pt x="36679" y="16256"/>
                    </a:lnTo>
                    <a:lnTo>
                      <a:pt x="36288" y="16158"/>
                    </a:lnTo>
                    <a:lnTo>
                      <a:pt x="35864" y="16093"/>
                    </a:lnTo>
                    <a:lnTo>
                      <a:pt x="35441" y="16125"/>
                    </a:lnTo>
                    <a:lnTo>
                      <a:pt x="35017" y="16223"/>
                    </a:lnTo>
                    <a:lnTo>
                      <a:pt x="34920" y="16256"/>
                    </a:lnTo>
                    <a:lnTo>
                      <a:pt x="34594" y="16353"/>
                    </a:lnTo>
                    <a:lnTo>
                      <a:pt x="34236" y="16451"/>
                    </a:lnTo>
                    <a:lnTo>
                      <a:pt x="33552" y="16679"/>
                    </a:lnTo>
                    <a:lnTo>
                      <a:pt x="32151" y="17135"/>
                    </a:lnTo>
                    <a:lnTo>
                      <a:pt x="29382" y="18015"/>
                    </a:lnTo>
                    <a:lnTo>
                      <a:pt x="26776" y="18829"/>
                    </a:lnTo>
                    <a:lnTo>
                      <a:pt x="26353" y="18959"/>
                    </a:lnTo>
                    <a:lnTo>
                      <a:pt x="23910" y="19708"/>
                    </a:lnTo>
                    <a:lnTo>
                      <a:pt x="22542" y="20099"/>
                    </a:lnTo>
                    <a:lnTo>
                      <a:pt x="21206" y="20458"/>
                    </a:lnTo>
                    <a:lnTo>
                      <a:pt x="19936" y="20751"/>
                    </a:lnTo>
                    <a:lnTo>
                      <a:pt x="18698" y="21011"/>
                    </a:lnTo>
                    <a:lnTo>
                      <a:pt x="18600" y="21044"/>
                    </a:lnTo>
                    <a:lnTo>
                      <a:pt x="18405" y="21077"/>
                    </a:lnTo>
                    <a:lnTo>
                      <a:pt x="17395" y="21239"/>
                    </a:lnTo>
                    <a:lnTo>
                      <a:pt x="16809" y="21305"/>
                    </a:lnTo>
                    <a:lnTo>
                      <a:pt x="16287" y="21337"/>
                    </a:lnTo>
                    <a:lnTo>
                      <a:pt x="16124" y="21370"/>
                    </a:lnTo>
                    <a:lnTo>
                      <a:pt x="15668" y="20718"/>
                    </a:lnTo>
                    <a:lnTo>
                      <a:pt x="15408" y="20262"/>
                    </a:lnTo>
                    <a:lnTo>
                      <a:pt x="15115" y="19741"/>
                    </a:lnTo>
                    <a:lnTo>
                      <a:pt x="14528" y="18601"/>
                    </a:lnTo>
                    <a:lnTo>
                      <a:pt x="13975" y="17396"/>
                    </a:lnTo>
                    <a:lnTo>
                      <a:pt x="13421" y="16158"/>
                    </a:lnTo>
                    <a:lnTo>
                      <a:pt x="12900" y="14887"/>
                    </a:lnTo>
                    <a:lnTo>
                      <a:pt x="12378" y="13584"/>
                    </a:lnTo>
                    <a:lnTo>
                      <a:pt x="12216" y="13194"/>
                    </a:lnTo>
                    <a:lnTo>
                      <a:pt x="12085" y="12868"/>
                    </a:lnTo>
                    <a:lnTo>
                      <a:pt x="11206" y="10555"/>
                    </a:lnTo>
                    <a:lnTo>
                      <a:pt x="10326" y="8242"/>
                    </a:lnTo>
                    <a:lnTo>
                      <a:pt x="10066" y="7493"/>
                    </a:lnTo>
                    <a:lnTo>
                      <a:pt x="9935" y="7167"/>
                    </a:lnTo>
                    <a:lnTo>
                      <a:pt x="9349" y="5539"/>
                    </a:lnTo>
                    <a:lnTo>
                      <a:pt x="8828" y="4203"/>
                    </a:lnTo>
                    <a:lnTo>
                      <a:pt x="8600" y="3519"/>
                    </a:lnTo>
                    <a:lnTo>
                      <a:pt x="8470" y="3193"/>
                    </a:lnTo>
                    <a:lnTo>
                      <a:pt x="8339" y="2868"/>
                    </a:lnTo>
                    <a:lnTo>
                      <a:pt x="8307" y="2770"/>
                    </a:lnTo>
                    <a:lnTo>
                      <a:pt x="8144" y="2379"/>
                    </a:lnTo>
                    <a:lnTo>
                      <a:pt x="7916" y="1988"/>
                    </a:lnTo>
                    <a:lnTo>
                      <a:pt x="7655" y="1662"/>
                    </a:lnTo>
                    <a:lnTo>
                      <a:pt x="7395" y="1337"/>
                    </a:lnTo>
                    <a:lnTo>
                      <a:pt x="7101" y="1043"/>
                    </a:lnTo>
                    <a:lnTo>
                      <a:pt x="6776" y="783"/>
                    </a:lnTo>
                    <a:lnTo>
                      <a:pt x="6417" y="587"/>
                    </a:lnTo>
                    <a:lnTo>
                      <a:pt x="6059" y="392"/>
                    </a:lnTo>
                    <a:lnTo>
                      <a:pt x="5668" y="229"/>
                    </a:lnTo>
                    <a:lnTo>
                      <a:pt x="5277" y="131"/>
                    </a:lnTo>
                    <a:lnTo>
                      <a:pt x="4854" y="34"/>
                    </a:lnTo>
                    <a:lnTo>
                      <a:pt x="443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794;p70">
                <a:extLst>
                  <a:ext uri="{FF2B5EF4-FFF2-40B4-BE49-F238E27FC236}">
                    <a16:creationId xmlns:a16="http://schemas.microsoft.com/office/drawing/2014/main" id="{6A7531EA-BD85-10E6-1357-D09EAD07F9B7}"/>
                  </a:ext>
                </a:extLst>
              </p:cNvPr>
              <p:cNvSpPr/>
              <p:nvPr/>
            </p:nvSpPr>
            <p:spPr>
              <a:xfrm>
                <a:off x="5853577" y="1805776"/>
                <a:ext cx="90381" cy="185572"/>
              </a:xfrm>
              <a:custGeom>
                <a:avLst/>
                <a:gdLst/>
                <a:ahLst/>
                <a:cxnLst/>
                <a:rect l="l" t="t" r="r" b="b"/>
                <a:pathLst>
                  <a:path w="5506" h="11305" extrusionOk="0">
                    <a:moveTo>
                      <a:pt x="5375" y="1"/>
                    </a:moveTo>
                    <a:lnTo>
                      <a:pt x="5245" y="99"/>
                    </a:lnTo>
                    <a:lnTo>
                      <a:pt x="4691" y="652"/>
                    </a:lnTo>
                    <a:lnTo>
                      <a:pt x="4170" y="1206"/>
                    </a:lnTo>
                    <a:lnTo>
                      <a:pt x="3681" y="1792"/>
                    </a:lnTo>
                    <a:lnTo>
                      <a:pt x="3193" y="2411"/>
                    </a:lnTo>
                    <a:lnTo>
                      <a:pt x="2769" y="3030"/>
                    </a:lnTo>
                    <a:lnTo>
                      <a:pt x="2346" y="3682"/>
                    </a:lnTo>
                    <a:lnTo>
                      <a:pt x="1955" y="4333"/>
                    </a:lnTo>
                    <a:lnTo>
                      <a:pt x="1629" y="5017"/>
                    </a:lnTo>
                    <a:lnTo>
                      <a:pt x="1303" y="5701"/>
                    </a:lnTo>
                    <a:lnTo>
                      <a:pt x="1010" y="6418"/>
                    </a:lnTo>
                    <a:lnTo>
                      <a:pt x="750" y="7135"/>
                    </a:lnTo>
                    <a:lnTo>
                      <a:pt x="554" y="7851"/>
                    </a:lnTo>
                    <a:lnTo>
                      <a:pt x="359" y="8600"/>
                    </a:lnTo>
                    <a:lnTo>
                      <a:pt x="196" y="9317"/>
                    </a:lnTo>
                    <a:lnTo>
                      <a:pt x="66" y="10066"/>
                    </a:lnTo>
                    <a:lnTo>
                      <a:pt x="0" y="10848"/>
                    </a:lnTo>
                    <a:lnTo>
                      <a:pt x="229" y="11304"/>
                    </a:lnTo>
                    <a:lnTo>
                      <a:pt x="326" y="10490"/>
                    </a:lnTo>
                    <a:lnTo>
                      <a:pt x="424" y="9708"/>
                    </a:lnTo>
                    <a:lnTo>
                      <a:pt x="554" y="8959"/>
                    </a:lnTo>
                    <a:lnTo>
                      <a:pt x="750" y="8177"/>
                    </a:lnTo>
                    <a:lnTo>
                      <a:pt x="978" y="7428"/>
                    </a:lnTo>
                    <a:lnTo>
                      <a:pt x="1238" y="6711"/>
                    </a:lnTo>
                    <a:lnTo>
                      <a:pt x="1499" y="5994"/>
                    </a:lnTo>
                    <a:lnTo>
                      <a:pt x="1825" y="5278"/>
                    </a:lnTo>
                    <a:lnTo>
                      <a:pt x="2183" y="4594"/>
                    </a:lnTo>
                    <a:lnTo>
                      <a:pt x="2574" y="3910"/>
                    </a:lnTo>
                    <a:lnTo>
                      <a:pt x="2997" y="3258"/>
                    </a:lnTo>
                    <a:lnTo>
                      <a:pt x="3421" y="2639"/>
                    </a:lnTo>
                    <a:lnTo>
                      <a:pt x="3909" y="2020"/>
                    </a:lnTo>
                    <a:lnTo>
                      <a:pt x="4398" y="1434"/>
                    </a:lnTo>
                    <a:lnTo>
                      <a:pt x="4952" y="848"/>
                    </a:lnTo>
                    <a:lnTo>
                      <a:pt x="5506" y="327"/>
                    </a:lnTo>
                    <a:lnTo>
                      <a:pt x="537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795;p70">
                <a:extLst>
                  <a:ext uri="{FF2B5EF4-FFF2-40B4-BE49-F238E27FC236}">
                    <a16:creationId xmlns:a16="http://schemas.microsoft.com/office/drawing/2014/main" id="{CD7CBF6E-CDE2-3CB5-D935-8BDFD6621E40}"/>
                  </a:ext>
                </a:extLst>
              </p:cNvPr>
              <p:cNvSpPr/>
              <p:nvPr/>
            </p:nvSpPr>
            <p:spPr>
              <a:xfrm>
                <a:off x="6045527" y="1903622"/>
                <a:ext cx="137443" cy="94124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5734" extrusionOk="0">
                    <a:moveTo>
                      <a:pt x="8372" y="1"/>
                    </a:moveTo>
                    <a:lnTo>
                      <a:pt x="7949" y="131"/>
                    </a:lnTo>
                    <a:lnTo>
                      <a:pt x="7688" y="652"/>
                    </a:lnTo>
                    <a:lnTo>
                      <a:pt x="7395" y="1174"/>
                    </a:lnTo>
                    <a:lnTo>
                      <a:pt x="7069" y="1662"/>
                    </a:lnTo>
                    <a:lnTo>
                      <a:pt x="6743" y="2151"/>
                    </a:lnTo>
                    <a:lnTo>
                      <a:pt x="6353" y="2639"/>
                    </a:lnTo>
                    <a:lnTo>
                      <a:pt x="5962" y="3128"/>
                    </a:lnTo>
                    <a:lnTo>
                      <a:pt x="5538" y="3617"/>
                    </a:lnTo>
                    <a:lnTo>
                      <a:pt x="5050" y="4105"/>
                    </a:lnTo>
                    <a:lnTo>
                      <a:pt x="4528" y="4529"/>
                    </a:lnTo>
                    <a:lnTo>
                      <a:pt x="4007" y="4887"/>
                    </a:lnTo>
                    <a:lnTo>
                      <a:pt x="3714" y="5050"/>
                    </a:lnTo>
                    <a:lnTo>
                      <a:pt x="3454" y="5180"/>
                    </a:lnTo>
                    <a:lnTo>
                      <a:pt x="3160" y="5278"/>
                    </a:lnTo>
                    <a:lnTo>
                      <a:pt x="2867" y="5376"/>
                    </a:lnTo>
                    <a:lnTo>
                      <a:pt x="2509" y="5441"/>
                    </a:lnTo>
                    <a:lnTo>
                      <a:pt x="2151" y="5441"/>
                    </a:lnTo>
                    <a:lnTo>
                      <a:pt x="1857" y="5408"/>
                    </a:lnTo>
                    <a:lnTo>
                      <a:pt x="1597" y="5343"/>
                    </a:lnTo>
                    <a:lnTo>
                      <a:pt x="1369" y="5245"/>
                    </a:lnTo>
                    <a:lnTo>
                      <a:pt x="1141" y="5082"/>
                    </a:lnTo>
                    <a:lnTo>
                      <a:pt x="978" y="4920"/>
                    </a:lnTo>
                    <a:lnTo>
                      <a:pt x="815" y="4692"/>
                    </a:lnTo>
                    <a:lnTo>
                      <a:pt x="685" y="4464"/>
                    </a:lnTo>
                    <a:lnTo>
                      <a:pt x="554" y="4203"/>
                    </a:lnTo>
                    <a:lnTo>
                      <a:pt x="457" y="3910"/>
                    </a:lnTo>
                    <a:lnTo>
                      <a:pt x="392" y="3617"/>
                    </a:lnTo>
                    <a:lnTo>
                      <a:pt x="359" y="3291"/>
                    </a:lnTo>
                    <a:lnTo>
                      <a:pt x="294" y="2933"/>
                    </a:lnTo>
                    <a:lnTo>
                      <a:pt x="294" y="2183"/>
                    </a:lnTo>
                    <a:lnTo>
                      <a:pt x="196" y="2216"/>
                    </a:lnTo>
                    <a:lnTo>
                      <a:pt x="1" y="2249"/>
                    </a:lnTo>
                    <a:lnTo>
                      <a:pt x="1" y="3063"/>
                    </a:lnTo>
                    <a:lnTo>
                      <a:pt x="66" y="3617"/>
                    </a:lnTo>
                    <a:lnTo>
                      <a:pt x="131" y="3910"/>
                    </a:lnTo>
                    <a:lnTo>
                      <a:pt x="196" y="4170"/>
                    </a:lnTo>
                    <a:lnTo>
                      <a:pt x="294" y="4431"/>
                    </a:lnTo>
                    <a:lnTo>
                      <a:pt x="392" y="4692"/>
                    </a:lnTo>
                    <a:lnTo>
                      <a:pt x="554" y="4920"/>
                    </a:lnTo>
                    <a:lnTo>
                      <a:pt x="750" y="5115"/>
                    </a:lnTo>
                    <a:lnTo>
                      <a:pt x="978" y="5310"/>
                    </a:lnTo>
                    <a:lnTo>
                      <a:pt x="1206" y="5473"/>
                    </a:lnTo>
                    <a:lnTo>
                      <a:pt x="1499" y="5604"/>
                    </a:lnTo>
                    <a:lnTo>
                      <a:pt x="1760" y="5669"/>
                    </a:lnTo>
                    <a:lnTo>
                      <a:pt x="2053" y="5734"/>
                    </a:lnTo>
                    <a:lnTo>
                      <a:pt x="2346" y="5734"/>
                    </a:lnTo>
                    <a:lnTo>
                      <a:pt x="2639" y="5701"/>
                    </a:lnTo>
                    <a:lnTo>
                      <a:pt x="2932" y="5669"/>
                    </a:lnTo>
                    <a:lnTo>
                      <a:pt x="3225" y="5604"/>
                    </a:lnTo>
                    <a:lnTo>
                      <a:pt x="3551" y="5473"/>
                    </a:lnTo>
                    <a:lnTo>
                      <a:pt x="3812" y="5343"/>
                    </a:lnTo>
                    <a:lnTo>
                      <a:pt x="4105" y="5213"/>
                    </a:lnTo>
                    <a:lnTo>
                      <a:pt x="4659" y="4822"/>
                    </a:lnTo>
                    <a:lnTo>
                      <a:pt x="5180" y="4398"/>
                    </a:lnTo>
                    <a:lnTo>
                      <a:pt x="5669" y="3942"/>
                    </a:lnTo>
                    <a:lnTo>
                      <a:pt x="6092" y="3454"/>
                    </a:lnTo>
                    <a:lnTo>
                      <a:pt x="6515" y="2933"/>
                    </a:lnTo>
                    <a:lnTo>
                      <a:pt x="6906" y="2444"/>
                    </a:lnTo>
                    <a:lnTo>
                      <a:pt x="7297" y="1858"/>
                    </a:lnTo>
                    <a:lnTo>
                      <a:pt x="7688" y="1271"/>
                    </a:lnTo>
                    <a:lnTo>
                      <a:pt x="8046" y="652"/>
                    </a:lnTo>
                    <a:lnTo>
                      <a:pt x="8372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796;p70">
                <a:extLst>
                  <a:ext uri="{FF2B5EF4-FFF2-40B4-BE49-F238E27FC236}">
                    <a16:creationId xmlns:a16="http://schemas.microsoft.com/office/drawing/2014/main" id="{294C1759-9833-DC31-D9D9-65531C867819}"/>
                  </a:ext>
                </a:extLst>
              </p:cNvPr>
              <p:cNvSpPr/>
              <p:nvPr/>
            </p:nvSpPr>
            <p:spPr>
              <a:xfrm>
                <a:off x="5913998" y="2029274"/>
                <a:ext cx="187689" cy="43861"/>
              </a:xfrm>
              <a:custGeom>
                <a:avLst/>
                <a:gdLst/>
                <a:ahLst/>
                <a:cxnLst/>
                <a:rect l="l" t="t" r="r" b="b"/>
                <a:pathLst>
                  <a:path w="11434" h="2672" extrusionOk="0">
                    <a:moveTo>
                      <a:pt x="5636" y="1"/>
                    </a:moveTo>
                    <a:lnTo>
                      <a:pt x="5147" y="33"/>
                    </a:lnTo>
                    <a:lnTo>
                      <a:pt x="4691" y="66"/>
                    </a:lnTo>
                    <a:lnTo>
                      <a:pt x="4040" y="131"/>
                    </a:lnTo>
                    <a:lnTo>
                      <a:pt x="3421" y="294"/>
                    </a:lnTo>
                    <a:lnTo>
                      <a:pt x="2802" y="489"/>
                    </a:lnTo>
                    <a:lnTo>
                      <a:pt x="2183" y="717"/>
                    </a:lnTo>
                    <a:lnTo>
                      <a:pt x="1597" y="978"/>
                    </a:lnTo>
                    <a:lnTo>
                      <a:pt x="1043" y="1304"/>
                    </a:lnTo>
                    <a:lnTo>
                      <a:pt x="522" y="1662"/>
                    </a:lnTo>
                    <a:lnTo>
                      <a:pt x="0" y="2053"/>
                    </a:lnTo>
                    <a:lnTo>
                      <a:pt x="98" y="2151"/>
                    </a:lnTo>
                    <a:lnTo>
                      <a:pt x="261" y="2248"/>
                    </a:lnTo>
                    <a:lnTo>
                      <a:pt x="587" y="1988"/>
                    </a:lnTo>
                    <a:lnTo>
                      <a:pt x="945" y="1727"/>
                    </a:lnTo>
                    <a:lnTo>
                      <a:pt x="1336" y="1499"/>
                    </a:lnTo>
                    <a:lnTo>
                      <a:pt x="1727" y="1271"/>
                    </a:lnTo>
                    <a:lnTo>
                      <a:pt x="2118" y="1076"/>
                    </a:lnTo>
                    <a:lnTo>
                      <a:pt x="2509" y="913"/>
                    </a:lnTo>
                    <a:lnTo>
                      <a:pt x="2932" y="750"/>
                    </a:lnTo>
                    <a:lnTo>
                      <a:pt x="3356" y="620"/>
                    </a:lnTo>
                    <a:lnTo>
                      <a:pt x="3779" y="522"/>
                    </a:lnTo>
                    <a:lnTo>
                      <a:pt x="4235" y="424"/>
                    </a:lnTo>
                    <a:lnTo>
                      <a:pt x="4658" y="359"/>
                    </a:lnTo>
                    <a:lnTo>
                      <a:pt x="5082" y="327"/>
                    </a:lnTo>
                    <a:lnTo>
                      <a:pt x="5994" y="327"/>
                    </a:lnTo>
                    <a:lnTo>
                      <a:pt x="6418" y="359"/>
                    </a:lnTo>
                    <a:lnTo>
                      <a:pt x="6874" y="424"/>
                    </a:lnTo>
                    <a:lnTo>
                      <a:pt x="7460" y="555"/>
                    </a:lnTo>
                    <a:lnTo>
                      <a:pt x="8046" y="750"/>
                    </a:lnTo>
                    <a:lnTo>
                      <a:pt x="8633" y="978"/>
                    </a:lnTo>
                    <a:lnTo>
                      <a:pt x="9154" y="1239"/>
                    </a:lnTo>
                    <a:lnTo>
                      <a:pt x="9707" y="1532"/>
                    </a:lnTo>
                    <a:lnTo>
                      <a:pt x="10196" y="1890"/>
                    </a:lnTo>
                    <a:lnTo>
                      <a:pt x="10685" y="2248"/>
                    </a:lnTo>
                    <a:lnTo>
                      <a:pt x="11108" y="2672"/>
                    </a:lnTo>
                    <a:lnTo>
                      <a:pt x="11434" y="2574"/>
                    </a:lnTo>
                    <a:lnTo>
                      <a:pt x="11108" y="2248"/>
                    </a:lnTo>
                    <a:lnTo>
                      <a:pt x="10750" y="1923"/>
                    </a:lnTo>
                    <a:lnTo>
                      <a:pt x="10392" y="1630"/>
                    </a:lnTo>
                    <a:lnTo>
                      <a:pt x="10001" y="1369"/>
                    </a:lnTo>
                    <a:lnTo>
                      <a:pt x="9610" y="1141"/>
                    </a:lnTo>
                    <a:lnTo>
                      <a:pt x="9186" y="913"/>
                    </a:lnTo>
                    <a:lnTo>
                      <a:pt x="8795" y="717"/>
                    </a:lnTo>
                    <a:lnTo>
                      <a:pt x="8339" y="522"/>
                    </a:lnTo>
                    <a:lnTo>
                      <a:pt x="7916" y="392"/>
                    </a:lnTo>
                    <a:lnTo>
                      <a:pt x="7460" y="261"/>
                    </a:lnTo>
                    <a:lnTo>
                      <a:pt x="7004" y="164"/>
                    </a:lnTo>
                    <a:lnTo>
                      <a:pt x="6548" y="66"/>
                    </a:lnTo>
                    <a:lnTo>
                      <a:pt x="6092" y="33"/>
                    </a:lnTo>
                    <a:lnTo>
                      <a:pt x="5636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797;p70">
                <a:extLst>
                  <a:ext uri="{FF2B5EF4-FFF2-40B4-BE49-F238E27FC236}">
                    <a16:creationId xmlns:a16="http://schemas.microsoft.com/office/drawing/2014/main" id="{575E76B0-4639-4DF2-9DC2-334295008392}"/>
                  </a:ext>
                </a:extLst>
              </p:cNvPr>
              <p:cNvSpPr/>
              <p:nvPr/>
            </p:nvSpPr>
            <p:spPr>
              <a:xfrm>
                <a:off x="5809734" y="1622379"/>
                <a:ext cx="98933" cy="95207"/>
              </a:xfrm>
              <a:custGeom>
                <a:avLst/>
                <a:gdLst/>
                <a:ahLst/>
                <a:cxnLst/>
                <a:rect l="l" t="t" r="r" b="b"/>
                <a:pathLst>
                  <a:path w="6027" h="5800" extrusionOk="0">
                    <a:moveTo>
                      <a:pt x="131" y="1"/>
                    </a:moveTo>
                    <a:lnTo>
                      <a:pt x="66" y="33"/>
                    </a:lnTo>
                    <a:lnTo>
                      <a:pt x="33" y="66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131" y="620"/>
                    </a:lnTo>
                    <a:lnTo>
                      <a:pt x="261" y="1043"/>
                    </a:lnTo>
                    <a:lnTo>
                      <a:pt x="391" y="1467"/>
                    </a:lnTo>
                    <a:lnTo>
                      <a:pt x="587" y="1890"/>
                    </a:lnTo>
                    <a:lnTo>
                      <a:pt x="815" y="2281"/>
                    </a:lnTo>
                    <a:lnTo>
                      <a:pt x="1043" y="2639"/>
                    </a:lnTo>
                    <a:lnTo>
                      <a:pt x="1271" y="2998"/>
                    </a:lnTo>
                    <a:lnTo>
                      <a:pt x="1564" y="3356"/>
                    </a:lnTo>
                    <a:lnTo>
                      <a:pt x="1857" y="3682"/>
                    </a:lnTo>
                    <a:lnTo>
                      <a:pt x="2183" y="4007"/>
                    </a:lnTo>
                    <a:lnTo>
                      <a:pt x="2509" y="4301"/>
                    </a:lnTo>
                    <a:lnTo>
                      <a:pt x="2867" y="4561"/>
                    </a:lnTo>
                    <a:lnTo>
                      <a:pt x="3225" y="4822"/>
                    </a:lnTo>
                    <a:lnTo>
                      <a:pt x="3616" y="5017"/>
                    </a:lnTo>
                    <a:lnTo>
                      <a:pt x="4007" y="5245"/>
                    </a:lnTo>
                    <a:lnTo>
                      <a:pt x="4431" y="5408"/>
                    </a:lnTo>
                    <a:lnTo>
                      <a:pt x="4821" y="5538"/>
                    </a:lnTo>
                    <a:lnTo>
                      <a:pt x="5212" y="5636"/>
                    </a:lnTo>
                    <a:lnTo>
                      <a:pt x="5603" y="5734"/>
                    </a:lnTo>
                    <a:lnTo>
                      <a:pt x="6027" y="5799"/>
                    </a:lnTo>
                    <a:lnTo>
                      <a:pt x="5896" y="5473"/>
                    </a:lnTo>
                    <a:lnTo>
                      <a:pt x="5538" y="5408"/>
                    </a:lnTo>
                    <a:lnTo>
                      <a:pt x="5180" y="5310"/>
                    </a:lnTo>
                    <a:lnTo>
                      <a:pt x="4854" y="5213"/>
                    </a:lnTo>
                    <a:lnTo>
                      <a:pt x="4496" y="5115"/>
                    </a:lnTo>
                    <a:lnTo>
                      <a:pt x="4105" y="4952"/>
                    </a:lnTo>
                    <a:lnTo>
                      <a:pt x="3746" y="4757"/>
                    </a:lnTo>
                    <a:lnTo>
                      <a:pt x="3356" y="4529"/>
                    </a:lnTo>
                    <a:lnTo>
                      <a:pt x="3030" y="4301"/>
                    </a:lnTo>
                    <a:lnTo>
                      <a:pt x="2671" y="4040"/>
                    </a:lnTo>
                    <a:lnTo>
                      <a:pt x="2346" y="3747"/>
                    </a:lnTo>
                    <a:lnTo>
                      <a:pt x="2053" y="3454"/>
                    </a:lnTo>
                    <a:lnTo>
                      <a:pt x="1792" y="3128"/>
                    </a:lnTo>
                    <a:lnTo>
                      <a:pt x="1531" y="2802"/>
                    </a:lnTo>
                    <a:lnTo>
                      <a:pt x="1271" y="2476"/>
                    </a:lnTo>
                    <a:lnTo>
                      <a:pt x="1075" y="2086"/>
                    </a:lnTo>
                    <a:lnTo>
                      <a:pt x="847" y="1727"/>
                    </a:lnTo>
                    <a:lnTo>
                      <a:pt x="684" y="1336"/>
                    </a:lnTo>
                    <a:lnTo>
                      <a:pt x="522" y="946"/>
                    </a:lnTo>
                    <a:lnTo>
                      <a:pt x="424" y="522"/>
                    </a:lnTo>
                    <a:lnTo>
                      <a:pt x="326" y="131"/>
                    </a:lnTo>
                    <a:lnTo>
                      <a:pt x="294" y="66"/>
                    </a:lnTo>
                    <a:lnTo>
                      <a:pt x="228" y="33"/>
                    </a:lnTo>
                    <a:lnTo>
                      <a:pt x="196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798;p70">
                <a:extLst>
                  <a:ext uri="{FF2B5EF4-FFF2-40B4-BE49-F238E27FC236}">
                    <a16:creationId xmlns:a16="http://schemas.microsoft.com/office/drawing/2014/main" id="{7B2FC443-20BA-B098-722C-3EF8EF17B9F4}"/>
                  </a:ext>
                </a:extLst>
              </p:cNvPr>
              <p:cNvSpPr/>
              <p:nvPr/>
            </p:nvSpPr>
            <p:spPr>
              <a:xfrm>
                <a:off x="5955166" y="1941063"/>
                <a:ext cx="50821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453" extrusionOk="0">
                    <a:moveTo>
                      <a:pt x="2867" y="0"/>
                    </a:moveTo>
                    <a:lnTo>
                      <a:pt x="2379" y="293"/>
                    </a:lnTo>
                    <a:lnTo>
                      <a:pt x="1922" y="619"/>
                    </a:lnTo>
                    <a:lnTo>
                      <a:pt x="1532" y="977"/>
                    </a:lnTo>
                    <a:lnTo>
                      <a:pt x="1141" y="1368"/>
                    </a:lnTo>
                    <a:lnTo>
                      <a:pt x="782" y="1792"/>
                    </a:lnTo>
                    <a:lnTo>
                      <a:pt x="489" y="2248"/>
                    </a:lnTo>
                    <a:lnTo>
                      <a:pt x="229" y="2736"/>
                    </a:lnTo>
                    <a:lnTo>
                      <a:pt x="1" y="3258"/>
                    </a:lnTo>
                    <a:lnTo>
                      <a:pt x="1" y="3323"/>
                    </a:lnTo>
                    <a:lnTo>
                      <a:pt x="1" y="3388"/>
                    </a:lnTo>
                    <a:lnTo>
                      <a:pt x="66" y="3420"/>
                    </a:lnTo>
                    <a:lnTo>
                      <a:pt x="98" y="3453"/>
                    </a:lnTo>
                    <a:lnTo>
                      <a:pt x="163" y="3453"/>
                    </a:lnTo>
                    <a:lnTo>
                      <a:pt x="229" y="3420"/>
                    </a:lnTo>
                    <a:lnTo>
                      <a:pt x="261" y="3388"/>
                    </a:lnTo>
                    <a:lnTo>
                      <a:pt x="294" y="3355"/>
                    </a:lnTo>
                    <a:lnTo>
                      <a:pt x="522" y="2867"/>
                    </a:lnTo>
                    <a:lnTo>
                      <a:pt x="750" y="2378"/>
                    </a:lnTo>
                    <a:lnTo>
                      <a:pt x="1043" y="1955"/>
                    </a:lnTo>
                    <a:lnTo>
                      <a:pt x="1369" y="1564"/>
                    </a:lnTo>
                    <a:lnTo>
                      <a:pt x="1727" y="1173"/>
                    </a:lnTo>
                    <a:lnTo>
                      <a:pt x="2150" y="847"/>
                    </a:lnTo>
                    <a:lnTo>
                      <a:pt x="2574" y="554"/>
                    </a:lnTo>
                    <a:lnTo>
                      <a:pt x="3030" y="293"/>
                    </a:lnTo>
                    <a:lnTo>
                      <a:pt x="3063" y="228"/>
                    </a:lnTo>
                    <a:lnTo>
                      <a:pt x="3095" y="196"/>
                    </a:lnTo>
                    <a:lnTo>
                      <a:pt x="3095" y="130"/>
                    </a:lnTo>
                    <a:lnTo>
                      <a:pt x="3095" y="65"/>
                    </a:lnTo>
                    <a:lnTo>
                      <a:pt x="3030" y="33"/>
                    </a:lnTo>
                    <a:lnTo>
                      <a:pt x="299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799;p70">
                <a:extLst>
                  <a:ext uri="{FF2B5EF4-FFF2-40B4-BE49-F238E27FC236}">
                    <a16:creationId xmlns:a16="http://schemas.microsoft.com/office/drawing/2014/main" id="{F667FEC8-71EE-6EFA-EC50-43D3E77C9542}"/>
                  </a:ext>
                </a:extLst>
              </p:cNvPr>
              <p:cNvSpPr/>
              <p:nvPr/>
            </p:nvSpPr>
            <p:spPr>
              <a:xfrm>
                <a:off x="5973878" y="1960301"/>
                <a:ext cx="7502" cy="34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2086" extrusionOk="0">
                    <a:moveTo>
                      <a:pt x="261" y="1"/>
                    </a:moveTo>
                    <a:lnTo>
                      <a:pt x="196" y="33"/>
                    </a:lnTo>
                    <a:lnTo>
                      <a:pt x="164" y="66"/>
                    </a:lnTo>
                    <a:lnTo>
                      <a:pt x="131" y="131"/>
                    </a:lnTo>
                    <a:lnTo>
                      <a:pt x="1" y="1923"/>
                    </a:lnTo>
                    <a:lnTo>
                      <a:pt x="1" y="1988"/>
                    </a:lnTo>
                    <a:lnTo>
                      <a:pt x="33" y="2053"/>
                    </a:lnTo>
                    <a:lnTo>
                      <a:pt x="98" y="2086"/>
                    </a:lnTo>
                    <a:lnTo>
                      <a:pt x="196" y="2086"/>
                    </a:lnTo>
                    <a:lnTo>
                      <a:pt x="261" y="2053"/>
                    </a:lnTo>
                    <a:lnTo>
                      <a:pt x="294" y="1988"/>
                    </a:lnTo>
                    <a:lnTo>
                      <a:pt x="294" y="1923"/>
                    </a:lnTo>
                    <a:lnTo>
                      <a:pt x="457" y="131"/>
                    </a:lnTo>
                    <a:lnTo>
                      <a:pt x="424" y="66"/>
                    </a:lnTo>
                    <a:lnTo>
                      <a:pt x="392" y="33"/>
                    </a:lnTo>
                    <a:lnTo>
                      <a:pt x="35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800;p70">
                <a:extLst>
                  <a:ext uri="{FF2B5EF4-FFF2-40B4-BE49-F238E27FC236}">
                    <a16:creationId xmlns:a16="http://schemas.microsoft.com/office/drawing/2014/main" id="{3DB98F65-1781-7402-F40A-A2DF4EBC2708}"/>
                  </a:ext>
                </a:extLst>
              </p:cNvPr>
              <p:cNvSpPr/>
              <p:nvPr/>
            </p:nvSpPr>
            <p:spPr>
              <a:xfrm>
                <a:off x="5352034" y="1539503"/>
                <a:ext cx="632043" cy="959293"/>
              </a:xfrm>
              <a:custGeom>
                <a:avLst/>
                <a:gdLst/>
                <a:ahLst/>
                <a:cxnLst/>
                <a:rect l="l" t="t" r="r" b="b"/>
                <a:pathLst>
                  <a:path w="38504" h="58440" extrusionOk="0">
                    <a:moveTo>
                      <a:pt x="12477" y="1"/>
                    </a:moveTo>
                    <a:lnTo>
                      <a:pt x="12086" y="327"/>
                    </a:lnTo>
                    <a:lnTo>
                      <a:pt x="11500" y="750"/>
                    </a:lnTo>
                    <a:lnTo>
                      <a:pt x="10588" y="1402"/>
                    </a:lnTo>
                    <a:lnTo>
                      <a:pt x="10359" y="1630"/>
                    </a:lnTo>
                    <a:lnTo>
                      <a:pt x="9838" y="2020"/>
                    </a:lnTo>
                    <a:lnTo>
                      <a:pt x="9219" y="2444"/>
                    </a:lnTo>
                    <a:lnTo>
                      <a:pt x="8861" y="2639"/>
                    </a:lnTo>
                    <a:lnTo>
                      <a:pt x="8014" y="3128"/>
                    </a:lnTo>
                    <a:lnTo>
                      <a:pt x="7037" y="3584"/>
                    </a:lnTo>
                    <a:lnTo>
                      <a:pt x="6841" y="3682"/>
                    </a:lnTo>
                    <a:lnTo>
                      <a:pt x="6809" y="3682"/>
                    </a:lnTo>
                    <a:lnTo>
                      <a:pt x="6776" y="3714"/>
                    </a:lnTo>
                    <a:lnTo>
                      <a:pt x="6581" y="3779"/>
                    </a:lnTo>
                    <a:lnTo>
                      <a:pt x="6548" y="3779"/>
                    </a:lnTo>
                    <a:lnTo>
                      <a:pt x="5929" y="4040"/>
                    </a:lnTo>
                    <a:lnTo>
                      <a:pt x="5213" y="4301"/>
                    </a:lnTo>
                    <a:lnTo>
                      <a:pt x="4626" y="4529"/>
                    </a:lnTo>
                    <a:lnTo>
                      <a:pt x="4073" y="4757"/>
                    </a:lnTo>
                    <a:lnTo>
                      <a:pt x="3617" y="4985"/>
                    </a:lnTo>
                    <a:lnTo>
                      <a:pt x="3356" y="5115"/>
                    </a:lnTo>
                    <a:lnTo>
                      <a:pt x="3193" y="5180"/>
                    </a:lnTo>
                    <a:lnTo>
                      <a:pt x="3161" y="5213"/>
                    </a:lnTo>
                    <a:lnTo>
                      <a:pt x="2933" y="5343"/>
                    </a:lnTo>
                    <a:lnTo>
                      <a:pt x="2770" y="5441"/>
                    </a:lnTo>
                    <a:lnTo>
                      <a:pt x="2444" y="5669"/>
                    </a:lnTo>
                    <a:lnTo>
                      <a:pt x="2151" y="5897"/>
                    </a:lnTo>
                    <a:lnTo>
                      <a:pt x="1792" y="6190"/>
                    </a:lnTo>
                    <a:lnTo>
                      <a:pt x="1467" y="6483"/>
                    </a:lnTo>
                    <a:lnTo>
                      <a:pt x="1206" y="6776"/>
                    </a:lnTo>
                    <a:lnTo>
                      <a:pt x="946" y="7069"/>
                    </a:lnTo>
                    <a:lnTo>
                      <a:pt x="815" y="7297"/>
                    </a:lnTo>
                    <a:lnTo>
                      <a:pt x="783" y="7330"/>
                    </a:lnTo>
                    <a:lnTo>
                      <a:pt x="652" y="7558"/>
                    </a:lnTo>
                    <a:lnTo>
                      <a:pt x="490" y="7884"/>
                    </a:lnTo>
                    <a:lnTo>
                      <a:pt x="294" y="8275"/>
                    </a:lnTo>
                    <a:lnTo>
                      <a:pt x="164" y="8698"/>
                    </a:lnTo>
                    <a:lnTo>
                      <a:pt x="99" y="9122"/>
                    </a:lnTo>
                    <a:lnTo>
                      <a:pt x="33" y="9545"/>
                    </a:lnTo>
                    <a:lnTo>
                      <a:pt x="1" y="9969"/>
                    </a:lnTo>
                    <a:lnTo>
                      <a:pt x="1" y="10359"/>
                    </a:lnTo>
                    <a:lnTo>
                      <a:pt x="33" y="10685"/>
                    </a:lnTo>
                    <a:lnTo>
                      <a:pt x="33" y="10718"/>
                    </a:lnTo>
                    <a:lnTo>
                      <a:pt x="66" y="11044"/>
                    </a:lnTo>
                    <a:lnTo>
                      <a:pt x="99" y="11337"/>
                    </a:lnTo>
                    <a:lnTo>
                      <a:pt x="164" y="11890"/>
                    </a:lnTo>
                    <a:lnTo>
                      <a:pt x="196" y="12053"/>
                    </a:lnTo>
                    <a:lnTo>
                      <a:pt x="229" y="12249"/>
                    </a:lnTo>
                    <a:lnTo>
                      <a:pt x="327" y="12477"/>
                    </a:lnTo>
                    <a:lnTo>
                      <a:pt x="555" y="12998"/>
                    </a:lnTo>
                    <a:lnTo>
                      <a:pt x="946" y="13649"/>
                    </a:lnTo>
                    <a:lnTo>
                      <a:pt x="1369" y="14431"/>
                    </a:lnTo>
                    <a:lnTo>
                      <a:pt x="1597" y="14822"/>
                    </a:lnTo>
                    <a:lnTo>
                      <a:pt x="1695" y="14985"/>
                    </a:lnTo>
                    <a:lnTo>
                      <a:pt x="1760" y="15115"/>
                    </a:lnTo>
                    <a:lnTo>
                      <a:pt x="1792" y="15115"/>
                    </a:lnTo>
                    <a:lnTo>
                      <a:pt x="1988" y="15474"/>
                    </a:lnTo>
                    <a:lnTo>
                      <a:pt x="2118" y="15702"/>
                    </a:lnTo>
                    <a:lnTo>
                      <a:pt x="2216" y="15864"/>
                    </a:lnTo>
                    <a:lnTo>
                      <a:pt x="2314" y="16060"/>
                    </a:lnTo>
                    <a:lnTo>
                      <a:pt x="2672" y="16646"/>
                    </a:lnTo>
                    <a:lnTo>
                      <a:pt x="2867" y="17005"/>
                    </a:lnTo>
                    <a:lnTo>
                      <a:pt x="3389" y="17949"/>
                    </a:lnTo>
                    <a:lnTo>
                      <a:pt x="5017" y="20848"/>
                    </a:lnTo>
                    <a:lnTo>
                      <a:pt x="5148" y="21109"/>
                    </a:lnTo>
                    <a:lnTo>
                      <a:pt x="5278" y="21304"/>
                    </a:lnTo>
                    <a:lnTo>
                      <a:pt x="5473" y="21695"/>
                    </a:lnTo>
                    <a:lnTo>
                      <a:pt x="5799" y="22314"/>
                    </a:lnTo>
                    <a:lnTo>
                      <a:pt x="6972" y="24529"/>
                    </a:lnTo>
                    <a:lnTo>
                      <a:pt x="8079" y="26777"/>
                    </a:lnTo>
                    <a:lnTo>
                      <a:pt x="8242" y="27070"/>
                    </a:lnTo>
                    <a:lnTo>
                      <a:pt x="9057" y="28862"/>
                    </a:lnTo>
                    <a:lnTo>
                      <a:pt x="9806" y="30621"/>
                    </a:lnTo>
                    <a:lnTo>
                      <a:pt x="10164" y="31468"/>
                    </a:lnTo>
                    <a:lnTo>
                      <a:pt x="10457" y="32314"/>
                    </a:lnTo>
                    <a:lnTo>
                      <a:pt x="10750" y="33129"/>
                    </a:lnTo>
                    <a:lnTo>
                      <a:pt x="10978" y="33943"/>
                    </a:lnTo>
                    <a:lnTo>
                      <a:pt x="11206" y="34790"/>
                    </a:lnTo>
                    <a:lnTo>
                      <a:pt x="11272" y="35083"/>
                    </a:lnTo>
                    <a:lnTo>
                      <a:pt x="11467" y="35963"/>
                    </a:lnTo>
                    <a:lnTo>
                      <a:pt x="11565" y="36777"/>
                    </a:lnTo>
                    <a:lnTo>
                      <a:pt x="11597" y="37461"/>
                    </a:lnTo>
                    <a:lnTo>
                      <a:pt x="11630" y="38145"/>
                    </a:lnTo>
                    <a:lnTo>
                      <a:pt x="11630" y="38829"/>
                    </a:lnTo>
                    <a:lnTo>
                      <a:pt x="11597" y="39513"/>
                    </a:lnTo>
                    <a:lnTo>
                      <a:pt x="11565" y="39807"/>
                    </a:lnTo>
                    <a:lnTo>
                      <a:pt x="11500" y="40556"/>
                    </a:lnTo>
                    <a:lnTo>
                      <a:pt x="11402" y="41207"/>
                    </a:lnTo>
                    <a:lnTo>
                      <a:pt x="11304" y="41859"/>
                    </a:lnTo>
                    <a:lnTo>
                      <a:pt x="11044" y="43064"/>
                    </a:lnTo>
                    <a:lnTo>
                      <a:pt x="10718" y="44400"/>
                    </a:lnTo>
                    <a:lnTo>
                      <a:pt x="10327" y="45605"/>
                    </a:lnTo>
                    <a:lnTo>
                      <a:pt x="10197" y="45931"/>
                    </a:lnTo>
                    <a:lnTo>
                      <a:pt x="9838" y="46940"/>
                    </a:lnTo>
                    <a:lnTo>
                      <a:pt x="9480" y="47755"/>
                    </a:lnTo>
                    <a:lnTo>
                      <a:pt x="9187" y="48406"/>
                    </a:lnTo>
                    <a:lnTo>
                      <a:pt x="8991" y="48830"/>
                    </a:lnTo>
                    <a:lnTo>
                      <a:pt x="8894" y="49025"/>
                    </a:lnTo>
                    <a:lnTo>
                      <a:pt x="9057" y="49155"/>
                    </a:lnTo>
                    <a:lnTo>
                      <a:pt x="10881" y="50230"/>
                    </a:lnTo>
                    <a:lnTo>
                      <a:pt x="12705" y="51240"/>
                    </a:lnTo>
                    <a:lnTo>
                      <a:pt x="14496" y="52152"/>
                    </a:lnTo>
                    <a:lnTo>
                      <a:pt x="16223" y="52999"/>
                    </a:lnTo>
                    <a:lnTo>
                      <a:pt x="16516" y="53129"/>
                    </a:lnTo>
                    <a:lnTo>
                      <a:pt x="17689" y="53651"/>
                    </a:lnTo>
                    <a:lnTo>
                      <a:pt x="18861" y="54139"/>
                    </a:lnTo>
                    <a:lnTo>
                      <a:pt x="19969" y="54595"/>
                    </a:lnTo>
                    <a:lnTo>
                      <a:pt x="21109" y="55019"/>
                    </a:lnTo>
                    <a:lnTo>
                      <a:pt x="22184" y="55410"/>
                    </a:lnTo>
                    <a:lnTo>
                      <a:pt x="23226" y="55768"/>
                    </a:lnTo>
                    <a:lnTo>
                      <a:pt x="25278" y="56387"/>
                    </a:lnTo>
                    <a:lnTo>
                      <a:pt x="25604" y="56485"/>
                    </a:lnTo>
                    <a:lnTo>
                      <a:pt x="27037" y="56875"/>
                    </a:lnTo>
                    <a:lnTo>
                      <a:pt x="28406" y="57201"/>
                    </a:lnTo>
                    <a:lnTo>
                      <a:pt x="29676" y="57494"/>
                    </a:lnTo>
                    <a:lnTo>
                      <a:pt x="30881" y="57722"/>
                    </a:lnTo>
                    <a:lnTo>
                      <a:pt x="32021" y="57918"/>
                    </a:lnTo>
                    <a:lnTo>
                      <a:pt x="33096" y="58081"/>
                    </a:lnTo>
                    <a:lnTo>
                      <a:pt x="34074" y="58178"/>
                    </a:lnTo>
                    <a:lnTo>
                      <a:pt x="34953" y="58276"/>
                    </a:lnTo>
                    <a:lnTo>
                      <a:pt x="36451" y="58406"/>
                    </a:lnTo>
                    <a:lnTo>
                      <a:pt x="37559" y="58439"/>
                    </a:lnTo>
                    <a:lnTo>
                      <a:pt x="38504" y="58439"/>
                    </a:lnTo>
                    <a:lnTo>
                      <a:pt x="38438" y="57755"/>
                    </a:lnTo>
                    <a:lnTo>
                      <a:pt x="38341" y="56941"/>
                    </a:lnTo>
                    <a:lnTo>
                      <a:pt x="38178" y="55801"/>
                    </a:lnTo>
                    <a:lnTo>
                      <a:pt x="37950" y="54335"/>
                    </a:lnTo>
                    <a:lnTo>
                      <a:pt x="37592" y="52543"/>
                    </a:lnTo>
                    <a:lnTo>
                      <a:pt x="37103" y="50426"/>
                    </a:lnTo>
                    <a:lnTo>
                      <a:pt x="36484" y="47983"/>
                    </a:lnTo>
                    <a:lnTo>
                      <a:pt x="36419" y="47690"/>
                    </a:lnTo>
                    <a:lnTo>
                      <a:pt x="35833" y="45670"/>
                    </a:lnTo>
                    <a:lnTo>
                      <a:pt x="35767" y="45409"/>
                    </a:lnTo>
                    <a:lnTo>
                      <a:pt x="35735" y="45344"/>
                    </a:lnTo>
                    <a:lnTo>
                      <a:pt x="35409" y="44204"/>
                    </a:lnTo>
                    <a:lnTo>
                      <a:pt x="34888" y="42575"/>
                    </a:lnTo>
                    <a:lnTo>
                      <a:pt x="34497" y="41272"/>
                    </a:lnTo>
                    <a:lnTo>
                      <a:pt x="34074" y="39839"/>
                    </a:lnTo>
                    <a:lnTo>
                      <a:pt x="33976" y="39481"/>
                    </a:lnTo>
                    <a:lnTo>
                      <a:pt x="33552" y="37787"/>
                    </a:lnTo>
                    <a:lnTo>
                      <a:pt x="33161" y="36093"/>
                    </a:lnTo>
                    <a:lnTo>
                      <a:pt x="33031" y="35572"/>
                    </a:lnTo>
                    <a:lnTo>
                      <a:pt x="32803" y="34399"/>
                    </a:lnTo>
                    <a:lnTo>
                      <a:pt x="32608" y="33292"/>
                    </a:lnTo>
                    <a:lnTo>
                      <a:pt x="32608" y="33227"/>
                    </a:lnTo>
                    <a:lnTo>
                      <a:pt x="32575" y="32966"/>
                    </a:lnTo>
                    <a:lnTo>
                      <a:pt x="32445" y="32086"/>
                    </a:lnTo>
                    <a:lnTo>
                      <a:pt x="32347" y="31240"/>
                    </a:lnTo>
                    <a:lnTo>
                      <a:pt x="32315" y="30458"/>
                    </a:lnTo>
                    <a:lnTo>
                      <a:pt x="32315" y="29709"/>
                    </a:lnTo>
                    <a:lnTo>
                      <a:pt x="32315" y="29285"/>
                    </a:lnTo>
                    <a:lnTo>
                      <a:pt x="32347" y="28829"/>
                    </a:lnTo>
                    <a:lnTo>
                      <a:pt x="32412" y="28373"/>
                    </a:lnTo>
                    <a:lnTo>
                      <a:pt x="32510" y="27884"/>
                    </a:lnTo>
                    <a:lnTo>
                      <a:pt x="32640" y="27493"/>
                    </a:lnTo>
                    <a:lnTo>
                      <a:pt x="32868" y="26712"/>
                    </a:lnTo>
                    <a:lnTo>
                      <a:pt x="33161" y="25930"/>
                    </a:lnTo>
                    <a:lnTo>
                      <a:pt x="33357" y="25441"/>
                    </a:lnTo>
                    <a:lnTo>
                      <a:pt x="33487" y="25083"/>
                    </a:lnTo>
                    <a:lnTo>
                      <a:pt x="33617" y="24757"/>
                    </a:lnTo>
                    <a:lnTo>
                      <a:pt x="34204" y="23357"/>
                    </a:lnTo>
                    <a:lnTo>
                      <a:pt x="34367" y="22868"/>
                    </a:lnTo>
                    <a:lnTo>
                      <a:pt x="34595" y="22249"/>
                    </a:lnTo>
                    <a:lnTo>
                      <a:pt x="34823" y="21630"/>
                    </a:lnTo>
                    <a:lnTo>
                      <a:pt x="34920" y="21239"/>
                    </a:lnTo>
                    <a:lnTo>
                      <a:pt x="35051" y="20718"/>
                    </a:lnTo>
                    <a:lnTo>
                      <a:pt x="35148" y="20229"/>
                    </a:lnTo>
                    <a:lnTo>
                      <a:pt x="35246" y="19708"/>
                    </a:lnTo>
                    <a:lnTo>
                      <a:pt x="35279" y="19220"/>
                    </a:lnTo>
                    <a:lnTo>
                      <a:pt x="35279" y="18894"/>
                    </a:lnTo>
                    <a:lnTo>
                      <a:pt x="35279" y="18568"/>
                    </a:lnTo>
                    <a:lnTo>
                      <a:pt x="35279" y="18470"/>
                    </a:lnTo>
                    <a:lnTo>
                      <a:pt x="35246" y="18275"/>
                    </a:lnTo>
                    <a:lnTo>
                      <a:pt x="35214" y="18080"/>
                    </a:lnTo>
                    <a:lnTo>
                      <a:pt x="35116" y="17493"/>
                    </a:lnTo>
                    <a:lnTo>
                      <a:pt x="34953" y="16907"/>
                    </a:lnTo>
                    <a:lnTo>
                      <a:pt x="34725" y="16353"/>
                    </a:lnTo>
                    <a:lnTo>
                      <a:pt x="34464" y="15864"/>
                    </a:lnTo>
                    <a:lnTo>
                      <a:pt x="34399" y="15702"/>
                    </a:lnTo>
                    <a:lnTo>
                      <a:pt x="34334" y="15604"/>
                    </a:lnTo>
                    <a:lnTo>
                      <a:pt x="34334" y="15571"/>
                    </a:lnTo>
                    <a:lnTo>
                      <a:pt x="34171" y="15343"/>
                    </a:lnTo>
                    <a:lnTo>
                      <a:pt x="34074" y="15213"/>
                    </a:lnTo>
                    <a:lnTo>
                      <a:pt x="33780" y="14757"/>
                    </a:lnTo>
                    <a:lnTo>
                      <a:pt x="33455" y="14366"/>
                    </a:lnTo>
                    <a:lnTo>
                      <a:pt x="32803" y="13617"/>
                    </a:lnTo>
                    <a:lnTo>
                      <a:pt x="32217" y="12965"/>
                    </a:lnTo>
                    <a:lnTo>
                      <a:pt x="31728" y="12412"/>
                    </a:lnTo>
                    <a:lnTo>
                      <a:pt x="31598" y="12216"/>
                    </a:lnTo>
                    <a:lnTo>
                      <a:pt x="31500" y="11988"/>
                    </a:lnTo>
                    <a:lnTo>
                      <a:pt x="31402" y="11728"/>
                    </a:lnTo>
                    <a:lnTo>
                      <a:pt x="31370" y="11500"/>
                    </a:lnTo>
                    <a:lnTo>
                      <a:pt x="31305" y="11174"/>
                    </a:lnTo>
                    <a:lnTo>
                      <a:pt x="31305" y="10522"/>
                    </a:lnTo>
                    <a:lnTo>
                      <a:pt x="31305" y="9838"/>
                    </a:lnTo>
                    <a:lnTo>
                      <a:pt x="31435" y="8210"/>
                    </a:lnTo>
                    <a:lnTo>
                      <a:pt x="31435" y="7395"/>
                    </a:lnTo>
                    <a:lnTo>
                      <a:pt x="31435" y="6972"/>
                    </a:lnTo>
                    <a:lnTo>
                      <a:pt x="31402" y="6581"/>
                    </a:lnTo>
                    <a:lnTo>
                      <a:pt x="31370" y="6353"/>
                    </a:lnTo>
                    <a:lnTo>
                      <a:pt x="31337" y="6157"/>
                    </a:lnTo>
                    <a:lnTo>
                      <a:pt x="31337" y="6027"/>
                    </a:lnTo>
                    <a:lnTo>
                      <a:pt x="31240" y="5636"/>
                    </a:lnTo>
                    <a:lnTo>
                      <a:pt x="31109" y="5213"/>
                    </a:lnTo>
                    <a:lnTo>
                      <a:pt x="30979" y="4854"/>
                    </a:lnTo>
                    <a:lnTo>
                      <a:pt x="30784" y="4529"/>
                    </a:lnTo>
                    <a:lnTo>
                      <a:pt x="30588" y="4268"/>
                    </a:lnTo>
                    <a:lnTo>
                      <a:pt x="30458" y="4073"/>
                    </a:lnTo>
                    <a:lnTo>
                      <a:pt x="30295" y="3942"/>
                    </a:lnTo>
                    <a:lnTo>
                      <a:pt x="29969" y="3682"/>
                    </a:lnTo>
                    <a:lnTo>
                      <a:pt x="29578" y="3486"/>
                    </a:lnTo>
                    <a:lnTo>
                      <a:pt x="29187" y="3356"/>
                    </a:lnTo>
                    <a:lnTo>
                      <a:pt x="28731" y="3258"/>
                    </a:lnTo>
                    <a:lnTo>
                      <a:pt x="28438" y="3226"/>
                    </a:lnTo>
                    <a:lnTo>
                      <a:pt x="27591" y="3161"/>
                    </a:lnTo>
                    <a:lnTo>
                      <a:pt x="26712" y="3095"/>
                    </a:lnTo>
                    <a:lnTo>
                      <a:pt x="26288" y="3030"/>
                    </a:lnTo>
                    <a:lnTo>
                      <a:pt x="25930" y="2965"/>
                    </a:lnTo>
                    <a:lnTo>
                      <a:pt x="25278" y="2835"/>
                    </a:lnTo>
                    <a:lnTo>
                      <a:pt x="24790" y="2672"/>
                    </a:lnTo>
                    <a:lnTo>
                      <a:pt x="24204" y="2444"/>
                    </a:lnTo>
                    <a:lnTo>
                      <a:pt x="23650" y="2216"/>
                    </a:lnTo>
                    <a:lnTo>
                      <a:pt x="22673" y="1727"/>
                    </a:lnTo>
                    <a:lnTo>
                      <a:pt x="22021" y="1369"/>
                    </a:lnTo>
                    <a:lnTo>
                      <a:pt x="21760" y="1206"/>
                    </a:lnTo>
                    <a:lnTo>
                      <a:pt x="18438" y="848"/>
                    </a:lnTo>
                    <a:lnTo>
                      <a:pt x="18275" y="815"/>
                    </a:lnTo>
                    <a:lnTo>
                      <a:pt x="18080" y="783"/>
                    </a:lnTo>
                    <a:lnTo>
                      <a:pt x="17852" y="783"/>
                    </a:lnTo>
                    <a:lnTo>
                      <a:pt x="12477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801;p70">
                <a:extLst>
                  <a:ext uri="{FF2B5EF4-FFF2-40B4-BE49-F238E27FC236}">
                    <a16:creationId xmlns:a16="http://schemas.microsoft.com/office/drawing/2014/main" id="{4E35F452-7DF3-1D19-2118-BB201B6B17B8}"/>
                  </a:ext>
                </a:extLst>
              </p:cNvPr>
              <p:cNvSpPr/>
              <p:nvPr/>
            </p:nvSpPr>
            <p:spPr>
              <a:xfrm>
                <a:off x="5438653" y="1592439"/>
                <a:ext cx="385014" cy="317105"/>
              </a:xfrm>
              <a:custGeom>
                <a:avLst/>
                <a:gdLst/>
                <a:ahLst/>
                <a:cxnLst/>
                <a:rect l="l" t="t" r="r" b="b"/>
                <a:pathLst>
                  <a:path w="23455" h="19318" extrusionOk="0">
                    <a:moveTo>
                      <a:pt x="23161" y="1"/>
                    </a:moveTo>
                    <a:lnTo>
                      <a:pt x="22770" y="1239"/>
                    </a:lnTo>
                    <a:lnTo>
                      <a:pt x="22314" y="2444"/>
                    </a:lnTo>
                    <a:lnTo>
                      <a:pt x="21826" y="3649"/>
                    </a:lnTo>
                    <a:lnTo>
                      <a:pt x="21304" y="4822"/>
                    </a:lnTo>
                    <a:lnTo>
                      <a:pt x="20653" y="6157"/>
                    </a:lnTo>
                    <a:lnTo>
                      <a:pt x="19936" y="7460"/>
                    </a:lnTo>
                    <a:lnTo>
                      <a:pt x="19155" y="8731"/>
                    </a:lnTo>
                    <a:lnTo>
                      <a:pt x="18340" y="9968"/>
                    </a:lnTo>
                    <a:lnTo>
                      <a:pt x="17461" y="11141"/>
                    </a:lnTo>
                    <a:lnTo>
                      <a:pt x="16516" y="12314"/>
                    </a:lnTo>
                    <a:lnTo>
                      <a:pt x="15539" y="13421"/>
                    </a:lnTo>
                    <a:lnTo>
                      <a:pt x="14496" y="14464"/>
                    </a:lnTo>
                    <a:lnTo>
                      <a:pt x="13943" y="14985"/>
                    </a:lnTo>
                    <a:lnTo>
                      <a:pt x="13389" y="15473"/>
                    </a:lnTo>
                    <a:lnTo>
                      <a:pt x="12803" y="15962"/>
                    </a:lnTo>
                    <a:lnTo>
                      <a:pt x="12216" y="16418"/>
                    </a:lnTo>
                    <a:lnTo>
                      <a:pt x="11597" y="16842"/>
                    </a:lnTo>
                    <a:lnTo>
                      <a:pt x="10946" y="17232"/>
                    </a:lnTo>
                    <a:lnTo>
                      <a:pt x="10294" y="17623"/>
                    </a:lnTo>
                    <a:lnTo>
                      <a:pt x="9643" y="17949"/>
                    </a:lnTo>
                    <a:lnTo>
                      <a:pt x="8894" y="18242"/>
                    </a:lnTo>
                    <a:lnTo>
                      <a:pt x="8177" y="18503"/>
                    </a:lnTo>
                    <a:lnTo>
                      <a:pt x="7428" y="18698"/>
                    </a:lnTo>
                    <a:lnTo>
                      <a:pt x="6646" y="18861"/>
                    </a:lnTo>
                    <a:lnTo>
                      <a:pt x="5864" y="18959"/>
                    </a:lnTo>
                    <a:lnTo>
                      <a:pt x="5115" y="18991"/>
                    </a:lnTo>
                    <a:lnTo>
                      <a:pt x="4333" y="18991"/>
                    </a:lnTo>
                    <a:lnTo>
                      <a:pt x="3519" y="18926"/>
                    </a:lnTo>
                    <a:lnTo>
                      <a:pt x="2639" y="18796"/>
                    </a:lnTo>
                    <a:lnTo>
                      <a:pt x="1727" y="18601"/>
                    </a:lnTo>
                    <a:lnTo>
                      <a:pt x="848" y="18373"/>
                    </a:lnTo>
                    <a:lnTo>
                      <a:pt x="1" y="18079"/>
                    </a:lnTo>
                    <a:lnTo>
                      <a:pt x="1" y="18079"/>
                    </a:lnTo>
                    <a:lnTo>
                      <a:pt x="196" y="18470"/>
                    </a:lnTo>
                    <a:lnTo>
                      <a:pt x="848" y="18698"/>
                    </a:lnTo>
                    <a:lnTo>
                      <a:pt x="1467" y="18861"/>
                    </a:lnTo>
                    <a:lnTo>
                      <a:pt x="2118" y="19024"/>
                    </a:lnTo>
                    <a:lnTo>
                      <a:pt x="2770" y="19122"/>
                    </a:lnTo>
                    <a:lnTo>
                      <a:pt x="3421" y="19219"/>
                    </a:lnTo>
                    <a:lnTo>
                      <a:pt x="4105" y="19285"/>
                    </a:lnTo>
                    <a:lnTo>
                      <a:pt x="4757" y="19317"/>
                    </a:lnTo>
                    <a:lnTo>
                      <a:pt x="5441" y="19285"/>
                    </a:lnTo>
                    <a:lnTo>
                      <a:pt x="6190" y="19252"/>
                    </a:lnTo>
                    <a:lnTo>
                      <a:pt x="6907" y="19122"/>
                    </a:lnTo>
                    <a:lnTo>
                      <a:pt x="7623" y="18959"/>
                    </a:lnTo>
                    <a:lnTo>
                      <a:pt x="8340" y="18763"/>
                    </a:lnTo>
                    <a:lnTo>
                      <a:pt x="9024" y="18535"/>
                    </a:lnTo>
                    <a:lnTo>
                      <a:pt x="9675" y="18242"/>
                    </a:lnTo>
                    <a:lnTo>
                      <a:pt x="10360" y="17917"/>
                    </a:lnTo>
                    <a:lnTo>
                      <a:pt x="10978" y="17558"/>
                    </a:lnTo>
                    <a:lnTo>
                      <a:pt x="11630" y="17167"/>
                    </a:lnTo>
                    <a:lnTo>
                      <a:pt x="12216" y="16776"/>
                    </a:lnTo>
                    <a:lnTo>
                      <a:pt x="12803" y="16320"/>
                    </a:lnTo>
                    <a:lnTo>
                      <a:pt x="13389" y="15864"/>
                    </a:lnTo>
                    <a:lnTo>
                      <a:pt x="13943" y="15376"/>
                    </a:lnTo>
                    <a:lnTo>
                      <a:pt x="14496" y="14887"/>
                    </a:lnTo>
                    <a:lnTo>
                      <a:pt x="15018" y="14366"/>
                    </a:lnTo>
                    <a:lnTo>
                      <a:pt x="15539" y="13845"/>
                    </a:lnTo>
                    <a:lnTo>
                      <a:pt x="16223" y="13096"/>
                    </a:lnTo>
                    <a:lnTo>
                      <a:pt x="16874" y="12346"/>
                    </a:lnTo>
                    <a:lnTo>
                      <a:pt x="17493" y="11565"/>
                    </a:lnTo>
                    <a:lnTo>
                      <a:pt x="18112" y="10750"/>
                    </a:lnTo>
                    <a:lnTo>
                      <a:pt x="18699" y="9936"/>
                    </a:lnTo>
                    <a:lnTo>
                      <a:pt x="19252" y="9121"/>
                    </a:lnTo>
                    <a:lnTo>
                      <a:pt x="19806" y="8275"/>
                    </a:lnTo>
                    <a:lnTo>
                      <a:pt x="20295" y="7395"/>
                    </a:lnTo>
                    <a:lnTo>
                      <a:pt x="20783" y="6516"/>
                    </a:lnTo>
                    <a:lnTo>
                      <a:pt x="21239" y="5636"/>
                    </a:lnTo>
                    <a:lnTo>
                      <a:pt x="21695" y="4724"/>
                    </a:lnTo>
                    <a:lnTo>
                      <a:pt x="22086" y="3812"/>
                    </a:lnTo>
                    <a:lnTo>
                      <a:pt x="22477" y="2900"/>
                    </a:lnTo>
                    <a:lnTo>
                      <a:pt x="22835" y="1955"/>
                    </a:lnTo>
                    <a:lnTo>
                      <a:pt x="23161" y="1010"/>
                    </a:lnTo>
                    <a:lnTo>
                      <a:pt x="23454" y="33"/>
                    </a:lnTo>
                    <a:lnTo>
                      <a:pt x="231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802;p70">
                <a:extLst>
                  <a:ext uri="{FF2B5EF4-FFF2-40B4-BE49-F238E27FC236}">
                    <a16:creationId xmlns:a16="http://schemas.microsoft.com/office/drawing/2014/main" id="{D34A933A-AA1C-76D5-90C6-124BFB2B40CA}"/>
                  </a:ext>
                </a:extLst>
              </p:cNvPr>
              <p:cNvSpPr/>
              <p:nvPr/>
            </p:nvSpPr>
            <p:spPr>
              <a:xfrm>
                <a:off x="5806517" y="2020197"/>
                <a:ext cx="144386" cy="306928"/>
              </a:xfrm>
              <a:custGeom>
                <a:avLst/>
                <a:gdLst/>
                <a:ahLst/>
                <a:cxnLst/>
                <a:rect l="l" t="t" r="r" b="b"/>
                <a:pathLst>
                  <a:path w="8796" h="18698" extrusionOk="0">
                    <a:moveTo>
                      <a:pt x="4627" y="0"/>
                    </a:moveTo>
                    <a:lnTo>
                      <a:pt x="4040" y="456"/>
                    </a:lnTo>
                    <a:lnTo>
                      <a:pt x="3486" y="912"/>
                    </a:lnTo>
                    <a:lnTo>
                      <a:pt x="2998" y="1433"/>
                    </a:lnTo>
                    <a:lnTo>
                      <a:pt x="2509" y="1987"/>
                    </a:lnTo>
                    <a:lnTo>
                      <a:pt x="2053" y="2573"/>
                    </a:lnTo>
                    <a:lnTo>
                      <a:pt x="1662" y="3192"/>
                    </a:lnTo>
                    <a:lnTo>
                      <a:pt x="1304" y="3844"/>
                    </a:lnTo>
                    <a:lnTo>
                      <a:pt x="978" y="4528"/>
                    </a:lnTo>
                    <a:lnTo>
                      <a:pt x="718" y="5212"/>
                    </a:lnTo>
                    <a:lnTo>
                      <a:pt x="457" y="5896"/>
                    </a:lnTo>
                    <a:lnTo>
                      <a:pt x="294" y="6613"/>
                    </a:lnTo>
                    <a:lnTo>
                      <a:pt x="131" y="7362"/>
                    </a:lnTo>
                    <a:lnTo>
                      <a:pt x="34" y="8078"/>
                    </a:lnTo>
                    <a:lnTo>
                      <a:pt x="1" y="8828"/>
                    </a:lnTo>
                    <a:lnTo>
                      <a:pt x="1" y="9544"/>
                    </a:lnTo>
                    <a:lnTo>
                      <a:pt x="34" y="10261"/>
                    </a:lnTo>
                    <a:lnTo>
                      <a:pt x="99" y="10782"/>
                    </a:lnTo>
                    <a:lnTo>
                      <a:pt x="196" y="11271"/>
                    </a:lnTo>
                    <a:lnTo>
                      <a:pt x="294" y="11759"/>
                    </a:lnTo>
                    <a:lnTo>
                      <a:pt x="424" y="12248"/>
                    </a:lnTo>
                    <a:lnTo>
                      <a:pt x="587" y="12737"/>
                    </a:lnTo>
                    <a:lnTo>
                      <a:pt x="783" y="13193"/>
                    </a:lnTo>
                    <a:lnTo>
                      <a:pt x="978" y="13649"/>
                    </a:lnTo>
                    <a:lnTo>
                      <a:pt x="1206" y="14072"/>
                    </a:lnTo>
                    <a:lnTo>
                      <a:pt x="1467" y="14528"/>
                    </a:lnTo>
                    <a:lnTo>
                      <a:pt x="1727" y="14952"/>
                    </a:lnTo>
                    <a:lnTo>
                      <a:pt x="2021" y="15343"/>
                    </a:lnTo>
                    <a:lnTo>
                      <a:pt x="2346" y="15733"/>
                    </a:lnTo>
                    <a:lnTo>
                      <a:pt x="2672" y="16092"/>
                    </a:lnTo>
                    <a:lnTo>
                      <a:pt x="3063" y="16450"/>
                    </a:lnTo>
                    <a:lnTo>
                      <a:pt x="3421" y="16776"/>
                    </a:lnTo>
                    <a:lnTo>
                      <a:pt x="3845" y="17069"/>
                    </a:lnTo>
                    <a:lnTo>
                      <a:pt x="4398" y="17427"/>
                    </a:lnTo>
                    <a:lnTo>
                      <a:pt x="4985" y="17753"/>
                    </a:lnTo>
                    <a:lnTo>
                      <a:pt x="5571" y="18046"/>
                    </a:lnTo>
                    <a:lnTo>
                      <a:pt x="6223" y="18274"/>
                    </a:lnTo>
                    <a:lnTo>
                      <a:pt x="6842" y="18470"/>
                    </a:lnTo>
                    <a:lnTo>
                      <a:pt x="7493" y="18600"/>
                    </a:lnTo>
                    <a:lnTo>
                      <a:pt x="8145" y="18665"/>
                    </a:lnTo>
                    <a:lnTo>
                      <a:pt x="8796" y="18698"/>
                    </a:lnTo>
                    <a:lnTo>
                      <a:pt x="8731" y="18405"/>
                    </a:lnTo>
                    <a:lnTo>
                      <a:pt x="7982" y="18339"/>
                    </a:lnTo>
                    <a:lnTo>
                      <a:pt x="7265" y="18242"/>
                    </a:lnTo>
                    <a:lnTo>
                      <a:pt x="6548" y="18046"/>
                    </a:lnTo>
                    <a:lnTo>
                      <a:pt x="5832" y="17818"/>
                    </a:lnTo>
                    <a:lnTo>
                      <a:pt x="5180" y="17525"/>
                    </a:lnTo>
                    <a:lnTo>
                      <a:pt x="4529" y="17167"/>
                    </a:lnTo>
                    <a:lnTo>
                      <a:pt x="3910" y="16743"/>
                    </a:lnTo>
                    <a:lnTo>
                      <a:pt x="3324" y="16255"/>
                    </a:lnTo>
                    <a:lnTo>
                      <a:pt x="2933" y="15929"/>
                    </a:lnTo>
                    <a:lnTo>
                      <a:pt x="2607" y="15571"/>
                    </a:lnTo>
                    <a:lnTo>
                      <a:pt x="2281" y="15180"/>
                    </a:lnTo>
                    <a:lnTo>
                      <a:pt x="1988" y="14789"/>
                    </a:lnTo>
                    <a:lnTo>
                      <a:pt x="1727" y="14365"/>
                    </a:lnTo>
                    <a:lnTo>
                      <a:pt x="1467" y="13942"/>
                    </a:lnTo>
                    <a:lnTo>
                      <a:pt x="1239" y="13518"/>
                    </a:lnTo>
                    <a:lnTo>
                      <a:pt x="1043" y="13062"/>
                    </a:lnTo>
                    <a:lnTo>
                      <a:pt x="880" y="12639"/>
                    </a:lnTo>
                    <a:lnTo>
                      <a:pt x="718" y="12150"/>
                    </a:lnTo>
                    <a:lnTo>
                      <a:pt x="587" y="11694"/>
                    </a:lnTo>
                    <a:lnTo>
                      <a:pt x="490" y="11206"/>
                    </a:lnTo>
                    <a:lnTo>
                      <a:pt x="392" y="10750"/>
                    </a:lnTo>
                    <a:lnTo>
                      <a:pt x="359" y="10261"/>
                    </a:lnTo>
                    <a:lnTo>
                      <a:pt x="327" y="9772"/>
                    </a:lnTo>
                    <a:lnTo>
                      <a:pt x="294" y="9284"/>
                    </a:lnTo>
                    <a:lnTo>
                      <a:pt x="294" y="8795"/>
                    </a:lnTo>
                    <a:lnTo>
                      <a:pt x="327" y="8274"/>
                    </a:lnTo>
                    <a:lnTo>
                      <a:pt x="392" y="7785"/>
                    </a:lnTo>
                    <a:lnTo>
                      <a:pt x="457" y="7297"/>
                    </a:lnTo>
                    <a:lnTo>
                      <a:pt x="555" y="6841"/>
                    </a:lnTo>
                    <a:lnTo>
                      <a:pt x="652" y="6352"/>
                    </a:lnTo>
                    <a:lnTo>
                      <a:pt x="783" y="5863"/>
                    </a:lnTo>
                    <a:lnTo>
                      <a:pt x="946" y="5407"/>
                    </a:lnTo>
                    <a:lnTo>
                      <a:pt x="1141" y="4951"/>
                    </a:lnTo>
                    <a:lnTo>
                      <a:pt x="1337" y="4495"/>
                    </a:lnTo>
                    <a:lnTo>
                      <a:pt x="1532" y="4039"/>
                    </a:lnTo>
                    <a:lnTo>
                      <a:pt x="1760" y="3616"/>
                    </a:lnTo>
                    <a:lnTo>
                      <a:pt x="2021" y="3192"/>
                    </a:lnTo>
                    <a:lnTo>
                      <a:pt x="2314" y="2769"/>
                    </a:lnTo>
                    <a:lnTo>
                      <a:pt x="2574" y="2378"/>
                    </a:lnTo>
                    <a:lnTo>
                      <a:pt x="2900" y="2020"/>
                    </a:lnTo>
                    <a:lnTo>
                      <a:pt x="3291" y="1564"/>
                    </a:lnTo>
                    <a:lnTo>
                      <a:pt x="3714" y="1173"/>
                    </a:lnTo>
                    <a:lnTo>
                      <a:pt x="4138" y="782"/>
                    </a:lnTo>
                    <a:lnTo>
                      <a:pt x="4627" y="424"/>
                    </a:lnTo>
                    <a:lnTo>
                      <a:pt x="462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803;p70">
                <a:extLst>
                  <a:ext uri="{FF2B5EF4-FFF2-40B4-BE49-F238E27FC236}">
                    <a16:creationId xmlns:a16="http://schemas.microsoft.com/office/drawing/2014/main" id="{34593FF0-8786-0C66-2E02-612E2A220A58}"/>
                  </a:ext>
                </a:extLst>
              </p:cNvPr>
              <p:cNvSpPr/>
              <p:nvPr/>
            </p:nvSpPr>
            <p:spPr>
              <a:xfrm>
                <a:off x="5696918" y="1795091"/>
                <a:ext cx="220847" cy="614397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37429" extrusionOk="0">
                    <a:moveTo>
                      <a:pt x="13323" y="0"/>
                    </a:moveTo>
                    <a:lnTo>
                      <a:pt x="12085" y="912"/>
                    </a:lnTo>
                    <a:lnTo>
                      <a:pt x="10913" y="1890"/>
                    </a:lnTo>
                    <a:lnTo>
                      <a:pt x="10033" y="2671"/>
                    </a:lnTo>
                    <a:lnTo>
                      <a:pt x="9219" y="3453"/>
                    </a:lnTo>
                    <a:lnTo>
                      <a:pt x="8404" y="4300"/>
                    </a:lnTo>
                    <a:lnTo>
                      <a:pt x="7655" y="5147"/>
                    </a:lnTo>
                    <a:lnTo>
                      <a:pt x="6906" y="6027"/>
                    </a:lnTo>
                    <a:lnTo>
                      <a:pt x="6189" y="6939"/>
                    </a:lnTo>
                    <a:lnTo>
                      <a:pt x="5538" y="7883"/>
                    </a:lnTo>
                    <a:lnTo>
                      <a:pt x="4886" y="8828"/>
                    </a:lnTo>
                    <a:lnTo>
                      <a:pt x="4267" y="9805"/>
                    </a:lnTo>
                    <a:lnTo>
                      <a:pt x="3714" y="10815"/>
                    </a:lnTo>
                    <a:lnTo>
                      <a:pt x="3193" y="11825"/>
                    </a:lnTo>
                    <a:lnTo>
                      <a:pt x="2704" y="12867"/>
                    </a:lnTo>
                    <a:lnTo>
                      <a:pt x="2248" y="13942"/>
                    </a:lnTo>
                    <a:lnTo>
                      <a:pt x="1824" y="15017"/>
                    </a:lnTo>
                    <a:lnTo>
                      <a:pt x="1466" y="16125"/>
                    </a:lnTo>
                    <a:lnTo>
                      <a:pt x="1140" y="17232"/>
                    </a:lnTo>
                    <a:lnTo>
                      <a:pt x="815" y="18470"/>
                    </a:lnTo>
                    <a:lnTo>
                      <a:pt x="554" y="19708"/>
                    </a:lnTo>
                    <a:lnTo>
                      <a:pt x="326" y="20978"/>
                    </a:lnTo>
                    <a:lnTo>
                      <a:pt x="196" y="22249"/>
                    </a:lnTo>
                    <a:lnTo>
                      <a:pt x="65" y="23519"/>
                    </a:lnTo>
                    <a:lnTo>
                      <a:pt x="0" y="24789"/>
                    </a:lnTo>
                    <a:lnTo>
                      <a:pt x="0" y="26092"/>
                    </a:lnTo>
                    <a:lnTo>
                      <a:pt x="33" y="27363"/>
                    </a:lnTo>
                    <a:lnTo>
                      <a:pt x="131" y="28633"/>
                    </a:lnTo>
                    <a:lnTo>
                      <a:pt x="293" y="29903"/>
                    </a:lnTo>
                    <a:lnTo>
                      <a:pt x="489" y="31174"/>
                    </a:lnTo>
                    <a:lnTo>
                      <a:pt x="717" y="32412"/>
                    </a:lnTo>
                    <a:lnTo>
                      <a:pt x="1010" y="33650"/>
                    </a:lnTo>
                    <a:lnTo>
                      <a:pt x="1368" y="34887"/>
                    </a:lnTo>
                    <a:lnTo>
                      <a:pt x="1759" y="36125"/>
                    </a:lnTo>
                    <a:lnTo>
                      <a:pt x="2215" y="37298"/>
                    </a:lnTo>
                    <a:lnTo>
                      <a:pt x="2248" y="37363"/>
                    </a:lnTo>
                    <a:lnTo>
                      <a:pt x="2280" y="37396"/>
                    </a:lnTo>
                    <a:lnTo>
                      <a:pt x="2346" y="37428"/>
                    </a:lnTo>
                    <a:lnTo>
                      <a:pt x="2411" y="37396"/>
                    </a:lnTo>
                    <a:lnTo>
                      <a:pt x="2476" y="37396"/>
                    </a:lnTo>
                    <a:lnTo>
                      <a:pt x="2508" y="37363"/>
                    </a:lnTo>
                    <a:lnTo>
                      <a:pt x="2508" y="37298"/>
                    </a:lnTo>
                    <a:lnTo>
                      <a:pt x="2508" y="37233"/>
                    </a:lnTo>
                    <a:lnTo>
                      <a:pt x="2020" y="35897"/>
                    </a:lnTo>
                    <a:lnTo>
                      <a:pt x="1564" y="34529"/>
                    </a:lnTo>
                    <a:lnTo>
                      <a:pt x="1205" y="33161"/>
                    </a:lnTo>
                    <a:lnTo>
                      <a:pt x="912" y="31760"/>
                    </a:lnTo>
                    <a:lnTo>
                      <a:pt x="652" y="30360"/>
                    </a:lnTo>
                    <a:lnTo>
                      <a:pt x="489" y="28959"/>
                    </a:lnTo>
                    <a:lnTo>
                      <a:pt x="359" y="27526"/>
                    </a:lnTo>
                    <a:lnTo>
                      <a:pt x="326" y="26092"/>
                    </a:lnTo>
                    <a:lnTo>
                      <a:pt x="326" y="24887"/>
                    </a:lnTo>
                    <a:lnTo>
                      <a:pt x="359" y="23682"/>
                    </a:lnTo>
                    <a:lnTo>
                      <a:pt x="456" y="22477"/>
                    </a:lnTo>
                    <a:lnTo>
                      <a:pt x="619" y="21304"/>
                    </a:lnTo>
                    <a:lnTo>
                      <a:pt x="815" y="20099"/>
                    </a:lnTo>
                    <a:lnTo>
                      <a:pt x="1043" y="18926"/>
                    </a:lnTo>
                    <a:lnTo>
                      <a:pt x="1336" y="17753"/>
                    </a:lnTo>
                    <a:lnTo>
                      <a:pt x="1662" y="16613"/>
                    </a:lnTo>
                    <a:lnTo>
                      <a:pt x="2020" y="15473"/>
                    </a:lnTo>
                    <a:lnTo>
                      <a:pt x="2443" y="14333"/>
                    </a:lnTo>
                    <a:lnTo>
                      <a:pt x="2899" y="13225"/>
                    </a:lnTo>
                    <a:lnTo>
                      <a:pt x="3388" y="12151"/>
                    </a:lnTo>
                    <a:lnTo>
                      <a:pt x="3942" y="11076"/>
                    </a:lnTo>
                    <a:lnTo>
                      <a:pt x="4528" y="10033"/>
                    </a:lnTo>
                    <a:lnTo>
                      <a:pt x="5147" y="8991"/>
                    </a:lnTo>
                    <a:lnTo>
                      <a:pt x="5798" y="7981"/>
                    </a:lnTo>
                    <a:lnTo>
                      <a:pt x="6613" y="6873"/>
                    </a:lnTo>
                    <a:lnTo>
                      <a:pt x="7460" y="5831"/>
                    </a:lnTo>
                    <a:lnTo>
                      <a:pt x="8372" y="4789"/>
                    </a:lnTo>
                    <a:lnTo>
                      <a:pt x="9316" y="3812"/>
                    </a:lnTo>
                    <a:lnTo>
                      <a:pt x="10294" y="2867"/>
                    </a:lnTo>
                    <a:lnTo>
                      <a:pt x="11304" y="1955"/>
                    </a:lnTo>
                    <a:lnTo>
                      <a:pt x="12378" y="1108"/>
                    </a:lnTo>
                    <a:lnTo>
                      <a:pt x="13453" y="293"/>
                    </a:lnTo>
                    <a:lnTo>
                      <a:pt x="13388" y="131"/>
                    </a:lnTo>
                    <a:lnTo>
                      <a:pt x="13323" y="33"/>
                    </a:lnTo>
                    <a:lnTo>
                      <a:pt x="1332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804;p70">
                <a:extLst>
                  <a:ext uri="{FF2B5EF4-FFF2-40B4-BE49-F238E27FC236}">
                    <a16:creationId xmlns:a16="http://schemas.microsoft.com/office/drawing/2014/main" id="{270DC753-6CE2-4FC2-C57C-89FEEC994260}"/>
                  </a:ext>
                </a:extLst>
              </p:cNvPr>
              <p:cNvSpPr/>
              <p:nvPr/>
            </p:nvSpPr>
            <p:spPr>
              <a:xfrm>
                <a:off x="5863737" y="1679058"/>
                <a:ext cx="65250" cy="24652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15018" extrusionOk="0">
                    <a:moveTo>
                      <a:pt x="196" y="1"/>
                    </a:moveTo>
                    <a:lnTo>
                      <a:pt x="131" y="33"/>
                    </a:lnTo>
                    <a:lnTo>
                      <a:pt x="98" y="66"/>
                    </a:lnTo>
                    <a:lnTo>
                      <a:pt x="66" y="131"/>
                    </a:lnTo>
                    <a:lnTo>
                      <a:pt x="0" y="620"/>
                    </a:lnTo>
                    <a:lnTo>
                      <a:pt x="0" y="1108"/>
                    </a:lnTo>
                    <a:lnTo>
                      <a:pt x="66" y="1564"/>
                    </a:lnTo>
                    <a:lnTo>
                      <a:pt x="163" y="2020"/>
                    </a:lnTo>
                    <a:lnTo>
                      <a:pt x="326" y="2476"/>
                    </a:lnTo>
                    <a:lnTo>
                      <a:pt x="522" y="2900"/>
                    </a:lnTo>
                    <a:lnTo>
                      <a:pt x="750" y="3323"/>
                    </a:lnTo>
                    <a:lnTo>
                      <a:pt x="978" y="3747"/>
                    </a:lnTo>
                    <a:lnTo>
                      <a:pt x="1531" y="4561"/>
                    </a:lnTo>
                    <a:lnTo>
                      <a:pt x="2085" y="5408"/>
                    </a:lnTo>
                    <a:lnTo>
                      <a:pt x="2574" y="6222"/>
                    </a:lnTo>
                    <a:lnTo>
                      <a:pt x="2802" y="6646"/>
                    </a:lnTo>
                    <a:lnTo>
                      <a:pt x="2997" y="7069"/>
                    </a:lnTo>
                    <a:lnTo>
                      <a:pt x="3193" y="7525"/>
                    </a:lnTo>
                    <a:lnTo>
                      <a:pt x="3323" y="8014"/>
                    </a:lnTo>
                    <a:lnTo>
                      <a:pt x="3453" y="8503"/>
                    </a:lnTo>
                    <a:lnTo>
                      <a:pt x="3551" y="8991"/>
                    </a:lnTo>
                    <a:lnTo>
                      <a:pt x="3616" y="9480"/>
                    </a:lnTo>
                    <a:lnTo>
                      <a:pt x="3649" y="10001"/>
                    </a:lnTo>
                    <a:lnTo>
                      <a:pt x="3649" y="10490"/>
                    </a:lnTo>
                    <a:lnTo>
                      <a:pt x="3649" y="10978"/>
                    </a:lnTo>
                    <a:lnTo>
                      <a:pt x="3584" y="11499"/>
                    </a:lnTo>
                    <a:lnTo>
                      <a:pt x="3518" y="11988"/>
                    </a:lnTo>
                    <a:lnTo>
                      <a:pt x="3421" y="12477"/>
                    </a:lnTo>
                    <a:lnTo>
                      <a:pt x="3290" y="12965"/>
                    </a:lnTo>
                    <a:lnTo>
                      <a:pt x="3128" y="13421"/>
                    </a:lnTo>
                    <a:lnTo>
                      <a:pt x="2965" y="13910"/>
                    </a:lnTo>
                    <a:lnTo>
                      <a:pt x="2737" y="14366"/>
                    </a:lnTo>
                    <a:lnTo>
                      <a:pt x="2509" y="14789"/>
                    </a:lnTo>
                    <a:lnTo>
                      <a:pt x="2476" y="14855"/>
                    </a:lnTo>
                    <a:lnTo>
                      <a:pt x="2509" y="14920"/>
                    </a:lnTo>
                    <a:lnTo>
                      <a:pt x="2509" y="14985"/>
                    </a:lnTo>
                    <a:lnTo>
                      <a:pt x="2574" y="15017"/>
                    </a:lnTo>
                    <a:lnTo>
                      <a:pt x="2737" y="15017"/>
                    </a:lnTo>
                    <a:lnTo>
                      <a:pt x="2769" y="14952"/>
                    </a:lnTo>
                    <a:lnTo>
                      <a:pt x="2997" y="14561"/>
                    </a:lnTo>
                    <a:lnTo>
                      <a:pt x="3193" y="14138"/>
                    </a:lnTo>
                    <a:lnTo>
                      <a:pt x="3356" y="13714"/>
                    </a:lnTo>
                    <a:lnTo>
                      <a:pt x="3518" y="13258"/>
                    </a:lnTo>
                    <a:lnTo>
                      <a:pt x="3649" y="12835"/>
                    </a:lnTo>
                    <a:lnTo>
                      <a:pt x="3746" y="12379"/>
                    </a:lnTo>
                    <a:lnTo>
                      <a:pt x="3844" y="11923"/>
                    </a:lnTo>
                    <a:lnTo>
                      <a:pt x="3909" y="11467"/>
                    </a:lnTo>
                    <a:lnTo>
                      <a:pt x="3942" y="11011"/>
                    </a:lnTo>
                    <a:lnTo>
                      <a:pt x="3974" y="10555"/>
                    </a:lnTo>
                    <a:lnTo>
                      <a:pt x="3974" y="10099"/>
                    </a:lnTo>
                    <a:lnTo>
                      <a:pt x="3942" y="9643"/>
                    </a:lnTo>
                    <a:lnTo>
                      <a:pt x="3877" y="9187"/>
                    </a:lnTo>
                    <a:lnTo>
                      <a:pt x="3812" y="8731"/>
                    </a:lnTo>
                    <a:lnTo>
                      <a:pt x="3714" y="8275"/>
                    </a:lnTo>
                    <a:lnTo>
                      <a:pt x="3584" y="7819"/>
                    </a:lnTo>
                    <a:lnTo>
                      <a:pt x="3453" y="7362"/>
                    </a:lnTo>
                    <a:lnTo>
                      <a:pt x="3258" y="6874"/>
                    </a:lnTo>
                    <a:lnTo>
                      <a:pt x="3030" y="6450"/>
                    </a:lnTo>
                    <a:lnTo>
                      <a:pt x="2802" y="5994"/>
                    </a:lnTo>
                    <a:lnTo>
                      <a:pt x="2281" y="5180"/>
                    </a:lnTo>
                    <a:lnTo>
                      <a:pt x="1727" y="4333"/>
                    </a:lnTo>
                    <a:lnTo>
                      <a:pt x="1434" y="3877"/>
                    </a:lnTo>
                    <a:lnTo>
                      <a:pt x="1141" y="3388"/>
                    </a:lnTo>
                    <a:lnTo>
                      <a:pt x="847" y="2900"/>
                    </a:lnTo>
                    <a:lnTo>
                      <a:pt x="619" y="2379"/>
                    </a:lnTo>
                    <a:lnTo>
                      <a:pt x="456" y="1857"/>
                    </a:lnTo>
                    <a:lnTo>
                      <a:pt x="326" y="1336"/>
                    </a:lnTo>
                    <a:lnTo>
                      <a:pt x="326" y="1043"/>
                    </a:lnTo>
                    <a:lnTo>
                      <a:pt x="294" y="783"/>
                    </a:lnTo>
                    <a:lnTo>
                      <a:pt x="326" y="489"/>
                    </a:lnTo>
                    <a:lnTo>
                      <a:pt x="359" y="196"/>
                    </a:lnTo>
                    <a:lnTo>
                      <a:pt x="359" y="131"/>
                    </a:lnTo>
                    <a:lnTo>
                      <a:pt x="326" y="66"/>
                    </a:lnTo>
                    <a:lnTo>
                      <a:pt x="294" y="33"/>
                    </a:lnTo>
                    <a:lnTo>
                      <a:pt x="228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805;p70">
                <a:extLst>
                  <a:ext uri="{FF2B5EF4-FFF2-40B4-BE49-F238E27FC236}">
                    <a16:creationId xmlns:a16="http://schemas.microsoft.com/office/drawing/2014/main" id="{790B73E5-530B-A708-C7C4-DE09B95DE48A}"/>
                  </a:ext>
                </a:extLst>
              </p:cNvPr>
              <p:cNvSpPr/>
              <p:nvPr/>
            </p:nvSpPr>
            <p:spPr>
              <a:xfrm>
                <a:off x="5486255" y="1975271"/>
                <a:ext cx="159357" cy="37111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2608" extrusionOk="0">
                    <a:moveTo>
                      <a:pt x="98" y="1"/>
                    </a:moveTo>
                    <a:lnTo>
                      <a:pt x="65" y="33"/>
                    </a:lnTo>
                    <a:lnTo>
                      <a:pt x="33" y="99"/>
                    </a:lnTo>
                    <a:lnTo>
                      <a:pt x="0" y="131"/>
                    </a:lnTo>
                    <a:lnTo>
                      <a:pt x="33" y="196"/>
                    </a:lnTo>
                    <a:lnTo>
                      <a:pt x="65" y="261"/>
                    </a:lnTo>
                    <a:lnTo>
                      <a:pt x="98" y="294"/>
                    </a:lnTo>
                    <a:lnTo>
                      <a:pt x="163" y="294"/>
                    </a:lnTo>
                    <a:lnTo>
                      <a:pt x="619" y="359"/>
                    </a:lnTo>
                    <a:lnTo>
                      <a:pt x="1108" y="424"/>
                    </a:lnTo>
                    <a:lnTo>
                      <a:pt x="1564" y="489"/>
                    </a:lnTo>
                    <a:lnTo>
                      <a:pt x="2020" y="620"/>
                    </a:lnTo>
                    <a:lnTo>
                      <a:pt x="2443" y="750"/>
                    </a:lnTo>
                    <a:lnTo>
                      <a:pt x="2899" y="913"/>
                    </a:lnTo>
                    <a:lnTo>
                      <a:pt x="3323" y="1076"/>
                    </a:lnTo>
                    <a:lnTo>
                      <a:pt x="3746" y="1271"/>
                    </a:lnTo>
                    <a:lnTo>
                      <a:pt x="4170" y="1499"/>
                    </a:lnTo>
                    <a:lnTo>
                      <a:pt x="4560" y="1727"/>
                    </a:lnTo>
                    <a:lnTo>
                      <a:pt x="4951" y="1988"/>
                    </a:lnTo>
                    <a:lnTo>
                      <a:pt x="5342" y="2248"/>
                    </a:lnTo>
                    <a:lnTo>
                      <a:pt x="5701" y="2542"/>
                    </a:lnTo>
                    <a:lnTo>
                      <a:pt x="6059" y="2867"/>
                    </a:lnTo>
                    <a:lnTo>
                      <a:pt x="6385" y="3193"/>
                    </a:lnTo>
                    <a:lnTo>
                      <a:pt x="6710" y="3519"/>
                    </a:lnTo>
                    <a:lnTo>
                      <a:pt x="7003" y="3877"/>
                    </a:lnTo>
                    <a:lnTo>
                      <a:pt x="7297" y="4203"/>
                    </a:lnTo>
                    <a:lnTo>
                      <a:pt x="7557" y="4561"/>
                    </a:lnTo>
                    <a:lnTo>
                      <a:pt x="7785" y="4920"/>
                    </a:lnTo>
                    <a:lnTo>
                      <a:pt x="8241" y="5701"/>
                    </a:lnTo>
                    <a:lnTo>
                      <a:pt x="8600" y="6483"/>
                    </a:lnTo>
                    <a:lnTo>
                      <a:pt x="8893" y="7265"/>
                    </a:lnTo>
                    <a:lnTo>
                      <a:pt x="9121" y="8112"/>
                    </a:lnTo>
                    <a:lnTo>
                      <a:pt x="9251" y="8959"/>
                    </a:lnTo>
                    <a:lnTo>
                      <a:pt x="9349" y="9806"/>
                    </a:lnTo>
                    <a:lnTo>
                      <a:pt x="9381" y="10653"/>
                    </a:lnTo>
                    <a:lnTo>
                      <a:pt x="9349" y="11500"/>
                    </a:lnTo>
                    <a:lnTo>
                      <a:pt x="9251" y="12379"/>
                    </a:lnTo>
                    <a:lnTo>
                      <a:pt x="9088" y="13226"/>
                    </a:lnTo>
                    <a:lnTo>
                      <a:pt x="8860" y="14073"/>
                    </a:lnTo>
                    <a:lnTo>
                      <a:pt x="8567" y="14887"/>
                    </a:lnTo>
                    <a:lnTo>
                      <a:pt x="8209" y="15702"/>
                    </a:lnTo>
                    <a:lnTo>
                      <a:pt x="7818" y="16483"/>
                    </a:lnTo>
                    <a:lnTo>
                      <a:pt x="7525" y="16972"/>
                    </a:lnTo>
                    <a:lnTo>
                      <a:pt x="7199" y="17461"/>
                    </a:lnTo>
                    <a:lnTo>
                      <a:pt x="6841" y="17949"/>
                    </a:lnTo>
                    <a:lnTo>
                      <a:pt x="6482" y="18405"/>
                    </a:lnTo>
                    <a:lnTo>
                      <a:pt x="6091" y="18829"/>
                    </a:lnTo>
                    <a:lnTo>
                      <a:pt x="5668" y="19220"/>
                    </a:lnTo>
                    <a:lnTo>
                      <a:pt x="5244" y="19643"/>
                    </a:lnTo>
                    <a:lnTo>
                      <a:pt x="4821" y="20001"/>
                    </a:lnTo>
                    <a:lnTo>
                      <a:pt x="4365" y="20360"/>
                    </a:lnTo>
                    <a:lnTo>
                      <a:pt x="3909" y="20685"/>
                    </a:lnTo>
                    <a:lnTo>
                      <a:pt x="3420" y="21011"/>
                    </a:lnTo>
                    <a:lnTo>
                      <a:pt x="2899" y="21304"/>
                    </a:lnTo>
                    <a:lnTo>
                      <a:pt x="2411" y="21565"/>
                    </a:lnTo>
                    <a:lnTo>
                      <a:pt x="1889" y="21826"/>
                    </a:lnTo>
                    <a:lnTo>
                      <a:pt x="1368" y="22054"/>
                    </a:lnTo>
                    <a:lnTo>
                      <a:pt x="814" y="22282"/>
                    </a:lnTo>
                    <a:lnTo>
                      <a:pt x="717" y="22477"/>
                    </a:lnTo>
                    <a:lnTo>
                      <a:pt x="880" y="22607"/>
                    </a:lnTo>
                    <a:lnTo>
                      <a:pt x="1629" y="22282"/>
                    </a:lnTo>
                    <a:lnTo>
                      <a:pt x="2378" y="21956"/>
                    </a:lnTo>
                    <a:lnTo>
                      <a:pt x="3127" y="21565"/>
                    </a:lnTo>
                    <a:lnTo>
                      <a:pt x="3811" y="21109"/>
                    </a:lnTo>
                    <a:lnTo>
                      <a:pt x="4560" y="20588"/>
                    </a:lnTo>
                    <a:lnTo>
                      <a:pt x="5277" y="20001"/>
                    </a:lnTo>
                    <a:lnTo>
                      <a:pt x="5961" y="19383"/>
                    </a:lnTo>
                    <a:lnTo>
                      <a:pt x="6580" y="18698"/>
                    </a:lnTo>
                    <a:lnTo>
                      <a:pt x="7166" y="17982"/>
                    </a:lnTo>
                    <a:lnTo>
                      <a:pt x="7688" y="17233"/>
                    </a:lnTo>
                    <a:lnTo>
                      <a:pt x="8144" y="16451"/>
                    </a:lnTo>
                    <a:lnTo>
                      <a:pt x="8567" y="15636"/>
                    </a:lnTo>
                    <a:lnTo>
                      <a:pt x="8925" y="14822"/>
                    </a:lnTo>
                    <a:lnTo>
                      <a:pt x="9219" y="13943"/>
                    </a:lnTo>
                    <a:lnTo>
                      <a:pt x="9447" y="13063"/>
                    </a:lnTo>
                    <a:lnTo>
                      <a:pt x="9609" y="12184"/>
                    </a:lnTo>
                    <a:lnTo>
                      <a:pt x="9707" y="11272"/>
                    </a:lnTo>
                    <a:lnTo>
                      <a:pt x="9707" y="10359"/>
                    </a:lnTo>
                    <a:lnTo>
                      <a:pt x="9675" y="9415"/>
                    </a:lnTo>
                    <a:lnTo>
                      <a:pt x="9544" y="8503"/>
                    </a:lnTo>
                    <a:lnTo>
                      <a:pt x="9349" y="7656"/>
                    </a:lnTo>
                    <a:lnTo>
                      <a:pt x="9088" y="6841"/>
                    </a:lnTo>
                    <a:lnTo>
                      <a:pt x="8762" y="6060"/>
                    </a:lnTo>
                    <a:lnTo>
                      <a:pt x="8372" y="5310"/>
                    </a:lnTo>
                    <a:lnTo>
                      <a:pt x="7916" y="4594"/>
                    </a:lnTo>
                    <a:lnTo>
                      <a:pt x="7427" y="3910"/>
                    </a:lnTo>
                    <a:lnTo>
                      <a:pt x="6873" y="3258"/>
                    </a:lnTo>
                    <a:lnTo>
                      <a:pt x="6287" y="2672"/>
                    </a:lnTo>
                    <a:lnTo>
                      <a:pt x="5635" y="2118"/>
                    </a:lnTo>
                    <a:lnTo>
                      <a:pt x="4951" y="1630"/>
                    </a:lnTo>
                    <a:lnTo>
                      <a:pt x="4235" y="1174"/>
                    </a:lnTo>
                    <a:lnTo>
                      <a:pt x="3453" y="815"/>
                    </a:lnTo>
                    <a:lnTo>
                      <a:pt x="2671" y="489"/>
                    </a:lnTo>
                    <a:lnTo>
                      <a:pt x="1857" y="261"/>
                    </a:lnTo>
                    <a:lnTo>
                      <a:pt x="1433" y="164"/>
                    </a:lnTo>
                    <a:lnTo>
                      <a:pt x="1010" y="99"/>
                    </a:lnTo>
                    <a:lnTo>
                      <a:pt x="586" y="33"/>
                    </a:lnTo>
                    <a:lnTo>
                      <a:pt x="16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806;p70">
                <a:extLst>
                  <a:ext uri="{FF2B5EF4-FFF2-40B4-BE49-F238E27FC236}">
                    <a16:creationId xmlns:a16="http://schemas.microsoft.com/office/drawing/2014/main" id="{997AEAD7-B009-7081-960B-2D89CAA723AB}"/>
                  </a:ext>
                </a:extLst>
              </p:cNvPr>
              <p:cNvSpPr/>
              <p:nvPr/>
            </p:nvSpPr>
            <p:spPr>
              <a:xfrm>
                <a:off x="5374506" y="1552339"/>
                <a:ext cx="295700" cy="257748"/>
              </a:xfrm>
              <a:custGeom>
                <a:avLst/>
                <a:gdLst/>
                <a:ahLst/>
                <a:cxnLst/>
                <a:rect l="l" t="t" r="r" b="b"/>
                <a:pathLst>
                  <a:path w="18014" h="15702" extrusionOk="0">
                    <a:moveTo>
                      <a:pt x="16711" y="1"/>
                    </a:moveTo>
                    <a:lnTo>
                      <a:pt x="16971" y="554"/>
                    </a:lnTo>
                    <a:lnTo>
                      <a:pt x="17167" y="1108"/>
                    </a:lnTo>
                    <a:lnTo>
                      <a:pt x="17362" y="1694"/>
                    </a:lnTo>
                    <a:lnTo>
                      <a:pt x="17492" y="2281"/>
                    </a:lnTo>
                    <a:lnTo>
                      <a:pt x="17590" y="2835"/>
                    </a:lnTo>
                    <a:lnTo>
                      <a:pt x="17655" y="3453"/>
                    </a:lnTo>
                    <a:lnTo>
                      <a:pt x="17688" y="4040"/>
                    </a:lnTo>
                    <a:lnTo>
                      <a:pt x="17688" y="4626"/>
                    </a:lnTo>
                    <a:lnTo>
                      <a:pt x="17655" y="5213"/>
                    </a:lnTo>
                    <a:lnTo>
                      <a:pt x="17590" y="5831"/>
                    </a:lnTo>
                    <a:lnTo>
                      <a:pt x="17492" y="6418"/>
                    </a:lnTo>
                    <a:lnTo>
                      <a:pt x="17362" y="7004"/>
                    </a:lnTo>
                    <a:lnTo>
                      <a:pt x="17199" y="7558"/>
                    </a:lnTo>
                    <a:lnTo>
                      <a:pt x="17036" y="8144"/>
                    </a:lnTo>
                    <a:lnTo>
                      <a:pt x="16808" y="8698"/>
                    </a:lnTo>
                    <a:lnTo>
                      <a:pt x="16548" y="9219"/>
                    </a:lnTo>
                    <a:lnTo>
                      <a:pt x="16255" y="9805"/>
                    </a:lnTo>
                    <a:lnTo>
                      <a:pt x="15929" y="10359"/>
                    </a:lnTo>
                    <a:lnTo>
                      <a:pt x="15570" y="10880"/>
                    </a:lnTo>
                    <a:lnTo>
                      <a:pt x="15180" y="11369"/>
                    </a:lnTo>
                    <a:lnTo>
                      <a:pt x="14756" y="11825"/>
                    </a:lnTo>
                    <a:lnTo>
                      <a:pt x="14300" y="12281"/>
                    </a:lnTo>
                    <a:lnTo>
                      <a:pt x="13844" y="12705"/>
                    </a:lnTo>
                    <a:lnTo>
                      <a:pt x="13355" y="13095"/>
                    </a:lnTo>
                    <a:lnTo>
                      <a:pt x="12867" y="13454"/>
                    </a:lnTo>
                    <a:lnTo>
                      <a:pt x="12313" y="13780"/>
                    </a:lnTo>
                    <a:lnTo>
                      <a:pt x="11792" y="14105"/>
                    </a:lnTo>
                    <a:lnTo>
                      <a:pt x="11206" y="14366"/>
                    </a:lnTo>
                    <a:lnTo>
                      <a:pt x="10619" y="14626"/>
                    </a:lnTo>
                    <a:lnTo>
                      <a:pt x="10033" y="14822"/>
                    </a:lnTo>
                    <a:lnTo>
                      <a:pt x="9414" y="15017"/>
                    </a:lnTo>
                    <a:lnTo>
                      <a:pt x="8795" y="15148"/>
                    </a:lnTo>
                    <a:lnTo>
                      <a:pt x="8209" y="15245"/>
                    </a:lnTo>
                    <a:lnTo>
                      <a:pt x="7655" y="15343"/>
                    </a:lnTo>
                    <a:lnTo>
                      <a:pt x="7069" y="15376"/>
                    </a:lnTo>
                    <a:lnTo>
                      <a:pt x="6515" y="15408"/>
                    </a:lnTo>
                    <a:lnTo>
                      <a:pt x="5929" y="15408"/>
                    </a:lnTo>
                    <a:lnTo>
                      <a:pt x="5375" y="15376"/>
                    </a:lnTo>
                    <a:lnTo>
                      <a:pt x="4821" y="15311"/>
                    </a:lnTo>
                    <a:lnTo>
                      <a:pt x="4235" y="15213"/>
                    </a:lnTo>
                    <a:lnTo>
                      <a:pt x="3681" y="15115"/>
                    </a:lnTo>
                    <a:lnTo>
                      <a:pt x="3127" y="14985"/>
                    </a:lnTo>
                    <a:lnTo>
                      <a:pt x="2606" y="14822"/>
                    </a:lnTo>
                    <a:lnTo>
                      <a:pt x="2052" y="14626"/>
                    </a:lnTo>
                    <a:lnTo>
                      <a:pt x="1531" y="14431"/>
                    </a:lnTo>
                    <a:lnTo>
                      <a:pt x="1010" y="14170"/>
                    </a:lnTo>
                    <a:lnTo>
                      <a:pt x="489" y="13910"/>
                    </a:lnTo>
                    <a:lnTo>
                      <a:pt x="0" y="13649"/>
                    </a:lnTo>
                    <a:lnTo>
                      <a:pt x="228" y="14040"/>
                    </a:lnTo>
                    <a:lnTo>
                      <a:pt x="326" y="14203"/>
                    </a:lnTo>
                    <a:lnTo>
                      <a:pt x="912" y="14496"/>
                    </a:lnTo>
                    <a:lnTo>
                      <a:pt x="1498" y="14757"/>
                    </a:lnTo>
                    <a:lnTo>
                      <a:pt x="2117" y="14985"/>
                    </a:lnTo>
                    <a:lnTo>
                      <a:pt x="2736" y="15180"/>
                    </a:lnTo>
                    <a:lnTo>
                      <a:pt x="3355" y="15376"/>
                    </a:lnTo>
                    <a:lnTo>
                      <a:pt x="3974" y="15506"/>
                    </a:lnTo>
                    <a:lnTo>
                      <a:pt x="4626" y="15604"/>
                    </a:lnTo>
                    <a:lnTo>
                      <a:pt x="5277" y="15669"/>
                    </a:lnTo>
                    <a:lnTo>
                      <a:pt x="5929" y="15701"/>
                    </a:lnTo>
                    <a:lnTo>
                      <a:pt x="6580" y="15701"/>
                    </a:lnTo>
                    <a:lnTo>
                      <a:pt x="7231" y="15669"/>
                    </a:lnTo>
                    <a:lnTo>
                      <a:pt x="7883" y="15604"/>
                    </a:lnTo>
                    <a:lnTo>
                      <a:pt x="8502" y="15506"/>
                    </a:lnTo>
                    <a:lnTo>
                      <a:pt x="9153" y="15376"/>
                    </a:lnTo>
                    <a:lnTo>
                      <a:pt x="9772" y="15213"/>
                    </a:lnTo>
                    <a:lnTo>
                      <a:pt x="10391" y="15017"/>
                    </a:lnTo>
                    <a:lnTo>
                      <a:pt x="11010" y="14789"/>
                    </a:lnTo>
                    <a:lnTo>
                      <a:pt x="11596" y="14529"/>
                    </a:lnTo>
                    <a:lnTo>
                      <a:pt x="12183" y="14236"/>
                    </a:lnTo>
                    <a:lnTo>
                      <a:pt x="12737" y="13910"/>
                    </a:lnTo>
                    <a:lnTo>
                      <a:pt x="13258" y="13552"/>
                    </a:lnTo>
                    <a:lnTo>
                      <a:pt x="13746" y="13193"/>
                    </a:lnTo>
                    <a:lnTo>
                      <a:pt x="14235" y="12770"/>
                    </a:lnTo>
                    <a:lnTo>
                      <a:pt x="14691" y="12346"/>
                    </a:lnTo>
                    <a:lnTo>
                      <a:pt x="15147" y="11858"/>
                    </a:lnTo>
                    <a:lnTo>
                      <a:pt x="15538" y="11402"/>
                    </a:lnTo>
                    <a:lnTo>
                      <a:pt x="15929" y="10880"/>
                    </a:lnTo>
                    <a:lnTo>
                      <a:pt x="16287" y="10359"/>
                    </a:lnTo>
                    <a:lnTo>
                      <a:pt x="16613" y="9805"/>
                    </a:lnTo>
                    <a:lnTo>
                      <a:pt x="16906" y="9219"/>
                    </a:lnTo>
                    <a:lnTo>
                      <a:pt x="17167" y="8633"/>
                    </a:lnTo>
                    <a:lnTo>
                      <a:pt x="17395" y="8014"/>
                    </a:lnTo>
                    <a:lnTo>
                      <a:pt x="17558" y="7525"/>
                    </a:lnTo>
                    <a:lnTo>
                      <a:pt x="17688" y="7037"/>
                    </a:lnTo>
                    <a:lnTo>
                      <a:pt x="17786" y="6515"/>
                    </a:lnTo>
                    <a:lnTo>
                      <a:pt x="17883" y="6027"/>
                    </a:lnTo>
                    <a:lnTo>
                      <a:pt x="17948" y="5506"/>
                    </a:lnTo>
                    <a:lnTo>
                      <a:pt x="17981" y="5017"/>
                    </a:lnTo>
                    <a:lnTo>
                      <a:pt x="18014" y="4496"/>
                    </a:lnTo>
                    <a:lnTo>
                      <a:pt x="18014" y="3975"/>
                    </a:lnTo>
                    <a:lnTo>
                      <a:pt x="17981" y="3486"/>
                    </a:lnTo>
                    <a:lnTo>
                      <a:pt x="17916" y="2965"/>
                    </a:lnTo>
                    <a:lnTo>
                      <a:pt x="17851" y="2476"/>
                    </a:lnTo>
                    <a:lnTo>
                      <a:pt x="17720" y="1988"/>
                    </a:lnTo>
                    <a:lnTo>
                      <a:pt x="17623" y="1466"/>
                    </a:lnTo>
                    <a:lnTo>
                      <a:pt x="17460" y="1010"/>
                    </a:lnTo>
                    <a:lnTo>
                      <a:pt x="17264" y="522"/>
                    </a:lnTo>
                    <a:lnTo>
                      <a:pt x="17069" y="66"/>
                    </a:lnTo>
                    <a:lnTo>
                      <a:pt x="16906" y="33"/>
                    </a:lnTo>
                    <a:lnTo>
                      <a:pt x="1671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807;p70">
                <a:extLst>
                  <a:ext uri="{FF2B5EF4-FFF2-40B4-BE49-F238E27FC236}">
                    <a16:creationId xmlns:a16="http://schemas.microsoft.com/office/drawing/2014/main" id="{9919732B-E53C-6B9C-1229-82B6E9A724E1}"/>
                  </a:ext>
                </a:extLst>
              </p:cNvPr>
              <p:cNvSpPr/>
              <p:nvPr/>
            </p:nvSpPr>
            <p:spPr>
              <a:xfrm>
                <a:off x="5723115" y="150582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56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808;p70">
                <a:extLst>
                  <a:ext uri="{FF2B5EF4-FFF2-40B4-BE49-F238E27FC236}">
                    <a16:creationId xmlns:a16="http://schemas.microsoft.com/office/drawing/2014/main" id="{515B00F3-3F49-4764-760B-21CE4962EC0B}"/>
                  </a:ext>
                </a:extLst>
              </p:cNvPr>
              <p:cNvSpPr/>
              <p:nvPr/>
            </p:nvSpPr>
            <p:spPr>
              <a:xfrm>
                <a:off x="5723115" y="150582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809;p70">
                <a:extLst>
                  <a:ext uri="{FF2B5EF4-FFF2-40B4-BE49-F238E27FC236}">
                    <a16:creationId xmlns:a16="http://schemas.microsoft.com/office/drawing/2014/main" id="{7502D6AF-A6DC-C4C9-8C51-F498D90053B8}"/>
                  </a:ext>
                </a:extLst>
              </p:cNvPr>
              <p:cNvSpPr/>
              <p:nvPr/>
            </p:nvSpPr>
            <p:spPr>
              <a:xfrm>
                <a:off x="5206602" y="4209181"/>
                <a:ext cx="191973" cy="326199"/>
              </a:xfrm>
              <a:custGeom>
                <a:avLst/>
                <a:gdLst/>
                <a:ahLst/>
                <a:cxnLst/>
                <a:rect l="l" t="t" r="r" b="b"/>
                <a:pathLst>
                  <a:path w="11695" h="19872" extrusionOk="0">
                    <a:moveTo>
                      <a:pt x="3714" y="1"/>
                    </a:moveTo>
                    <a:lnTo>
                      <a:pt x="3616" y="34"/>
                    </a:lnTo>
                    <a:lnTo>
                      <a:pt x="3356" y="164"/>
                    </a:lnTo>
                    <a:lnTo>
                      <a:pt x="2998" y="392"/>
                    </a:lnTo>
                    <a:lnTo>
                      <a:pt x="2770" y="555"/>
                    </a:lnTo>
                    <a:lnTo>
                      <a:pt x="2541" y="750"/>
                    </a:lnTo>
                    <a:lnTo>
                      <a:pt x="2313" y="978"/>
                    </a:lnTo>
                    <a:lnTo>
                      <a:pt x="2053" y="1239"/>
                    </a:lnTo>
                    <a:lnTo>
                      <a:pt x="1857" y="1565"/>
                    </a:lnTo>
                    <a:lnTo>
                      <a:pt x="1629" y="1890"/>
                    </a:lnTo>
                    <a:lnTo>
                      <a:pt x="1434" y="2314"/>
                    </a:lnTo>
                    <a:lnTo>
                      <a:pt x="1271" y="2737"/>
                    </a:lnTo>
                    <a:lnTo>
                      <a:pt x="1141" y="3258"/>
                    </a:lnTo>
                    <a:lnTo>
                      <a:pt x="1076" y="3812"/>
                    </a:lnTo>
                    <a:lnTo>
                      <a:pt x="750" y="6842"/>
                    </a:lnTo>
                    <a:lnTo>
                      <a:pt x="392" y="10522"/>
                    </a:lnTo>
                    <a:lnTo>
                      <a:pt x="1" y="14920"/>
                    </a:lnTo>
                    <a:lnTo>
                      <a:pt x="1141" y="15018"/>
                    </a:lnTo>
                    <a:lnTo>
                      <a:pt x="2020" y="12249"/>
                    </a:lnTo>
                    <a:lnTo>
                      <a:pt x="2053" y="12770"/>
                    </a:lnTo>
                    <a:lnTo>
                      <a:pt x="2118" y="13356"/>
                    </a:lnTo>
                    <a:lnTo>
                      <a:pt x="2216" y="14073"/>
                    </a:lnTo>
                    <a:lnTo>
                      <a:pt x="2411" y="14887"/>
                    </a:lnTo>
                    <a:lnTo>
                      <a:pt x="2672" y="15767"/>
                    </a:lnTo>
                    <a:lnTo>
                      <a:pt x="2835" y="16190"/>
                    </a:lnTo>
                    <a:lnTo>
                      <a:pt x="3030" y="16646"/>
                    </a:lnTo>
                    <a:lnTo>
                      <a:pt x="3226" y="17070"/>
                    </a:lnTo>
                    <a:lnTo>
                      <a:pt x="3486" y="17461"/>
                    </a:lnTo>
                    <a:lnTo>
                      <a:pt x="3747" y="17852"/>
                    </a:lnTo>
                    <a:lnTo>
                      <a:pt x="4072" y="18177"/>
                    </a:lnTo>
                    <a:lnTo>
                      <a:pt x="4431" y="18471"/>
                    </a:lnTo>
                    <a:lnTo>
                      <a:pt x="4822" y="18731"/>
                    </a:lnTo>
                    <a:lnTo>
                      <a:pt x="5245" y="18992"/>
                    </a:lnTo>
                    <a:lnTo>
                      <a:pt x="5669" y="19187"/>
                    </a:lnTo>
                    <a:lnTo>
                      <a:pt x="6157" y="19350"/>
                    </a:lnTo>
                    <a:lnTo>
                      <a:pt x="6613" y="19480"/>
                    </a:lnTo>
                    <a:lnTo>
                      <a:pt x="7102" y="19611"/>
                    </a:lnTo>
                    <a:lnTo>
                      <a:pt x="7590" y="19708"/>
                    </a:lnTo>
                    <a:lnTo>
                      <a:pt x="8079" y="19774"/>
                    </a:lnTo>
                    <a:lnTo>
                      <a:pt x="8568" y="19839"/>
                    </a:lnTo>
                    <a:lnTo>
                      <a:pt x="9545" y="19871"/>
                    </a:lnTo>
                    <a:lnTo>
                      <a:pt x="10424" y="19839"/>
                    </a:lnTo>
                    <a:lnTo>
                      <a:pt x="10620" y="19839"/>
                    </a:lnTo>
                    <a:lnTo>
                      <a:pt x="10783" y="19774"/>
                    </a:lnTo>
                    <a:lnTo>
                      <a:pt x="10946" y="19708"/>
                    </a:lnTo>
                    <a:lnTo>
                      <a:pt x="11109" y="19643"/>
                    </a:lnTo>
                    <a:lnTo>
                      <a:pt x="11239" y="19513"/>
                    </a:lnTo>
                    <a:lnTo>
                      <a:pt x="11337" y="19383"/>
                    </a:lnTo>
                    <a:lnTo>
                      <a:pt x="11434" y="19252"/>
                    </a:lnTo>
                    <a:lnTo>
                      <a:pt x="11499" y="19089"/>
                    </a:lnTo>
                    <a:lnTo>
                      <a:pt x="11630" y="18731"/>
                    </a:lnTo>
                    <a:lnTo>
                      <a:pt x="11662" y="18308"/>
                    </a:lnTo>
                    <a:lnTo>
                      <a:pt x="11695" y="17819"/>
                    </a:lnTo>
                    <a:lnTo>
                      <a:pt x="11662" y="17330"/>
                    </a:lnTo>
                    <a:lnTo>
                      <a:pt x="11597" y="16809"/>
                    </a:lnTo>
                    <a:lnTo>
                      <a:pt x="11532" y="16256"/>
                    </a:lnTo>
                    <a:lnTo>
                      <a:pt x="11271" y="15148"/>
                    </a:lnTo>
                    <a:lnTo>
                      <a:pt x="11011" y="14106"/>
                    </a:lnTo>
                    <a:lnTo>
                      <a:pt x="10718" y="13128"/>
                    </a:lnTo>
                    <a:lnTo>
                      <a:pt x="10131" y="10881"/>
                    </a:lnTo>
                    <a:lnTo>
                      <a:pt x="9447" y="8210"/>
                    </a:lnTo>
                    <a:lnTo>
                      <a:pt x="8698" y="5115"/>
                    </a:lnTo>
                    <a:lnTo>
                      <a:pt x="3714" y="1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810;p70">
                <a:extLst>
                  <a:ext uri="{FF2B5EF4-FFF2-40B4-BE49-F238E27FC236}">
                    <a16:creationId xmlns:a16="http://schemas.microsoft.com/office/drawing/2014/main" id="{C1B80447-68FA-0D1E-1A9B-93360442D438}"/>
                  </a:ext>
                </a:extLst>
              </p:cNvPr>
              <p:cNvSpPr/>
              <p:nvPr/>
            </p:nvSpPr>
            <p:spPr>
              <a:xfrm>
                <a:off x="5242960" y="4137549"/>
                <a:ext cx="128349" cy="322965"/>
              </a:xfrm>
              <a:custGeom>
                <a:avLst/>
                <a:gdLst/>
                <a:ahLst/>
                <a:cxnLst/>
                <a:rect l="l" t="t" r="r" b="b"/>
                <a:pathLst>
                  <a:path w="7819" h="19675" extrusionOk="0">
                    <a:moveTo>
                      <a:pt x="2509" y="0"/>
                    </a:moveTo>
                    <a:lnTo>
                      <a:pt x="2444" y="586"/>
                    </a:lnTo>
                    <a:lnTo>
                      <a:pt x="2379" y="1238"/>
                    </a:lnTo>
                    <a:lnTo>
                      <a:pt x="2281" y="1954"/>
                    </a:lnTo>
                    <a:lnTo>
                      <a:pt x="2151" y="2736"/>
                    </a:lnTo>
                    <a:lnTo>
                      <a:pt x="1955" y="3453"/>
                    </a:lnTo>
                    <a:lnTo>
                      <a:pt x="1857" y="3746"/>
                    </a:lnTo>
                    <a:lnTo>
                      <a:pt x="1760" y="4007"/>
                    </a:lnTo>
                    <a:lnTo>
                      <a:pt x="1629" y="4235"/>
                    </a:lnTo>
                    <a:lnTo>
                      <a:pt x="1499" y="4365"/>
                    </a:lnTo>
                    <a:lnTo>
                      <a:pt x="1239" y="4658"/>
                    </a:lnTo>
                    <a:lnTo>
                      <a:pt x="945" y="5082"/>
                    </a:lnTo>
                    <a:lnTo>
                      <a:pt x="652" y="5603"/>
                    </a:lnTo>
                    <a:lnTo>
                      <a:pt x="522" y="5929"/>
                    </a:lnTo>
                    <a:lnTo>
                      <a:pt x="392" y="6254"/>
                    </a:lnTo>
                    <a:lnTo>
                      <a:pt x="261" y="6613"/>
                    </a:lnTo>
                    <a:lnTo>
                      <a:pt x="196" y="6971"/>
                    </a:lnTo>
                    <a:lnTo>
                      <a:pt x="98" y="7394"/>
                    </a:lnTo>
                    <a:lnTo>
                      <a:pt x="66" y="7818"/>
                    </a:lnTo>
                    <a:lnTo>
                      <a:pt x="33" y="8241"/>
                    </a:lnTo>
                    <a:lnTo>
                      <a:pt x="1" y="8697"/>
                    </a:lnTo>
                    <a:lnTo>
                      <a:pt x="33" y="9186"/>
                    </a:lnTo>
                    <a:lnTo>
                      <a:pt x="98" y="9675"/>
                    </a:lnTo>
                    <a:lnTo>
                      <a:pt x="229" y="10750"/>
                    </a:lnTo>
                    <a:lnTo>
                      <a:pt x="359" y="11857"/>
                    </a:lnTo>
                    <a:lnTo>
                      <a:pt x="489" y="13030"/>
                    </a:lnTo>
                    <a:lnTo>
                      <a:pt x="652" y="14170"/>
                    </a:lnTo>
                    <a:lnTo>
                      <a:pt x="880" y="15277"/>
                    </a:lnTo>
                    <a:lnTo>
                      <a:pt x="1011" y="15831"/>
                    </a:lnTo>
                    <a:lnTo>
                      <a:pt x="1141" y="16320"/>
                    </a:lnTo>
                    <a:lnTo>
                      <a:pt x="1304" y="16808"/>
                    </a:lnTo>
                    <a:lnTo>
                      <a:pt x="1499" y="17232"/>
                    </a:lnTo>
                    <a:lnTo>
                      <a:pt x="1695" y="17623"/>
                    </a:lnTo>
                    <a:lnTo>
                      <a:pt x="1955" y="17981"/>
                    </a:lnTo>
                    <a:lnTo>
                      <a:pt x="2248" y="18307"/>
                    </a:lnTo>
                    <a:lnTo>
                      <a:pt x="2574" y="18600"/>
                    </a:lnTo>
                    <a:lnTo>
                      <a:pt x="2965" y="18860"/>
                    </a:lnTo>
                    <a:lnTo>
                      <a:pt x="3356" y="19056"/>
                    </a:lnTo>
                    <a:lnTo>
                      <a:pt x="3812" y="19251"/>
                    </a:lnTo>
                    <a:lnTo>
                      <a:pt x="4268" y="19414"/>
                    </a:lnTo>
                    <a:lnTo>
                      <a:pt x="4724" y="19512"/>
                    </a:lnTo>
                    <a:lnTo>
                      <a:pt x="5180" y="19610"/>
                    </a:lnTo>
                    <a:lnTo>
                      <a:pt x="5636" y="19642"/>
                    </a:lnTo>
                    <a:lnTo>
                      <a:pt x="6060" y="19675"/>
                    </a:lnTo>
                    <a:lnTo>
                      <a:pt x="6483" y="19642"/>
                    </a:lnTo>
                    <a:lnTo>
                      <a:pt x="6841" y="19577"/>
                    </a:lnTo>
                    <a:lnTo>
                      <a:pt x="7167" y="19479"/>
                    </a:lnTo>
                    <a:lnTo>
                      <a:pt x="7428" y="19317"/>
                    </a:lnTo>
                    <a:lnTo>
                      <a:pt x="7623" y="19154"/>
                    </a:lnTo>
                    <a:lnTo>
                      <a:pt x="7688" y="19056"/>
                    </a:lnTo>
                    <a:lnTo>
                      <a:pt x="7753" y="18926"/>
                    </a:lnTo>
                    <a:lnTo>
                      <a:pt x="7786" y="18632"/>
                    </a:lnTo>
                    <a:lnTo>
                      <a:pt x="7819" y="18274"/>
                    </a:lnTo>
                    <a:lnTo>
                      <a:pt x="7786" y="17851"/>
                    </a:lnTo>
                    <a:lnTo>
                      <a:pt x="7721" y="17362"/>
                    </a:lnTo>
                    <a:lnTo>
                      <a:pt x="7493" y="16222"/>
                    </a:lnTo>
                    <a:lnTo>
                      <a:pt x="7200" y="14952"/>
                    </a:lnTo>
                    <a:lnTo>
                      <a:pt x="6906" y="13649"/>
                    </a:lnTo>
                    <a:lnTo>
                      <a:pt x="6646" y="12346"/>
                    </a:lnTo>
                    <a:lnTo>
                      <a:pt x="6548" y="11694"/>
                    </a:lnTo>
                    <a:lnTo>
                      <a:pt x="6483" y="11108"/>
                    </a:lnTo>
                    <a:lnTo>
                      <a:pt x="6450" y="10554"/>
                    </a:lnTo>
                    <a:lnTo>
                      <a:pt x="6450" y="10065"/>
                    </a:lnTo>
                    <a:lnTo>
                      <a:pt x="6548" y="7557"/>
                    </a:lnTo>
                    <a:lnTo>
                      <a:pt x="6646" y="4463"/>
                    </a:lnTo>
                    <a:lnTo>
                      <a:pt x="6776" y="749"/>
                    </a:lnTo>
                    <a:lnTo>
                      <a:pt x="2509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811;p70">
                <a:extLst>
                  <a:ext uri="{FF2B5EF4-FFF2-40B4-BE49-F238E27FC236}">
                    <a16:creationId xmlns:a16="http://schemas.microsoft.com/office/drawing/2014/main" id="{82E92A09-57E7-9E19-F5E8-0E324D8F9A95}"/>
                  </a:ext>
                </a:extLst>
              </p:cNvPr>
              <p:cNvSpPr/>
              <p:nvPr/>
            </p:nvSpPr>
            <p:spPr>
              <a:xfrm>
                <a:off x="5275051" y="2466651"/>
                <a:ext cx="442745" cy="1749576"/>
              </a:xfrm>
              <a:custGeom>
                <a:avLst/>
                <a:gdLst/>
                <a:ahLst/>
                <a:cxnLst/>
                <a:rect l="l" t="t" r="r" b="b"/>
                <a:pathLst>
                  <a:path w="26972" h="106584" extrusionOk="0">
                    <a:moveTo>
                      <a:pt x="10880" y="1"/>
                    </a:moveTo>
                    <a:lnTo>
                      <a:pt x="10229" y="1434"/>
                    </a:lnTo>
                    <a:lnTo>
                      <a:pt x="9610" y="2835"/>
                    </a:lnTo>
                    <a:lnTo>
                      <a:pt x="9056" y="4235"/>
                    </a:lnTo>
                    <a:lnTo>
                      <a:pt x="8535" y="5571"/>
                    </a:lnTo>
                    <a:lnTo>
                      <a:pt x="8404" y="5929"/>
                    </a:lnTo>
                    <a:lnTo>
                      <a:pt x="7948" y="7102"/>
                    </a:lnTo>
                    <a:lnTo>
                      <a:pt x="7557" y="8242"/>
                    </a:lnTo>
                    <a:lnTo>
                      <a:pt x="7199" y="9382"/>
                    </a:lnTo>
                    <a:lnTo>
                      <a:pt x="6841" y="10489"/>
                    </a:lnTo>
                    <a:lnTo>
                      <a:pt x="6710" y="11011"/>
                    </a:lnTo>
                    <a:lnTo>
                      <a:pt x="6254" y="12607"/>
                    </a:lnTo>
                    <a:lnTo>
                      <a:pt x="5864" y="14138"/>
                    </a:lnTo>
                    <a:lnTo>
                      <a:pt x="5766" y="14561"/>
                    </a:lnTo>
                    <a:lnTo>
                      <a:pt x="5375" y="16353"/>
                    </a:lnTo>
                    <a:lnTo>
                      <a:pt x="5049" y="18112"/>
                    </a:lnTo>
                    <a:lnTo>
                      <a:pt x="4789" y="19773"/>
                    </a:lnTo>
                    <a:lnTo>
                      <a:pt x="4593" y="21337"/>
                    </a:lnTo>
                    <a:lnTo>
                      <a:pt x="4528" y="21760"/>
                    </a:lnTo>
                    <a:lnTo>
                      <a:pt x="4430" y="23031"/>
                    </a:lnTo>
                    <a:lnTo>
                      <a:pt x="4333" y="24203"/>
                    </a:lnTo>
                    <a:lnTo>
                      <a:pt x="4333" y="24334"/>
                    </a:lnTo>
                    <a:lnTo>
                      <a:pt x="4300" y="24562"/>
                    </a:lnTo>
                    <a:lnTo>
                      <a:pt x="4300" y="24692"/>
                    </a:lnTo>
                    <a:lnTo>
                      <a:pt x="4202" y="26418"/>
                    </a:lnTo>
                    <a:lnTo>
                      <a:pt x="4202" y="28014"/>
                    </a:lnTo>
                    <a:lnTo>
                      <a:pt x="4202" y="29448"/>
                    </a:lnTo>
                    <a:lnTo>
                      <a:pt x="4202" y="30751"/>
                    </a:lnTo>
                    <a:lnTo>
                      <a:pt x="4202" y="30816"/>
                    </a:lnTo>
                    <a:lnTo>
                      <a:pt x="4235" y="31109"/>
                    </a:lnTo>
                    <a:lnTo>
                      <a:pt x="4235" y="31142"/>
                    </a:lnTo>
                    <a:lnTo>
                      <a:pt x="4235" y="32575"/>
                    </a:lnTo>
                    <a:lnTo>
                      <a:pt x="4235" y="33747"/>
                    </a:lnTo>
                    <a:lnTo>
                      <a:pt x="4170" y="36125"/>
                    </a:lnTo>
                    <a:lnTo>
                      <a:pt x="4170" y="36647"/>
                    </a:lnTo>
                    <a:lnTo>
                      <a:pt x="4170" y="38243"/>
                    </a:lnTo>
                    <a:lnTo>
                      <a:pt x="4202" y="39871"/>
                    </a:lnTo>
                    <a:lnTo>
                      <a:pt x="4235" y="40262"/>
                    </a:lnTo>
                    <a:lnTo>
                      <a:pt x="4300" y="42543"/>
                    </a:lnTo>
                    <a:lnTo>
                      <a:pt x="4398" y="44920"/>
                    </a:lnTo>
                    <a:lnTo>
                      <a:pt x="4495" y="46777"/>
                    </a:lnTo>
                    <a:lnTo>
                      <a:pt x="4495" y="47624"/>
                    </a:lnTo>
                    <a:lnTo>
                      <a:pt x="4430" y="48569"/>
                    </a:lnTo>
                    <a:lnTo>
                      <a:pt x="4430" y="48666"/>
                    </a:lnTo>
                    <a:lnTo>
                      <a:pt x="4398" y="48862"/>
                    </a:lnTo>
                    <a:lnTo>
                      <a:pt x="4398" y="49025"/>
                    </a:lnTo>
                    <a:lnTo>
                      <a:pt x="4365" y="49188"/>
                    </a:lnTo>
                    <a:lnTo>
                      <a:pt x="4365" y="49318"/>
                    </a:lnTo>
                    <a:lnTo>
                      <a:pt x="4267" y="50067"/>
                    </a:lnTo>
                    <a:lnTo>
                      <a:pt x="4137" y="50947"/>
                    </a:lnTo>
                    <a:lnTo>
                      <a:pt x="3714" y="53162"/>
                    </a:lnTo>
                    <a:lnTo>
                      <a:pt x="3388" y="54334"/>
                    </a:lnTo>
                    <a:lnTo>
                      <a:pt x="3062" y="55572"/>
                    </a:lnTo>
                    <a:lnTo>
                      <a:pt x="2769" y="56810"/>
                    </a:lnTo>
                    <a:lnTo>
                      <a:pt x="2476" y="58080"/>
                    </a:lnTo>
                    <a:lnTo>
                      <a:pt x="2411" y="58504"/>
                    </a:lnTo>
                    <a:lnTo>
                      <a:pt x="2150" y="59709"/>
                    </a:lnTo>
                    <a:lnTo>
                      <a:pt x="2085" y="60165"/>
                    </a:lnTo>
                    <a:lnTo>
                      <a:pt x="1727" y="62120"/>
                    </a:lnTo>
                    <a:lnTo>
                      <a:pt x="1433" y="64107"/>
                    </a:lnTo>
                    <a:lnTo>
                      <a:pt x="1173" y="66126"/>
                    </a:lnTo>
                    <a:lnTo>
                      <a:pt x="945" y="68146"/>
                    </a:lnTo>
                    <a:lnTo>
                      <a:pt x="880" y="68602"/>
                    </a:lnTo>
                    <a:lnTo>
                      <a:pt x="749" y="69872"/>
                    </a:lnTo>
                    <a:lnTo>
                      <a:pt x="717" y="70296"/>
                    </a:lnTo>
                    <a:lnTo>
                      <a:pt x="521" y="72609"/>
                    </a:lnTo>
                    <a:lnTo>
                      <a:pt x="391" y="74889"/>
                    </a:lnTo>
                    <a:lnTo>
                      <a:pt x="261" y="77071"/>
                    </a:lnTo>
                    <a:lnTo>
                      <a:pt x="163" y="79221"/>
                    </a:lnTo>
                    <a:lnTo>
                      <a:pt x="131" y="79873"/>
                    </a:lnTo>
                    <a:lnTo>
                      <a:pt x="33" y="83260"/>
                    </a:lnTo>
                    <a:lnTo>
                      <a:pt x="0" y="86192"/>
                    </a:lnTo>
                    <a:lnTo>
                      <a:pt x="0" y="88700"/>
                    </a:lnTo>
                    <a:lnTo>
                      <a:pt x="0" y="89124"/>
                    </a:lnTo>
                    <a:lnTo>
                      <a:pt x="33" y="91143"/>
                    </a:lnTo>
                    <a:lnTo>
                      <a:pt x="33" y="91664"/>
                    </a:lnTo>
                    <a:lnTo>
                      <a:pt x="131" y="97756"/>
                    </a:lnTo>
                    <a:lnTo>
                      <a:pt x="131" y="98147"/>
                    </a:lnTo>
                    <a:lnTo>
                      <a:pt x="163" y="101013"/>
                    </a:lnTo>
                    <a:lnTo>
                      <a:pt x="163" y="103424"/>
                    </a:lnTo>
                    <a:lnTo>
                      <a:pt x="163" y="103456"/>
                    </a:lnTo>
                    <a:lnTo>
                      <a:pt x="163" y="103847"/>
                    </a:lnTo>
                    <a:lnTo>
                      <a:pt x="163" y="103945"/>
                    </a:lnTo>
                    <a:lnTo>
                      <a:pt x="163" y="104824"/>
                    </a:lnTo>
                    <a:lnTo>
                      <a:pt x="456" y="105118"/>
                    </a:lnTo>
                    <a:lnTo>
                      <a:pt x="782" y="105411"/>
                    </a:lnTo>
                    <a:lnTo>
                      <a:pt x="1108" y="105639"/>
                    </a:lnTo>
                    <a:lnTo>
                      <a:pt x="1499" y="105867"/>
                    </a:lnTo>
                    <a:lnTo>
                      <a:pt x="1596" y="105899"/>
                    </a:lnTo>
                    <a:lnTo>
                      <a:pt x="1694" y="105965"/>
                    </a:lnTo>
                    <a:lnTo>
                      <a:pt x="1987" y="106095"/>
                    </a:lnTo>
                    <a:lnTo>
                      <a:pt x="2052" y="106127"/>
                    </a:lnTo>
                    <a:lnTo>
                      <a:pt x="2280" y="106225"/>
                    </a:lnTo>
                    <a:lnTo>
                      <a:pt x="2671" y="106355"/>
                    </a:lnTo>
                    <a:lnTo>
                      <a:pt x="3030" y="106453"/>
                    </a:lnTo>
                    <a:lnTo>
                      <a:pt x="3388" y="106518"/>
                    </a:lnTo>
                    <a:lnTo>
                      <a:pt x="3714" y="106551"/>
                    </a:lnTo>
                    <a:lnTo>
                      <a:pt x="4039" y="106583"/>
                    </a:lnTo>
                    <a:lnTo>
                      <a:pt x="4300" y="106583"/>
                    </a:lnTo>
                    <a:lnTo>
                      <a:pt x="4528" y="106551"/>
                    </a:lnTo>
                    <a:lnTo>
                      <a:pt x="4723" y="106518"/>
                    </a:lnTo>
                    <a:lnTo>
                      <a:pt x="5668" y="103131"/>
                    </a:lnTo>
                    <a:lnTo>
                      <a:pt x="5798" y="102609"/>
                    </a:lnTo>
                    <a:lnTo>
                      <a:pt x="6450" y="100199"/>
                    </a:lnTo>
                    <a:lnTo>
                      <a:pt x="6580" y="99808"/>
                    </a:lnTo>
                    <a:lnTo>
                      <a:pt x="8860" y="91567"/>
                    </a:lnTo>
                    <a:lnTo>
                      <a:pt x="9023" y="90948"/>
                    </a:lnTo>
                    <a:lnTo>
                      <a:pt x="11401" y="82511"/>
                    </a:lnTo>
                    <a:lnTo>
                      <a:pt x="11499" y="82120"/>
                    </a:lnTo>
                    <a:lnTo>
                      <a:pt x="12118" y="79970"/>
                    </a:lnTo>
                    <a:lnTo>
                      <a:pt x="12248" y="79482"/>
                    </a:lnTo>
                    <a:lnTo>
                      <a:pt x="13877" y="73716"/>
                    </a:lnTo>
                    <a:lnTo>
                      <a:pt x="14007" y="73325"/>
                    </a:lnTo>
                    <a:lnTo>
                      <a:pt x="14724" y="70882"/>
                    </a:lnTo>
                    <a:lnTo>
                      <a:pt x="15082" y="69612"/>
                    </a:lnTo>
                    <a:lnTo>
                      <a:pt x="15408" y="68374"/>
                    </a:lnTo>
                    <a:lnTo>
                      <a:pt x="15538" y="67853"/>
                    </a:lnTo>
                    <a:lnTo>
                      <a:pt x="15929" y="66289"/>
                    </a:lnTo>
                    <a:lnTo>
                      <a:pt x="16255" y="64791"/>
                    </a:lnTo>
                    <a:lnTo>
                      <a:pt x="16287" y="64726"/>
                    </a:lnTo>
                    <a:lnTo>
                      <a:pt x="16352" y="64367"/>
                    </a:lnTo>
                    <a:lnTo>
                      <a:pt x="16743" y="62445"/>
                    </a:lnTo>
                    <a:lnTo>
                      <a:pt x="17037" y="60654"/>
                    </a:lnTo>
                    <a:lnTo>
                      <a:pt x="17297" y="59090"/>
                    </a:lnTo>
                    <a:lnTo>
                      <a:pt x="17460" y="57690"/>
                    </a:lnTo>
                    <a:lnTo>
                      <a:pt x="17525" y="57233"/>
                    </a:lnTo>
                    <a:lnTo>
                      <a:pt x="17655" y="55735"/>
                    </a:lnTo>
                    <a:lnTo>
                      <a:pt x="17721" y="54628"/>
                    </a:lnTo>
                    <a:lnTo>
                      <a:pt x="17753" y="54106"/>
                    </a:lnTo>
                    <a:lnTo>
                      <a:pt x="17753" y="53650"/>
                    </a:lnTo>
                    <a:lnTo>
                      <a:pt x="18600" y="50295"/>
                    </a:lnTo>
                    <a:lnTo>
                      <a:pt x="19382" y="47103"/>
                    </a:lnTo>
                    <a:lnTo>
                      <a:pt x="19512" y="46614"/>
                    </a:lnTo>
                    <a:lnTo>
                      <a:pt x="19805" y="45279"/>
                    </a:lnTo>
                    <a:lnTo>
                      <a:pt x="19903" y="44855"/>
                    </a:lnTo>
                    <a:lnTo>
                      <a:pt x="20913" y="40425"/>
                    </a:lnTo>
                    <a:lnTo>
                      <a:pt x="21727" y="36484"/>
                    </a:lnTo>
                    <a:lnTo>
                      <a:pt x="21792" y="36158"/>
                    </a:lnTo>
                    <a:lnTo>
                      <a:pt x="21923" y="35441"/>
                    </a:lnTo>
                    <a:lnTo>
                      <a:pt x="22704" y="31272"/>
                    </a:lnTo>
                    <a:lnTo>
                      <a:pt x="23649" y="26158"/>
                    </a:lnTo>
                    <a:lnTo>
                      <a:pt x="23747" y="25734"/>
                    </a:lnTo>
                    <a:lnTo>
                      <a:pt x="23779" y="25506"/>
                    </a:lnTo>
                    <a:lnTo>
                      <a:pt x="23877" y="25050"/>
                    </a:lnTo>
                    <a:lnTo>
                      <a:pt x="24659" y="20653"/>
                    </a:lnTo>
                    <a:lnTo>
                      <a:pt x="25408" y="16353"/>
                    </a:lnTo>
                    <a:lnTo>
                      <a:pt x="25473" y="15929"/>
                    </a:lnTo>
                    <a:lnTo>
                      <a:pt x="25538" y="15506"/>
                    </a:lnTo>
                    <a:lnTo>
                      <a:pt x="25636" y="14985"/>
                    </a:lnTo>
                    <a:lnTo>
                      <a:pt x="25701" y="14529"/>
                    </a:lnTo>
                    <a:lnTo>
                      <a:pt x="26353" y="10555"/>
                    </a:lnTo>
                    <a:lnTo>
                      <a:pt x="26581" y="8893"/>
                    </a:lnTo>
                    <a:lnTo>
                      <a:pt x="26776" y="7460"/>
                    </a:lnTo>
                    <a:lnTo>
                      <a:pt x="26906" y="6287"/>
                    </a:lnTo>
                    <a:lnTo>
                      <a:pt x="26939" y="5799"/>
                    </a:lnTo>
                    <a:lnTo>
                      <a:pt x="26972" y="5473"/>
                    </a:lnTo>
                    <a:lnTo>
                      <a:pt x="26939" y="5278"/>
                    </a:lnTo>
                    <a:lnTo>
                      <a:pt x="26906" y="5212"/>
                    </a:lnTo>
                    <a:lnTo>
                      <a:pt x="26874" y="5212"/>
                    </a:lnTo>
                    <a:lnTo>
                      <a:pt x="26809" y="5278"/>
                    </a:lnTo>
                    <a:lnTo>
                      <a:pt x="26548" y="5180"/>
                    </a:lnTo>
                    <a:lnTo>
                      <a:pt x="25929" y="4984"/>
                    </a:lnTo>
                    <a:lnTo>
                      <a:pt x="18111" y="2411"/>
                    </a:lnTo>
                    <a:lnTo>
                      <a:pt x="17753" y="2281"/>
                    </a:lnTo>
                    <a:lnTo>
                      <a:pt x="14300" y="1141"/>
                    </a:lnTo>
                    <a:lnTo>
                      <a:pt x="13779" y="978"/>
                    </a:lnTo>
                    <a:lnTo>
                      <a:pt x="108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812;p70">
                <a:extLst>
                  <a:ext uri="{FF2B5EF4-FFF2-40B4-BE49-F238E27FC236}">
                    <a16:creationId xmlns:a16="http://schemas.microsoft.com/office/drawing/2014/main" id="{92F13335-8D02-6EE6-39D0-7B6057A0C721}"/>
                  </a:ext>
                </a:extLst>
              </p:cNvPr>
              <p:cNvSpPr/>
              <p:nvPr/>
            </p:nvSpPr>
            <p:spPr>
              <a:xfrm>
                <a:off x="5278251" y="4162138"/>
                <a:ext cx="86113" cy="21930"/>
              </a:xfrm>
              <a:custGeom>
                <a:avLst/>
                <a:gdLst/>
                <a:ahLst/>
                <a:cxnLst/>
                <a:rect l="l" t="t" r="r" b="b"/>
                <a:pathLst>
                  <a:path w="5246" h="1336" extrusionOk="0">
                    <a:moveTo>
                      <a:pt x="294" y="0"/>
                    </a:moveTo>
                    <a:lnTo>
                      <a:pt x="196" y="33"/>
                    </a:lnTo>
                    <a:lnTo>
                      <a:pt x="98" y="66"/>
                    </a:lnTo>
                    <a:lnTo>
                      <a:pt x="33" y="131"/>
                    </a:lnTo>
                    <a:lnTo>
                      <a:pt x="1" y="228"/>
                    </a:lnTo>
                    <a:lnTo>
                      <a:pt x="1" y="326"/>
                    </a:lnTo>
                    <a:lnTo>
                      <a:pt x="33" y="424"/>
                    </a:lnTo>
                    <a:lnTo>
                      <a:pt x="131" y="489"/>
                    </a:lnTo>
                    <a:lnTo>
                      <a:pt x="717" y="750"/>
                    </a:lnTo>
                    <a:lnTo>
                      <a:pt x="1304" y="978"/>
                    </a:lnTo>
                    <a:lnTo>
                      <a:pt x="1923" y="1173"/>
                    </a:lnTo>
                    <a:lnTo>
                      <a:pt x="2541" y="1271"/>
                    </a:lnTo>
                    <a:lnTo>
                      <a:pt x="3160" y="1336"/>
                    </a:lnTo>
                    <a:lnTo>
                      <a:pt x="3779" y="1336"/>
                    </a:lnTo>
                    <a:lnTo>
                      <a:pt x="4431" y="1271"/>
                    </a:lnTo>
                    <a:lnTo>
                      <a:pt x="5050" y="1141"/>
                    </a:lnTo>
                    <a:lnTo>
                      <a:pt x="5147" y="1108"/>
                    </a:lnTo>
                    <a:lnTo>
                      <a:pt x="5213" y="1043"/>
                    </a:lnTo>
                    <a:lnTo>
                      <a:pt x="5245" y="945"/>
                    </a:lnTo>
                    <a:lnTo>
                      <a:pt x="5245" y="847"/>
                    </a:lnTo>
                    <a:lnTo>
                      <a:pt x="5180" y="782"/>
                    </a:lnTo>
                    <a:lnTo>
                      <a:pt x="5115" y="717"/>
                    </a:lnTo>
                    <a:lnTo>
                      <a:pt x="5050" y="652"/>
                    </a:lnTo>
                    <a:lnTo>
                      <a:pt x="4919" y="684"/>
                    </a:lnTo>
                    <a:lnTo>
                      <a:pt x="4333" y="782"/>
                    </a:lnTo>
                    <a:lnTo>
                      <a:pt x="3747" y="847"/>
                    </a:lnTo>
                    <a:lnTo>
                      <a:pt x="3160" y="847"/>
                    </a:lnTo>
                    <a:lnTo>
                      <a:pt x="2607" y="782"/>
                    </a:lnTo>
                    <a:lnTo>
                      <a:pt x="2020" y="684"/>
                    </a:lnTo>
                    <a:lnTo>
                      <a:pt x="1466" y="522"/>
                    </a:lnTo>
                    <a:lnTo>
                      <a:pt x="913" y="294"/>
                    </a:lnTo>
                    <a:lnTo>
                      <a:pt x="392" y="33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813;p70">
                <a:extLst>
                  <a:ext uri="{FF2B5EF4-FFF2-40B4-BE49-F238E27FC236}">
                    <a16:creationId xmlns:a16="http://schemas.microsoft.com/office/drawing/2014/main" id="{E26C261B-186C-7855-7CD1-8DCEE988854C}"/>
                  </a:ext>
                </a:extLst>
              </p:cNvPr>
              <p:cNvSpPr/>
              <p:nvPr/>
            </p:nvSpPr>
            <p:spPr>
              <a:xfrm>
                <a:off x="5470743" y="3344063"/>
                <a:ext cx="88772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369" extrusionOk="0">
                    <a:moveTo>
                      <a:pt x="66" y="1"/>
                    </a:moveTo>
                    <a:lnTo>
                      <a:pt x="33" y="33"/>
                    </a:lnTo>
                    <a:lnTo>
                      <a:pt x="0" y="99"/>
                    </a:lnTo>
                    <a:lnTo>
                      <a:pt x="0" y="164"/>
                    </a:lnTo>
                    <a:lnTo>
                      <a:pt x="0" y="196"/>
                    </a:lnTo>
                    <a:lnTo>
                      <a:pt x="33" y="261"/>
                    </a:lnTo>
                    <a:lnTo>
                      <a:pt x="66" y="294"/>
                    </a:lnTo>
                    <a:lnTo>
                      <a:pt x="684" y="620"/>
                    </a:lnTo>
                    <a:lnTo>
                      <a:pt x="1303" y="848"/>
                    </a:lnTo>
                    <a:lnTo>
                      <a:pt x="1955" y="1043"/>
                    </a:lnTo>
                    <a:lnTo>
                      <a:pt x="2606" y="1206"/>
                    </a:lnTo>
                    <a:lnTo>
                      <a:pt x="3258" y="1304"/>
                    </a:lnTo>
                    <a:lnTo>
                      <a:pt x="3942" y="1369"/>
                    </a:lnTo>
                    <a:lnTo>
                      <a:pt x="4593" y="1369"/>
                    </a:lnTo>
                    <a:lnTo>
                      <a:pt x="5277" y="1304"/>
                    </a:lnTo>
                    <a:lnTo>
                      <a:pt x="5343" y="1271"/>
                    </a:lnTo>
                    <a:lnTo>
                      <a:pt x="5375" y="1239"/>
                    </a:lnTo>
                    <a:lnTo>
                      <a:pt x="5408" y="1174"/>
                    </a:lnTo>
                    <a:lnTo>
                      <a:pt x="5408" y="1141"/>
                    </a:lnTo>
                    <a:lnTo>
                      <a:pt x="5408" y="1076"/>
                    </a:lnTo>
                    <a:lnTo>
                      <a:pt x="5375" y="1011"/>
                    </a:lnTo>
                    <a:lnTo>
                      <a:pt x="5310" y="978"/>
                    </a:lnTo>
                    <a:lnTo>
                      <a:pt x="5245" y="978"/>
                    </a:lnTo>
                    <a:lnTo>
                      <a:pt x="4593" y="1043"/>
                    </a:lnTo>
                    <a:lnTo>
                      <a:pt x="3942" y="1043"/>
                    </a:lnTo>
                    <a:lnTo>
                      <a:pt x="3290" y="978"/>
                    </a:lnTo>
                    <a:lnTo>
                      <a:pt x="2639" y="880"/>
                    </a:lnTo>
                    <a:lnTo>
                      <a:pt x="2020" y="750"/>
                    </a:lnTo>
                    <a:lnTo>
                      <a:pt x="1401" y="555"/>
                    </a:lnTo>
                    <a:lnTo>
                      <a:pt x="782" y="294"/>
                    </a:lnTo>
                    <a:lnTo>
                      <a:pt x="196" y="3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814;p70">
                <a:extLst>
                  <a:ext uri="{FF2B5EF4-FFF2-40B4-BE49-F238E27FC236}">
                    <a16:creationId xmlns:a16="http://schemas.microsoft.com/office/drawing/2014/main" id="{F3BB734C-383B-F9E3-57C1-D47456CD3FF3}"/>
                  </a:ext>
                </a:extLst>
              </p:cNvPr>
              <p:cNvSpPr/>
              <p:nvPr/>
            </p:nvSpPr>
            <p:spPr>
              <a:xfrm>
                <a:off x="5398027" y="2279511"/>
                <a:ext cx="595668" cy="454515"/>
              </a:xfrm>
              <a:custGeom>
                <a:avLst/>
                <a:gdLst/>
                <a:ahLst/>
                <a:cxnLst/>
                <a:rect l="l" t="t" r="r" b="b"/>
                <a:pathLst>
                  <a:path w="36288" h="27689" extrusionOk="0">
                    <a:moveTo>
                      <a:pt x="7818" y="1"/>
                    </a:moveTo>
                    <a:lnTo>
                      <a:pt x="7362" y="750"/>
                    </a:lnTo>
                    <a:lnTo>
                      <a:pt x="6906" y="1499"/>
                    </a:lnTo>
                    <a:lnTo>
                      <a:pt x="6059" y="3095"/>
                    </a:lnTo>
                    <a:lnTo>
                      <a:pt x="5277" y="4724"/>
                    </a:lnTo>
                    <a:lnTo>
                      <a:pt x="4528" y="6418"/>
                    </a:lnTo>
                    <a:lnTo>
                      <a:pt x="3811" y="8079"/>
                    </a:lnTo>
                    <a:lnTo>
                      <a:pt x="3160" y="9708"/>
                    </a:lnTo>
                    <a:lnTo>
                      <a:pt x="2574" y="11336"/>
                    </a:lnTo>
                    <a:lnTo>
                      <a:pt x="2052" y="12867"/>
                    </a:lnTo>
                    <a:lnTo>
                      <a:pt x="1596" y="14333"/>
                    </a:lnTo>
                    <a:lnTo>
                      <a:pt x="1173" y="15669"/>
                    </a:lnTo>
                    <a:lnTo>
                      <a:pt x="521" y="17884"/>
                    </a:lnTo>
                    <a:lnTo>
                      <a:pt x="131" y="19350"/>
                    </a:lnTo>
                    <a:lnTo>
                      <a:pt x="0" y="19871"/>
                    </a:lnTo>
                    <a:lnTo>
                      <a:pt x="326" y="20490"/>
                    </a:lnTo>
                    <a:lnTo>
                      <a:pt x="684" y="21076"/>
                    </a:lnTo>
                    <a:lnTo>
                      <a:pt x="1075" y="21630"/>
                    </a:lnTo>
                    <a:lnTo>
                      <a:pt x="1499" y="22151"/>
                    </a:lnTo>
                    <a:lnTo>
                      <a:pt x="1955" y="22640"/>
                    </a:lnTo>
                    <a:lnTo>
                      <a:pt x="2443" y="23096"/>
                    </a:lnTo>
                    <a:lnTo>
                      <a:pt x="2932" y="23552"/>
                    </a:lnTo>
                    <a:lnTo>
                      <a:pt x="3486" y="23975"/>
                    </a:lnTo>
                    <a:lnTo>
                      <a:pt x="4039" y="24334"/>
                    </a:lnTo>
                    <a:lnTo>
                      <a:pt x="4593" y="24724"/>
                    </a:lnTo>
                    <a:lnTo>
                      <a:pt x="5212" y="25050"/>
                    </a:lnTo>
                    <a:lnTo>
                      <a:pt x="5831" y="25343"/>
                    </a:lnTo>
                    <a:lnTo>
                      <a:pt x="6450" y="25636"/>
                    </a:lnTo>
                    <a:lnTo>
                      <a:pt x="7134" y="25930"/>
                    </a:lnTo>
                    <a:lnTo>
                      <a:pt x="7786" y="26158"/>
                    </a:lnTo>
                    <a:lnTo>
                      <a:pt x="8470" y="26386"/>
                    </a:lnTo>
                    <a:lnTo>
                      <a:pt x="9186" y="26581"/>
                    </a:lnTo>
                    <a:lnTo>
                      <a:pt x="9903" y="26777"/>
                    </a:lnTo>
                    <a:lnTo>
                      <a:pt x="10619" y="26939"/>
                    </a:lnTo>
                    <a:lnTo>
                      <a:pt x="11369" y="27070"/>
                    </a:lnTo>
                    <a:lnTo>
                      <a:pt x="12867" y="27330"/>
                    </a:lnTo>
                    <a:lnTo>
                      <a:pt x="14398" y="27493"/>
                    </a:lnTo>
                    <a:lnTo>
                      <a:pt x="15962" y="27624"/>
                    </a:lnTo>
                    <a:lnTo>
                      <a:pt x="17525" y="27689"/>
                    </a:lnTo>
                    <a:lnTo>
                      <a:pt x="19089" y="27689"/>
                    </a:lnTo>
                    <a:lnTo>
                      <a:pt x="20652" y="27656"/>
                    </a:lnTo>
                    <a:lnTo>
                      <a:pt x="22183" y="27558"/>
                    </a:lnTo>
                    <a:lnTo>
                      <a:pt x="23682" y="27461"/>
                    </a:lnTo>
                    <a:lnTo>
                      <a:pt x="25148" y="27330"/>
                    </a:lnTo>
                    <a:lnTo>
                      <a:pt x="26548" y="27167"/>
                    </a:lnTo>
                    <a:lnTo>
                      <a:pt x="27916" y="26972"/>
                    </a:lnTo>
                    <a:lnTo>
                      <a:pt x="29219" y="26809"/>
                    </a:lnTo>
                    <a:lnTo>
                      <a:pt x="31565" y="26386"/>
                    </a:lnTo>
                    <a:lnTo>
                      <a:pt x="33487" y="26027"/>
                    </a:lnTo>
                    <a:lnTo>
                      <a:pt x="34985" y="25702"/>
                    </a:lnTo>
                    <a:lnTo>
                      <a:pt x="36288" y="25376"/>
                    </a:lnTo>
                    <a:lnTo>
                      <a:pt x="36288" y="22346"/>
                    </a:lnTo>
                    <a:lnTo>
                      <a:pt x="36223" y="19545"/>
                    </a:lnTo>
                    <a:lnTo>
                      <a:pt x="36125" y="17037"/>
                    </a:lnTo>
                    <a:lnTo>
                      <a:pt x="35962" y="14724"/>
                    </a:lnTo>
                    <a:lnTo>
                      <a:pt x="35767" y="12672"/>
                    </a:lnTo>
                    <a:lnTo>
                      <a:pt x="35539" y="10848"/>
                    </a:lnTo>
                    <a:lnTo>
                      <a:pt x="35311" y="9219"/>
                    </a:lnTo>
                    <a:lnTo>
                      <a:pt x="35050" y="7786"/>
                    </a:lnTo>
                    <a:lnTo>
                      <a:pt x="34822" y="6581"/>
                    </a:lnTo>
                    <a:lnTo>
                      <a:pt x="34562" y="5538"/>
                    </a:lnTo>
                    <a:lnTo>
                      <a:pt x="34333" y="4691"/>
                    </a:lnTo>
                    <a:lnTo>
                      <a:pt x="34138" y="4040"/>
                    </a:lnTo>
                    <a:lnTo>
                      <a:pt x="33812" y="3160"/>
                    </a:lnTo>
                    <a:lnTo>
                      <a:pt x="33682" y="2900"/>
                    </a:lnTo>
                    <a:lnTo>
                      <a:pt x="32607" y="3193"/>
                    </a:lnTo>
                    <a:lnTo>
                      <a:pt x="31500" y="3421"/>
                    </a:lnTo>
                    <a:lnTo>
                      <a:pt x="30392" y="3616"/>
                    </a:lnTo>
                    <a:lnTo>
                      <a:pt x="29284" y="3747"/>
                    </a:lnTo>
                    <a:lnTo>
                      <a:pt x="28177" y="3844"/>
                    </a:lnTo>
                    <a:lnTo>
                      <a:pt x="27037" y="3909"/>
                    </a:lnTo>
                    <a:lnTo>
                      <a:pt x="25929" y="3909"/>
                    </a:lnTo>
                    <a:lnTo>
                      <a:pt x="24822" y="3877"/>
                    </a:lnTo>
                    <a:lnTo>
                      <a:pt x="23714" y="3812"/>
                    </a:lnTo>
                    <a:lnTo>
                      <a:pt x="22607" y="3747"/>
                    </a:lnTo>
                    <a:lnTo>
                      <a:pt x="21532" y="3616"/>
                    </a:lnTo>
                    <a:lnTo>
                      <a:pt x="20457" y="3486"/>
                    </a:lnTo>
                    <a:lnTo>
                      <a:pt x="19414" y="3323"/>
                    </a:lnTo>
                    <a:lnTo>
                      <a:pt x="18405" y="3128"/>
                    </a:lnTo>
                    <a:lnTo>
                      <a:pt x="17427" y="2932"/>
                    </a:lnTo>
                    <a:lnTo>
                      <a:pt x="16450" y="2737"/>
                    </a:lnTo>
                    <a:lnTo>
                      <a:pt x="14659" y="2281"/>
                    </a:lnTo>
                    <a:lnTo>
                      <a:pt x="12997" y="1825"/>
                    </a:lnTo>
                    <a:lnTo>
                      <a:pt x="11499" y="1369"/>
                    </a:lnTo>
                    <a:lnTo>
                      <a:pt x="10261" y="945"/>
                    </a:lnTo>
                    <a:lnTo>
                      <a:pt x="9219" y="554"/>
                    </a:lnTo>
                    <a:lnTo>
                      <a:pt x="8470" y="261"/>
                    </a:lnTo>
                    <a:lnTo>
                      <a:pt x="7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815;p70">
                <a:extLst>
                  <a:ext uri="{FF2B5EF4-FFF2-40B4-BE49-F238E27FC236}">
                    <a16:creationId xmlns:a16="http://schemas.microsoft.com/office/drawing/2014/main" id="{2CEF5F85-0B40-2E29-C6EF-E4CB8A3E44F4}"/>
                  </a:ext>
                </a:extLst>
              </p:cNvPr>
              <p:cNvSpPr/>
              <p:nvPr/>
            </p:nvSpPr>
            <p:spPr>
              <a:xfrm>
                <a:off x="5492657" y="2261340"/>
                <a:ext cx="473244" cy="139035"/>
              </a:xfrm>
              <a:custGeom>
                <a:avLst/>
                <a:gdLst/>
                <a:ahLst/>
                <a:cxnLst/>
                <a:rect l="l" t="t" r="r" b="b"/>
                <a:pathLst>
                  <a:path w="28830" h="8470" extrusionOk="0">
                    <a:moveTo>
                      <a:pt x="2249" y="0"/>
                    </a:moveTo>
                    <a:lnTo>
                      <a:pt x="1923" y="326"/>
                    </a:lnTo>
                    <a:lnTo>
                      <a:pt x="1630" y="684"/>
                    </a:lnTo>
                    <a:lnTo>
                      <a:pt x="1336" y="1042"/>
                    </a:lnTo>
                    <a:lnTo>
                      <a:pt x="1108" y="1433"/>
                    </a:lnTo>
                    <a:lnTo>
                      <a:pt x="913" y="1792"/>
                    </a:lnTo>
                    <a:lnTo>
                      <a:pt x="718" y="2183"/>
                    </a:lnTo>
                    <a:lnTo>
                      <a:pt x="424" y="2899"/>
                    </a:lnTo>
                    <a:lnTo>
                      <a:pt x="229" y="3518"/>
                    </a:lnTo>
                    <a:lnTo>
                      <a:pt x="99" y="4039"/>
                    </a:lnTo>
                    <a:lnTo>
                      <a:pt x="1" y="4495"/>
                    </a:lnTo>
                    <a:lnTo>
                      <a:pt x="1499" y="5114"/>
                    </a:lnTo>
                    <a:lnTo>
                      <a:pt x="2965" y="5635"/>
                    </a:lnTo>
                    <a:lnTo>
                      <a:pt x="4398" y="6124"/>
                    </a:lnTo>
                    <a:lnTo>
                      <a:pt x="5832" y="6580"/>
                    </a:lnTo>
                    <a:lnTo>
                      <a:pt x="7232" y="6938"/>
                    </a:lnTo>
                    <a:lnTo>
                      <a:pt x="8600" y="7264"/>
                    </a:lnTo>
                    <a:lnTo>
                      <a:pt x="9969" y="7557"/>
                    </a:lnTo>
                    <a:lnTo>
                      <a:pt x="11272" y="7785"/>
                    </a:lnTo>
                    <a:lnTo>
                      <a:pt x="12542" y="7981"/>
                    </a:lnTo>
                    <a:lnTo>
                      <a:pt x="13780" y="8144"/>
                    </a:lnTo>
                    <a:lnTo>
                      <a:pt x="14985" y="8274"/>
                    </a:lnTo>
                    <a:lnTo>
                      <a:pt x="16158" y="8372"/>
                    </a:lnTo>
                    <a:lnTo>
                      <a:pt x="17298" y="8437"/>
                    </a:lnTo>
                    <a:lnTo>
                      <a:pt x="18373" y="8437"/>
                    </a:lnTo>
                    <a:lnTo>
                      <a:pt x="19415" y="8469"/>
                    </a:lnTo>
                    <a:lnTo>
                      <a:pt x="20425" y="8437"/>
                    </a:lnTo>
                    <a:lnTo>
                      <a:pt x="21370" y="8404"/>
                    </a:lnTo>
                    <a:lnTo>
                      <a:pt x="22282" y="8339"/>
                    </a:lnTo>
                    <a:lnTo>
                      <a:pt x="23910" y="8176"/>
                    </a:lnTo>
                    <a:lnTo>
                      <a:pt x="25344" y="8013"/>
                    </a:lnTo>
                    <a:lnTo>
                      <a:pt x="26549" y="7785"/>
                    </a:lnTo>
                    <a:lnTo>
                      <a:pt x="27526" y="7590"/>
                    </a:lnTo>
                    <a:lnTo>
                      <a:pt x="28210" y="7427"/>
                    </a:lnTo>
                    <a:lnTo>
                      <a:pt x="28797" y="7264"/>
                    </a:lnTo>
                    <a:lnTo>
                      <a:pt x="28829" y="6710"/>
                    </a:lnTo>
                    <a:lnTo>
                      <a:pt x="28797" y="6157"/>
                    </a:lnTo>
                    <a:lnTo>
                      <a:pt x="28764" y="5635"/>
                    </a:lnTo>
                    <a:lnTo>
                      <a:pt x="28666" y="5147"/>
                    </a:lnTo>
                    <a:lnTo>
                      <a:pt x="28568" y="4691"/>
                    </a:lnTo>
                    <a:lnTo>
                      <a:pt x="28438" y="4235"/>
                    </a:lnTo>
                    <a:lnTo>
                      <a:pt x="28308" y="3844"/>
                    </a:lnTo>
                    <a:lnTo>
                      <a:pt x="28178" y="3485"/>
                    </a:lnTo>
                    <a:lnTo>
                      <a:pt x="27884" y="2867"/>
                    </a:lnTo>
                    <a:lnTo>
                      <a:pt x="27624" y="2411"/>
                    </a:lnTo>
                    <a:lnTo>
                      <a:pt x="27363" y="2020"/>
                    </a:lnTo>
                    <a:lnTo>
                      <a:pt x="26484" y="2280"/>
                    </a:lnTo>
                    <a:lnTo>
                      <a:pt x="25572" y="2476"/>
                    </a:lnTo>
                    <a:lnTo>
                      <a:pt x="24660" y="2671"/>
                    </a:lnTo>
                    <a:lnTo>
                      <a:pt x="23682" y="2801"/>
                    </a:lnTo>
                    <a:lnTo>
                      <a:pt x="22705" y="2899"/>
                    </a:lnTo>
                    <a:lnTo>
                      <a:pt x="21728" y="2964"/>
                    </a:lnTo>
                    <a:lnTo>
                      <a:pt x="20751" y="2997"/>
                    </a:lnTo>
                    <a:lnTo>
                      <a:pt x="19741" y="2997"/>
                    </a:lnTo>
                    <a:lnTo>
                      <a:pt x="18731" y="2964"/>
                    </a:lnTo>
                    <a:lnTo>
                      <a:pt x="17721" y="2932"/>
                    </a:lnTo>
                    <a:lnTo>
                      <a:pt x="16711" y="2867"/>
                    </a:lnTo>
                    <a:lnTo>
                      <a:pt x="15702" y="2769"/>
                    </a:lnTo>
                    <a:lnTo>
                      <a:pt x="13715" y="2541"/>
                    </a:lnTo>
                    <a:lnTo>
                      <a:pt x="11825" y="2248"/>
                    </a:lnTo>
                    <a:lnTo>
                      <a:pt x="10001" y="1922"/>
                    </a:lnTo>
                    <a:lnTo>
                      <a:pt x="8307" y="1564"/>
                    </a:lnTo>
                    <a:lnTo>
                      <a:pt x="6776" y="1205"/>
                    </a:lnTo>
                    <a:lnTo>
                      <a:pt x="5408" y="880"/>
                    </a:lnTo>
                    <a:lnTo>
                      <a:pt x="3323" y="293"/>
                    </a:lnTo>
                    <a:lnTo>
                      <a:pt x="224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816;p70">
                <a:extLst>
                  <a:ext uri="{FF2B5EF4-FFF2-40B4-BE49-F238E27FC236}">
                    <a16:creationId xmlns:a16="http://schemas.microsoft.com/office/drawing/2014/main" id="{B2E87B65-0286-3AE1-D648-37261D57EC77}"/>
                  </a:ext>
                </a:extLst>
              </p:cNvPr>
              <p:cNvSpPr/>
              <p:nvPr/>
            </p:nvSpPr>
            <p:spPr>
              <a:xfrm>
                <a:off x="5493198" y="2336731"/>
                <a:ext cx="472161" cy="64708"/>
              </a:xfrm>
              <a:custGeom>
                <a:avLst/>
                <a:gdLst/>
                <a:ahLst/>
                <a:cxnLst/>
                <a:rect l="l" t="t" r="r" b="b"/>
                <a:pathLst>
                  <a:path w="28764" h="3942" extrusionOk="0">
                    <a:moveTo>
                      <a:pt x="196" y="0"/>
                    </a:moveTo>
                    <a:lnTo>
                      <a:pt x="98" y="33"/>
                    </a:lnTo>
                    <a:lnTo>
                      <a:pt x="66" y="98"/>
                    </a:lnTo>
                    <a:lnTo>
                      <a:pt x="33" y="163"/>
                    </a:lnTo>
                    <a:lnTo>
                      <a:pt x="0" y="228"/>
                    </a:lnTo>
                    <a:lnTo>
                      <a:pt x="33" y="326"/>
                    </a:lnTo>
                    <a:lnTo>
                      <a:pt x="66" y="391"/>
                    </a:lnTo>
                    <a:lnTo>
                      <a:pt x="163" y="423"/>
                    </a:lnTo>
                    <a:lnTo>
                      <a:pt x="1825" y="1042"/>
                    </a:lnTo>
                    <a:lnTo>
                      <a:pt x="3518" y="1596"/>
                    </a:lnTo>
                    <a:lnTo>
                      <a:pt x="3877" y="1726"/>
                    </a:lnTo>
                    <a:lnTo>
                      <a:pt x="5375" y="2150"/>
                    </a:lnTo>
                    <a:lnTo>
                      <a:pt x="6906" y="2541"/>
                    </a:lnTo>
                    <a:lnTo>
                      <a:pt x="8405" y="2867"/>
                    </a:lnTo>
                    <a:lnTo>
                      <a:pt x="9968" y="3160"/>
                    </a:lnTo>
                    <a:lnTo>
                      <a:pt x="11499" y="3420"/>
                    </a:lnTo>
                    <a:lnTo>
                      <a:pt x="13030" y="3616"/>
                    </a:lnTo>
                    <a:lnTo>
                      <a:pt x="14594" y="3779"/>
                    </a:lnTo>
                    <a:lnTo>
                      <a:pt x="16157" y="3876"/>
                    </a:lnTo>
                    <a:lnTo>
                      <a:pt x="17721" y="3942"/>
                    </a:lnTo>
                    <a:lnTo>
                      <a:pt x="19284" y="3942"/>
                    </a:lnTo>
                    <a:lnTo>
                      <a:pt x="20848" y="3909"/>
                    </a:lnTo>
                    <a:lnTo>
                      <a:pt x="22379" y="3844"/>
                    </a:lnTo>
                    <a:lnTo>
                      <a:pt x="23943" y="3713"/>
                    </a:lnTo>
                    <a:lnTo>
                      <a:pt x="25506" y="3551"/>
                    </a:lnTo>
                    <a:lnTo>
                      <a:pt x="27070" y="3323"/>
                    </a:lnTo>
                    <a:lnTo>
                      <a:pt x="28601" y="3062"/>
                    </a:lnTo>
                    <a:lnTo>
                      <a:pt x="28666" y="3029"/>
                    </a:lnTo>
                    <a:lnTo>
                      <a:pt x="28731" y="2964"/>
                    </a:lnTo>
                    <a:lnTo>
                      <a:pt x="28764" y="2899"/>
                    </a:lnTo>
                    <a:lnTo>
                      <a:pt x="28731" y="2834"/>
                    </a:lnTo>
                    <a:lnTo>
                      <a:pt x="28698" y="2769"/>
                    </a:lnTo>
                    <a:lnTo>
                      <a:pt x="28666" y="2704"/>
                    </a:lnTo>
                    <a:lnTo>
                      <a:pt x="28568" y="2671"/>
                    </a:lnTo>
                    <a:lnTo>
                      <a:pt x="28503" y="2671"/>
                    </a:lnTo>
                    <a:lnTo>
                      <a:pt x="26972" y="2932"/>
                    </a:lnTo>
                    <a:lnTo>
                      <a:pt x="25441" y="3127"/>
                    </a:lnTo>
                    <a:lnTo>
                      <a:pt x="23910" y="3323"/>
                    </a:lnTo>
                    <a:lnTo>
                      <a:pt x="22379" y="3420"/>
                    </a:lnTo>
                    <a:lnTo>
                      <a:pt x="20815" y="3518"/>
                    </a:lnTo>
                    <a:lnTo>
                      <a:pt x="19284" y="3551"/>
                    </a:lnTo>
                    <a:lnTo>
                      <a:pt x="17753" y="3518"/>
                    </a:lnTo>
                    <a:lnTo>
                      <a:pt x="16222" y="3453"/>
                    </a:lnTo>
                    <a:lnTo>
                      <a:pt x="14659" y="3355"/>
                    </a:lnTo>
                    <a:lnTo>
                      <a:pt x="13128" y="3192"/>
                    </a:lnTo>
                    <a:lnTo>
                      <a:pt x="11629" y="2997"/>
                    </a:lnTo>
                    <a:lnTo>
                      <a:pt x="10098" y="2769"/>
                    </a:lnTo>
                    <a:lnTo>
                      <a:pt x="8567" y="2476"/>
                    </a:lnTo>
                    <a:lnTo>
                      <a:pt x="7069" y="2150"/>
                    </a:lnTo>
                    <a:lnTo>
                      <a:pt x="5571" y="1759"/>
                    </a:lnTo>
                    <a:lnTo>
                      <a:pt x="4105" y="1336"/>
                    </a:lnTo>
                    <a:lnTo>
                      <a:pt x="3747" y="1238"/>
                    </a:lnTo>
                    <a:lnTo>
                      <a:pt x="1988" y="652"/>
                    </a:lnTo>
                    <a:lnTo>
                      <a:pt x="261" y="3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817;p70">
                <a:extLst>
                  <a:ext uri="{FF2B5EF4-FFF2-40B4-BE49-F238E27FC236}">
                    <a16:creationId xmlns:a16="http://schemas.microsoft.com/office/drawing/2014/main" id="{4631D75B-227C-CBAA-18E2-A71CF416BE62}"/>
                  </a:ext>
                </a:extLst>
              </p:cNvPr>
              <p:cNvSpPr/>
              <p:nvPr/>
            </p:nvSpPr>
            <p:spPr>
              <a:xfrm>
                <a:off x="5542917" y="2272567"/>
                <a:ext cx="31566" cy="87705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5343" extrusionOk="0">
                    <a:moveTo>
                      <a:pt x="1662" y="0"/>
                    </a:moveTo>
                    <a:lnTo>
                      <a:pt x="1630" y="65"/>
                    </a:lnTo>
                    <a:lnTo>
                      <a:pt x="1271" y="652"/>
                    </a:lnTo>
                    <a:lnTo>
                      <a:pt x="946" y="1238"/>
                    </a:lnTo>
                    <a:lnTo>
                      <a:pt x="685" y="1857"/>
                    </a:lnTo>
                    <a:lnTo>
                      <a:pt x="457" y="2508"/>
                    </a:lnTo>
                    <a:lnTo>
                      <a:pt x="261" y="3160"/>
                    </a:lnTo>
                    <a:lnTo>
                      <a:pt x="131" y="3844"/>
                    </a:lnTo>
                    <a:lnTo>
                      <a:pt x="33" y="4495"/>
                    </a:lnTo>
                    <a:lnTo>
                      <a:pt x="5" y="5112"/>
                    </a:lnTo>
                    <a:lnTo>
                      <a:pt x="5" y="5112"/>
                    </a:lnTo>
                    <a:lnTo>
                      <a:pt x="1" y="5114"/>
                    </a:lnTo>
                    <a:lnTo>
                      <a:pt x="1" y="5179"/>
                    </a:lnTo>
                    <a:lnTo>
                      <a:pt x="1" y="5245"/>
                    </a:lnTo>
                    <a:lnTo>
                      <a:pt x="33" y="5277"/>
                    </a:lnTo>
                    <a:lnTo>
                      <a:pt x="66" y="5310"/>
                    </a:lnTo>
                    <a:lnTo>
                      <a:pt x="131" y="5342"/>
                    </a:lnTo>
                    <a:lnTo>
                      <a:pt x="229" y="5342"/>
                    </a:lnTo>
                    <a:lnTo>
                      <a:pt x="261" y="5310"/>
                    </a:lnTo>
                    <a:lnTo>
                      <a:pt x="327" y="5277"/>
                    </a:lnTo>
                    <a:lnTo>
                      <a:pt x="327" y="5212"/>
                    </a:lnTo>
                    <a:lnTo>
                      <a:pt x="359" y="4528"/>
                    </a:lnTo>
                    <a:lnTo>
                      <a:pt x="424" y="3876"/>
                    </a:lnTo>
                    <a:lnTo>
                      <a:pt x="555" y="3225"/>
                    </a:lnTo>
                    <a:lnTo>
                      <a:pt x="750" y="2606"/>
                    </a:lnTo>
                    <a:lnTo>
                      <a:pt x="978" y="1955"/>
                    </a:lnTo>
                    <a:lnTo>
                      <a:pt x="1239" y="1368"/>
                    </a:lnTo>
                    <a:lnTo>
                      <a:pt x="1532" y="782"/>
                    </a:lnTo>
                    <a:lnTo>
                      <a:pt x="1890" y="196"/>
                    </a:lnTo>
                    <a:lnTo>
                      <a:pt x="1923" y="163"/>
                    </a:lnTo>
                    <a:lnTo>
                      <a:pt x="1923" y="98"/>
                    </a:lnTo>
                    <a:lnTo>
                      <a:pt x="1890" y="33"/>
                    </a:lnTo>
                    <a:lnTo>
                      <a:pt x="182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818;p70">
                <a:extLst>
                  <a:ext uri="{FF2B5EF4-FFF2-40B4-BE49-F238E27FC236}">
                    <a16:creationId xmlns:a16="http://schemas.microsoft.com/office/drawing/2014/main" id="{C229857E-5814-1979-A05B-133DB87EDA9B}"/>
                  </a:ext>
                </a:extLst>
              </p:cNvPr>
              <p:cNvSpPr/>
              <p:nvPr/>
            </p:nvSpPr>
            <p:spPr>
              <a:xfrm>
                <a:off x="5622593" y="2289130"/>
                <a:ext cx="25673" cy="9199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5604" extrusionOk="0">
                    <a:moveTo>
                      <a:pt x="1303" y="1"/>
                    </a:moveTo>
                    <a:lnTo>
                      <a:pt x="1271" y="66"/>
                    </a:lnTo>
                    <a:lnTo>
                      <a:pt x="978" y="718"/>
                    </a:lnTo>
                    <a:lnTo>
                      <a:pt x="717" y="1369"/>
                    </a:lnTo>
                    <a:lnTo>
                      <a:pt x="489" y="2021"/>
                    </a:lnTo>
                    <a:lnTo>
                      <a:pt x="294" y="2672"/>
                    </a:lnTo>
                    <a:lnTo>
                      <a:pt x="163" y="3356"/>
                    </a:lnTo>
                    <a:lnTo>
                      <a:pt x="66" y="4040"/>
                    </a:lnTo>
                    <a:lnTo>
                      <a:pt x="33" y="4757"/>
                    </a:lnTo>
                    <a:lnTo>
                      <a:pt x="0" y="5473"/>
                    </a:lnTo>
                    <a:lnTo>
                      <a:pt x="33" y="5539"/>
                    </a:lnTo>
                    <a:lnTo>
                      <a:pt x="66" y="5571"/>
                    </a:lnTo>
                    <a:lnTo>
                      <a:pt x="131" y="5604"/>
                    </a:lnTo>
                    <a:lnTo>
                      <a:pt x="228" y="5604"/>
                    </a:lnTo>
                    <a:lnTo>
                      <a:pt x="261" y="5571"/>
                    </a:lnTo>
                    <a:lnTo>
                      <a:pt x="326" y="5539"/>
                    </a:lnTo>
                    <a:lnTo>
                      <a:pt x="326" y="5473"/>
                    </a:lnTo>
                    <a:lnTo>
                      <a:pt x="326" y="4789"/>
                    </a:lnTo>
                    <a:lnTo>
                      <a:pt x="391" y="4105"/>
                    </a:lnTo>
                    <a:lnTo>
                      <a:pt x="456" y="3421"/>
                    </a:lnTo>
                    <a:lnTo>
                      <a:pt x="587" y="2770"/>
                    </a:lnTo>
                    <a:lnTo>
                      <a:pt x="782" y="2118"/>
                    </a:lnTo>
                    <a:lnTo>
                      <a:pt x="978" y="1467"/>
                    </a:lnTo>
                    <a:lnTo>
                      <a:pt x="1238" y="848"/>
                    </a:lnTo>
                    <a:lnTo>
                      <a:pt x="1531" y="229"/>
                    </a:lnTo>
                    <a:lnTo>
                      <a:pt x="1564" y="164"/>
                    </a:lnTo>
                    <a:lnTo>
                      <a:pt x="1564" y="99"/>
                    </a:lnTo>
                    <a:lnTo>
                      <a:pt x="1531" y="66"/>
                    </a:lnTo>
                    <a:lnTo>
                      <a:pt x="1466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819;p70">
                <a:extLst>
                  <a:ext uri="{FF2B5EF4-FFF2-40B4-BE49-F238E27FC236}">
                    <a16:creationId xmlns:a16="http://schemas.microsoft.com/office/drawing/2014/main" id="{E22FD0B0-0C19-AFF6-ECF8-3A4B367F1E2A}"/>
                  </a:ext>
                </a:extLst>
              </p:cNvPr>
              <p:cNvSpPr/>
              <p:nvPr/>
            </p:nvSpPr>
            <p:spPr>
              <a:xfrm>
                <a:off x="5708145" y="2299832"/>
                <a:ext cx="16054" cy="9573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832" extrusionOk="0">
                    <a:moveTo>
                      <a:pt x="782" y="0"/>
                    </a:moveTo>
                    <a:lnTo>
                      <a:pt x="750" y="33"/>
                    </a:lnTo>
                    <a:lnTo>
                      <a:pt x="684" y="66"/>
                    </a:lnTo>
                    <a:lnTo>
                      <a:pt x="652" y="98"/>
                    </a:lnTo>
                    <a:lnTo>
                      <a:pt x="489" y="815"/>
                    </a:lnTo>
                    <a:lnTo>
                      <a:pt x="326" y="1499"/>
                    </a:lnTo>
                    <a:lnTo>
                      <a:pt x="228" y="2183"/>
                    </a:lnTo>
                    <a:lnTo>
                      <a:pt x="131" y="2867"/>
                    </a:lnTo>
                    <a:lnTo>
                      <a:pt x="65" y="3584"/>
                    </a:lnTo>
                    <a:lnTo>
                      <a:pt x="0" y="4268"/>
                    </a:lnTo>
                    <a:lnTo>
                      <a:pt x="0" y="4984"/>
                    </a:lnTo>
                    <a:lnTo>
                      <a:pt x="0" y="5668"/>
                    </a:lnTo>
                    <a:lnTo>
                      <a:pt x="33" y="5733"/>
                    </a:lnTo>
                    <a:lnTo>
                      <a:pt x="65" y="5799"/>
                    </a:lnTo>
                    <a:lnTo>
                      <a:pt x="131" y="5831"/>
                    </a:lnTo>
                    <a:lnTo>
                      <a:pt x="228" y="5831"/>
                    </a:lnTo>
                    <a:lnTo>
                      <a:pt x="261" y="5799"/>
                    </a:lnTo>
                    <a:lnTo>
                      <a:pt x="293" y="5733"/>
                    </a:lnTo>
                    <a:lnTo>
                      <a:pt x="326" y="5668"/>
                    </a:lnTo>
                    <a:lnTo>
                      <a:pt x="293" y="4984"/>
                    </a:lnTo>
                    <a:lnTo>
                      <a:pt x="326" y="4300"/>
                    </a:lnTo>
                    <a:lnTo>
                      <a:pt x="359" y="3616"/>
                    </a:lnTo>
                    <a:lnTo>
                      <a:pt x="424" y="2900"/>
                    </a:lnTo>
                    <a:lnTo>
                      <a:pt x="521" y="2215"/>
                    </a:lnTo>
                    <a:lnTo>
                      <a:pt x="652" y="1564"/>
                    </a:lnTo>
                    <a:lnTo>
                      <a:pt x="782" y="880"/>
                    </a:lnTo>
                    <a:lnTo>
                      <a:pt x="945" y="196"/>
                    </a:lnTo>
                    <a:lnTo>
                      <a:pt x="978" y="131"/>
                    </a:lnTo>
                    <a:lnTo>
                      <a:pt x="945" y="66"/>
                    </a:lnTo>
                    <a:lnTo>
                      <a:pt x="912" y="33"/>
                    </a:lnTo>
                    <a:lnTo>
                      <a:pt x="84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820;p70">
                <a:extLst>
                  <a:ext uri="{FF2B5EF4-FFF2-40B4-BE49-F238E27FC236}">
                    <a16:creationId xmlns:a16="http://schemas.microsoft.com/office/drawing/2014/main" id="{B6FB77EF-30D5-7967-36BF-2D375C71CC97}"/>
                  </a:ext>
                </a:extLst>
              </p:cNvPr>
              <p:cNvSpPr/>
              <p:nvPr/>
            </p:nvSpPr>
            <p:spPr>
              <a:xfrm>
                <a:off x="5792088" y="2306250"/>
                <a:ext cx="9110" cy="93582"/>
              </a:xfrm>
              <a:custGeom>
                <a:avLst/>
                <a:gdLst/>
                <a:ahLst/>
                <a:cxnLst/>
                <a:rect l="l" t="t" r="r" b="b"/>
                <a:pathLst>
                  <a:path w="555" h="5701" extrusionOk="0">
                    <a:moveTo>
                      <a:pt x="131" y="0"/>
                    </a:moveTo>
                    <a:lnTo>
                      <a:pt x="33" y="65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163" y="1531"/>
                    </a:lnTo>
                    <a:lnTo>
                      <a:pt x="228" y="2867"/>
                    </a:lnTo>
                    <a:lnTo>
                      <a:pt x="261" y="4202"/>
                    </a:lnTo>
                    <a:lnTo>
                      <a:pt x="196" y="5538"/>
                    </a:lnTo>
                    <a:lnTo>
                      <a:pt x="196" y="5603"/>
                    </a:lnTo>
                    <a:lnTo>
                      <a:pt x="228" y="5668"/>
                    </a:lnTo>
                    <a:lnTo>
                      <a:pt x="294" y="5668"/>
                    </a:lnTo>
                    <a:lnTo>
                      <a:pt x="326" y="5701"/>
                    </a:lnTo>
                    <a:lnTo>
                      <a:pt x="391" y="5668"/>
                    </a:lnTo>
                    <a:lnTo>
                      <a:pt x="457" y="5668"/>
                    </a:lnTo>
                    <a:lnTo>
                      <a:pt x="489" y="5603"/>
                    </a:lnTo>
                    <a:lnTo>
                      <a:pt x="489" y="5538"/>
                    </a:lnTo>
                    <a:lnTo>
                      <a:pt x="554" y="4170"/>
                    </a:lnTo>
                    <a:lnTo>
                      <a:pt x="522" y="2834"/>
                    </a:lnTo>
                    <a:lnTo>
                      <a:pt x="457" y="1466"/>
                    </a:lnTo>
                    <a:lnTo>
                      <a:pt x="294" y="98"/>
                    </a:lnTo>
                    <a:lnTo>
                      <a:pt x="261" y="33"/>
                    </a:lnTo>
                    <a:lnTo>
                      <a:pt x="2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821;p70">
                <a:extLst>
                  <a:ext uri="{FF2B5EF4-FFF2-40B4-BE49-F238E27FC236}">
                    <a16:creationId xmlns:a16="http://schemas.microsoft.com/office/drawing/2014/main" id="{AA57FC4F-9D05-AA00-C63A-D18EC7EA553E}"/>
                  </a:ext>
                </a:extLst>
              </p:cNvPr>
              <p:cNvSpPr/>
              <p:nvPr/>
            </p:nvSpPr>
            <p:spPr>
              <a:xfrm>
                <a:off x="5862129" y="2306775"/>
                <a:ext cx="15529" cy="90381"/>
              </a:xfrm>
              <a:custGeom>
                <a:avLst/>
                <a:gdLst/>
                <a:ahLst/>
                <a:cxnLst/>
                <a:rect l="l" t="t" r="r" b="b"/>
                <a:pathLst>
                  <a:path w="946" h="5506" extrusionOk="0">
                    <a:moveTo>
                      <a:pt x="131" y="1"/>
                    </a:moveTo>
                    <a:lnTo>
                      <a:pt x="66" y="33"/>
                    </a:lnTo>
                    <a:lnTo>
                      <a:pt x="33" y="66"/>
                    </a:lnTo>
                    <a:lnTo>
                      <a:pt x="1" y="131"/>
                    </a:lnTo>
                    <a:lnTo>
                      <a:pt x="33" y="196"/>
                    </a:lnTo>
                    <a:lnTo>
                      <a:pt x="196" y="815"/>
                    </a:lnTo>
                    <a:lnTo>
                      <a:pt x="359" y="1467"/>
                    </a:lnTo>
                    <a:lnTo>
                      <a:pt x="457" y="2086"/>
                    </a:lnTo>
                    <a:lnTo>
                      <a:pt x="554" y="2737"/>
                    </a:lnTo>
                    <a:lnTo>
                      <a:pt x="620" y="3389"/>
                    </a:lnTo>
                    <a:lnTo>
                      <a:pt x="620" y="4040"/>
                    </a:lnTo>
                    <a:lnTo>
                      <a:pt x="620" y="4692"/>
                    </a:lnTo>
                    <a:lnTo>
                      <a:pt x="587" y="5343"/>
                    </a:lnTo>
                    <a:lnTo>
                      <a:pt x="620" y="5408"/>
                    </a:lnTo>
                    <a:lnTo>
                      <a:pt x="652" y="5473"/>
                    </a:lnTo>
                    <a:lnTo>
                      <a:pt x="685" y="5506"/>
                    </a:lnTo>
                    <a:lnTo>
                      <a:pt x="782" y="5506"/>
                    </a:lnTo>
                    <a:lnTo>
                      <a:pt x="848" y="5473"/>
                    </a:lnTo>
                    <a:lnTo>
                      <a:pt x="880" y="5408"/>
                    </a:lnTo>
                    <a:lnTo>
                      <a:pt x="913" y="5343"/>
                    </a:lnTo>
                    <a:lnTo>
                      <a:pt x="945" y="4692"/>
                    </a:lnTo>
                    <a:lnTo>
                      <a:pt x="945" y="4007"/>
                    </a:lnTo>
                    <a:lnTo>
                      <a:pt x="913" y="3356"/>
                    </a:lnTo>
                    <a:lnTo>
                      <a:pt x="848" y="2705"/>
                    </a:lnTo>
                    <a:lnTo>
                      <a:pt x="782" y="2053"/>
                    </a:lnTo>
                    <a:lnTo>
                      <a:pt x="652" y="1402"/>
                    </a:lnTo>
                    <a:lnTo>
                      <a:pt x="489" y="750"/>
                    </a:lnTo>
                    <a:lnTo>
                      <a:pt x="326" y="99"/>
                    </a:lnTo>
                    <a:lnTo>
                      <a:pt x="294" y="66"/>
                    </a:lnTo>
                    <a:lnTo>
                      <a:pt x="229" y="33"/>
                    </a:lnTo>
                    <a:lnTo>
                      <a:pt x="164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822;p70">
                <a:extLst>
                  <a:ext uri="{FF2B5EF4-FFF2-40B4-BE49-F238E27FC236}">
                    <a16:creationId xmlns:a16="http://schemas.microsoft.com/office/drawing/2014/main" id="{2C979DBD-1614-D292-5B15-9AC2025BEAC0}"/>
                  </a:ext>
                </a:extLst>
              </p:cNvPr>
              <p:cNvSpPr/>
              <p:nvPr/>
            </p:nvSpPr>
            <p:spPr>
              <a:xfrm>
                <a:off x="5923092" y="2297698"/>
                <a:ext cx="18730" cy="9197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5603" extrusionOk="0">
                    <a:moveTo>
                      <a:pt x="98" y="0"/>
                    </a:moveTo>
                    <a:lnTo>
                      <a:pt x="33" y="33"/>
                    </a:lnTo>
                    <a:lnTo>
                      <a:pt x="0" y="65"/>
                    </a:lnTo>
                    <a:lnTo>
                      <a:pt x="0" y="130"/>
                    </a:lnTo>
                    <a:lnTo>
                      <a:pt x="0" y="196"/>
                    </a:lnTo>
                    <a:lnTo>
                      <a:pt x="228" y="814"/>
                    </a:lnTo>
                    <a:lnTo>
                      <a:pt x="424" y="1466"/>
                    </a:lnTo>
                    <a:lnTo>
                      <a:pt x="586" y="2117"/>
                    </a:lnTo>
                    <a:lnTo>
                      <a:pt x="684" y="2769"/>
                    </a:lnTo>
                    <a:lnTo>
                      <a:pt x="782" y="3420"/>
                    </a:lnTo>
                    <a:lnTo>
                      <a:pt x="847" y="4104"/>
                    </a:lnTo>
                    <a:lnTo>
                      <a:pt x="847" y="4789"/>
                    </a:lnTo>
                    <a:lnTo>
                      <a:pt x="814" y="5440"/>
                    </a:lnTo>
                    <a:lnTo>
                      <a:pt x="814" y="5505"/>
                    </a:lnTo>
                    <a:lnTo>
                      <a:pt x="847" y="5570"/>
                    </a:lnTo>
                    <a:lnTo>
                      <a:pt x="912" y="5603"/>
                    </a:lnTo>
                    <a:lnTo>
                      <a:pt x="1010" y="5603"/>
                    </a:lnTo>
                    <a:lnTo>
                      <a:pt x="1075" y="5570"/>
                    </a:lnTo>
                    <a:lnTo>
                      <a:pt x="1108" y="5505"/>
                    </a:lnTo>
                    <a:lnTo>
                      <a:pt x="1108" y="5440"/>
                    </a:lnTo>
                    <a:lnTo>
                      <a:pt x="1140" y="4756"/>
                    </a:lnTo>
                    <a:lnTo>
                      <a:pt x="1140" y="4072"/>
                    </a:lnTo>
                    <a:lnTo>
                      <a:pt x="1108" y="3420"/>
                    </a:lnTo>
                    <a:lnTo>
                      <a:pt x="1010" y="2736"/>
                    </a:lnTo>
                    <a:lnTo>
                      <a:pt x="880" y="2052"/>
                    </a:lnTo>
                    <a:lnTo>
                      <a:pt x="717" y="1401"/>
                    </a:lnTo>
                    <a:lnTo>
                      <a:pt x="521" y="749"/>
                    </a:lnTo>
                    <a:lnTo>
                      <a:pt x="293" y="98"/>
                    </a:lnTo>
                    <a:lnTo>
                      <a:pt x="261" y="33"/>
                    </a:lnTo>
                    <a:lnTo>
                      <a:pt x="196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823;p70">
                <a:extLst>
                  <a:ext uri="{FF2B5EF4-FFF2-40B4-BE49-F238E27FC236}">
                    <a16:creationId xmlns:a16="http://schemas.microsoft.com/office/drawing/2014/main" id="{F5B287C8-1479-4BF1-09E1-981922A2BB5F}"/>
                  </a:ext>
                </a:extLst>
              </p:cNvPr>
              <p:cNvSpPr/>
              <p:nvPr/>
            </p:nvSpPr>
            <p:spPr>
              <a:xfrm>
                <a:off x="5845550" y="4228977"/>
                <a:ext cx="286097" cy="286606"/>
              </a:xfrm>
              <a:custGeom>
                <a:avLst/>
                <a:gdLst/>
                <a:ahLst/>
                <a:cxnLst/>
                <a:rect l="l" t="t" r="r" b="b"/>
                <a:pathLst>
                  <a:path w="17429" h="17460" extrusionOk="0">
                    <a:moveTo>
                      <a:pt x="1890" y="0"/>
                    </a:moveTo>
                    <a:lnTo>
                      <a:pt x="1564" y="261"/>
                    </a:lnTo>
                    <a:lnTo>
                      <a:pt x="1271" y="587"/>
                    </a:lnTo>
                    <a:lnTo>
                      <a:pt x="913" y="977"/>
                    </a:lnTo>
                    <a:lnTo>
                      <a:pt x="555" y="1466"/>
                    </a:lnTo>
                    <a:lnTo>
                      <a:pt x="392" y="1759"/>
                    </a:lnTo>
                    <a:lnTo>
                      <a:pt x="261" y="2020"/>
                    </a:lnTo>
                    <a:lnTo>
                      <a:pt x="131" y="2346"/>
                    </a:lnTo>
                    <a:lnTo>
                      <a:pt x="33" y="2639"/>
                    </a:lnTo>
                    <a:lnTo>
                      <a:pt x="1" y="2964"/>
                    </a:lnTo>
                    <a:lnTo>
                      <a:pt x="1" y="3290"/>
                    </a:lnTo>
                    <a:lnTo>
                      <a:pt x="33" y="4202"/>
                    </a:lnTo>
                    <a:lnTo>
                      <a:pt x="33" y="5570"/>
                    </a:lnTo>
                    <a:lnTo>
                      <a:pt x="33" y="9121"/>
                    </a:lnTo>
                    <a:lnTo>
                      <a:pt x="33" y="14431"/>
                    </a:lnTo>
                    <a:lnTo>
                      <a:pt x="1206" y="14431"/>
                    </a:lnTo>
                    <a:lnTo>
                      <a:pt x="1890" y="10522"/>
                    </a:lnTo>
                    <a:lnTo>
                      <a:pt x="2346" y="11206"/>
                    </a:lnTo>
                    <a:lnTo>
                      <a:pt x="2835" y="11955"/>
                    </a:lnTo>
                    <a:lnTo>
                      <a:pt x="3486" y="12867"/>
                    </a:lnTo>
                    <a:lnTo>
                      <a:pt x="4236" y="13812"/>
                    </a:lnTo>
                    <a:lnTo>
                      <a:pt x="5017" y="14789"/>
                    </a:lnTo>
                    <a:lnTo>
                      <a:pt x="5408" y="15212"/>
                    </a:lnTo>
                    <a:lnTo>
                      <a:pt x="5832" y="15636"/>
                    </a:lnTo>
                    <a:lnTo>
                      <a:pt x="6223" y="15994"/>
                    </a:lnTo>
                    <a:lnTo>
                      <a:pt x="6613" y="16287"/>
                    </a:lnTo>
                    <a:lnTo>
                      <a:pt x="6809" y="16450"/>
                    </a:lnTo>
                    <a:lnTo>
                      <a:pt x="7037" y="16548"/>
                    </a:lnTo>
                    <a:lnTo>
                      <a:pt x="7558" y="16776"/>
                    </a:lnTo>
                    <a:lnTo>
                      <a:pt x="8177" y="16971"/>
                    </a:lnTo>
                    <a:lnTo>
                      <a:pt x="8861" y="17102"/>
                    </a:lnTo>
                    <a:lnTo>
                      <a:pt x="9610" y="17232"/>
                    </a:lnTo>
                    <a:lnTo>
                      <a:pt x="10392" y="17330"/>
                    </a:lnTo>
                    <a:lnTo>
                      <a:pt x="11206" y="17395"/>
                    </a:lnTo>
                    <a:lnTo>
                      <a:pt x="11988" y="17427"/>
                    </a:lnTo>
                    <a:lnTo>
                      <a:pt x="13617" y="17460"/>
                    </a:lnTo>
                    <a:lnTo>
                      <a:pt x="15050" y="17427"/>
                    </a:lnTo>
                    <a:lnTo>
                      <a:pt x="16288" y="17362"/>
                    </a:lnTo>
                    <a:lnTo>
                      <a:pt x="17102" y="17297"/>
                    </a:lnTo>
                    <a:lnTo>
                      <a:pt x="17233" y="17265"/>
                    </a:lnTo>
                    <a:lnTo>
                      <a:pt x="17363" y="17199"/>
                    </a:lnTo>
                    <a:lnTo>
                      <a:pt x="17396" y="17134"/>
                    </a:lnTo>
                    <a:lnTo>
                      <a:pt x="17428" y="17037"/>
                    </a:lnTo>
                    <a:lnTo>
                      <a:pt x="17428" y="16939"/>
                    </a:lnTo>
                    <a:lnTo>
                      <a:pt x="17396" y="16809"/>
                    </a:lnTo>
                    <a:lnTo>
                      <a:pt x="17265" y="16483"/>
                    </a:lnTo>
                    <a:lnTo>
                      <a:pt x="17037" y="16124"/>
                    </a:lnTo>
                    <a:lnTo>
                      <a:pt x="16744" y="15701"/>
                    </a:lnTo>
                    <a:lnTo>
                      <a:pt x="16353" y="15245"/>
                    </a:lnTo>
                    <a:lnTo>
                      <a:pt x="15930" y="14789"/>
                    </a:lnTo>
                    <a:lnTo>
                      <a:pt x="15018" y="13779"/>
                    </a:lnTo>
                    <a:lnTo>
                      <a:pt x="14106" y="12769"/>
                    </a:lnTo>
                    <a:lnTo>
                      <a:pt x="13291" y="11857"/>
                    </a:lnTo>
                    <a:lnTo>
                      <a:pt x="12965" y="11466"/>
                    </a:lnTo>
                    <a:lnTo>
                      <a:pt x="12737" y="11108"/>
                    </a:lnTo>
                    <a:lnTo>
                      <a:pt x="12412" y="10685"/>
                    </a:lnTo>
                    <a:lnTo>
                      <a:pt x="11956" y="10131"/>
                    </a:lnTo>
                    <a:lnTo>
                      <a:pt x="11337" y="9414"/>
                    </a:lnTo>
                    <a:lnTo>
                      <a:pt x="10588" y="8632"/>
                    </a:lnTo>
                    <a:lnTo>
                      <a:pt x="8828" y="6808"/>
                    </a:lnTo>
                    <a:lnTo>
                      <a:pt x="6907" y="4886"/>
                    </a:lnTo>
                    <a:lnTo>
                      <a:pt x="3421" y="1466"/>
                    </a:lnTo>
                    <a:lnTo>
                      <a:pt x="189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2D5FF"/>
                  </a:gs>
                  <a:gs pos="100000">
                    <a:srgbClr val="269AF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824;p70">
                <a:extLst>
                  <a:ext uri="{FF2B5EF4-FFF2-40B4-BE49-F238E27FC236}">
                    <a16:creationId xmlns:a16="http://schemas.microsoft.com/office/drawing/2014/main" id="{58624812-46BB-E248-1CE6-1B2EEA75145A}"/>
                  </a:ext>
                </a:extLst>
              </p:cNvPr>
              <p:cNvSpPr/>
              <p:nvPr/>
            </p:nvSpPr>
            <p:spPr>
              <a:xfrm>
                <a:off x="5874423" y="4145034"/>
                <a:ext cx="189314" cy="298375"/>
              </a:xfrm>
              <a:custGeom>
                <a:avLst/>
                <a:gdLst/>
                <a:ahLst/>
                <a:cxnLst/>
                <a:rect l="l" t="t" r="r" b="b"/>
                <a:pathLst>
                  <a:path w="11533" h="18177" extrusionOk="0">
                    <a:moveTo>
                      <a:pt x="5701" y="0"/>
                    </a:moveTo>
                    <a:lnTo>
                      <a:pt x="99" y="456"/>
                    </a:lnTo>
                    <a:lnTo>
                      <a:pt x="261" y="4691"/>
                    </a:lnTo>
                    <a:lnTo>
                      <a:pt x="164" y="4919"/>
                    </a:lnTo>
                    <a:lnTo>
                      <a:pt x="99" y="5179"/>
                    </a:lnTo>
                    <a:lnTo>
                      <a:pt x="66" y="5538"/>
                    </a:lnTo>
                    <a:lnTo>
                      <a:pt x="1" y="5994"/>
                    </a:lnTo>
                    <a:lnTo>
                      <a:pt x="33" y="6515"/>
                    </a:lnTo>
                    <a:lnTo>
                      <a:pt x="99" y="7134"/>
                    </a:lnTo>
                    <a:lnTo>
                      <a:pt x="164" y="7460"/>
                    </a:lnTo>
                    <a:lnTo>
                      <a:pt x="261" y="7818"/>
                    </a:lnTo>
                    <a:lnTo>
                      <a:pt x="359" y="8176"/>
                    </a:lnTo>
                    <a:lnTo>
                      <a:pt x="522" y="8535"/>
                    </a:lnTo>
                    <a:lnTo>
                      <a:pt x="913" y="9381"/>
                    </a:lnTo>
                    <a:lnTo>
                      <a:pt x="1434" y="10261"/>
                    </a:lnTo>
                    <a:lnTo>
                      <a:pt x="2020" y="11173"/>
                    </a:lnTo>
                    <a:lnTo>
                      <a:pt x="2672" y="12118"/>
                    </a:lnTo>
                    <a:lnTo>
                      <a:pt x="3389" y="13062"/>
                    </a:lnTo>
                    <a:lnTo>
                      <a:pt x="4105" y="13942"/>
                    </a:lnTo>
                    <a:lnTo>
                      <a:pt x="4854" y="14789"/>
                    </a:lnTo>
                    <a:lnTo>
                      <a:pt x="5180" y="15147"/>
                    </a:lnTo>
                    <a:lnTo>
                      <a:pt x="5571" y="15505"/>
                    </a:lnTo>
                    <a:lnTo>
                      <a:pt x="5995" y="15864"/>
                    </a:lnTo>
                    <a:lnTo>
                      <a:pt x="6418" y="16189"/>
                    </a:lnTo>
                    <a:lnTo>
                      <a:pt x="6874" y="16515"/>
                    </a:lnTo>
                    <a:lnTo>
                      <a:pt x="7363" y="16808"/>
                    </a:lnTo>
                    <a:lnTo>
                      <a:pt x="7819" y="17069"/>
                    </a:lnTo>
                    <a:lnTo>
                      <a:pt x="8307" y="17330"/>
                    </a:lnTo>
                    <a:lnTo>
                      <a:pt x="8763" y="17558"/>
                    </a:lnTo>
                    <a:lnTo>
                      <a:pt x="9219" y="17753"/>
                    </a:lnTo>
                    <a:lnTo>
                      <a:pt x="9675" y="17916"/>
                    </a:lnTo>
                    <a:lnTo>
                      <a:pt x="10066" y="18046"/>
                    </a:lnTo>
                    <a:lnTo>
                      <a:pt x="10457" y="18144"/>
                    </a:lnTo>
                    <a:lnTo>
                      <a:pt x="10783" y="18176"/>
                    </a:lnTo>
                    <a:lnTo>
                      <a:pt x="11076" y="18144"/>
                    </a:lnTo>
                    <a:lnTo>
                      <a:pt x="11304" y="18079"/>
                    </a:lnTo>
                    <a:lnTo>
                      <a:pt x="11402" y="18046"/>
                    </a:lnTo>
                    <a:lnTo>
                      <a:pt x="11467" y="17948"/>
                    </a:lnTo>
                    <a:lnTo>
                      <a:pt x="11500" y="17851"/>
                    </a:lnTo>
                    <a:lnTo>
                      <a:pt x="11532" y="17753"/>
                    </a:lnTo>
                    <a:lnTo>
                      <a:pt x="11500" y="17492"/>
                    </a:lnTo>
                    <a:lnTo>
                      <a:pt x="11434" y="17167"/>
                    </a:lnTo>
                    <a:lnTo>
                      <a:pt x="11272" y="16808"/>
                    </a:lnTo>
                    <a:lnTo>
                      <a:pt x="11076" y="16417"/>
                    </a:lnTo>
                    <a:lnTo>
                      <a:pt x="10555" y="15538"/>
                    </a:lnTo>
                    <a:lnTo>
                      <a:pt x="9936" y="14561"/>
                    </a:lnTo>
                    <a:lnTo>
                      <a:pt x="9317" y="13584"/>
                    </a:lnTo>
                    <a:lnTo>
                      <a:pt x="8731" y="12671"/>
                    </a:lnTo>
                    <a:lnTo>
                      <a:pt x="8503" y="12248"/>
                    </a:lnTo>
                    <a:lnTo>
                      <a:pt x="8307" y="11857"/>
                    </a:lnTo>
                    <a:lnTo>
                      <a:pt x="7949" y="11108"/>
                    </a:lnTo>
                    <a:lnTo>
                      <a:pt x="7656" y="10391"/>
                    </a:lnTo>
                    <a:lnTo>
                      <a:pt x="7102" y="8958"/>
                    </a:lnTo>
                    <a:lnTo>
                      <a:pt x="6646" y="7590"/>
                    </a:lnTo>
                    <a:lnTo>
                      <a:pt x="6288" y="6319"/>
                    </a:lnTo>
                    <a:lnTo>
                      <a:pt x="6190" y="5929"/>
                    </a:lnTo>
                    <a:lnTo>
                      <a:pt x="6125" y="5505"/>
                    </a:lnTo>
                    <a:lnTo>
                      <a:pt x="5962" y="4528"/>
                    </a:lnTo>
                    <a:lnTo>
                      <a:pt x="5864" y="3486"/>
                    </a:lnTo>
                    <a:lnTo>
                      <a:pt x="5799" y="2443"/>
                    </a:lnTo>
                    <a:lnTo>
                      <a:pt x="5734" y="717"/>
                    </a:lnTo>
                    <a:lnTo>
                      <a:pt x="5701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825;p70">
                <a:extLst>
                  <a:ext uri="{FF2B5EF4-FFF2-40B4-BE49-F238E27FC236}">
                    <a16:creationId xmlns:a16="http://schemas.microsoft.com/office/drawing/2014/main" id="{00C14E6C-310C-D260-DE14-2E2F42BC0D45}"/>
                  </a:ext>
                </a:extLst>
              </p:cNvPr>
              <p:cNvSpPr/>
              <p:nvPr/>
            </p:nvSpPr>
            <p:spPr>
              <a:xfrm>
                <a:off x="5708670" y="2483229"/>
                <a:ext cx="318172" cy="1733522"/>
              </a:xfrm>
              <a:custGeom>
                <a:avLst/>
                <a:gdLst/>
                <a:ahLst/>
                <a:cxnLst/>
                <a:rect l="l" t="t" r="r" b="b"/>
                <a:pathLst>
                  <a:path w="19383" h="105606" extrusionOk="0">
                    <a:moveTo>
                      <a:pt x="16777" y="0"/>
                    </a:moveTo>
                    <a:lnTo>
                      <a:pt x="16614" y="33"/>
                    </a:lnTo>
                    <a:lnTo>
                      <a:pt x="11728" y="1173"/>
                    </a:lnTo>
                    <a:lnTo>
                      <a:pt x="11141" y="1303"/>
                    </a:lnTo>
                    <a:lnTo>
                      <a:pt x="8633" y="1890"/>
                    </a:lnTo>
                    <a:lnTo>
                      <a:pt x="8275" y="1987"/>
                    </a:lnTo>
                    <a:lnTo>
                      <a:pt x="294" y="3844"/>
                    </a:lnTo>
                    <a:lnTo>
                      <a:pt x="229" y="3844"/>
                    </a:lnTo>
                    <a:lnTo>
                      <a:pt x="196" y="4202"/>
                    </a:lnTo>
                    <a:lnTo>
                      <a:pt x="99" y="5277"/>
                    </a:lnTo>
                    <a:lnTo>
                      <a:pt x="33" y="6711"/>
                    </a:lnTo>
                    <a:lnTo>
                      <a:pt x="1" y="8405"/>
                    </a:lnTo>
                    <a:lnTo>
                      <a:pt x="1" y="12476"/>
                    </a:lnTo>
                    <a:lnTo>
                      <a:pt x="1" y="12900"/>
                    </a:lnTo>
                    <a:lnTo>
                      <a:pt x="1" y="13421"/>
                    </a:lnTo>
                    <a:lnTo>
                      <a:pt x="1" y="13877"/>
                    </a:lnTo>
                    <a:lnTo>
                      <a:pt x="1" y="14333"/>
                    </a:lnTo>
                    <a:lnTo>
                      <a:pt x="33" y="18437"/>
                    </a:lnTo>
                    <a:lnTo>
                      <a:pt x="131" y="22639"/>
                    </a:lnTo>
                    <a:lnTo>
                      <a:pt x="131" y="23063"/>
                    </a:lnTo>
                    <a:lnTo>
                      <a:pt x="164" y="24366"/>
                    </a:lnTo>
                    <a:lnTo>
                      <a:pt x="196" y="24822"/>
                    </a:lnTo>
                    <a:lnTo>
                      <a:pt x="327" y="29057"/>
                    </a:lnTo>
                    <a:lnTo>
                      <a:pt x="489" y="32575"/>
                    </a:lnTo>
                    <a:lnTo>
                      <a:pt x="522" y="32998"/>
                    </a:lnTo>
                    <a:lnTo>
                      <a:pt x="555" y="33682"/>
                    </a:lnTo>
                    <a:lnTo>
                      <a:pt x="718" y="35181"/>
                    </a:lnTo>
                    <a:lnTo>
                      <a:pt x="750" y="35702"/>
                    </a:lnTo>
                    <a:lnTo>
                      <a:pt x="978" y="37233"/>
                    </a:lnTo>
                    <a:lnTo>
                      <a:pt x="1206" y="38731"/>
                    </a:lnTo>
                    <a:lnTo>
                      <a:pt x="1467" y="40197"/>
                    </a:lnTo>
                    <a:lnTo>
                      <a:pt x="1760" y="41630"/>
                    </a:lnTo>
                    <a:lnTo>
                      <a:pt x="1825" y="41989"/>
                    </a:lnTo>
                    <a:lnTo>
                      <a:pt x="2183" y="43715"/>
                    </a:lnTo>
                    <a:lnTo>
                      <a:pt x="2477" y="45311"/>
                    </a:lnTo>
                    <a:lnTo>
                      <a:pt x="2933" y="47754"/>
                    </a:lnTo>
                    <a:lnTo>
                      <a:pt x="3063" y="48308"/>
                    </a:lnTo>
                    <a:lnTo>
                      <a:pt x="3486" y="50197"/>
                    </a:lnTo>
                    <a:lnTo>
                      <a:pt x="3584" y="50556"/>
                    </a:lnTo>
                    <a:lnTo>
                      <a:pt x="4431" y="54204"/>
                    </a:lnTo>
                    <a:lnTo>
                      <a:pt x="4887" y="56289"/>
                    </a:lnTo>
                    <a:lnTo>
                      <a:pt x="5376" y="58601"/>
                    </a:lnTo>
                    <a:lnTo>
                      <a:pt x="5441" y="58895"/>
                    </a:lnTo>
                    <a:lnTo>
                      <a:pt x="5473" y="58992"/>
                    </a:lnTo>
                    <a:lnTo>
                      <a:pt x="5669" y="60100"/>
                    </a:lnTo>
                    <a:lnTo>
                      <a:pt x="5636" y="60751"/>
                    </a:lnTo>
                    <a:lnTo>
                      <a:pt x="5636" y="61142"/>
                    </a:lnTo>
                    <a:lnTo>
                      <a:pt x="5636" y="61207"/>
                    </a:lnTo>
                    <a:lnTo>
                      <a:pt x="5571" y="63064"/>
                    </a:lnTo>
                    <a:lnTo>
                      <a:pt x="5539" y="64953"/>
                    </a:lnTo>
                    <a:lnTo>
                      <a:pt x="5539" y="66843"/>
                    </a:lnTo>
                    <a:lnTo>
                      <a:pt x="5571" y="68732"/>
                    </a:lnTo>
                    <a:lnTo>
                      <a:pt x="5604" y="69155"/>
                    </a:lnTo>
                    <a:lnTo>
                      <a:pt x="5669" y="71077"/>
                    </a:lnTo>
                    <a:lnTo>
                      <a:pt x="5669" y="71533"/>
                    </a:lnTo>
                    <a:lnTo>
                      <a:pt x="5767" y="73325"/>
                    </a:lnTo>
                    <a:lnTo>
                      <a:pt x="5864" y="75084"/>
                    </a:lnTo>
                    <a:lnTo>
                      <a:pt x="6125" y="78504"/>
                    </a:lnTo>
                    <a:lnTo>
                      <a:pt x="6157" y="78928"/>
                    </a:lnTo>
                    <a:lnTo>
                      <a:pt x="6451" y="82185"/>
                    </a:lnTo>
                    <a:lnTo>
                      <a:pt x="6483" y="82218"/>
                    </a:lnTo>
                    <a:lnTo>
                      <a:pt x="6516" y="82674"/>
                    </a:lnTo>
                    <a:lnTo>
                      <a:pt x="6516" y="82706"/>
                    </a:lnTo>
                    <a:lnTo>
                      <a:pt x="6776" y="85019"/>
                    </a:lnTo>
                    <a:lnTo>
                      <a:pt x="7069" y="87169"/>
                    </a:lnTo>
                    <a:lnTo>
                      <a:pt x="7135" y="87788"/>
                    </a:lnTo>
                    <a:lnTo>
                      <a:pt x="7200" y="88179"/>
                    </a:lnTo>
                    <a:lnTo>
                      <a:pt x="7656" y="91110"/>
                    </a:lnTo>
                    <a:lnTo>
                      <a:pt x="8144" y="94172"/>
                    </a:lnTo>
                    <a:lnTo>
                      <a:pt x="8242" y="94726"/>
                    </a:lnTo>
                    <a:lnTo>
                      <a:pt x="8568" y="96648"/>
                    </a:lnTo>
                    <a:lnTo>
                      <a:pt x="8633" y="97039"/>
                    </a:lnTo>
                    <a:lnTo>
                      <a:pt x="9122" y="99677"/>
                    </a:lnTo>
                    <a:lnTo>
                      <a:pt x="9545" y="101925"/>
                    </a:lnTo>
                    <a:lnTo>
                      <a:pt x="9871" y="103652"/>
                    </a:lnTo>
                    <a:lnTo>
                      <a:pt x="10099" y="104694"/>
                    </a:lnTo>
                    <a:lnTo>
                      <a:pt x="10555" y="104955"/>
                    </a:lnTo>
                    <a:lnTo>
                      <a:pt x="10685" y="105020"/>
                    </a:lnTo>
                    <a:lnTo>
                      <a:pt x="10750" y="105052"/>
                    </a:lnTo>
                    <a:lnTo>
                      <a:pt x="10881" y="105117"/>
                    </a:lnTo>
                    <a:lnTo>
                      <a:pt x="11206" y="105248"/>
                    </a:lnTo>
                    <a:lnTo>
                      <a:pt x="11532" y="105378"/>
                    </a:lnTo>
                    <a:lnTo>
                      <a:pt x="11890" y="105476"/>
                    </a:lnTo>
                    <a:lnTo>
                      <a:pt x="12249" y="105541"/>
                    </a:lnTo>
                    <a:lnTo>
                      <a:pt x="12607" y="105573"/>
                    </a:lnTo>
                    <a:lnTo>
                      <a:pt x="12965" y="105606"/>
                    </a:lnTo>
                    <a:lnTo>
                      <a:pt x="13324" y="105606"/>
                    </a:lnTo>
                    <a:lnTo>
                      <a:pt x="13682" y="105573"/>
                    </a:lnTo>
                    <a:lnTo>
                      <a:pt x="14040" y="105541"/>
                    </a:lnTo>
                    <a:lnTo>
                      <a:pt x="14399" y="105476"/>
                    </a:lnTo>
                    <a:lnTo>
                      <a:pt x="14724" y="105411"/>
                    </a:lnTo>
                    <a:lnTo>
                      <a:pt x="15050" y="105280"/>
                    </a:lnTo>
                    <a:lnTo>
                      <a:pt x="15343" y="105150"/>
                    </a:lnTo>
                    <a:lnTo>
                      <a:pt x="15637" y="105020"/>
                    </a:lnTo>
                    <a:lnTo>
                      <a:pt x="15930" y="104857"/>
                    </a:lnTo>
                    <a:lnTo>
                      <a:pt x="16190" y="104694"/>
                    </a:lnTo>
                    <a:lnTo>
                      <a:pt x="16255" y="102739"/>
                    </a:lnTo>
                    <a:lnTo>
                      <a:pt x="16255" y="102674"/>
                    </a:lnTo>
                    <a:lnTo>
                      <a:pt x="16288" y="102544"/>
                    </a:lnTo>
                    <a:lnTo>
                      <a:pt x="16288" y="102316"/>
                    </a:lnTo>
                    <a:lnTo>
                      <a:pt x="16386" y="99612"/>
                    </a:lnTo>
                    <a:lnTo>
                      <a:pt x="16386" y="99384"/>
                    </a:lnTo>
                    <a:lnTo>
                      <a:pt x="16386" y="99124"/>
                    </a:lnTo>
                    <a:lnTo>
                      <a:pt x="16646" y="92804"/>
                    </a:lnTo>
                    <a:lnTo>
                      <a:pt x="16646" y="92772"/>
                    </a:lnTo>
                    <a:lnTo>
                      <a:pt x="16646" y="92511"/>
                    </a:lnTo>
                    <a:lnTo>
                      <a:pt x="16646" y="92381"/>
                    </a:lnTo>
                    <a:lnTo>
                      <a:pt x="16809" y="88863"/>
                    </a:lnTo>
                    <a:lnTo>
                      <a:pt x="16809" y="88407"/>
                    </a:lnTo>
                    <a:lnTo>
                      <a:pt x="17070" y="82934"/>
                    </a:lnTo>
                    <a:lnTo>
                      <a:pt x="17070" y="82478"/>
                    </a:lnTo>
                    <a:lnTo>
                      <a:pt x="17298" y="78081"/>
                    </a:lnTo>
                    <a:lnTo>
                      <a:pt x="17298" y="77625"/>
                    </a:lnTo>
                    <a:lnTo>
                      <a:pt x="17526" y="73097"/>
                    </a:lnTo>
                    <a:lnTo>
                      <a:pt x="17558" y="72673"/>
                    </a:lnTo>
                    <a:lnTo>
                      <a:pt x="17884" y="67168"/>
                    </a:lnTo>
                    <a:lnTo>
                      <a:pt x="17917" y="66712"/>
                    </a:lnTo>
                    <a:lnTo>
                      <a:pt x="18145" y="63390"/>
                    </a:lnTo>
                    <a:lnTo>
                      <a:pt x="18177" y="62966"/>
                    </a:lnTo>
                    <a:lnTo>
                      <a:pt x="18470" y="59188"/>
                    </a:lnTo>
                    <a:lnTo>
                      <a:pt x="18764" y="55963"/>
                    </a:lnTo>
                    <a:lnTo>
                      <a:pt x="18829" y="55474"/>
                    </a:lnTo>
                    <a:lnTo>
                      <a:pt x="18927" y="54595"/>
                    </a:lnTo>
                    <a:lnTo>
                      <a:pt x="19024" y="53943"/>
                    </a:lnTo>
                    <a:lnTo>
                      <a:pt x="19024" y="53911"/>
                    </a:lnTo>
                    <a:lnTo>
                      <a:pt x="19057" y="53683"/>
                    </a:lnTo>
                    <a:lnTo>
                      <a:pt x="19057" y="53552"/>
                    </a:lnTo>
                    <a:lnTo>
                      <a:pt x="19252" y="51533"/>
                    </a:lnTo>
                    <a:lnTo>
                      <a:pt x="19350" y="49415"/>
                    </a:lnTo>
                    <a:lnTo>
                      <a:pt x="19383" y="47266"/>
                    </a:lnTo>
                    <a:lnTo>
                      <a:pt x="19383" y="45051"/>
                    </a:lnTo>
                    <a:lnTo>
                      <a:pt x="19383" y="44627"/>
                    </a:lnTo>
                    <a:lnTo>
                      <a:pt x="19383" y="44008"/>
                    </a:lnTo>
                    <a:lnTo>
                      <a:pt x="19350" y="43585"/>
                    </a:lnTo>
                    <a:lnTo>
                      <a:pt x="19350" y="43520"/>
                    </a:lnTo>
                    <a:lnTo>
                      <a:pt x="19285" y="41272"/>
                    </a:lnTo>
                    <a:lnTo>
                      <a:pt x="18959" y="35181"/>
                    </a:lnTo>
                    <a:lnTo>
                      <a:pt x="18959" y="34724"/>
                    </a:lnTo>
                    <a:lnTo>
                      <a:pt x="18861" y="33193"/>
                    </a:lnTo>
                    <a:lnTo>
                      <a:pt x="18829" y="32705"/>
                    </a:lnTo>
                    <a:lnTo>
                      <a:pt x="18470" y="25376"/>
                    </a:lnTo>
                    <a:lnTo>
                      <a:pt x="18438" y="24920"/>
                    </a:lnTo>
                    <a:lnTo>
                      <a:pt x="18308" y="22314"/>
                    </a:lnTo>
                    <a:lnTo>
                      <a:pt x="18308" y="21858"/>
                    </a:lnTo>
                    <a:lnTo>
                      <a:pt x="17982" y="15538"/>
                    </a:lnTo>
                    <a:lnTo>
                      <a:pt x="17982" y="15082"/>
                    </a:lnTo>
                    <a:lnTo>
                      <a:pt x="17884" y="12672"/>
                    </a:lnTo>
                    <a:lnTo>
                      <a:pt x="17852" y="11564"/>
                    </a:lnTo>
                    <a:lnTo>
                      <a:pt x="17852" y="11336"/>
                    </a:lnTo>
                    <a:lnTo>
                      <a:pt x="17852" y="11108"/>
                    </a:lnTo>
                    <a:lnTo>
                      <a:pt x="17786" y="9838"/>
                    </a:lnTo>
                    <a:lnTo>
                      <a:pt x="17689" y="8502"/>
                    </a:lnTo>
                    <a:lnTo>
                      <a:pt x="17428" y="5799"/>
                    </a:lnTo>
                    <a:lnTo>
                      <a:pt x="17396" y="5375"/>
                    </a:lnTo>
                    <a:lnTo>
                      <a:pt x="17037" y="2118"/>
                    </a:lnTo>
                    <a:lnTo>
                      <a:pt x="16777" y="196"/>
                    </a:lnTo>
                    <a:lnTo>
                      <a:pt x="16777" y="33"/>
                    </a:lnTo>
                    <a:lnTo>
                      <a:pt x="167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826;p70">
                <a:extLst>
                  <a:ext uri="{FF2B5EF4-FFF2-40B4-BE49-F238E27FC236}">
                    <a16:creationId xmlns:a16="http://schemas.microsoft.com/office/drawing/2014/main" id="{9C72DC2B-1243-10D8-E85D-AB9E9620CB14}"/>
                  </a:ext>
                </a:extLst>
              </p:cNvPr>
              <p:cNvSpPr/>
              <p:nvPr/>
            </p:nvSpPr>
            <p:spPr>
              <a:xfrm>
                <a:off x="5863196" y="4149843"/>
                <a:ext cx="111770" cy="22997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401" extrusionOk="0">
                    <a:moveTo>
                      <a:pt x="6548" y="0"/>
                    </a:moveTo>
                    <a:lnTo>
                      <a:pt x="6451" y="33"/>
                    </a:lnTo>
                    <a:lnTo>
                      <a:pt x="6092" y="228"/>
                    </a:lnTo>
                    <a:lnTo>
                      <a:pt x="5734" y="424"/>
                    </a:lnTo>
                    <a:lnTo>
                      <a:pt x="5376" y="554"/>
                    </a:lnTo>
                    <a:lnTo>
                      <a:pt x="4985" y="684"/>
                    </a:lnTo>
                    <a:lnTo>
                      <a:pt x="4594" y="782"/>
                    </a:lnTo>
                    <a:lnTo>
                      <a:pt x="4203" y="847"/>
                    </a:lnTo>
                    <a:lnTo>
                      <a:pt x="3812" y="880"/>
                    </a:lnTo>
                    <a:lnTo>
                      <a:pt x="3421" y="912"/>
                    </a:lnTo>
                    <a:lnTo>
                      <a:pt x="3030" y="912"/>
                    </a:lnTo>
                    <a:lnTo>
                      <a:pt x="2639" y="880"/>
                    </a:lnTo>
                    <a:lnTo>
                      <a:pt x="2248" y="815"/>
                    </a:lnTo>
                    <a:lnTo>
                      <a:pt x="1858" y="717"/>
                    </a:lnTo>
                    <a:lnTo>
                      <a:pt x="1467" y="619"/>
                    </a:lnTo>
                    <a:lnTo>
                      <a:pt x="1108" y="489"/>
                    </a:lnTo>
                    <a:lnTo>
                      <a:pt x="717" y="293"/>
                    </a:lnTo>
                    <a:lnTo>
                      <a:pt x="359" y="98"/>
                    </a:lnTo>
                    <a:lnTo>
                      <a:pt x="261" y="65"/>
                    </a:lnTo>
                    <a:lnTo>
                      <a:pt x="164" y="98"/>
                    </a:lnTo>
                    <a:lnTo>
                      <a:pt x="99" y="131"/>
                    </a:lnTo>
                    <a:lnTo>
                      <a:pt x="33" y="196"/>
                    </a:lnTo>
                    <a:lnTo>
                      <a:pt x="1" y="293"/>
                    </a:lnTo>
                    <a:lnTo>
                      <a:pt x="1" y="391"/>
                    </a:lnTo>
                    <a:lnTo>
                      <a:pt x="33" y="489"/>
                    </a:lnTo>
                    <a:lnTo>
                      <a:pt x="131" y="554"/>
                    </a:lnTo>
                    <a:lnTo>
                      <a:pt x="489" y="749"/>
                    </a:lnTo>
                    <a:lnTo>
                      <a:pt x="913" y="945"/>
                    </a:lnTo>
                    <a:lnTo>
                      <a:pt x="1304" y="1075"/>
                    </a:lnTo>
                    <a:lnTo>
                      <a:pt x="1727" y="1205"/>
                    </a:lnTo>
                    <a:lnTo>
                      <a:pt x="2151" y="1303"/>
                    </a:lnTo>
                    <a:lnTo>
                      <a:pt x="2574" y="1368"/>
                    </a:lnTo>
                    <a:lnTo>
                      <a:pt x="2998" y="1401"/>
                    </a:lnTo>
                    <a:lnTo>
                      <a:pt x="3845" y="1401"/>
                    </a:lnTo>
                    <a:lnTo>
                      <a:pt x="4268" y="1336"/>
                    </a:lnTo>
                    <a:lnTo>
                      <a:pt x="4692" y="1271"/>
                    </a:lnTo>
                    <a:lnTo>
                      <a:pt x="5115" y="1173"/>
                    </a:lnTo>
                    <a:lnTo>
                      <a:pt x="5538" y="1043"/>
                    </a:lnTo>
                    <a:lnTo>
                      <a:pt x="5929" y="880"/>
                    </a:lnTo>
                    <a:lnTo>
                      <a:pt x="6320" y="684"/>
                    </a:lnTo>
                    <a:lnTo>
                      <a:pt x="6711" y="456"/>
                    </a:lnTo>
                    <a:lnTo>
                      <a:pt x="6776" y="391"/>
                    </a:lnTo>
                    <a:lnTo>
                      <a:pt x="6809" y="293"/>
                    </a:lnTo>
                    <a:lnTo>
                      <a:pt x="6809" y="196"/>
                    </a:lnTo>
                    <a:lnTo>
                      <a:pt x="6776" y="131"/>
                    </a:lnTo>
                    <a:lnTo>
                      <a:pt x="6744" y="65"/>
                    </a:lnTo>
                    <a:lnTo>
                      <a:pt x="6646" y="0"/>
                    </a:lnTo>
                    <a:close/>
                  </a:path>
                </a:pathLst>
              </a:custGeom>
              <a:solidFill>
                <a:srgbClr val="5C54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827;p70">
                <a:extLst>
                  <a:ext uri="{FF2B5EF4-FFF2-40B4-BE49-F238E27FC236}">
                    <a16:creationId xmlns:a16="http://schemas.microsoft.com/office/drawing/2014/main" id="{22270A3E-05D1-9F7B-741B-D0FE8080E54C}"/>
                  </a:ext>
                </a:extLst>
              </p:cNvPr>
              <p:cNvSpPr/>
              <p:nvPr/>
            </p:nvSpPr>
            <p:spPr>
              <a:xfrm>
                <a:off x="5934319" y="2485905"/>
                <a:ext cx="56156" cy="68992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4203" extrusionOk="0">
                    <a:moveTo>
                      <a:pt x="130" y="0"/>
                    </a:moveTo>
                    <a:lnTo>
                      <a:pt x="65" y="33"/>
                    </a:lnTo>
                    <a:lnTo>
                      <a:pt x="33" y="65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0" y="293"/>
                    </a:lnTo>
                    <a:lnTo>
                      <a:pt x="717" y="1303"/>
                    </a:lnTo>
                    <a:lnTo>
                      <a:pt x="1466" y="2280"/>
                    </a:lnTo>
                    <a:lnTo>
                      <a:pt x="2248" y="3258"/>
                    </a:lnTo>
                    <a:lnTo>
                      <a:pt x="3095" y="4137"/>
                    </a:lnTo>
                    <a:lnTo>
                      <a:pt x="3160" y="4202"/>
                    </a:lnTo>
                    <a:lnTo>
                      <a:pt x="3290" y="4202"/>
                    </a:lnTo>
                    <a:lnTo>
                      <a:pt x="3355" y="4137"/>
                    </a:lnTo>
                    <a:lnTo>
                      <a:pt x="3388" y="4105"/>
                    </a:lnTo>
                    <a:lnTo>
                      <a:pt x="3420" y="4039"/>
                    </a:lnTo>
                    <a:lnTo>
                      <a:pt x="3420" y="3942"/>
                    </a:lnTo>
                    <a:lnTo>
                      <a:pt x="3355" y="3877"/>
                    </a:lnTo>
                    <a:lnTo>
                      <a:pt x="2541" y="2997"/>
                    </a:lnTo>
                    <a:lnTo>
                      <a:pt x="1759" y="2052"/>
                    </a:lnTo>
                    <a:lnTo>
                      <a:pt x="1010" y="1108"/>
                    </a:lnTo>
                    <a:lnTo>
                      <a:pt x="326" y="98"/>
                    </a:lnTo>
                    <a:lnTo>
                      <a:pt x="293" y="3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828;p70">
                <a:extLst>
                  <a:ext uri="{FF2B5EF4-FFF2-40B4-BE49-F238E27FC236}">
                    <a16:creationId xmlns:a16="http://schemas.microsoft.com/office/drawing/2014/main" id="{98DC718C-E386-3837-7DCF-0879E9C0B7C2}"/>
                  </a:ext>
                </a:extLst>
              </p:cNvPr>
              <p:cNvSpPr/>
              <p:nvPr/>
            </p:nvSpPr>
            <p:spPr>
              <a:xfrm>
                <a:off x="5701185" y="2648440"/>
                <a:ext cx="74344" cy="79153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4822" extrusionOk="0">
                    <a:moveTo>
                      <a:pt x="4268" y="1"/>
                    </a:moveTo>
                    <a:lnTo>
                      <a:pt x="4203" y="66"/>
                    </a:lnTo>
                    <a:lnTo>
                      <a:pt x="4170" y="131"/>
                    </a:lnTo>
                    <a:lnTo>
                      <a:pt x="3975" y="522"/>
                    </a:lnTo>
                    <a:lnTo>
                      <a:pt x="3779" y="913"/>
                    </a:lnTo>
                    <a:lnTo>
                      <a:pt x="3551" y="1304"/>
                    </a:lnTo>
                    <a:lnTo>
                      <a:pt x="3291" y="1662"/>
                    </a:lnTo>
                    <a:lnTo>
                      <a:pt x="3030" y="2020"/>
                    </a:lnTo>
                    <a:lnTo>
                      <a:pt x="2770" y="2346"/>
                    </a:lnTo>
                    <a:lnTo>
                      <a:pt x="2183" y="2998"/>
                    </a:lnTo>
                    <a:lnTo>
                      <a:pt x="1727" y="3454"/>
                    </a:lnTo>
                    <a:lnTo>
                      <a:pt x="1239" y="3877"/>
                    </a:lnTo>
                    <a:lnTo>
                      <a:pt x="978" y="4040"/>
                    </a:lnTo>
                    <a:lnTo>
                      <a:pt x="685" y="4203"/>
                    </a:lnTo>
                    <a:lnTo>
                      <a:pt x="424" y="4366"/>
                    </a:lnTo>
                    <a:lnTo>
                      <a:pt x="131" y="4463"/>
                    </a:lnTo>
                    <a:lnTo>
                      <a:pt x="33" y="4496"/>
                    </a:lnTo>
                    <a:lnTo>
                      <a:pt x="1" y="4561"/>
                    </a:lnTo>
                    <a:lnTo>
                      <a:pt x="1" y="4626"/>
                    </a:lnTo>
                    <a:lnTo>
                      <a:pt x="1" y="4691"/>
                    </a:lnTo>
                    <a:lnTo>
                      <a:pt x="33" y="4757"/>
                    </a:lnTo>
                    <a:lnTo>
                      <a:pt x="66" y="4822"/>
                    </a:lnTo>
                    <a:lnTo>
                      <a:pt x="229" y="4822"/>
                    </a:lnTo>
                    <a:lnTo>
                      <a:pt x="522" y="4724"/>
                    </a:lnTo>
                    <a:lnTo>
                      <a:pt x="848" y="4561"/>
                    </a:lnTo>
                    <a:lnTo>
                      <a:pt x="1141" y="4366"/>
                    </a:lnTo>
                    <a:lnTo>
                      <a:pt x="1402" y="4170"/>
                    </a:lnTo>
                    <a:lnTo>
                      <a:pt x="1955" y="3747"/>
                    </a:lnTo>
                    <a:lnTo>
                      <a:pt x="2444" y="3258"/>
                    </a:lnTo>
                    <a:lnTo>
                      <a:pt x="2737" y="2932"/>
                    </a:lnTo>
                    <a:lnTo>
                      <a:pt x="3063" y="2574"/>
                    </a:lnTo>
                    <a:lnTo>
                      <a:pt x="3356" y="2216"/>
                    </a:lnTo>
                    <a:lnTo>
                      <a:pt x="3617" y="1858"/>
                    </a:lnTo>
                    <a:lnTo>
                      <a:pt x="3877" y="1467"/>
                    </a:lnTo>
                    <a:lnTo>
                      <a:pt x="4105" y="1043"/>
                    </a:lnTo>
                    <a:lnTo>
                      <a:pt x="4333" y="652"/>
                    </a:lnTo>
                    <a:lnTo>
                      <a:pt x="4529" y="229"/>
                    </a:lnTo>
                    <a:lnTo>
                      <a:pt x="4529" y="131"/>
                    </a:lnTo>
                    <a:lnTo>
                      <a:pt x="4529" y="66"/>
                    </a:lnTo>
                    <a:lnTo>
                      <a:pt x="4464" y="33"/>
                    </a:lnTo>
                    <a:lnTo>
                      <a:pt x="439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829;p70">
                <a:extLst>
                  <a:ext uri="{FF2B5EF4-FFF2-40B4-BE49-F238E27FC236}">
                    <a16:creationId xmlns:a16="http://schemas.microsoft.com/office/drawing/2014/main" id="{DFDA8408-CAC8-ECF4-DAE6-51F18409CE0C}"/>
                  </a:ext>
                </a:extLst>
              </p:cNvPr>
              <p:cNvSpPr/>
              <p:nvPr/>
            </p:nvSpPr>
            <p:spPr>
              <a:xfrm>
                <a:off x="5934319" y="3389514"/>
                <a:ext cx="81829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076" extrusionOk="0">
                    <a:moveTo>
                      <a:pt x="4821" y="1"/>
                    </a:moveTo>
                    <a:lnTo>
                      <a:pt x="4756" y="33"/>
                    </a:lnTo>
                    <a:lnTo>
                      <a:pt x="4235" y="326"/>
                    </a:lnTo>
                    <a:lnTo>
                      <a:pt x="3681" y="522"/>
                    </a:lnTo>
                    <a:lnTo>
                      <a:pt x="3095" y="685"/>
                    </a:lnTo>
                    <a:lnTo>
                      <a:pt x="2541" y="750"/>
                    </a:lnTo>
                    <a:lnTo>
                      <a:pt x="1955" y="750"/>
                    </a:lnTo>
                    <a:lnTo>
                      <a:pt x="1368" y="685"/>
                    </a:lnTo>
                    <a:lnTo>
                      <a:pt x="782" y="522"/>
                    </a:lnTo>
                    <a:lnTo>
                      <a:pt x="228" y="326"/>
                    </a:lnTo>
                    <a:lnTo>
                      <a:pt x="163" y="294"/>
                    </a:lnTo>
                    <a:lnTo>
                      <a:pt x="98" y="326"/>
                    </a:lnTo>
                    <a:lnTo>
                      <a:pt x="65" y="359"/>
                    </a:lnTo>
                    <a:lnTo>
                      <a:pt x="33" y="392"/>
                    </a:lnTo>
                    <a:lnTo>
                      <a:pt x="0" y="457"/>
                    </a:lnTo>
                    <a:lnTo>
                      <a:pt x="0" y="489"/>
                    </a:lnTo>
                    <a:lnTo>
                      <a:pt x="33" y="554"/>
                    </a:lnTo>
                    <a:lnTo>
                      <a:pt x="65" y="587"/>
                    </a:lnTo>
                    <a:lnTo>
                      <a:pt x="359" y="717"/>
                    </a:lnTo>
                    <a:lnTo>
                      <a:pt x="684" y="815"/>
                    </a:lnTo>
                    <a:lnTo>
                      <a:pt x="977" y="913"/>
                    </a:lnTo>
                    <a:lnTo>
                      <a:pt x="1271" y="978"/>
                    </a:lnTo>
                    <a:lnTo>
                      <a:pt x="1922" y="1076"/>
                    </a:lnTo>
                    <a:lnTo>
                      <a:pt x="2541" y="1076"/>
                    </a:lnTo>
                    <a:lnTo>
                      <a:pt x="3160" y="978"/>
                    </a:lnTo>
                    <a:lnTo>
                      <a:pt x="3453" y="913"/>
                    </a:lnTo>
                    <a:lnTo>
                      <a:pt x="3746" y="848"/>
                    </a:lnTo>
                    <a:lnTo>
                      <a:pt x="4072" y="717"/>
                    </a:lnTo>
                    <a:lnTo>
                      <a:pt x="4333" y="620"/>
                    </a:lnTo>
                    <a:lnTo>
                      <a:pt x="4626" y="457"/>
                    </a:lnTo>
                    <a:lnTo>
                      <a:pt x="4919" y="294"/>
                    </a:lnTo>
                    <a:lnTo>
                      <a:pt x="4951" y="261"/>
                    </a:lnTo>
                    <a:lnTo>
                      <a:pt x="4984" y="196"/>
                    </a:lnTo>
                    <a:lnTo>
                      <a:pt x="4984" y="131"/>
                    </a:lnTo>
                    <a:lnTo>
                      <a:pt x="4951" y="98"/>
                    </a:lnTo>
                    <a:lnTo>
                      <a:pt x="4919" y="33"/>
                    </a:lnTo>
                    <a:lnTo>
                      <a:pt x="4886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830;p70">
                <a:extLst>
                  <a:ext uri="{FF2B5EF4-FFF2-40B4-BE49-F238E27FC236}">
                    <a16:creationId xmlns:a16="http://schemas.microsoft.com/office/drawing/2014/main" id="{C747C85D-C988-930B-1DD9-5B148817B666}"/>
                  </a:ext>
                </a:extLst>
              </p:cNvPr>
              <p:cNvSpPr/>
              <p:nvPr/>
            </p:nvSpPr>
            <p:spPr>
              <a:xfrm>
                <a:off x="5290021" y="2357036"/>
                <a:ext cx="270568" cy="1806257"/>
              </a:xfrm>
              <a:custGeom>
                <a:avLst/>
                <a:gdLst/>
                <a:ahLst/>
                <a:cxnLst/>
                <a:rect l="l" t="t" r="r" b="b"/>
                <a:pathLst>
                  <a:path w="16483" h="110037" extrusionOk="0">
                    <a:moveTo>
                      <a:pt x="16125" y="1"/>
                    </a:moveTo>
                    <a:lnTo>
                      <a:pt x="15896" y="359"/>
                    </a:lnTo>
                    <a:lnTo>
                      <a:pt x="15245" y="1499"/>
                    </a:lnTo>
                    <a:lnTo>
                      <a:pt x="14594" y="2672"/>
                    </a:lnTo>
                    <a:lnTo>
                      <a:pt x="13975" y="3845"/>
                    </a:lnTo>
                    <a:lnTo>
                      <a:pt x="13388" y="5017"/>
                    </a:lnTo>
                    <a:lnTo>
                      <a:pt x="12802" y="6190"/>
                    </a:lnTo>
                    <a:lnTo>
                      <a:pt x="12248" y="7395"/>
                    </a:lnTo>
                    <a:lnTo>
                      <a:pt x="11727" y="8600"/>
                    </a:lnTo>
                    <a:lnTo>
                      <a:pt x="11206" y="9806"/>
                    </a:lnTo>
                    <a:lnTo>
                      <a:pt x="10717" y="11044"/>
                    </a:lnTo>
                    <a:lnTo>
                      <a:pt x="10261" y="12281"/>
                    </a:lnTo>
                    <a:lnTo>
                      <a:pt x="9838" y="13519"/>
                    </a:lnTo>
                    <a:lnTo>
                      <a:pt x="9414" y="14790"/>
                    </a:lnTo>
                    <a:lnTo>
                      <a:pt x="9023" y="16060"/>
                    </a:lnTo>
                    <a:lnTo>
                      <a:pt x="8698" y="17330"/>
                    </a:lnTo>
                    <a:lnTo>
                      <a:pt x="8339" y="18601"/>
                    </a:lnTo>
                    <a:lnTo>
                      <a:pt x="8046" y="19871"/>
                    </a:lnTo>
                    <a:lnTo>
                      <a:pt x="7818" y="21044"/>
                    </a:lnTo>
                    <a:lnTo>
                      <a:pt x="7590" y="22184"/>
                    </a:lnTo>
                    <a:lnTo>
                      <a:pt x="7362" y="23324"/>
                    </a:lnTo>
                    <a:lnTo>
                      <a:pt x="7199" y="24497"/>
                    </a:lnTo>
                    <a:lnTo>
                      <a:pt x="6873" y="26809"/>
                    </a:lnTo>
                    <a:lnTo>
                      <a:pt x="6645" y="29155"/>
                    </a:lnTo>
                    <a:lnTo>
                      <a:pt x="6450" y="31468"/>
                    </a:lnTo>
                    <a:lnTo>
                      <a:pt x="6320" y="33813"/>
                    </a:lnTo>
                    <a:lnTo>
                      <a:pt x="6255" y="36158"/>
                    </a:lnTo>
                    <a:lnTo>
                      <a:pt x="6189" y="38504"/>
                    </a:lnTo>
                    <a:lnTo>
                      <a:pt x="6189" y="40686"/>
                    </a:lnTo>
                    <a:lnTo>
                      <a:pt x="6189" y="42901"/>
                    </a:lnTo>
                    <a:lnTo>
                      <a:pt x="6222" y="47266"/>
                    </a:lnTo>
                    <a:lnTo>
                      <a:pt x="6255" y="50198"/>
                    </a:lnTo>
                    <a:lnTo>
                      <a:pt x="6222" y="53162"/>
                    </a:lnTo>
                    <a:lnTo>
                      <a:pt x="6189" y="54628"/>
                    </a:lnTo>
                    <a:lnTo>
                      <a:pt x="6092" y="56094"/>
                    </a:lnTo>
                    <a:lnTo>
                      <a:pt x="5994" y="57560"/>
                    </a:lnTo>
                    <a:lnTo>
                      <a:pt x="5831" y="59025"/>
                    </a:lnTo>
                    <a:lnTo>
                      <a:pt x="5636" y="60556"/>
                    </a:lnTo>
                    <a:lnTo>
                      <a:pt x="5342" y="62120"/>
                    </a:lnTo>
                    <a:lnTo>
                      <a:pt x="5017" y="63651"/>
                    </a:lnTo>
                    <a:lnTo>
                      <a:pt x="4658" y="65182"/>
                    </a:lnTo>
                    <a:lnTo>
                      <a:pt x="3909" y="68244"/>
                    </a:lnTo>
                    <a:lnTo>
                      <a:pt x="3551" y="69775"/>
                    </a:lnTo>
                    <a:lnTo>
                      <a:pt x="3193" y="71306"/>
                    </a:lnTo>
                    <a:lnTo>
                      <a:pt x="2574" y="74270"/>
                    </a:lnTo>
                    <a:lnTo>
                      <a:pt x="2020" y="77234"/>
                    </a:lnTo>
                    <a:lnTo>
                      <a:pt x="1531" y="80231"/>
                    </a:lnTo>
                    <a:lnTo>
                      <a:pt x="1108" y="83228"/>
                    </a:lnTo>
                    <a:lnTo>
                      <a:pt x="782" y="86160"/>
                    </a:lnTo>
                    <a:lnTo>
                      <a:pt x="521" y="89091"/>
                    </a:lnTo>
                    <a:lnTo>
                      <a:pt x="293" y="92023"/>
                    </a:lnTo>
                    <a:lnTo>
                      <a:pt x="163" y="94955"/>
                    </a:lnTo>
                    <a:lnTo>
                      <a:pt x="33" y="97919"/>
                    </a:lnTo>
                    <a:lnTo>
                      <a:pt x="0" y="100851"/>
                    </a:lnTo>
                    <a:lnTo>
                      <a:pt x="0" y="103815"/>
                    </a:lnTo>
                    <a:lnTo>
                      <a:pt x="33" y="106747"/>
                    </a:lnTo>
                    <a:lnTo>
                      <a:pt x="131" y="109906"/>
                    </a:lnTo>
                    <a:lnTo>
                      <a:pt x="163" y="109971"/>
                    </a:lnTo>
                    <a:lnTo>
                      <a:pt x="196" y="110037"/>
                    </a:lnTo>
                    <a:lnTo>
                      <a:pt x="391" y="110037"/>
                    </a:lnTo>
                    <a:lnTo>
                      <a:pt x="456" y="110004"/>
                    </a:lnTo>
                    <a:lnTo>
                      <a:pt x="489" y="109939"/>
                    </a:lnTo>
                    <a:lnTo>
                      <a:pt x="489" y="109841"/>
                    </a:lnTo>
                    <a:lnTo>
                      <a:pt x="424" y="106844"/>
                    </a:lnTo>
                    <a:lnTo>
                      <a:pt x="359" y="103880"/>
                    </a:lnTo>
                    <a:lnTo>
                      <a:pt x="359" y="100883"/>
                    </a:lnTo>
                    <a:lnTo>
                      <a:pt x="424" y="97886"/>
                    </a:lnTo>
                    <a:lnTo>
                      <a:pt x="521" y="94890"/>
                    </a:lnTo>
                    <a:lnTo>
                      <a:pt x="684" y="91893"/>
                    </a:lnTo>
                    <a:lnTo>
                      <a:pt x="880" y="88928"/>
                    </a:lnTo>
                    <a:lnTo>
                      <a:pt x="1173" y="85932"/>
                    </a:lnTo>
                    <a:lnTo>
                      <a:pt x="1531" y="83033"/>
                    </a:lnTo>
                    <a:lnTo>
                      <a:pt x="1922" y="80101"/>
                    </a:lnTo>
                    <a:lnTo>
                      <a:pt x="2411" y="77202"/>
                    </a:lnTo>
                    <a:lnTo>
                      <a:pt x="2932" y="74303"/>
                    </a:lnTo>
                    <a:lnTo>
                      <a:pt x="3258" y="72804"/>
                    </a:lnTo>
                    <a:lnTo>
                      <a:pt x="3583" y="71273"/>
                    </a:lnTo>
                    <a:lnTo>
                      <a:pt x="4333" y="68244"/>
                    </a:lnTo>
                    <a:lnTo>
                      <a:pt x="5049" y="65247"/>
                    </a:lnTo>
                    <a:lnTo>
                      <a:pt x="5375" y="63716"/>
                    </a:lnTo>
                    <a:lnTo>
                      <a:pt x="5701" y="62185"/>
                    </a:lnTo>
                    <a:lnTo>
                      <a:pt x="5961" y="60687"/>
                    </a:lnTo>
                    <a:lnTo>
                      <a:pt x="6189" y="59156"/>
                    </a:lnTo>
                    <a:lnTo>
                      <a:pt x="6352" y="57625"/>
                    </a:lnTo>
                    <a:lnTo>
                      <a:pt x="6450" y="56094"/>
                    </a:lnTo>
                    <a:lnTo>
                      <a:pt x="6515" y="54530"/>
                    </a:lnTo>
                    <a:lnTo>
                      <a:pt x="6580" y="52999"/>
                    </a:lnTo>
                    <a:lnTo>
                      <a:pt x="6613" y="49905"/>
                    </a:lnTo>
                    <a:lnTo>
                      <a:pt x="6580" y="45507"/>
                    </a:lnTo>
                    <a:lnTo>
                      <a:pt x="6548" y="41077"/>
                    </a:lnTo>
                    <a:lnTo>
                      <a:pt x="6580" y="38764"/>
                    </a:lnTo>
                    <a:lnTo>
                      <a:pt x="6613" y="36484"/>
                    </a:lnTo>
                    <a:lnTo>
                      <a:pt x="6678" y="34204"/>
                    </a:lnTo>
                    <a:lnTo>
                      <a:pt x="6808" y="31891"/>
                    </a:lnTo>
                    <a:lnTo>
                      <a:pt x="6971" y="29611"/>
                    </a:lnTo>
                    <a:lnTo>
                      <a:pt x="7199" y="27331"/>
                    </a:lnTo>
                    <a:lnTo>
                      <a:pt x="7492" y="25050"/>
                    </a:lnTo>
                    <a:lnTo>
                      <a:pt x="7655" y="23910"/>
                    </a:lnTo>
                    <a:lnTo>
                      <a:pt x="7851" y="22803"/>
                    </a:lnTo>
                    <a:lnTo>
                      <a:pt x="8079" y="21467"/>
                    </a:lnTo>
                    <a:lnTo>
                      <a:pt x="8372" y="20164"/>
                    </a:lnTo>
                    <a:lnTo>
                      <a:pt x="8665" y="18829"/>
                    </a:lnTo>
                    <a:lnTo>
                      <a:pt x="9023" y="17526"/>
                    </a:lnTo>
                    <a:lnTo>
                      <a:pt x="9382" y="16255"/>
                    </a:lnTo>
                    <a:lnTo>
                      <a:pt x="9773" y="14952"/>
                    </a:lnTo>
                    <a:lnTo>
                      <a:pt x="10163" y="13682"/>
                    </a:lnTo>
                    <a:lnTo>
                      <a:pt x="10619" y="12412"/>
                    </a:lnTo>
                    <a:lnTo>
                      <a:pt x="11076" y="11141"/>
                    </a:lnTo>
                    <a:lnTo>
                      <a:pt x="11564" y="9903"/>
                    </a:lnTo>
                    <a:lnTo>
                      <a:pt x="12085" y="8666"/>
                    </a:lnTo>
                    <a:lnTo>
                      <a:pt x="12607" y="7428"/>
                    </a:lnTo>
                    <a:lnTo>
                      <a:pt x="13193" y="6223"/>
                    </a:lnTo>
                    <a:lnTo>
                      <a:pt x="13779" y="5017"/>
                    </a:lnTo>
                    <a:lnTo>
                      <a:pt x="14398" y="3812"/>
                    </a:lnTo>
                    <a:lnTo>
                      <a:pt x="15017" y="2607"/>
                    </a:lnTo>
                    <a:lnTo>
                      <a:pt x="15636" y="1532"/>
                    </a:lnTo>
                    <a:lnTo>
                      <a:pt x="16255" y="489"/>
                    </a:lnTo>
                    <a:lnTo>
                      <a:pt x="16483" y="99"/>
                    </a:lnTo>
                    <a:lnTo>
                      <a:pt x="16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831;p70">
                <a:extLst>
                  <a:ext uri="{FF2B5EF4-FFF2-40B4-BE49-F238E27FC236}">
                    <a16:creationId xmlns:a16="http://schemas.microsoft.com/office/drawing/2014/main" id="{CDE4DAB2-D015-7EA5-5F92-445928A947F5}"/>
                  </a:ext>
                </a:extLst>
              </p:cNvPr>
              <p:cNvSpPr/>
              <p:nvPr/>
            </p:nvSpPr>
            <p:spPr>
              <a:xfrm>
                <a:off x="5722048" y="2715279"/>
                <a:ext cx="168976" cy="1452284"/>
              </a:xfrm>
              <a:custGeom>
                <a:avLst/>
                <a:gdLst/>
                <a:ahLst/>
                <a:cxnLst/>
                <a:rect l="l" t="t" r="r" b="b"/>
                <a:pathLst>
                  <a:path w="10294" h="88473" extrusionOk="0">
                    <a:moveTo>
                      <a:pt x="131" y="1"/>
                    </a:moveTo>
                    <a:lnTo>
                      <a:pt x="65" y="33"/>
                    </a:lnTo>
                    <a:lnTo>
                      <a:pt x="33" y="98"/>
                    </a:lnTo>
                    <a:lnTo>
                      <a:pt x="0" y="196"/>
                    </a:lnTo>
                    <a:lnTo>
                      <a:pt x="98" y="2313"/>
                    </a:lnTo>
                    <a:lnTo>
                      <a:pt x="228" y="4431"/>
                    </a:lnTo>
                    <a:lnTo>
                      <a:pt x="359" y="6548"/>
                    </a:lnTo>
                    <a:lnTo>
                      <a:pt x="489" y="8665"/>
                    </a:lnTo>
                    <a:lnTo>
                      <a:pt x="684" y="10783"/>
                    </a:lnTo>
                    <a:lnTo>
                      <a:pt x="880" y="12900"/>
                    </a:lnTo>
                    <a:lnTo>
                      <a:pt x="1108" y="15017"/>
                    </a:lnTo>
                    <a:lnTo>
                      <a:pt x="1368" y="17102"/>
                    </a:lnTo>
                    <a:lnTo>
                      <a:pt x="1662" y="19219"/>
                    </a:lnTo>
                    <a:lnTo>
                      <a:pt x="1955" y="21304"/>
                    </a:lnTo>
                    <a:lnTo>
                      <a:pt x="2280" y="23421"/>
                    </a:lnTo>
                    <a:lnTo>
                      <a:pt x="2671" y="25506"/>
                    </a:lnTo>
                    <a:lnTo>
                      <a:pt x="3062" y="27591"/>
                    </a:lnTo>
                    <a:lnTo>
                      <a:pt x="3486" y="29676"/>
                    </a:lnTo>
                    <a:lnTo>
                      <a:pt x="3942" y="31728"/>
                    </a:lnTo>
                    <a:lnTo>
                      <a:pt x="4430" y="33813"/>
                    </a:lnTo>
                    <a:lnTo>
                      <a:pt x="4724" y="34985"/>
                    </a:lnTo>
                    <a:lnTo>
                      <a:pt x="5017" y="36158"/>
                    </a:lnTo>
                    <a:lnTo>
                      <a:pt x="5701" y="38471"/>
                    </a:lnTo>
                    <a:lnTo>
                      <a:pt x="6320" y="40784"/>
                    </a:lnTo>
                    <a:lnTo>
                      <a:pt x="6613" y="41956"/>
                    </a:lnTo>
                    <a:lnTo>
                      <a:pt x="6873" y="43129"/>
                    </a:lnTo>
                    <a:lnTo>
                      <a:pt x="7101" y="44334"/>
                    </a:lnTo>
                    <a:lnTo>
                      <a:pt x="7264" y="45539"/>
                    </a:lnTo>
                    <a:lnTo>
                      <a:pt x="7329" y="46745"/>
                    </a:lnTo>
                    <a:lnTo>
                      <a:pt x="7362" y="47950"/>
                    </a:lnTo>
                    <a:lnTo>
                      <a:pt x="7362" y="49155"/>
                    </a:lnTo>
                    <a:lnTo>
                      <a:pt x="7329" y="50360"/>
                    </a:lnTo>
                    <a:lnTo>
                      <a:pt x="7232" y="52771"/>
                    </a:lnTo>
                    <a:lnTo>
                      <a:pt x="7134" y="55181"/>
                    </a:lnTo>
                    <a:lnTo>
                      <a:pt x="7101" y="57592"/>
                    </a:lnTo>
                    <a:lnTo>
                      <a:pt x="7069" y="60002"/>
                    </a:lnTo>
                    <a:lnTo>
                      <a:pt x="7134" y="62380"/>
                    </a:lnTo>
                    <a:lnTo>
                      <a:pt x="7232" y="64791"/>
                    </a:lnTo>
                    <a:lnTo>
                      <a:pt x="7362" y="67201"/>
                    </a:lnTo>
                    <a:lnTo>
                      <a:pt x="7557" y="69612"/>
                    </a:lnTo>
                    <a:lnTo>
                      <a:pt x="7818" y="71990"/>
                    </a:lnTo>
                    <a:lnTo>
                      <a:pt x="8111" y="74237"/>
                    </a:lnTo>
                    <a:lnTo>
                      <a:pt x="8437" y="76452"/>
                    </a:lnTo>
                    <a:lnTo>
                      <a:pt x="8763" y="78700"/>
                    </a:lnTo>
                    <a:lnTo>
                      <a:pt x="9023" y="80948"/>
                    </a:lnTo>
                    <a:lnTo>
                      <a:pt x="9414" y="84661"/>
                    </a:lnTo>
                    <a:lnTo>
                      <a:pt x="9675" y="86485"/>
                    </a:lnTo>
                    <a:lnTo>
                      <a:pt x="9935" y="88342"/>
                    </a:lnTo>
                    <a:lnTo>
                      <a:pt x="9968" y="88407"/>
                    </a:lnTo>
                    <a:lnTo>
                      <a:pt x="10001" y="88472"/>
                    </a:lnTo>
                    <a:lnTo>
                      <a:pt x="10131" y="88472"/>
                    </a:lnTo>
                    <a:lnTo>
                      <a:pt x="10196" y="88440"/>
                    </a:lnTo>
                    <a:lnTo>
                      <a:pt x="10261" y="88407"/>
                    </a:lnTo>
                    <a:lnTo>
                      <a:pt x="10294" y="88342"/>
                    </a:lnTo>
                    <a:lnTo>
                      <a:pt x="10294" y="88244"/>
                    </a:lnTo>
                    <a:lnTo>
                      <a:pt x="10033" y="86550"/>
                    </a:lnTo>
                    <a:lnTo>
                      <a:pt x="9805" y="84856"/>
                    </a:lnTo>
                    <a:lnTo>
                      <a:pt x="9610" y="83163"/>
                    </a:lnTo>
                    <a:lnTo>
                      <a:pt x="9447" y="81436"/>
                    </a:lnTo>
                    <a:lnTo>
                      <a:pt x="9251" y="79612"/>
                    </a:lnTo>
                    <a:lnTo>
                      <a:pt x="8991" y="77788"/>
                    </a:lnTo>
                    <a:lnTo>
                      <a:pt x="8470" y="74140"/>
                    </a:lnTo>
                    <a:lnTo>
                      <a:pt x="8144" y="71729"/>
                    </a:lnTo>
                    <a:lnTo>
                      <a:pt x="7916" y="69319"/>
                    </a:lnTo>
                    <a:lnTo>
                      <a:pt x="7720" y="66908"/>
                    </a:lnTo>
                    <a:lnTo>
                      <a:pt x="7590" y="64498"/>
                    </a:lnTo>
                    <a:lnTo>
                      <a:pt x="7492" y="62054"/>
                    </a:lnTo>
                    <a:lnTo>
                      <a:pt x="7460" y="59644"/>
                    </a:lnTo>
                    <a:lnTo>
                      <a:pt x="7460" y="57201"/>
                    </a:lnTo>
                    <a:lnTo>
                      <a:pt x="7525" y="54790"/>
                    </a:lnTo>
                    <a:lnTo>
                      <a:pt x="7623" y="52380"/>
                    </a:lnTo>
                    <a:lnTo>
                      <a:pt x="7753" y="49969"/>
                    </a:lnTo>
                    <a:lnTo>
                      <a:pt x="7753" y="48764"/>
                    </a:lnTo>
                    <a:lnTo>
                      <a:pt x="7753" y="47559"/>
                    </a:lnTo>
                    <a:lnTo>
                      <a:pt x="7720" y="46386"/>
                    </a:lnTo>
                    <a:lnTo>
                      <a:pt x="7590" y="45181"/>
                    </a:lnTo>
                    <a:lnTo>
                      <a:pt x="7427" y="44041"/>
                    </a:lnTo>
                    <a:lnTo>
                      <a:pt x="7232" y="42901"/>
                    </a:lnTo>
                    <a:lnTo>
                      <a:pt x="6971" y="41793"/>
                    </a:lnTo>
                    <a:lnTo>
                      <a:pt x="6678" y="40686"/>
                    </a:lnTo>
                    <a:lnTo>
                      <a:pt x="6026" y="38471"/>
                    </a:lnTo>
                    <a:lnTo>
                      <a:pt x="5440" y="36288"/>
                    </a:lnTo>
                    <a:lnTo>
                      <a:pt x="4854" y="34008"/>
                    </a:lnTo>
                    <a:lnTo>
                      <a:pt x="4300" y="31728"/>
                    </a:lnTo>
                    <a:lnTo>
                      <a:pt x="3811" y="29415"/>
                    </a:lnTo>
                    <a:lnTo>
                      <a:pt x="3355" y="27135"/>
                    </a:lnTo>
                    <a:lnTo>
                      <a:pt x="2899" y="24822"/>
                    </a:lnTo>
                    <a:lnTo>
                      <a:pt x="2508" y="22509"/>
                    </a:lnTo>
                    <a:lnTo>
                      <a:pt x="2150" y="20197"/>
                    </a:lnTo>
                    <a:lnTo>
                      <a:pt x="1824" y="17884"/>
                    </a:lnTo>
                    <a:lnTo>
                      <a:pt x="1564" y="15669"/>
                    </a:lnTo>
                    <a:lnTo>
                      <a:pt x="1303" y="13454"/>
                    </a:lnTo>
                    <a:lnTo>
                      <a:pt x="1108" y="11239"/>
                    </a:lnTo>
                    <a:lnTo>
                      <a:pt x="912" y="9056"/>
                    </a:lnTo>
                    <a:lnTo>
                      <a:pt x="749" y="6841"/>
                    </a:lnTo>
                    <a:lnTo>
                      <a:pt x="587" y="4626"/>
                    </a:lnTo>
                    <a:lnTo>
                      <a:pt x="489" y="2411"/>
                    </a:lnTo>
                    <a:lnTo>
                      <a:pt x="391" y="196"/>
                    </a:lnTo>
                    <a:lnTo>
                      <a:pt x="359" y="98"/>
                    </a:lnTo>
                    <a:lnTo>
                      <a:pt x="326" y="33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832;p70">
                <a:extLst>
                  <a:ext uri="{FF2B5EF4-FFF2-40B4-BE49-F238E27FC236}">
                    <a16:creationId xmlns:a16="http://schemas.microsoft.com/office/drawing/2014/main" id="{55D94BC4-11D1-4C44-EF4D-D9B0E2B51966}"/>
                  </a:ext>
                </a:extLst>
              </p:cNvPr>
              <p:cNvSpPr/>
              <p:nvPr/>
            </p:nvSpPr>
            <p:spPr>
              <a:xfrm>
                <a:off x="5475553" y="2457557"/>
                <a:ext cx="113378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7819" extrusionOk="0">
                    <a:moveTo>
                      <a:pt x="6646" y="1"/>
                    </a:moveTo>
                    <a:lnTo>
                      <a:pt x="6581" y="33"/>
                    </a:lnTo>
                    <a:lnTo>
                      <a:pt x="6548" y="99"/>
                    </a:lnTo>
                    <a:lnTo>
                      <a:pt x="5929" y="1173"/>
                    </a:lnTo>
                    <a:lnTo>
                      <a:pt x="5278" y="2248"/>
                    </a:lnTo>
                    <a:lnTo>
                      <a:pt x="4561" y="3226"/>
                    </a:lnTo>
                    <a:lnTo>
                      <a:pt x="3747" y="4203"/>
                    </a:lnTo>
                    <a:lnTo>
                      <a:pt x="2900" y="5115"/>
                    </a:lnTo>
                    <a:lnTo>
                      <a:pt x="2020" y="5962"/>
                    </a:lnTo>
                    <a:lnTo>
                      <a:pt x="1075" y="6776"/>
                    </a:lnTo>
                    <a:lnTo>
                      <a:pt x="66" y="7525"/>
                    </a:lnTo>
                    <a:lnTo>
                      <a:pt x="1" y="7558"/>
                    </a:lnTo>
                    <a:lnTo>
                      <a:pt x="1" y="7623"/>
                    </a:lnTo>
                    <a:lnTo>
                      <a:pt x="1" y="7688"/>
                    </a:lnTo>
                    <a:lnTo>
                      <a:pt x="33" y="7753"/>
                    </a:lnTo>
                    <a:lnTo>
                      <a:pt x="98" y="7819"/>
                    </a:lnTo>
                    <a:lnTo>
                      <a:pt x="294" y="7819"/>
                    </a:lnTo>
                    <a:lnTo>
                      <a:pt x="1304" y="7037"/>
                    </a:lnTo>
                    <a:lnTo>
                      <a:pt x="2281" y="6222"/>
                    </a:lnTo>
                    <a:lnTo>
                      <a:pt x="3193" y="5343"/>
                    </a:lnTo>
                    <a:lnTo>
                      <a:pt x="4040" y="4431"/>
                    </a:lnTo>
                    <a:lnTo>
                      <a:pt x="4854" y="3454"/>
                    </a:lnTo>
                    <a:lnTo>
                      <a:pt x="5603" y="2411"/>
                    </a:lnTo>
                    <a:lnTo>
                      <a:pt x="6287" y="1336"/>
                    </a:lnTo>
                    <a:lnTo>
                      <a:pt x="6874" y="229"/>
                    </a:lnTo>
                    <a:lnTo>
                      <a:pt x="6906" y="164"/>
                    </a:lnTo>
                    <a:lnTo>
                      <a:pt x="6906" y="99"/>
                    </a:lnTo>
                    <a:lnTo>
                      <a:pt x="6841" y="33"/>
                    </a:lnTo>
                    <a:lnTo>
                      <a:pt x="68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833;p70">
                <a:extLst>
                  <a:ext uri="{FF2B5EF4-FFF2-40B4-BE49-F238E27FC236}">
                    <a16:creationId xmlns:a16="http://schemas.microsoft.com/office/drawing/2014/main" id="{7F19EB8D-41BB-0BA9-F3E2-30EB12207694}"/>
                  </a:ext>
                </a:extLst>
              </p:cNvPr>
              <p:cNvSpPr/>
              <p:nvPr/>
            </p:nvSpPr>
            <p:spPr>
              <a:xfrm>
                <a:off x="5512452" y="1567850"/>
                <a:ext cx="266826" cy="191973"/>
              </a:xfrm>
              <a:custGeom>
                <a:avLst/>
                <a:gdLst/>
                <a:ahLst/>
                <a:cxnLst/>
                <a:rect l="l" t="t" r="r" b="b"/>
                <a:pathLst>
                  <a:path w="16255" h="11695" extrusionOk="0">
                    <a:moveTo>
                      <a:pt x="228" y="0"/>
                    </a:moveTo>
                    <a:lnTo>
                      <a:pt x="163" y="33"/>
                    </a:lnTo>
                    <a:lnTo>
                      <a:pt x="98" y="65"/>
                    </a:lnTo>
                    <a:lnTo>
                      <a:pt x="33" y="163"/>
                    </a:lnTo>
                    <a:lnTo>
                      <a:pt x="0" y="228"/>
                    </a:lnTo>
                    <a:lnTo>
                      <a:pt x="33" y="326"/>
                    </a:lnTo>
                    <a:lnTo>
                      <a:pt x="65" y="424"/>
                    </a:lnTo>
                    <a:lnTo>
                      <a:pt x="521" y="1043"/>
                    </a:lnTo>
                    <a:lnTo>
                      <a:pt x="977" y="1662"/>
                    </a:lnTo>
                    <a:lnTo>
                      <a:pt x="1401" y="2346"/>
                    </a:lnTo>
                    <a:lnTo>
                      <a:pt x="1792" y="2997"/>
                    </a:lnTo>
                    <a:lnTo>
                      <a:pt x="2574" y="4365"/>
                    </a:lnTo>
                    <a:lnTo>
                      <a:pt x="3355" y="5733"/>
                    </a:lnTo>
                    <a:lnTo>
                      <a:pt x="3746" y="6417"/>
                    </a:lnTo>
                    <a:lnTo>
                      <a:pt x="4170" y="7069"/>
                    </a:lnTo>
                    <a:lnTo>
                      <a:pt x="4626" y="7688"/>
                    </a:lnTo>
                    <a:lnTo>
                      <a:pt x="5082" y="8307"/>
                    </a:lnTo>
                    <a:lnTo>
                      <a:pt x="5603" y="8860"/>
                    </a:lnTo>
                    <a:lnTo>
                      <a:pt x="6157" y="9414"/>
                    </a:lnTo>
                    <a:lnTo>
                      <a:pt x="6776" y="9903"/>
                    </a:lnTo>
                    <a:lnTo>
                      <a:pt x="7427" y="10359"/>
                    </a:lnTo>
                    <a:lnTo>
                      <a:pt x="8046" y="10750"/>
                    </a:lnTo>
                    <a:lnTo>
                      <a:pt x="8697" y="11043"/>
                    </a:lnTo>
                    <a:lnTo>
                      <a:pt x="9382" y="11304"/>
                    </a:lnTo>
                    <a:lnTo>
                      <a:pt x="10066" y="11499"/>
                    </a:lnTo>
                    <a:lnTo>
                      <a:pt x="10782" y="11629"/>
                    </a:lnTo>
                    <a:lnTo>
                      <a:pt x="11499" y="11694"/>
                    </a:lnTo>
                    <a:lnTo>
                      <a:pt x="12215" y="11694"/>
                    </a:lnTo>
                    <a:lnTo>
                      <a:pt x="12574" y="11662"/>
                    </a:lnTo>
                    <a:lnTo>
                      <a:pt x="12932" y="11629"/>
                    </a:lnTo>
                    <a:lnTo>
                      <a:pt x="13584" y="11466"/>
                    </a:lnTo>
                    <a:lnTo>
                      <a:pt x="13877" y="11369"/>
                    </a:lnTo>
                    <a:lnTo>
                      <a:pt x="14203" y="11238"/>
                    </a:lnTo>
                    <a:lnTo>
                      <a:pt x="14496" y="11108"/>
                    </a:lnTo>
                    <a:lnTo>
                      <a:pt x="14789" y="10945"/>
                    </a:lnTo>
                    <a:lnTo>
                      <a:pt x="15049" y="10750"/>
                    </a:lnTo>
                    <a:lnTo>
                      <a:pt x="15310" y="10522"/>
                    </a:lnTo>
                    <a:lnTo>
                      <a:pt x="15538" y="10294"/>
                    </a:lnTo>
                    <a:lnTo>
                      <a:pt x="15701" y="10033"/>
                    </a:lnTo>
                    <a:lnTo>
                      <a:pt x="15864" y="9773"/>
                    </a:lnTo>
                    <a:lnTo>
                      <a:pt x="15994" y="9512"/>
                    </a:lnTo>
                    <a:lnTo>
                      <a:pt x="16092" y="9186"/>
                    </a:lnTo>
                    <a:lnTo>
                      <a:pt x="16157" y="8893"/>
                    </a:lnTo>
                    <a:lnTo>
                      <a:pt x="16222" y="8567"/>
                    </a:lnTo>
                    <a:lnTo>
                      <a:pt x="16255" y="8242"/>
                    </a:lnTo>
                    <a:lnTo>
                      <a:pt x="16255" y="7329"/>
                    </a:lnTo>
                    <a:lnTo>
                      <a:pt x="16190" y="6385"/>
                    </a:lnTo>
                    <a:lnTo>
                      <a:pt x="16059" y="5440"/>
                    </a:lnTo>
                    <a:lnTo>
                      <a:pt x="15896" y="4528"/>
                    </a:lnTo>
                    <a:lnTo>
                      <a:pt x="15701" y="3583"/>
                    </a:lnTo>
                    <a:lnTo>
                      <a:pt x="15473" y="2671"/>
                    </a:lnTo>
                    <a:lnTo>
                      <a:pt x="15212" y="1759"/>
                    </a:lnTo>
                    <a:lnTo>
                      <a:pt x="14919" y="880"/>
                    </a:lnTo>
                    <a:lnTo>
                      <a:pt x="14887" y="782"/>
                    </a:lnTo>
                    <a:lnTo>
                      <a:pt x="14789" y="749"/>
                    </a:lnTo>
                    <a:lnTo>
                      <a:pt x="14724" y="717"/>
                    </a:lnTo>
                    <a:lnTo>
                      <a:pt x="14626" y="717"/>
                    </a:lnTo>
                    <a:lnTo>
                      <a:pt x="14561" y="782"/>
                    </a:lnTo>
                    <a:lnTo>
                      <a:pt x="14496" y="815"/>
                    </a:lnTo>
                    <a:lnTo>
                      <a:pt x="14463" y="912"/>
                    </a:lnTo>
                    <a:lnTo>
                      <a:pt x="14463" y="1010"/>
                    </a:lnTo>
                    <a:lnTo>
                      <a:pt x="14724" y="1727"/>
                    </a:lnTo>
                    <a:lnTo>
                      <a:pt x="14919" y="2476"/>
                    </a:lnTo>
                    <a:lnTo>
                      <a:pt x="15115" y="3225"/>
                    </a:lnTo>
                    <a:lnTo>
                      <a:pt x="15310" y="4007"/>
                    </a:lnTo>
                    <a:lnTo>
                      <a:pt x="15440" y="4756"/>
                    </a:lnTo>
                    <a:lnTo>
                      <a:pt x="15571" y="5505"/>
                    </a:lnTo>
                    <a:lnTo>
                      <a:pt x="15668" y="6287"/>
                    </a:lnTo>
                    <a:lnTo>
                      <a:pt x="15733" y="7069"/>
                    </a:lnTo>
                    <a:lnTo>
                      <a:pt x="15766" y="7786"/>
                    </a:lnTo>
                    <a:lnTo>
                      <a:pt x="15799" y="8144"/>
                    </a:lnTo>
                    <a:lnTo>
                      <a:pt x="15766" y="8502"/>
                    </a:lnTo>
                    <a:lnTo>
                      <a:pt x="15733" y="8828"/>
                    </a:lnTo>
                    <a:lnTo>
                      <a:pt x="15636" y="9186"/>
                    </a:lnTo>
                    <a:lnTo>
                      <a:pt x="15505" y="9512"/>
                    </a:lnTo>
                    <a:lnTo>
                      <a:pt x="15310" y="9805"/>
                    </a:lnTo>
                    <a:lnTo>
                      <a:pt x="15115" y="10098"/>
                    </a:lnTo>
                    <a:lnTo>
                      <a:pt x="14854" y="10326"/>
                    </a:lnTo>
                    <a:lnTo>
                      <a:pt x="14561" y="10554"/>
                    </a:lnTo>
                    <a:lnTo>
                      <a:pt x="14235" y="10717"/>
                    </a:lnTo>
                    <a:lnTo>
                      <a:pt x="13909" y="10880"/>
                    </a:lnTo>
                    <a:lnTo>
                      <a:pt x="13584" y="10978"/>
                    </a:lnTo>
                    <a:lnTo>
                      <a:pt x="13225" y="11076"/>
                    </a:lnTo>
                    <a:lnTo>
                      <a:pt x="12900" y="11141"/>
                    </a:lnTo>
                    <a:lnTo>
                      <a:pt x="12541" y="11206"/>
                    </a:lnTo>
                    <a:lnTo>
                      <a:pt x="12183" y="11238"/>
                    </a:lnTo>
                    <a:lnTo>
                      <a:pt x="11466" y="11238"/>
                    </a:lnTo>
                    <a:lnTo>
                      <a:pt x="10750" y="11173"/>
                    </a:lnTo>
                    <a:lnTo>
                      <a:pt x="10066" y="11010"/>
                    </a:lnTo>
                    <a:lnTo>
                      <a:pt x="9349" y="10815"/>
                    </a:lnTo>
                    <a:lnTo>
                      <a:pt x="8697" y="10554"/>
                    </a:lnTo>
                    <a:lnTo>
                      <a:pt x="8046" y="10229"/>
                    </a:lnTo>
                    <a:lnTo>
                      <a:pt x="7460" y="9838"/>
                    </a:lnTo>
                    <a:lnTo>
                      <a:pt x="6873" y="9414"/>
                    </a:lnTo>
                    <a:lnTo>
                      <a:pt x="6352" y="8958"/>
                    </a:lnTo>
                    <a:lnTo>
                      <a:pt x="5831" y="8470"/>
                    </a:lnTo>
                    <a:lnTo>
                      <a:pt x="5375" y="7916"/>
                    </a:lnTo>
                    <a:lnTo>
                      <a:pt x="4951" y="7362"/>
                    </a:lnTo>
                    <a:lnTo>
                      <a:pt x="4528" y="6808"/>
                    </a:lnTo>
                    <a:lnTo>
                      <a:pt x="4137" y="6222"/>
                    </a:lnTo>
                    <a:lnTo>
                      <a:pt x="3779" y="5603"/>
                    </a:lnTo>
                    <a:lnTo>
                      <a:pt x="2964" y="4202"/>
                    </a:lnTo>
                    <a:lnTo>
                      <a:pt x="2183" y="2802"/>
                    </a:lnTo>
                    <a:lnTo>
                      <a:pt x="1759" y="2085"/>
                    </a:lnTo>
                    <a:lnTo>
                      <a:pt x="1336" y="1401"/>
                    </a:lnTo>
                    <a:lnTo>
                      <a:pt x="880" y="749"/>
                    </a:lnTo>
                    <a:lnTo>
                      <a:pt x="391" y="98"/>
                    </a:lnTo>
                    <a:lnTo>
                      <a:pt x="326" y="33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834;p70">
                <a:extLst>
                  <a:ext uri="{FF2B5EF4-FFF2-40B4-BE49-F238E27FC236}">
                    <a16:creationId xmlns:a16="http://schemas.microsoft.com/office/drawing/2014/main" id="{C9417A02-8EB2-55FE-FDCC-B0C700A48962}"/>
                  </a:ext>
                </a:extLst>
              </p:cNvPr>
              <p:cNvSpPr/>
              <p:nvPr/>
            </p:nvSpPr>
            <p:spPr>
              <a:xfrm>
                <a:off x="5457382" y="1861388"/>
                <a:ext cx="123523" cy="506386"/>
              </a:xfrm>
              <a:custGeom>
                <a:avLst/>
                <a:gdLst/>
                <a:ahLst/>
                <a:cxnLst/>
                <a:rect l="l" t="t" r="r" b="b"/>
                <a:pathLst>
                  <a:path w="7525" h="30849" extrusionOk="0">
                    <a:moveTo>
                      <a:pt x="195" y="1"/>
                    </a:moveTo>
                    <a:lnTo>
                      <a:pt x="130" y="33"/>
                    </a:lnTo>
                    <a:lnTo>
                      <a:pt x="65" y="66"/>
                    </a:lnTo>
                    <a:lnTo>
                      <a:pt x="33" y="131"/>
                    </a:lnTo>
                    <a:lnTo>
                      <a:pt x="0" y="196"/>
                    </a:lnTo>
                    <a:lnTo>
                      <a:pt x="0" y="294"/>
                    </a:lnTo>
                    <a:lnTo>
                      <a:pt x="33" y="359"/>
                    </a:lnTo>
                    <a:lnTo>
                      <a:pt x="684" y="1173"/>
                    </a:lnTo>
                    <a:lnTo>
                      <a:pt x="1270" y="1955"/>
                    </a:lnTo>
                    <a:lnTo>
                      <a:pt x="1824" y="2802"/>
                    </a:lnTo>
                    <a:lnTo>
                      <a:pt x="2378" y="3649"/>
                    </a:lnTo>
                    <a:lnTo>
                      <a:pt x="2899" y="4496"/>
                    </a:lnTo>
                    <a:lnTo>
                      <a:pt x="3355" y="5375"/>
                    </a:lnTo>
                    <a:lnTo>
                      <a:pt x="3811" y="6255"/>
                    </a:lnTo>
                    <a:lnTo>
                      <a:pt x="4235" y="7167"/>
                    </a:lnTo>
                    <a:lnTo>
                      <a:pt x="4658" y="8079"/>
                    </a:lnTo>
                    <a:lnTo>
                      <a:pt x="5016" y="9024"/>
                    </a:lnTo>
                    <a:lnTo>
                      <a:pt x="5342" y="9968"/>
                    </a:lnTo>
                    <a:lnTo>
                      <a:pt x="5668" y="10913"/>
                    </a:lnTo>
                    <a:lnTo>
                      <a:pt x="5929" y="11858"/>
                    </a:lnTo>
                    <a:lnTo>
                      <a:pt x="6189" y="12835"/>
                    </a:lnTo>
                    <a:lnTo>
                      <a:pt x="6417" y="13812"/>
                    </a:lnTo>
                    <a:lnTo>
                      <a:pt x="6613" y="14789"/>
                    </a:lnTo>
                    <a:lnTo>
                      <a:pt x="6743" y="15766"/>
                    </a:lnTo>
                    <a:lnTo>
                      <a:pt x="6873" y="16776"/>
                    </a:lnTo>
                    <a:lnTo>
                      <a:pt x="6971" y="17753"/>
                    </a:lnTo>
                    <a:lnTo>
                      <a:pt x="7036" y="18763"/>
                    </a:lnTo>
                    <a:lnTo>
                      <a:pt x="7101" y="19741"/>
                    </a:lnTo>
                    <a:lnTo>
                      <a:pt x="7101" y="20750"/>
                    </a:lnTo>
                    <a:lnTo>
                      <a:pt x="7069" y="21760"/>
                    </a:lnTo>
                    <a:lnTo>
                      <a:pt x="7003" y="22770"/>
                    </a:lnTo>
                    <a:lnTo>
                      <a:pt x="6938" y="23747"/>
                    </a:lnTo>
                    <a:lnTo>
                      <a:pt x="6808" y="24757"/>
                    </a:lnTo>
                    <a:lnTo>
                      <a:pt x="6645" y="25734"/>
                    </a:lnTo>
                    <a:lnTo>
                      <a:pt x="6482" y="26711"/>
                    </a:lnTo>
                    <a:lnTo>
                      <a:pt x="6254" y="27689"/>
                    </a:lnTo>
                    <a:lnTo>
                      <a:pt x="5994" y="28666"/>
                    </a:lnTo>
                    <a:lnTo>
                      <a:pt x="5733" y="29643"/>
                    </a:lnTo>
                    <a:lnTo>
                      <a:pt x="5407" y="30588"/>
                    </a:lnTo>
                    <a:lnTo>
                      <a:pt x="5407" y="30685"/>
                    </a:lnTo>
                    <a:lnTo>
                      <a:pt x="5407" y="30751"/>
                    </a:lnTo>
                    <a:lnTo>
                      <a:pt x="5472" y="30816"/>
                    </a:lnTo>
                    <a:lnTo>
                      <a:pt x="5538" y="30848"/>
                    </a:lnTo>
                    <a:lnTo>
                      <a:pt x="5700" y="30848"/>
                    </a:lnTo>
                    <a:lnTo>
                      <a:pt x="5766" y="30783"/>
                    </a:lnTo>
                    <a:lnTo>
                      <a:pt x="5798" y="30718"/>
                    </a:lnTo>
                    <a:lnTo>
                      <a:pt x="6124" y="29806"/>
                    </a:lnTo>
                    <a:lnTo>
                      <a:pt x="6385" y="28926"/>
                    </a:lnTo>
                    <a:lnTo>
                      <a:pt x="6613" y="28014"/>
                    </a:lnTo>
                    <a:lnTo>
                      <a:pt x="6841" y="27070"/>
                    </a:lnTo>
                    <a:lnTo>
                      <a:pt x="7003" y="26158"/>
                    </a:lnTo>
                    <a:lnTo>
                      <a:pt x="7166" y="25246"/>
                    </a:lnTo>
                    <a:lnTo>
                      <a:pt x="7297" y="24301"/>
                    </a:lnTo>
                    <a:lnTo>
                      <a:pt x="7394" y="23356"/>
                    </a:lnTo>
                    <a:lnTo>
                      <a:pt x="7492" y="21793"/>
                    </a:lnTo>
                    <a:lnTo>
                      <a:pt x="7525" y="20229"/>
                    </a:lnTo>
                    <a:lnTo>
                      <a:pt x="7492" y="18666"/>
                    </a:lnTo>
                    <a:lnTo>
                      <a:pt x="7362" y="17135"/>
                    </a:lnTo>
                    <a:lnTo>
                      <a:pt x="7166" y="15571"/>
                    </a:lnTo>
                    <a:lnTo>
                      <a:pt x="6906" y="14040"/>
                    </a:lnTo>
                    <a:lnTo>
                      <a:pt x="6547" y="12509"/>
                    </a:lnTo>
                    <a:lnTo>
                      <a:pt x="6124" y="11011"/>
                    </a:lnTo>
                    <a:lnTo>
                      <a:pt x="5635" y="9545"/>
                    </a:lnTo>
                    <a:lnTo>
                      <a:pt x="5082" y="8079"/>
                    </a:lnTo>
                    <a:lnTo>
                      <a:pt x="4463" y="6646"/>
                    </a:lnTo>
                    <a:lnTo>
                      <a:pt x="3779" y="5278"/>
                    </a:lnTo>
                    <a:lnTo>
                      <a:pt x="3029" y="3909"/>
                    </a:lnTo>
                    <a:lnTo>
                      <a:pt x="2182" y="2574"/>
                    </a:lnTo>
                    <a:lnTo>
                      <a:pt x="1759" y="1955"/>
                    </a:lnTo>
                    <a:lnTo>
                      <a:pt x="1303" y="1304"/>
                    </a:lnTo>
                    <a:lnTo>
                      <a:pt x="814" y="685"/>
                    </a:lnTo>
                    <a:lnTo>
                      <a:pt x="326" y="66"/>
                    </a:lnTo>
                    <a:lnTo>
                      <a:pt x="261" y="33"/>
                    </a:lnTo>
                    <a:lnTo>
                      <a:pt x="1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835;p70">
                <a:extLst>
                  <a:ext uri="{FF2B5EF4-FFF2-40B4-BE49-F238E27FC236}">
                    <a16:creationId xmlns:a16="http://schemas.microsoft.com/office/drawing/2014/main" id="{9CECE546-F0C9-27E3-834F-C94B30162D67}"/>
                  </a:ext>
                </a:extLst>
              </p:cNvPr>
              <p:cNvSpPr/>
              <p:nvPr/>
            </p:nvSpPr>
            <p:spPr>
              <a:xfrm>
                <a:off x="5780319" y="1325099"/>
                <a:ext cx="39051" cy="7541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94" extrusionOk="0">
                    <a:moveTo>
                      <a:pt x="1239" y="1"/>
                    </a:moveTo>
                    <a:lnTo>
                      <a:pt x="945" y="652"/>
                    </a:lnTo>
                    <a:lnTo>
                      <a:pt x="652" y="1336"/>
                    </a:lnTo>
                    <a:lnTo>
                      <a:pt x="359" y="2150"/>
                    </a:lnTo>
                    <a:lnTo>
                      <a:pt x="229" y="2574"/>
                    </a:lnTo>
                    <a:lnTo>
                      <a:pt x="99" y="2965"/>
                    </a:lnTo>
                    <a:lnTo>
                      <a:pt x="33" y="3356"/>
                    </a:lnTo>
                    <a:lnTo>
                      <a:pt x="1" y="3681"/>
                    </a:lnTo>
                    <a:lnTo>
                      <a:pt x="33" y="4007"/>
                    </a:lnTo>
                    <a:lnTo>
                      <a:pt x="99" y="4268"/>
                    </a:lnTo>
                    <a:lnTo>
                      <a:pt x="131" y="4366"/>
                    </a:lnTo>
                    <a:lnTo>
                      <a:pt x="229" y="4431"/>
                    </a:lnTo>
                    <a:lnTo>
                      <a:pt x="327" y="4496"/>
                    </a:lnTo>
                    <a:lnTo>
                      <a:pt x="424" y="4561"/>
                    </a:lnTo>
                    <a:lnTo>
                      <a:pt x="652" y="4594"/>
                    </a:lnTo>
                    <a:lnTo>
                      <a:pt x="880" y="4561"/>
                    </a:lnTo>
                    <a:lnTo>
                      <a:pt x="1108" y="4496"/>
                    </a:lnTo>
                    <a:lnTo>
                      <a:pt x="1304" y="4398"/>
                    </a:lnTo>
                    <a:lnTo>
                      <a:pt x="1467" y="4235"/>
                    </a:lnTo>
                    <a:lnTo>
                      <a:pt x="1630" y="4072"/>
                    </a:lnTo>
                    <a:lnTo>
                      <a:pt x="1792" y="3844"/>
                    </a:lnTo>
                    <a:lnTo>
                      <a:pt x="1923" y="3616"/>
                    </a:lnTo>
                    <a:lnTo>
                      <a:pt x="2053" y="3356"/>
                    </a:lnTo>
                    <a:lnTo>
                      <a:pt x="2151" y="3095"/>
                    </a:lnTo>
                    <a:lnTo>
                      <a:pt x="2314" y="2541"/>
                    </a:lnTo>
                    <a:lnTo>
                      <a:pt x="2379" y="1988"/>
                    </a:lnTo>
                    <a:lnTo>
                      <a:pt x="2379" y="1727"/>
                    </a:lnTo>
                    <a:lnTo>
                      <a:pt x="2379" y="1466"/>
                    </a:lnTo>
                    <a:lnTo>
                      <a:pt x="2346" y="1238"/>
                    </a:lnTo>
                    <a:lnTo>
                      <a:pt x="2281" y="1010"/>
                    </a:lnTo>
                    <a:lnTo>
                      <a:pt x="2216" y="848"/>
                    </a:lnTo>
                    <a:lnTo>
                      <a:pt x="2151" y="685"/>
                    </a:lnTo>
                    <a:lnTo>
                      <a:pt x="1955" y="424"/>
                    </a:lnTo>
                    <a:lnTo>
                      <a:pt x="1760" y="229"/>
                    </a:lnTo>
                    <a:lnTo>
                      <a:pt x="1564" y="131"/>
                    </a:lnTo>
                    <a:lnTo>
                      <a:pt x="1402" y="33"/>
                    </a:lnTo>
                    <a:lnTo>
                      <a:pt x="1239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836;p70">
                <a:extLst>
                  <a:ext uri="{FF2B5EF4-FFF2-40B4-BE49-F238E27FC236}">
                    <a16:creationId xmlns:a16="http://schemas.microsoft.com/office/drawing/2014/main" id="{1665FE87-91C3-21FB-3179-6A3128A12180}"/>
                  </a:ext>
                </a:extLst>
              </p:cNvPr>
              <p:cNvSpPr/>
              <p:nvPr/>
            </p:nvSpPr>
            <p:spPr>
              <a:xfrm>
                <a:off x="5780319" y="1325099"/>
                <a:ext cx="39051" cy="75411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4594" fill="none" extrusionOk="0">
                    <a:moveTo>
                      <a:pt x="1239" y="1"/>
                    </a:moveTo>
                    <a:lnTo>
                      <a:pt x="1239" y="1"/>
                    </a:lnTo>
                    <a:lnTo>
                      <a:pt x="1402" y="33"/>
                    </a:lnTo>
                    <a:lnTo>
                      <a:pt x="1564" y="131"/>
                    </a:lnTo>
                    <a:lnTo>
                      <a:pt x="1760" y="229"/>
                    </a:lnTo>
                    <a:lnTo>
                      <a:pt x="1955" y="424"/>
                    </a:lnTo>
                    <a:lnTo>
                      <a:pt x="2151" y="685"/>
                    </a:lnTo>
                    <a:lnTo>
                      <a:pt x="2216" y="848"/>
                    </a:lnTo>
                    <a:lnTo>
                      <a:pt x="2281" y="1010"/>
                    </a:lnTo>
                    <a:lnTo>
                      <a:pt x="2346" y="1238"/>
                    </a:lnTo>
                    <a:lnTo>
                      <a:pt x="2379" y="1466"/>
                    </a:lnTo>
                    <a:lnTo>
                      <a:pt x="2379" y="1466"/>
                    </a:lnTo>
                    <a:lnTo>
                      <a:pt x="2379" y="1727"/>
                    </a:lnTo>
                    <a:lnTo>
                      <a:pt x="2379" y="1988"/>
                    </a:lnTo>
                    <a:lnTo>
                      <a:pt x="2314" y="2541"/>
                    </a:lnTo>
                    <a:lnTo>
                      <a:pt x="2151" y="3095"/>
                    </a:lnTo>
                    <a:lnTo>
                      <a:pt x="2053" y="3356"/>
                    </a:lnTo>
                    <a:lnTo>
                      <a:pt x="1923" y="3616"/>
                    </a:lnTo>
                    <a:lnTo>
                      <a:pt x="1792" y="3844"/>
                    </a:lnTo>
                    <a:lnTo>
                      <a:pt x="1630" y="4072"/>
                    </a:lnTo>
                    <a:lnTo>
                      <a:pt x="1467" y="4235"/>
                    </a:lnTo>
                    <a:lnTo>
                      <a:pt x="1304" y="4398"/>
                    </a:lnTo>
                    <a:lnTo>
                      <a:pt x="1108" y="4496"/>
                    </a:lnTo>
                    <a:lnTo>
                      <a:pt x="880" y="4561"/>
                    </a:lnTo>
                    <a:lnTo>
                      <a:pt x="652" y="4594"/>
                    </a:lnTo>
                    <a:lnTo>
                      <a:pt x="424" y="4561"/>
                    </a:lnTo>
                    <a:lnTo>
                      <a:pt x="424" y="4561"/>
                    </a:lnTo>
                    <a:lnTo>
                      <a:pt x="327" y="4496"/>
                    </a:lnTo>
                    <a:lnTo>
                      <a:pt x="229" y="4431"/>
                    </a:lnTo>
                    <a:lnTo>
                      <a:pt x="131" y="4366"/>
                    </a:lnTo>
                    <a:lnTo>
                      <a:pt x="99" y="4268"/>
                    </a:lnTo>
                    <a:lnTo>
                      <a:pt x="33" y="4007"/>
                    </a:lnTo>
                    <a:lnTo>
                      <a:pt x="1" y="3681"/>
                    </a:lnTo>
                    <a:lnTo>
                      <a:pt x="33" y="3356"/>
                    </a:lnTo>
                    <a:lnTo>
                      <a:pt x="99" y="2965"/>
                    </a:lnTo>
                    <a:lnTo>
                      <a:pt x="229" y="2574"/>
                    </a:lnTo>
                    <a:lnTo>
                      <a:pt x="359" y="2150"/>
                    </a:lnTo>
                    <a:lnTo>
                      <a:pt x="652" y="1336"/>
                    </a:lnTo>
                    <a:lnTo>
                      <a:pt x="945" y="652"/>
                    </a:lnTo>
                    <a:lnTo>
                      <a:pt x="123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837;p70">
                <a:extLst>
                  <a:ext uri="{FF2B5EF4-FFF2-40B4-BE49-F238E27FC236}">
                    <a16:creationId xmlns:a16="http://schemas.microsoft.com/office/drawing/2014/main" id="{5C85BD18-57AB-F438-0863-2C143AA960F1}"/>
                  </a:ext>
                </a:extLst>
              </p:cNvPr>
              <p:cNvSpPr/>
              <p:nvPr/>
            </p:nvSpPr>
            <p:spPr>
              <a:xfrm>
                <a:off x="5765349" y="1378035"/>
                <a:ext cx="58306" cy="58306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3552" extrusionOk="0">
                    <a:moveTo>
                      <a:pt x="1662" y="489"/>
                    </a:moveTo>
                    <a:lnTo>
                      <a:pt x="1923" y="522"/>
                    </a:lnTo>
                    <a:lnTo>
                      <a:pt x="2151" y="554"/>
                    </a:lnTo>
                    <a:lnTo>
                      <a:pt x="2379" y="652"/>
                    </a:lnTo>
                    <a:lnTo>
                      <a:pt x="2607" y="782"/>
                    </a:lnTo>
                    <a:lnTo>
                      <a:pt x="2770" y="978"/>
                    </a:lnTo>
                    <a:lnTo>
                      <a:pt x="2900" y="1173"/>
                    </a:lnTo>
                    <a:lnTo>
                      <a:pt x="2998" y="1401"/>
                    </a:lnTo>
                    <a:lnTo>
                      <a:pt x="3030" y="1629"/>
                    </a:lnTo>
                    <a:lnTo>
                      <a:pt x="3030" y="1890"/>
                    </a:lnTo>
                    <a:lnTo>
                      <a:pt x="2998" y="2150"/>
                    </a:lnTo>
                    <a:lnTo>
                      <a:pt x="2900" y="2378"/>
                    </a:lnTo>
                    <a:lnTo>
                      <a:pt x="2770" y="2574"/>
                    </a:lnTo>
                    <a:lnTo>
                      <a:pt x="2574" y="2737"/>
                    </a:lnTo>
                    <a:lnTo>
                      <a:pt x="2379" y="2867"/>
                    </a:lnTo>
                    <a:lnTo>
                      <a:pt x="2151" y="2965"/>
                    </a:lnTo>
                    <a:lnTo>
                      <a:pt x="1923" y="3030"/>
                    </a:lnTo>
                    <a:lnTo>
                      <a:pt x="1662" y="3030"/>
                    </a:lnTo>
                    <a:lnTo>
                      <a:pt x="1401" y="2965"/>
                    </a:lnTo>
                    <a:lnTo>
                      <a:pt x="1173" y="2867"/>
                    </a:lnTo>
                    <a:lnTo>
                      <a:pt x="978" y="2737"/>
                    </a:lnTo>
                    <a:lnTo>
                      <a:pt x="815" y="2574"/>
                    </a:lnTo>
                    <a:lnTo>
                      <a:pt x="652" y="2346"/>
                    </a:lnTo>
                    <a:lnTo>
                      <a:pt x="587" y="2118"/>
                    </a:lnTo>
                    <a:lnTo>
                      <a:pt x="522" y="1890"/>
                    </a:lnTo>
                    <a:lnTo>
                      <a:pt x="522" y="1629"/>
                    </a:lnTo>
                    <a:lnTo>
                      <a:pt x="587" y="1369"/>
                    </a:lnTo>
                    <a:lnTo>
                      <a:pt x="685" y="1141"/>
                    </a:lnTo>
                    <a:lnTo>
                      <a:pt x="815" y="945"/>
                    </a:lnTo>
                    <a:lnTo>
                      <a:pt x="978" y="782"/>
                    </a:lnTo>
                    <a:lnTo>
                      <a:pt x="1206" y="652"/>
                    </a:lnTo>
                    <a:lnTo>
                      <a:pt x="1401" y="554"/>
                    </a:lnTo>
                    <a:lnTo>
                      <a:pt x="1662" y="489"/>
                    </a:lnTo>
                    <a:close/>
                    <a:moveTo>
                      <a:pt x="1597" y="0"/>
                    </a:moveTo>
                    <a:lnTo>
                      <a:pt x="1271" y="66"/>
                    </a:lnTo>
                    <a:lnTo>
                      <a:pt x="945" y="196"/>
                    </a:lnTo>
                    <a:lnTo>
                      <a:pt x="652" y="391"/>
                    </a:lnTo>
                    <a:lnTo>
                      <a:pt x="424" y="619"/>
                    </a:lnTo>
                    <a:lnTo>
                      <a:pt x="229" y="913"/>
                    </a:lnTo>
                    <a:lnTo>
                      <a:pt x="66" y="1238"/>
                    </a:lnTo>
                    <a:lnTo>
                      <a:pt x="1" y="1564"/>
                    </a:lnTo>
                    <a:lnTo>
                      <a:pt x="1" y="1955"/>
                    </a:lnTo>
                    <a:lnTo>
                      <a:pt x="66" y="2281"/>
                    </a:lnTo>
                    <a:lnTo>
                      <a:pt x="196" y="2606"/>
                    </a:lnTo>
                    <a:lnTo>
                      <a:pt x="392" y="2900"/>
                    </a:lnTo>
                    <a:lnTo>
                      <a:pt x="652" y="3128"/>
                    </a:lnTo>
                    <a:lnTo>
                      <a:pt x="913" y="3323"/>
                    </a:lnTo>
                    <a:lnTo>
                      <a:pt x="1239" y="3453"/>
                    </a:lnTo>
                    <a:lnTo>
                      <a:pt x="1597" y="3551"/>
                    </a:lnTo>
                    <a:lnTo>
                      <a:pt x="1955" y="3551"/>
                    </a:lnTo>
                    <a:lnTo>
                      <a:pt x="2314" y="3486"/>
                    </a:lnTo>
                    <a:lnTo>
                      <a:pt x="2639" y="3356"/>
                    </a:lnTo>
                    <a:lnTo>
                      <a:pt x="2900" y="3160"/>
                    </a:lnTo>
                    <a:lnTo>
                      <a:pt x="3160" y="2900"/>
                    </a:lnTo>
                    <a:lnTo>
                      <a:pt x="3356" y="2639"/>
                    </a:lnTo>
                    <a:lnTo>
                      <a:pt x="3486" y="2313"/>
                    </a:lnTo>
                    <a:lnTo>
                      <a:pt x="3551" y="1955"/>
                    </a:lnTo>
                    <a:lnTo>
                      <a:pt x="3551" y="1597"/>
                    </a:lnTo>
                    <a:lnTo>
                      <a:pt x="3486" y="1238"/>
                    </a:lnTo>
                    <a:lnTo>
                      <a:pt x="3356" y="913"/>
                    </a:lnTo>
                    <a:lnTo>
                      <a:pt x="3160" y="652"/>
                    </a:lnTo>
                    <a:lnTo>
                      <a:pt x="2932" y="391"/>
                    </a:lnTo>
                    <a:lnTo>
                      <a:pt x="2639" y="196"/>
                    </a:lnTo>
                    <a:lnTo>
                      <a:pt x="2314" y="66"/>
                    </a:lnTo>
                    <a:lnTo>
                      <a:pt x="19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838;p70">
                <a:extLst>
                  <a:ext uri="{FF2B5EF4-FFF2-40B4-BE49-F238E27FC236}">
                    <a16:creationId xmlns:a16="http://schemas.microsoft.com/office/drawing/2014/main" id="{197F50F3-475B-50D2-D6C1-1B0B8B81563A}"/>
                  </a:ext>
                </a:extLst>
              </p:cNvPr>
              <p:cNvSpPr/>
              <p:nvPr/>
            </p:nvSpPr>
            <p:spPr>
              <a:xfrm>
                <a:off x="5765349" y="1378035"/>
                <a:ext cx="58306" cy="58306"/>
              </a:xfrm>
              <a:custGeom>
                <a:avLst/>
                <a:gdLst/>
                <a:ahLst/>
                <a:cxnLst/>
                <a:rect l="l" t="t" r="r" b="b"/>
                <a:pathLst>
                  <a:path w="3552" h="3552" fill="none" extrusionOk="0">
                    <a:moveTo>
                      <a:pt x="1" y="1564"/>
                    </a:moveTo>
                    <a:lnTo>
                      <a:pt x="1" y="1564"/>
                    </a:lnTo>
                    <a:lnTo>
                      <a:pt x="66" y="1238"/>
                    </a:lnTo>
                    <a:lnTo>
                      <a:pt x="229" y="913"/>
                    </a:lnTo>
                    <a:lnTo>
                      <a:pt x="424" y="619"/>
                    </a:lnTo>
                    <a:lnTo>
                      <a:pt x="652" y="391"/>
                    </a:lnTo>
                    <a:lnTo>
                      <a:pt x="945" y="196"/>
                    </a:lnTo>
                    <a:lnTo>
                      <a:pt x="1271" y="66"/>
                    </a:lnTo>
                    <a:lnTo>
                      <a:pt x="1597" y="0"/>
                    </a:lnTo>
                    <a:lnTo>
                      <a:pt x="1955" y="0"/>
                    </a:lnTo>
                    <a:lnTo>
                      <a:pt x="1955" y="0"/>
                    </a:lnTo>
                    <a:lnTo>
                      <a:pt x="2314" y="66"/>
                    </a:lnTo>
                    <a:lnTo>
                      <a:pt x="2639" y="196"/>
                    </a:lnTo>
                    <a:lnTo>
                      <a:pt x="2932" y="391"/>
                    </a:lnTo>
                    <a:lnTo>
                      <a:pt x="3160" y="652"/>
                    </a:lnTo>
                    <a:lnTo>
                      <a:pt x="3356" y="913"/>
                    </a:lnTo>
                    <a:lnTo>
                      <a:pt x="3486" y="1238"/>
                    </a:lnTo>
                    <a:lnTo>
                      <a:pt x="3551" y="1597"/>
                    </a:lnTo>
                    <a:lnTo>
                      <a:pt x="3551" y="1955"/>
                    </a:lnTo>
                    <a:lnTo>
                      <a:pt x="3551" y="1955"/>
                    </a:lnTo>
                    <a:lnTo>
                      <a:pt x="3486" y="2313"/>
                    </a:lnTo>
                    <a:lnTo>
                      <a:pt x="3356" y="2639"/>
                    </a:lnTo>
                    <a:lnTo>
                      <a:pt x="3160" y="2900"/>
                    </a:lnTo>
                    <a:lnTo>
                      <a:pt x="2900" y="3160"/>
                    </a:lnTo>
                    <a:lnTo>
                      <a:pt x="2639" y="3356"/>
                    </a:lnTo>
                    <a:lnTo>
                      <a:pt x="2314" y="3486"/>
                    </a:lnTo>
                    <a:lnTo>
                      <a:pt x="1955" y="3551"/>
                    </a:lnTo>
                    <a:lnTo>
                      <a:pt x="1597" y="3551"/>
                    </a:lnTo>
                    <a:lnTo>
                      <a:pt x="1597" y="3551"/>
                    </a:lnTo>
                    <a:lnTo>
                      <a:pt x="1239" y="3453"/>
                    </a:lnTo>
                    <a:lnTo>
                      <a:pt x="913" y="3323"/>
                    </a:lnTo>
                    <a:lnTo>
                      <a:pt x="652" y="3128"/>
                    </a:lnTo>
                    <a:lnTo>
                      <a:pt x="392" y="2900"/>
                    </a:lnTo>
                    <a:lnTo>
                      <a:pt x="196" y="2606"/>
                    </a:lnTo>
                    <a:lnTo>
                      <a:pt x="66" y="2281"/>
                    </a:lnTo>
                    <a:lnTo>
                      <a:pt x="1" y="1955"/>
                    </a:lnTo>
                    <a:lnTo>
                      <a:pt x="1" y="156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839;p70">
                <a:extLst>
                  <a:ext uri="{FF2B5EF4-FFF2-40B4-BE49-F238E27FC236}">
                    <a16:creationId xmlns:a16="http://schemas.microsoft.com/office/drawing/2014/main" id="{C495CEDB-87A8-A275-27B6-C8E1C93CDCC5}"/>
                  </a:ext>
                </a:extLst>
              </p:cNvPr>
              <p:cNvSpPr/>
              <p:nvPr/>
            </p:nvSpPr>
            <p:spPr>
              <a:xfrm>
                <a:off x="5773901" y="1386062"/>
                <a:ext cx="41202" cy="41711"/>
              </a:xfrm>
              <a:custGeom>
                <a:avLst/>
                <a:gdLst/>
                <a:ahLst/>
                <a:cxnLst/>
                <a:rect l="l" t="t" r="r" b="b"/>
                <a:pathLst>
                  <a:path w="2510" h="2541" fill="none" extrusionOk="0">
                    <a:moveTo>
                      <a:pt x="1" y="1140"/>
                    </a:moveTo>
                    <a:lnTo>
                      <a:pt x="1" y="1140"/>
                    </a:lnTo>
                    <a:lnTo>
                      <a:pt x="1" y="1401"/>
                    </a:lnTo>
                    <a:lnTo>
                      <a:pt x="66" y="1629"/>
                    </a:lnTo>
                    <a:lnTo>
                      <a:pt x="131" y="1857"/>
                    </a:lnTo>
                    <a:lnTo>
                      <a:pt x="294" y="2085"/>
                    </a:lnTo>
                    <a:lnTo>
                      <a:pt x="457" y="2248"/>
                    </a:lnTo>
                    <a:lnTo>
                      <a:pt x="652" y="2378"/>
                    </a:lnTo>
                    <a:lnTo>
                      <a:pt x="880" y="2476"/>
                    </a:lnTo>
                    <a:lnTo>
                      <a:pt x="1141" y="2541"/>
                    </a:lnTo>
                    <a:lnTo>
                      <a:pt x="1141" y="2541"/>
                    </a:lnTo>
                    <a:lnTo>
                      <a:pt x="1402" y="2541"/>
                    </a:lnTo>
                    <a:lnTo>
                      <a:pt x="1630" y="2476"/>
                    </a:lnTo>
                    <a:lnTo>
                      <a:pt x="1858" y="2378"/>
                    </a:lnTo>
                    <a:lnTo>
                      <a:pt x="2053" y="2248"/>
                    </a:lnTo>
                    <a:lnTo>
                      <a:pt x="2249" y="2085"/>
                    </a:lnTo>
                    <a:lnTo>
                      <a:pt x="2379" y="1889"/>
                    </a:lnTo>
                    <a:lnTo>
                      <a:pt x="2477" y="1661"/>
                    </a:lnTo>
                    <a:lnTo>
                      <a:pt x="2509" y="1401"/>
                    </a:lnTo>
                    <a:lnTo>
                      <a:pt x="2509" y="1401"/>
                    </a:lnTo>
                    <a:lnTo>
                      <a:pt x="2509" y="1140"/>
                    </a:lnTo>
                    <a:lnTo>
                      <a:pt x="2477" y="912"/>
                    </a:lnTo>
                    <a:lnTo>
                      <a:pt x="2379" y="684"/>
                    </a:lnTo>
                    <a:lnTo>
                      <a:pt x="2249" y="489"/>
                    </a:lnTo>
                    <a:lnTo>
                      <a:pt x="2086" y="293"/>
                    </a:lnTo>
                    <a:lnTo>
                      <a:pt x="1858" y="163"/>
                    </a:lnTo>
                    <a:lnTo>
                      <a:pt x="1630" y="65"/>
                    </a:lnTo>
                    <a:lnTo>
                      <a:pt x="1402" y="33"/>
                    </a:lnTo>
                    <a:lnTo>
                      <a:pt x="1402" y="33"/>
                    </a:lnTo>
                    <a:lnTo>
                      <a:pt x="1141" y="0"/>
                    </a:lnTo>
                    <a:lnTo>
                      <a:pt x="880" y="65"/>
                    </a:lnTo>
                    <a:lnTo>
                      <a:pt x="685" y="163"/>
                    </a:lnTo>
                    <a:lnTo>
                      <a:pt x="457" y="293"/>
                    </a:lnTo>
                    <a:lnTo>
                      <a:pt x="294" y="456"/>
                    </a:lnTo>
                    <a:lnTo>
                      <a:pt x="164" y="652"/>
                    </a:lnTo>
                    <a:lnTo>
                      <a:pt x="66" y="880"/>
                    </a:lnTo>
                    <a:lnTo>
                      <a:pt x="1" y="114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840;p70">
                <a:extLst>
                  <a:ext uri="{FF2B5EF4-FFF2-40B4-BE49-F238E27FC236}">
                    <a16:creationId xmlns:a16="http://schemas.microsoft.com/office/drawing/2014/main" id="{F311CE21-8169-BBB9-63C2-574C3DEAA308}"/>
                  </a:ext>
                </a:extLst>
              </p:cNvPr>
              <p:cNvSpPr/>
              <p:nvPr/>
            </p:nvSpPr>
            <p:spPr>
              <a:xfrm>
                <a:off x="5732209" y="1486567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5841;p70">
                <a:extLst>
                  <a:ext uri="{FF2B5EF4-FFF2-40B4-BE49-F238E27FC236}">
                    <a16:creationId xmlns:a16="http://schemas.microsoft.com/office/drawing/2014/main" id="{6E2F568C-4115-C477-746D-C06253EFF77F}"/>
                  </a:ext>
                </a:extLst>
              </p:cNvPr>
              <p:cNvSpPr/>
              <p:nvPr/>
            </p:nvSpPr>
            <p:spPr>
              <a:xfrm>
                <a:off x="5732209" y="1486567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42;p70">
                <a:extLst>
                  <a:ext uri="{FF2B5EF4-FFF2-40B4-BE49-F238E27FC236}">
                    <a16:creationId xmlns:a16="http://schemas.microsoft.com/office/drawing/2014/main" id="{B10FE398-5BCB-25DF-D816-025DE2B66B38}"/>
                  </a:ext>
                </a:extLst>
              </p:cNvPr>
              <p:cNvSpPr/>
              <p:nvPr/>
            </p:nvSpPr>
            <p:spPr>
              <a:xfrm>
                <a:off x="5554687" y="1392463"/>
                <a:ext cx="177545" cy="216580"/>
              </a:xfrm>
              <a:custGeom>
                <a:avLst/>
                <a:gdLst/>
                <a:ahLst/>
                <a:cxnLst/>
                <a:rect l="l" t="t" r="r" b="b"/>
                <a:pathLst>
                  <a:path w="10816" h="13194" extrusionOk="0">
                    <a:moveTo>
                      <a:pt x="2378" y="1"/>
                    </a:moveTo>
                    <a:lnTo>
                      <a:pt x="2281" y="196"/>
                    </a:lnTo>
                    <a:lnTo>
                      <a:pt x="2313" y="815"/>
                    </a:lnTo>
                    <a:lnTo>
                      <a:pt x="2346" y="1369"/>
                    </a:lnTo>
                    <a:lnTo>
                      <a:pt x="2313" y="1890"/>
                    </a:lnTo>
                    <a:lnTo>
                      <a:pt x="2281" y="2411"/>
                    </a:lnTo>
                    <a:lnTo>
                      <a:pt x="2216" y="2933"/>
                    </a:lnTo>
                    <a:lnTo>
                      <a:pt x="2150" y="3421"/>
                    </a:lnTo>
                    <a:lnTo>
                      <a:pt x="2053" y="3942"/>
                    </a:lnTo>
                    <a:lnTo>
                      <a:pt x="1922" y="4431"/>
                    </a:lnTo>
                    <a:lnTo>
                      <a:pt x="1760" y="4952"/>
                    </a:lnTo>
                    <a:lnTo>
                      <a:pt x="1434" y="5962"/>
                    </a:lnTo>
                    <a:lnTo>
                      <a:pt x="1010" y="7004"/>
                    </a:lnTo>
                    <a:lnTo>
                      <a:pt x="522" y="8079"/>
                    </a:lnTo>
                    <a:lnTo>
                      <a:pt x="1" y="9219"/>
                    </a:lnTo>
                    <a:lnTo>
                      <a:pt x="66" y="9350"/>
                    </a:lnTo>
                    <a:lnTo>
                      <a:pt x="294" y="9675"/>
                    </a:lnTo>
                    <a:lnTo>
                      <a:pt x="652" y="10197"/>
                    </a:lnTo>
                    <a:lnTo>
                      <a:pt x="913" y="10457"/>
                    </a:lnTo>
                    <a:lnTo>
                      <a:pt x="1206" y="10783"/>
                    </a:lnTo>
                    <a:lnTo>
                      <a:pt x="1532" y="11109"/>
                    </a:lnTo>
                    <a:lnTo>
                      <a:pt x="1922" y="11402"/>
                    </a:lnTo>
                    <a:lnTo>
                      <a:pt x="2346" y="11728"/>
                    </a:lnTo>
                    <a:lnTo>
                      <a:pt x="2834" y="12021"/>
                    </a:lnTo>
                    <a:lnTo>
                      <a:pt x="3356" y="12281"/>
                    </a:lnTo>
                    <a:lnTo>
                      <a:pt x="3942" y="12542"/>
                    </a:lnTo>
                    <a:lnTo>
                      <a:pt x="4561" y="12737"/>
                    </a:lnTo>
                    <a:lnTo>
                      <a:pt x="5245" y="12933"/>
                    </a:lnTo>
                    <a:lnTo>
                      <a:pt x="6092" y="13063"/>
                    </a:lnTo>
                    <a:lnTo>
                      <a:pt x="6841" y="13161"/>
                    </a:lnTo>
                    <a:lnTo>
                      <a:pt x="7493" y="13193"/>
                    </a:lnTo>
                    <a:lnTo>
                      <a:pt x="8079" y="13161"/>
                    </a:lnTo>
                    <a:lnTo>
                      <a:pt x="8600" y="13096"/>
                    </a:lnTo>
                    <a:lnTo>
                      <a:pt x="9056" y="12998"/>
                    </a:lnTo>
                    <a:lnTo>
                      <a:pt x="9414" y="12900"/>
                    </a:lnTo>
                    <a:lnTo>
                      <a:pt x="9740" y="12737"/>
                    </a:lnTo>
                    <a:lnTo>
                      <a:pt x="10001" y="12607"/>
                    </a:lnTo>
                    <a:lnTo>
                      <a:pt x="10196" y="12444"/>
                    </a:lnTo>
                    <a:lnTo>
                      <a:pt x="10359" y="12314"/>
                    </a:lnTo>
                    <a:lnTo>
                      <a:pt x="10489" y="12151"/>
                    </a:lnTo>
                    <a:lnTo>
                      <a:pt x="10620" y="11956"/>
                    </a:lnTo>
                    <a:lnTo>
                      <a:pt x="10685" y="11858"/>
                    </a:lnTo>
                    <a:lnTo>
                      <a:pt x="10555" y="11369"/>
                    </a:lnTo>
                    <a:lnTo>
                      <a:pt x="10489" y="10848"/>
                    </a:lnTo>
                    <a:lnTo>
                      <a:pt x="10424" y="10360"/>
                    </a:lnTo>
                    <a:lnTo>
                      <a:pt x="10392" y="9838"/>
                    </a:lnTo>
                    <a:lnTo>
                      <a:pt x="10424" y="9024"/>
                    </a:lnTo>
                    <a:lnTo>
                      <a:pt x="10457" y="8438"/>
                    </a:lnTo>
                    <a:lnTo>
                      <a:pt x="10522" y="7819"/>
                    </a:lnTo>
                    <a:lnTo>
                      <a:pt x="10717" y="6483"/>
                    </a:lnTo>
                    <a:lnTo>
                      <a:pt x="10815" y="5767"/>
                    </a:lnTo>
                    <a:lnTo>
                      <a:pt x="10815" y="5734"/>
                    </a:lnTo>
                    <a:lnTo>
                      <a:pt x="10229" y="5571"/>
                    </a:lnTo>
                    <a:lnTo>
                      <a:pt x="9642" y="5343"/>
                    </a:lnTo>
                    <a:lnTo>
                      <a:pt x="9056" y="5115"/>
                    </a:lnTo>
                    <a:lnTo>
                      <a:pt x="8502" y="4887"/>
                    </a:lnTo>
                    <a:lnTo>
                      <a:pt x="7949" y="4626"/>
                    </a:lnTo>
                    <a:lnTo>
                      <a:pt x="7427" y="4366"/>
                    </a:lnTo>
                    <a:lnTo>
                      <a:pt x="6906" y="4073"/>
                    </a:lnTo>
                    <a:lnTo>
                      <a:pt x="6418" y="3747"/>
                    </a:lnTo>
                    <a:lnTo>
                      <a:pt x="5929" y="3421"/>
                    </a:lnTo>
                    <a:lnTo>
                      <a:pt x="5473" y="3063"/>
                    </a:lnTo>
                    <a:lnTo>
                      <a:pt x="5050" y="2705"/>
                    </a:lnTo>
                    <a:lnTo>
                      <a:pt x="4626" y="2314"/>
                    </a:lnTo>
                    <a:lnTo>
                      <a:pt x="4235" y="1890"/>
                    </a:lnTo>
                    <a:lnTo>
                      <a:pt x="3877" y="1467"/>
                    </a:lnTo>
                    <a:lnTo>
                      <a:pt x="3519" y="1043"/>
                    </a:lnTo>
                    <a:lnTo>
                      <a:pt x="3193" y="555"/>
                    </a:lnTo>
                    <a:lnTo>
                      <a:pt x="2704" y="229"/>
                    </a:lnTo>
                    <a:lnTo>
                      <a:pt x="2378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843;p70">
                <a:extLst>
                  <a:ext uri="{FF2B5EF4-FFF2-40B4-BE49-F238E27FC236}">
                    <a16:creationId xmlns:a16="http://schemas.microsoft.com/office/drawing/2014/main" id="{D9D236A4-9B01-4874-8158-0E9D3EB4F51A}"/>
                  </a:ext>
                </a:extLst>
              </p:cNvPr>
              <p:cNvSpPr/>
              <p:nvPr/>
            </p:nvSpPr>
            <p:spPr>
              <a:xfrm>
                <a:off x="5642372" y="1445941"/>
                <a:ext cx="89856" cy="94649"/>
              </a:xfrm>
              <a:custGeom>
                <a:avLst/>
                <a:gdLst/>
                <a:ahLst/>
                <a:cxnLst/>
                <a:rect l="l" t="t" r="r" b="b"/>
                <a:pathLst>
                  <a:path w="5474" h="5766" extrusionOk="0">
                    <a:moveTo>
                      <a:pt x="1" y="0"/>
                    </a:moveTo>
                    <a:lnTo>
                      <a:pt x="261" y="652"/>
                    </a:lnTo>
                    <a:lnTo>
                      <a:pt x="620" y="1401"/>
                    </a:lnTo>
                    <a:lnTo>
                      <a:pt x="1076" y="2215"/>
                    </a:lnTo>
                    <a:lnTo>
                      <a:pt x="1336" y="2639"/>
                    </a:lnTo>
                    <a:lnTo>
                      <a:pt x="1629" y="3030"/>
                    </a:lnTo>
                    <a:lnTo>
                      <a:pt x="1955" y="3421"/>
                    </a:lnTo>
                    <a:lnTo>
                      <a:pt x="2313" y="3844"/>
                    </a:lnTo>
                    <a:lnTo>
                      <a:pt x="2704" y="4202"/>
                    </a:lnTo>
                    <a:lnTo>
                      <a:pt x="3095" y="4561"/>
                    </a:lnTo>
                    <a:lnTo>
                      <a:pt x="3551" y="4919"/>
                    </a:lnTo>
                    <a:lnTo>
                      <a:pt x="4007" y="5245"/>
                    </a:lnTo>
                    <a:lnTo>
                      <a:pt x="4528" y="5505"/>
                    </a:lnTo>
                    <a:lnTo>
                      <a:pt x="5082" y="5766"/>
                    </a:lnTo>
                    <a:lnTo>
                      <a:pt x="5115" y="5180"/>
                    </a:lnTo>
                    <a:lnTo>
                      <a:pt x="5180" y="4561"/>
                    </a:lnTo>
                    <a:lnTo>
                      <a:pt x="5375" y="3225"/>
                    </a:lnTo>
                    <a:lnTo>
                      <a:pt x="5473" y="2509"/>
                    </a:lnTo>
                    <a:lnTo>
                      <a:pt x="4952" y="2509"/>
                    </a:lnTo>
                    <a:lnTo>
                      <a:pt x="4594" y="2476"/>
                    </a:lnTo>
                    <a:lnTo>
                      <a:pt x="4235" y="2411"/>
                    </a:lnTo>
                    <a:lnTo>
                      <a:pt x="3910" y="2346"/>
                    </a:lnTo>
                    <a:lnTo>
                      <a:pt x="3551" y="2248"/>
                    </a:lnTo>
                    <a:lnTo>
                      <a:pt x="3226" y="2118"/>
                    </a:lnTo>
                    <a:lnTo>
                      <a:pt x="2541" y="1825"/>
                    </a:lnTo>
                    <a:lnTo>
                      <a:pt x="1857" y="1466"/>
                    </a:lnTo>
                    <a:lnTo>
                      <a:pt x="1206" y="1010"/>
                    </a:lnTo>
                    <a:lnTo>
                      <a:pt x="587" y="52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844;p70">
                <a:extLst>
                  <a:ext uri="{FF2B5EF4-FFF2-40B4-BE49-F238E27FC236}">
                    <a16:creationId xmlns:a16="http://schemas.microsoft.com/office/drawing/2014/main" id="{E2D023E1-4BF8-6567-BBCF-BD166AB29FE8}"/>
                  </a:ext>
                </a:extLst>
              </p:cNvPr>
              <p:cNvSpPr/>
              <p:nvPr/>
            </p:nvSpPr>
            <p:spPr>
              <a:xfrm>
                <a:off x="5531165" y="1153996"/>
                <a:ext cx="294108" cy="336360"/>
              </a:xfrm>
              <a:custGeom>
                <a:avLst/>
                <a:gdLst/>
                <a:ahLst/>
                <a:cxnLst/>
                <a:rect l="l" t="t" r="r" b="b"/>
                <a:pathLst>
                  <a:path w="17917" h="20491" extrusionOk="0">
                    <a:moveTo>
                      <a:pt x="7232" y="1"/>
                    </a:moveTo>
                    <a:lnTo>
                      <a:pt x="6776" y="66"/>
                    </a:lnTo>
                    <a:lnTo>
                      <a:pt x="6320" y="131"/>
                    </a:lnTo>
                    <a:lnTo>
                      <a:pt x="5929" y="196"/>
                    </a:lnTo>
                    <a:lnTo>
                      <a:pt x="5505" y="327"/>
                    </a:lnTo>
                    <a:lnTo>
                      <a:pt x="5147" y="424"/>
                    </a:lnTo>
                    <a:lnTo>
                      <a:pt x="4789" y="587"/>
                    </a:lnTo>
                    <a:lnTo>
                      <a:pt x="4463" y="750"/>
                    </a:lnTo>
                    <a:lnTo>
                      <a:pt x="4137" y="913"/>
                    </a:lnTo>
                    <a:lnTo>
                      <a:pt x="3844" y="1108"/>
                    </a:lnTo>
                    <a:lnTo>
                      <a:pt x="3551" y="1304"/>
                    </a:lnTo>
                    <a:lnTo>
                      <a:pt x="3062" y="1727"/>
                    </a:lnTo>
                    <a:lnTo>
                      <a:pt x="2606" y="2183"/>
                    </a:lnTo>
                    <a:lnTo>
                      <a:pt x="2215" y="2639"/>
                    </a:lnTo>
                    <a:lnTo>
                      <a:pt x="1890" y="3128"/>
                    </a:lnTo>
                    <a:lnTo>
                      <a:pt x="1596" y="3617"/>
                    </a:lnTo>
                    <a:lnTo>
                      <a:pt x="1368" y="4105"/>
                    </a:lnTo>
                    <a:lnTo>
                      <a:pt x="1173" y="4561"/>
                    </a:lnTo>
                    <a:lnTo>
                      <a:pt x="1043" y="4985"/>
                    </a:lnTo>
                    <a:lnTo>
                      <a:pt x="977" y="5180"/>
                    </a:lnTo>
                    <a:lnTo>
                      <a:pt x="945" y="5538"/>
                    </a:lnTo>
                    <a:lnTo>
                      <a:pt x="880" y="6418"/>
                    </a:lnTo>
                    <a:lnTo>
                      <a:pt x="847" y="6907"/>
                    </a:lnTo>
                    <a:lnTo>
                      <a:pt x="880" y="7330"/>
                    </a:lnTo>
                    <a:lnTo>
                      <a:pt x="945" y="7688"/>
                    </a:lnTo>
                    <a:lnTo>
                      <a:pt x="977" y="7819"/>
                    </a:lnTo>
                    <a:lnTo>
                      <a:pt x="1043" y="7916"/>
                    </a:lnTo>
                    <a:lnTo>
                      <a:pt x="815" y="8047"/>
                    </a:lnTo>
                    <a:lnTo>
                      <a:pt x="619" y="8177"/>
                    </a:lnTo>
                    <a:lnTo>
                      <a:pt x="456" y="8372"/>
                    </a:lnTo>
                    <a:lnTo>
                      <a:pt x="293" y="8568"/>
                    </a:lnTo>
                    <a:lnTo>
                      <a:pt x="196" y="8796"/>
                    </a:lnTo>
                    <a:lnTo>
                      <a:pt x="131" y="9024"/>
                    </a:lnTo>
                    <a:lnTo>
                      <a:pt x="65" y="9252"/>
                    </a:lnTo>
                    <a:lnTo>
                      <a:pt x="33" y="9513"/>
                    </a:lnTo>
                    <a:lnTo>
                      <a:pt x="0" y="9838"/>
                    </a:lnTo>
                    <a:lnTo>
                      <a:pt x="0" y="10197"/>
                    </a:lnTo>
                    <a:lnTo>
                      <a:pt x="65" y="10555"/>
                    </a:lnTo>
                    <a:lnTo>
                      <a:pt x="131" y="10913"/>
                    </a:lnTo>
                    <a:lnTo>
                      <a:pt x="228" y="11272"/>
                    </a:lnTo>
                    <a:lnTo>
                      <a:pt x="391" y="11630"/>
                    </a:lnTo>
                    <a:lnTo>
                      <a:pt x="554" y="11988"/>
                    </a:lnTo>
                    <a:lnTo>
                      <a:pt x="749" y="12314"/>
                    </a:lnTo>
                    <a:lnTo>
                      <a:pt x="977" y="12640"/>
                    </a:lnTo>
                    <a:lnTo>
                      <a:pt x="1238" y="12933"/>
                    </a:lnTo>
                    <a:lnTo>
                      <a:pt x="1531" y="13193"/>
                    </a:lnTo>
                    <a:lnTo>
                      <a:pt x="1857" y="13421"/>
                    </a:lnTo>
                    <a:lnTo>
                      <a:pt x="2215" y="13649"/>
                    </a:lnTo>
                    <a:lnTo>
                      <a:pt x="2574" y="13812"/>
                    </a:lnTo>
                    <a:lnTo>
                      <a:pt x="2997" y="13943"/>
                    </a:lnTo>
                    <a:lnTo>
                      <a:pt x="3421" y="14040"/>
                    </a:lnTo>
                    <a:lnTo>
                      <a:pt x="3486" y="14040"/>
                    </a:lnTo>
                    <a:lnTo>
                      <a:pt x="3551" y="14366"/>
                    </a:lnTo>
                    <a:lnTo>
                      <a:pt x="3616" y="14529"/>
                    </a:lnTo>
                    <a:lnTo>
                      <a:pt x="3844" y="15115"/>
                    </a:lnTo>
                    <a:lnTo>
                      <a:pt x="4170" y="15702"/>
                    </a:lnTo>
                    <a:lnTo>
                      <a:pt x="4528" y="16255"/>
                    </a:lnTo>
                    <a:lnTo>
                      <a:pt x="4919" y="16777"/>
                    </a:lnTo>
                    <a:lnTo>
                      <a:pt x="5375" y="17265"/>
                    </a:lnTo>
                    <a:lnTo>
                      <a:pt x="5864" y="17721"/>
                    </a:lnTo>
                    <a:lnTo>
                      <a:pt x="6385" y="18177"/>
                    </a:lnTo>
                    <a:lnTo>
                      <a:pt x="6939" y="18568"/>
                    </a:lnTo>
                    <a:lnTo>
                      <a:pt x="7492" y="18926"/>
                    </a:lnTo>
                    <a:lnTo>
                      <a:pt x="8046" y="19285"/>
                    </a:lnTo>
                    <a:lnTo>
                      <a:pt x="8600" y="19578"/>
                    </a:lnTo>
                    <a:lnTo>
                      <a:pt x="9186" y="19839"/>
                    </a:lnTo>
                    <a:lnTo>
                      <a:pt x="9707" y="20034"/>
                    </a:lnTo>
                    <a:lnTo>
                      <a:pt x="10229" y="20229"/>
                    </a:lnTo>
                    <a:lnTo>
                      <a:pt x="10717" y="20360"/>
                    </a:lnTo>
                    <a:lnTo>
                      <a:pt x="11206" y="20457"/>
                    </a:lnTo>
                    <a:lnTo>
                      <a:pt x="11760" y="20490"/>
                    </a:lnTo>
                    <a:lnTo>
                      <a:pt x="12248" y="20490"/>
                    </a:lnTo>
                    <a:lnTo>
                      <a:pt x="12802" y="20425"/>
                    </a:lnTo>
                    <a:lnTo>
                      <a:pt x="13258" y="20360"/>
                    </a:lnTo>
                    <a:lnTo>
                      <a:pt x="13681" y="20197"/>
                    </a:lnTo>
                    <a:lnTo>
                      <a:pt x="14072" y="20001"/>
                    </a:lnTo>
                    <a:lnTo>
                      <a:pt x="14431" y="19741"/>
                    </a:lnTo>
                    <a:lnTo>
                      <a:pt x="14724" y="19415"/>
                    </a:lnTo>
                    <a:lnTo>
                      <a:pt x="15017" y="19057"/>
                    </a:lnTo>
                    <a:lnTo>
                      <a:pt x="15278" y="18666"/>
                    </a:lnTo>
                    <a:lnTo>
                      <a:pt x="15473" y="18242"/>
                    </a:lnTo>
                    <a:lnTo>
                      <a:pt x="15668" y="17786"/>
                    </a:lnTo>
                    <a:lnTo>
                      <a:pt x="15831" y="17298"/>
                    </a:lnTo>
                    <a:lnTo>
                      <a:pt x="15929" y="16809"/>
                    </a:lnTo>
                    <a:lnTo>
                      <a:pt x="16027" y="16288"/>
                    </a:lnTo>
                    <a:lnTo>
                      <a:pt x="16124" y="15767"/>
                    </a:lnTo>
                    <a:lnTo>
                      <a:pt x="16157" y="15278"/>
                    </a:lnTo>
                    <a:lnTo>
                      <a:pt x="16190" y="14757"/>
                    </a:lnTo>
                    <a:lnTo>
                      <a:pt x="16157" y="14268"/>
                    </a:lnTo>
                    <a:lnTo>
                      <a:pt x="16124" y="13682"/>
                    </a:lnTo>
                    <a:lnTo>
                      <a:pt x="16092" y="13161"/>
                    </a:lnTo>
                    <a:lnTo>
                      <a:pt x="16059" y="13096"/>
                    </a:lnTo>
                    <a:lnTo>
                      <a:pt x="16743" y="11141"/>
                    </a:lnTo>
                    <a:lnTo>
                      <a:pt x="17297" y="9480"/>
                    </a:lnTo>
                    <a:lnTo>
                      <a:pt x="17558" y="8698"/>
                    </a:lnTo>
                    <a:lnTo>
                      <a:pt x="17721" y="8047"/>
                    </a:lnTo>
                    <a:lnTo>
                      <a:pt x="17851" y="7460"/>
                    </a:lnTo>
                    <a:lnTo>
                      <a:pt x="17916" y="6907"/>
                    </a:lnTo>
                    <a:lnTo>
                      <a:pt x="17916" y="6320"/>
                    </a:lnTo>
                    <a:lnTo>
                      <a:pt x="17851" y="5766"/>
                    </a:lnTo>
                    <a:lnTo>
                      <a:pt x="17721" y="5213"/>
                    </a:lnTo>
                    <a:lnTo>
                      <a:pt x="17525" y="4659"/>
                    </a:lnTo>
                    <a:lnTo>
                      <a:pt x="17232" y="4105"/>
                    </a:lnTo>
                    <a:lnTo>
                      <a:pt x="17069" y="3845"/>
                    </a:lnTo>
                    <a:lnTo>
                      <a:pt x="16874" y="3584"/>
                    </a:lnTo>
                    <a:lnTo>
                      <a:pt x="16678" y="3323"/>
                    </a:lnTo>
                    <a:lnTo>
                      <a:pt x="16418" y="3063"/>
                    </a:lnTo>
                    <a:lnTo>
                      <a:pt x="16190" y="2802"/>
                    </a:lnTo>
                    <a:lnTo>
                      <a:pt x="15896" y="2574"/>
                    </a:lnTo>
                    <a:lnTo>
                      <a:pt x="15603" y="2346"/>
                    </a:lnTo>
                    <a:lnTo>
                      <a:pt x="15245" y="2118"/>
                    </a:lnTo>
                    <a:lnTo>
                      <a:pt x="14919" y="1890"/>
                    </a:lnTo>
                    <a:lnTo>
                      <a:pt x="14528" y="1695"/>
                    </a:lnTo>
                    <a:lnTo>
                      <a:pt x="13681" y="1271"/>
                    </a:lnTo>
                    <a:lnTo>
                      <a:pt x="12737" y="913"/>
                    </a:lnTo>
                    <a:lnTo>
                      <a:pt x="11662" y="587"/>
                    </a:lnTo>
                    <a:lnTo>
                      <a:pt x="10489" y="294"/>
                    </a:lnTo>
                    <a:lnTo>
                      <a:pt x="9903" y="164"/>
                    </a:lnTo>
                    <a:lnTo>
                      <a:pt x="9316" y="99"/>
                    </a:lnTo>
                    <a:lnTo>
                      <a:pt x="8763" y="33"/>
                    </a:lnTo>
                    <a:lnTo>
                      <a:pt x="8209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845;p70">
                <a:extLst>
                  <a:ext uri="{FF2B5EF4-FFF2-40B4-BE49-F238E27FC236}">
                    <a16:creationId xmlns:a16="http://schemas.microsoft.com/office/drawing/2014/main" id="{48EB201A-981F-15C4-B7EB-6351CC6F670B}"/>
                  </a:ext>
                </a:extLst>
              </p:cNvPr>
              <p:cNvSpPr/>
              <p:nvPr/>
            </p:nvSpPr>
            <p:spPr>
              <a:xfrm>
                <a:off x="5531165" y="1153996"/>
                <a:ext cx="294108" cy="336360"/>
              </a:xfrm>
              <a:custGeom>
                <a:avLst/>
                <a:gdLst/>
                <a:ahLst/>
                <a:cxnLst/>
                <a:rect l="l" t="t" r="r" b="b"/>
                <a:pathLst>
                  <a:path w="17917" h="20491" fill="none" extrusionOk="0">
                    <a:moveTo>
                      <a:pt x="33" y="9513"/>
                    </a:moveTo>
                    <a:lnTo>
                      <a:pt x="33" y="9513"/>
                    </a:lnTo>
                    <a:lnTo>
                      <a:pt x="0" y="9838"/>
                    </a:lnTo>
                    <a:lnTo>
                      <a:pt x="0" y="10197"/>
                    </a:lnTo>
                    <a:lnTo>
                      <a:pt x="65" y="10555"/>
                    </a:lnTo>
                    <a:lnTo>
                      <a:pt x="131" y="10913"/>
                    </a:lnTo>
                    <a:lnTo>
                      <a:pt x="228" y="11272"/>
                    </a:lnTo>
                    <a:lnTo>
                      <a:pt x="391" y="11630"/>
                    </a:lnTo>
                    <a:lnTo>
                      <a:pt x="554" y="11988"/>
                    </a:lnTo>
                    <a:lnTo>
                      <a:pt x="749" y="12314"/>
                    </a:lnTo>
                    <a:lnTo>
                      <a:pt x="977" y="12640"/>
                    </a:lnTo>
                    <a:lnTo>
                      <a:pt x="1238" y="12933"/>
                    </a:lnTo>
                    <a:lnTo>
                      <a:pt x="1531" y="13193"/>
                    </a:lnTo>
                    <a:lnTo>
                      <a:pt x="1857" y="13421"/>
                    </a:lnTo>
                    <a:lnTo>
                      <a:pt x="2215" y="13649"/>
                    </a:lnTo>
                    <a:lnTo>
                      <a:pt x="2574" y="13812"/>
                    </a:lnTo>
                    <a:lnTo>
                      <a:pt x="2997" y="13943"/>
                    </a:lnTo>
                    <a:lnTo>
                      <a:pt x="3421" y="14040"/>
                    </a:lnTo>
                    <a:lnTo>
                      <a:pt x="3421" y="14040"/>
                    </a:lnTo>
                    <a:lnTo>
                      <a:pt x="3421" y="14040"/>
                    </a:lnTo>
                    <a:lnTo>
                      <a:pt x="3486" y="14040"/>
                    </a:lnTo>
                    <a:lnTo>
                      <a:pt x="3486" y="14040"/>
                    </a:lnTo>
                    <a:lnTo>
                      <a:pt x="3551" y="14366"/>
                    </a:lnTo>
                    <a:lnTo>
                      <a:pt x="3551" y="14366"/>
                    </a:lnTo>
                    <a:lnTo>
                      <a:pt x="3616" y="14529"/>
                    </a:lnTo>
                    <a:lnTo>
                      <a:pt x="3616" y="14529"/>
                    </a:lnTo>
                    <a:lnTo>
                      <a:pt x="3616" y="14529"/>
                    </a:lnTo>
                    <a:lnTo>
                      <a:pt x="3844" y="15115"/>
                    </a:lnTo>
                    <a:lnTo>
                      <a:pt x="4170" y="15702"/>
                    </a:lnTo>
                    <a:lnTo>
                      <a:pt x="4528" y="16255"/>
                    </a:lnTo>
                    <a:lnTo>
                      <a:pt x="4919" y="16777"/>
                    </a:lnTo>
                    <a:lnTo>
                      <a:pt x="5375" y="17265"/>
                    </a:lnTo>
                    <a:lnTo>
                      <a:pt x="5864" y="17721"/>
                    </a:lnTo>
                    <a:lnTo>
                      <a:pt x="6385" y="18177"/>
                    </a:lnTo>
                    <a:lnTo>
                      <a:pt x="6939" y="18568"/>
                    </a:lnTo>
                    <a:lnTo>
                      <a:pt x="7492" y="18926"/>
                    </a:lnTo>
                    <a:lnTo>
                      <a:pt x="8046" y="19285"/>
                    </a:lnTo>
                    <a:lnTo>
                      <a:pt x="8600" y="19578"/>
                    </a:lnTo>
                    <a:lnTo>
                      <a:pt x="9186" y="19839"/>
                    </a:lnTo>
                    <a:lnTo>
                      <a:pt x="9707" y="20034"/>
                    </a:lnTo>
                    <a:lnTo>
                      <a:pt x="10229" y="20229"/>
                    </a:lnTo>
                    <a:lnTo>
                      <a:pt x="10717" y="20360"/>
                    </a:lnTo>
                    <a:lnTo>
                      <a:pt x="11206" y="20457"/>
                    </a:lnTo>
                    <a:lnTo>
                      <a:pt x="11206" y="20457"/>
                    </a:lnTo>
                    <a:lnTo>
                      <a:pt x="11760" y="20490"/>
                    </a:lnTo>
                    <a:lnTo>
                      <a:pt x="12248" y="20490"/>
                    </a:lnTo>
                    <a:lnTo>
                      <a:pt x="12802" y="20425"/>
                    </a:lnTo>
                    <a:lnTo>
                      <a:pt x="12802" y="20425"/>
                    </a:lnTo>
                    <a:lnTo>
                      <a:pt x="13258" y="20360"/>
                    </a:lnTo>
                    <a:lnTo>
                      <a:pt x="13681" y="20197"/>
                    </a:lnTo>
                    <a:lnTo>
                      <a:pt x="14072" y="20001"/>
                    </a:lnTo>
                    <a:lnTo>
                      <a:pt x="14431" y="19741"/>
                    </a:lnTo>
                    <a:lnTo>
                      <a:pt x="14724" y="19415"/>
                    </a:lnTo>
                    <a:lnTo>
                      <a:pt x="15017" y="19057"/>
                    </a:lnTo>
                    <a:lnTo>
                      <a:pt x="15278" y="18666"/>
                    </a:lnTo>
                    <a:lnTo>
                      <a:pt x="15473" y="18242"/>
                    </a:lnTo>
                    <a:lnTo>
                      <a:pt x="15668" y="17786"/>
                    </a:lnTo>
                    <a:lnTo>
                      <a:pt x="15831" y="17298"/>
                    </a:lnTo>
                    <a:lnTo>
                      <a:pt x="15929" y="16809"/>
                    </a:lnTo>
                    <a:lnTo>
                      <a:pt x="16027" y="16288"/>
                    </a:lnTo>
                    <a:lnTo>
                      <a:pt x="16124" y="15767"/>
                    </a:lnTo>
                    <a:lnTo>
                      <a:pt x="16157" y="15278"/>
                    </a:lnTo>
                    <a:lnTo>
                      <a:pt x="16190" y="14757"/>
                    </a:lnTo>
                    <a:lnTo>
                      <a:pt x="16157" y="14268"/>
                    </a:lnTo>
                    <a:lnTo>
                      <a:pt x="16157" y="14268"/>
                    </a:lnTo>
                    <a:lnTo>
                      <a:pt x="16124" y="13682"/>
                    </a:lnTo>
                    <a:lnTo>
                      <a:pt x="16092" y="13161"/>
                    </a:lnTo>
                    <a:lnTo>
                      <a:pt x="16092" y="13161"/>
                    </a:lnTo>
                    <a:lnTo>
                      <a:pt x="16059" y="13096"/>
                    </a:lnTo>
                    <a:lnTo>
                      <a:pt x="16059" y="13096"/>
                    </a:lnTo>
                    <a:lnTo>
                      <a:pt x="16743" y="11141"/>
                    </a:lnTo>
                    <a:lnTo>
                      <a:pt x="17297" y="9480"/>
                    </a:lnTo>
                    <a:lnTo>
                      <a:pt x="17558" y="8698"/>
                    </a:lnTo>
                    <a:lnTo>
                      <a:pt x="17721" y="8047"/>
                    </a:lnTo>
                    <a:lnTo>
                      <a:pt x="17721" y="8047"/>
                    </a:lnTo>
                    <a:lnTo>
                      <a:pt x="17851" y="7460"/>
                    </a:lnTo>
                    <a:lnTo>
                      <a:pt x="17916" y="6907"/>
                    </a:lnTo>
                    <a:lnTo>
                      <a:pt x="17916" y="6320"/>
                    </a:lnTo>
                    <a:lnTo>
                      <a:pt x="17851" y="5766"/>
                    </a:lnTo>
                    <a:lnTo>
                      <a:pt x="17721" y="5213"/>
                    </a:lnTo>
                    <a:lnTo>
                      <a:pt x="17525" y="4659"/>
                    </a:lnTo>
                    <a:lnTo>
                      <a:pt x="17232" y="4105"/>
                    </a:lnTo>
                    <a:lnTo>
                      <a:pt x="17069" y="3845"/>
                    </a:lnTo>
                    <a:lnTo>
                      <a:pt x="16874" y="3584"/>
                    </a:lnTo>
                    <a:lnTo>
                      <a:pt x="16678" y="3323"/>
                    </a:lnTo>
                    <a:lnTo>
                      <a:pt x="16418" y="3063"/>
                    </a:lnTo>
                    <a:lnTo>
                      <a:pt x="16190" y="2802"/>
                    </a:lnTo>
                    <a:lnTo>
                      <a:pt x="15896" y="2574"/>
                    </a:lnTo>
                    <a:lnTo>
                      <a:pt x="15603" y="2346"/>
                    </a:lnTo>
                    <a:lnTo>
                      <a:pt x="15245" y="2118"/>
                    </a:lnTo>
                    <a:lnTo>
                      <a:pt x="14919" y="1890"/>
                    </a:lnTo>
                    <a:lnTo>
                      <a:pt x="14528" y="1695"/>
                    </a:lnTo>
                    <a:lnTo>
                      <a:pt x="13681" y="1271"/>
                    </a:lnTo>
                    <a:lnTo>
                      <a:pt x="12737" y="913"/>
                    </a:lnTo>
                    <a:lnTo>
                      <a:pt x="11662" y="587"/>
                    </a:lnTo>
                    <a:lnTo>
                      <a:pt x="10489" y="294"/>
                    </a:lnTo>
                    <a:lnTo>
                      <a:pt x="10489" y="294"/>
                    </a:lnTo>
                    <a:lnTo>
                      <a:pt x="9903" y="164"/>
                    </a:lnTo>
                    <a:lnTo>
                      <a:pt x="9316" y="99"/>
                    </a:lnTo>
                    <a:lnTo>
                      <a:pt x="8763" y="33"/>
                    </a:lnTo>
                    <a:lnTo>
                      <a:pt x="8209" y="1"/>
                    </a:lnTo>
                    <a:lnTo>
                      <a:pt x="7720" y="1"/>
                    </a:lnTo>
                    <a:lnTo>
                      <a:pt x="7232" y="1"/>
                    </a:lnTo>
                    <a:lnTo>
                      <a:pt x="6776" y="66"/>
                    </a:lnTo>
                    <a:lnTo>
                      <a:pt x="6320" y="131"/>
                    </a:lnTo>
                    <a:lnTo>
                      <a:pt x="5929" y="196"/>
                    </a:lnTo>
                    <a:lnTo>
                      <a:pt x="5505" y="327"/>
                    </a:lnTo>
                    <a:lnTo>
                      <a:pt x="5147" y="424"/>
                    </a:lnTo>
                    <a:lnTo>
                      <a:pt x="4789" y="587"/>
                    </a:lnTo>
                    <a:lnTo>
                      <a:pt x="4463" y="750"/>
                    </a:lnTo>
                    <a:lnTo>
                      <a:pt x="4137" y="913"/>
                    </a:lnTo>
                    <a:lnTo>
                      <a:pt x="3844" y="1108"/>
                    </a:lnTo>
                    <a:lnTo>
                      <a:pt x="3551" y="1304"/>
                    </a:lnTo>
                    <a:lnTo>
                      <a:pt x="3062" y="1727"/>
                    </a:lnTo>
                    <a:lnTo>
                      <a:pt x="2606" y="2183"/>
                    </a:lnTo>
                    <a:lnTo>
                      <a:pt x="2215" y="2639"/>
                    </a:lnTo>
                    <a:lnTo>
                      <a:pt x="1890" y="3128"/>
                    </a:lnTo>
                    <a:lnTo>
                      <a:pt x="1596" y="3617"/>
                    </a:lnTo>
                    <a:lnTo>
                      <a:pt x="1368" y="4105"/>
                    </a:lnTo>
                    <a:lnTo>
                      <a:pt x="1173" y="4561"/>
                    </a:lnTo>
                    <a:lnTo>
                      <a:pt x="1043" y="4985"/>
                    </a:lnTo>
                    <a:lnTo>
                      <a:pt x="1043" y="4985"/>
                    </a:lnTo>
                    <a:lnTo>
                      <a:pt x="977" y="5180"/>
                    </a:lnTo>
                    <a:lnTo>
                      <a:pt x="945" y="5538"/>
                    </a:lnTo>
                    <a:lnTo>
                      <a:pt x="880" y="6418"/>
                    </a:lnTo>
                    <a:lnTo>
                      <a:pt x="847" y="6907"/>
                    </a:lnTo>
                    <a:lnTo>
                      <a:pt x="880" y="7330"/>
                    </a:lnTo>
                    <a:lnTo>
                      <a:pt x="945" y="7688"/>
                    </a:lnTo>
                    <a:lnTo>
                      <a:pt x="977" y="7819"/>
                    </a:lnTo>
                    <a:lnTo>
                      <a:pt x="1043" y="7916"/>
                    </a:lnTo>
                    <a:lnTo>
                      <a:pt x="1043" y="7916"/>
                    </a:lnTo>
                    <a:lnTo>
                      <a:pt x="815" y="8047"/>
                    </a:lnTo>
                    <a:lnTo>
                      <a:pt x="619" y="8177"/>
                    </a:lnTo>
                    <a:lnTo>
                      <a:pt x="456" y="8372"/>
                    </a:lnTo>
                    <a:lnTo>
                      <a:pt x="293" y="8568"/>
                    </a:lnTo>
                    <a:lnTo>
                      <a:pt x="196" y="8796"/>
                    </a:lnTo>
                    <a:lnTo>
                      <a:pt x="131" y="9024"/>
                    </a:lnTo>
                    <a:lnTo>
                      <a:pt x="65" y="9252"/>
                    </a:lnTo>
                    <a:lnTo>
                      <a:pt x="33" y="95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846;p70">
                <a:extLst>
                  <a:ext uri="{FF2B5EF4-FFF2-40B4-BE49-F238E27FC236}">
                    <a16:creationId xmlns:a16="http://schemas.microsoft.com/office/drawing/2014/main" id="{3EA37A2E-A154-5C27-DF4B-8A006C07E795}"/>
                  </a:ext>
                </a:extLst>
              </p:cNvPr>
              <p:cNvSpPr/>
              <p:nvPr/>
            </p:nvSpPr>
            <p:spPr>
              <a:xfrm>
                <a:off x="5769092" y="1334192"/>
                <a:ext cx="17137" cy="29416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2" extrusionOk="0">
                    <a:moveTo>
                      <a:pt x="652" y="0"/>
                    </a:moveTo>
                    <a:lnTo>
                      <a:pt x="555" y="33"/>
                    </a:lnTo>
                    <a:lnTo>
                      <a:pt x="457" y="98"/>
                    </a:lnTo>
                    <a:lnTo>
                      <a:pt x="359" y="196"/>
                    </a:lnTo>
                    <a:lnTo>
                      <a:pt x="261" y="294"/>
                    </a:lnTo>
                    <a:lnTo>
                      <a:pt x="196" y="456"/>
                    </a:lnTo>
                    <a:lnTo>
                      <a:pt x="98" y="587"/>
                    </a:lnTo>
                    <a:lnTo>
                      <a:pt x="66" y="782"/>
                    </a:lnTo>
                    <a:lnTo>
                      <a:pt x="1" y="945"/>
                    </a:lnTo>
                    <a:lnTo>
                      <a:pt x="1" y="1140"/>
                    </a:lnTo>
                    <a:lnTo>
                      <a:pt x="1" y="1303"/>
                    </a:lnTo>
                    <a:lnTo>
                      <a:pt x="1" y="1434"/>
                    </a:lnTo>
                    <a:lnTo>
                      <a:pt x="33" y="1564"/>
                    </a:lnTo>
                    <a:lnTo>
                      <a:pt x="98" y="1662"/>
                    </a:lnTo>
                    <a:lnTo>
                      <a:pt x="164" y="1759"/>
                    </a:lnTo>
                    <a:lnTo>
                      <a:pt x="261" y="1792"/>
                    </a:lnTo>
                    <a:lnTo>
                      <a:pt x="359" y="1792"/>
                    </a:lnTo>
                    <a:lnTo>
                      <a:pt x="457" y="1759"/>
                    </a:lnTo>
                    <a:lnTo>
                      <a:pt x="555" y="1727"/>
                    </a:lnTo>
                    <a:lnTo>
                      <a:pt x="652" y="1629"/>
                    </a:lnTo>
                    <a:lnTo>
                      <a:pt x="750" y="1499"/>
                    </a:lnTo>
                    <a:lnTo>
                      <a:pt x="848" y="1368"/>
                    </a:lnTo>
                    <a:lnTo>
                      <a:pt x="913" y="1206"/>
                    </a:lnTo>
                    <a:lnTo>
                      <a:pt x="978" y="1043"/>
                    </a:lnTo>
                    <a:lnTo>
                      <a:pt x="1011" y="847"/>
                    </a:lnTo>
                    <a:lnTo>
                      <a:pt x="1043" y="684"/>
                    </a:lnTo>
                    <a:lnTo>
                      <a:pt x="1043" y="522"/>
                    </a:lnTo>
                    <a:lnTo>
                      <a:pt x="1011" y="359"/>
                    </a:lnTo>
                    <a:lnTo>
                      <a:pt x="978" y="261"/>
                    </a:lnTo>
                    <a:lnTo>
                      <a:pt x="913" y="131"/>
                    </a:lnTo>
                    <a:lnTo>
                      <a:pt x="848" y="65"/>
                    </a:lnTo>
                    <a:lnTo>
                      <a:pt x="750" y="33"/>
                    </a:lnTo>
                    <a:lnTo>
                      <a:pt x="652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847;p70">
                <a:extLst>
                  <a:ext uri="{FF2B5EF4-FFF2-40B4-BE49-F238E27FC236}">
                    <a16:creationId xmlns:a16="http://schemas.microsoft.com/office/drawing/2014/main" id="{C533E93E-6C65-784D-31C5-43C098AC156F}"/>
                  </a:ext>
                </a:extLst>
              </p:cNvPr>
              <p:cNvSpPr/>
              <p:nvPr/>
            </p:nvSpPr>
            <p:spPr>
              <a:xfrm>
                <a:off x="5769092" y="1334192"/>
                <a:ext cx="17137" cy="29416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2" fill="none" extrusionOk="0">
                    <a:moveTo>
                      <a:pt x="978" y="1043"/>
                    </a:moveTo>
                    <a:lnTo>
                      <a:pt x="978" y="1043"/>
                    </a:lnTo>
                    <a:lnTo>
                      <a:pt x="913" y="1206"/>
                    </a:lnTo>
                    <a:lnTo>
                      <a:pt x="848" y="1368"/>
                    </a:lnTo>
                    <a:lnTo>
                      <a:pt x="750" y="1499"/>
                    </a:lnTo>
                    <a:lnTo>
                      <a:pt x="652" y="1629"/>
                    </a:lnTo>
                    <a:lnTo>
                      <a:pt x="555" y="1727"/>
                    </a:lnTo>
                    <a:lnTo>
                      <a:pt x="457" y="1759"/>
                    </a:lnTo>
                    <a:lnTo>
                      <a:pt x="359" y="1792"/>
                    </a:lnTo>
                    <a:lnTo>
                      <a:pt x="261" y="1792"/>
                    </a:lnTo>
                    <a:lnTo>
                      <a:pt x="261" y="1792"/>
                    </a:lnTo>
                    <a:lnTo>
                      <a:pt x="164" y="1759"/>
                    </a:lnTo>
                    <a:lnTo>
                      <a:pt x="98" y="1662"/>
                    </a:lnTo>
                    <a:lnTo>
                      <a:pt x="33" y="1564"/>
                    </a:lnTo>
                    <a:lnTo>
                      <a:pt x="1" y="1434"/>
                    </a:lnTo>
                    <a:lnTo>
                      <a:pt x="1" y="1303"/>
                    </a:lnTo>
                    <a:lnTo>
                      <a:pt x="1" y="1140"/>
                    </a:lnTo>
                    <a:lnTo>
                      <a:pt x="1" y="945"/>
                    </a:lnTo>
                    <a:lnTo>
                      <a:pt x="66" y="782"/>
                    </a:lnTo>
                    <a:lnTo>
                      <a:pt x="66" y="782"/>
                    </a:lnTo>
                    <a:lnTo>
                      <a:pt x="98" y="587"/>
                    </a:lnTo>
                    <a:lnTo>
                      <a:pt x="196" y="456"/>
                    </a:lnTo>
                    <a:lnTo>
                      <a:pt x="261" y="294"/>
                    </a:lnTo>
                    <a:lnTo>
                      <a:pt x="359" y="196"/>
                    </a:lnTo>
                    <a:lnTo>
                      <a:pt x="457" y="98"/>
                    </a:lnTo>
                    <a:lnTo>
                      <a:pt x="555" y="33"/>
                    </a:lnTo>
                    <a:lnTo>
                      <a:pt x="652" y="0"/>
                    </a:lnTo>
                    <a:lnTo>
                      <a:pt x="750" y="33"/>
                    </a:lnTo>
                    <a:lnTo>
                      <a:pt x="750" y="33"/>
                    </a:lnTo>
                    <a:lnTo>
                      <a:pt x="848" y="65"/>
                    </a:lnTo>
                    <a:lnTo>
                      <a:pt x="913" y="131"/>
                    </a:lnTo>
                    <a:lnTo>
                      <a:pt x="978" y="261"/>
                    </a:lnTo>
                    <a:lnTo>
                      <a:pt x="1011" y="359"/>
                    </a:lnTo>
                    <a:lnTo>
                      <a:pt x="1043" y="522"/>
                    </a:lnTo>
                    <a:lnTo>
                      <a:pt x="1043" y="684"/>
                    </a:lnTo>
                    <a:lnTo>
                      <a:pt x="1011" y="847"/>
                    </a:lnTo>
                    <a:lnTo>
                      <a:pt x="978" y="104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848;p70">
                <a:extLst>
                  <a:ext uri="{FF2B5EF4-FFF2-40B4-BE49-F238E27FC236}">
                    <a16:creationId xmlns:a16="http://schemas.microsoft.com/office/drawing/2014/main" id="{ED579FEC-9EC9-DC45-6F3D-C0137F288CB4}"/>
                  </a:ext>
                </a:extLst>
              </p:cNvPr>
              <p:cNvSpPr/>
              <p:nvPr/>
            </p:nvSpPr>
            <p:spPr>
              <a:xfrm>
                <a:off x="5758406" y="1332058"/>
                <a:ext cx="40118" cy="1231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750" extrusionOk="0">
                    <a:moveTo>
                      <a:pt x="912" y="0"/>
                    </a:moveTo>
                    <a:lnTo>
                      <a:pt x="587" y="33"/>
                    </a:lnTo>
                    <a:lnTo>
                      <a:pt x="326" y="98"/>
                    </a:lnTo>
                    <a:lnTo>
                      <a:pt x="65" y="163"/>
                    </a:lnTo>
                    <a:lnTo>
                      <a:pt x="33" y="195"/>
                    </a:lnTo>
                    <a:lnTo>
                      <a:pt x="0" y="261"/>
                    </a:lnTo>
                    <a:lnTo>
                      <a:pt x="0" y="293"/>
                    </a:lnTo>
                    <a:lnTo>
                      <a:pt x="0" y="358"/>
                    </a:lnTo>
                    <a:lnTo>
                      <a:pt x="65" y="424"/>
                    </a:lnTo>
                    <a:lnTo>
                      <a:pt x="196" y="424"/>
                    </a:lnTo>
                    <a:lnTo>
                      <a:pt x="391" y="358"/>
                    </a:lnTo>
                    <a:lnTo>
                      <a:pt x="619" y="293"/>
                    </a:lnTo>
                    <a:lnTo>
                      <a:pt x="912" y="261"/>
                    </a:lnTo>
                    <a:lnTo>
                      <a:pt x="1238" y="261"/>
                    </a:lnTo>
                    <a:lnTo>
                      <a:pt x="1564" y="326"/>
                    </a:lnTo>
                    <a:lnTo>
                      <a:pt x="1727" y="391"/>
                    </a:lnTo>
                    <a:lnTo>
                      <a:pt x="1890" y="489"/>
                    </a:lnTo>
                    <a:lnTo>
                      <a:pt x="2052" y="586"/>
                    </a:lnTo>
                    <a:lnTo>
                      <a:pt x="2215" y="717"/>
                    </a:lnTo>
                    <a:lnTo>
                      <a:pt x="2248" y="749"/>
                    </a:lnTo>
                    <a:lnTo>
                      <a:pt x="2346" y="749"/>
                    </a:lnTo>
                    <a:lnTo>
                      <a:pt x="2378" y="717"/>
                    </a:lnTo>
                    <a:lnTo>
                      <a:pt x="2411" y="684"/>
                    </a:lnTo>
                    <a:lnTo>
                      <a:pt x="2443" y="619"/>
                    </a:lnTo>
                    <a:lnTo>
                      <a:pt x="2411" y="586"/>
                    </a:lnTo>
                    <a:lnTo>
                      <a:pt x="2378" y="521"/>
                    </a:lnTo>
                    <a:lnTo>
                      <a:pt x="2215" y="391"/>
                    </a:lnTo>
                    <a:lnTo>
                      <a:pt x="2052" y="261"/>
                    </a:lnTo>
                    <a:lnTo>
                      <a:pt x="1857" y="163"/>
                    </a:lnTo>
                    <a:lnTo>
                      <a:pt x="1662" y="65"/>
                    </a:lnTo>
                    <a:lnTo>
                      <a:pt x="1466" y="33"/>
                    </a:lnTo>
                    <a:lnTo>
                      <a:pt x="1271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849;p70">
                <a:extLst>
                  <a:ext uri="{FF2B5EF4-FFF2-40B4-BE49-F238E27FC236}">
                    <a16:creationId xmlns:a16="http://schemas.microsoft.com/office/drawing/2014/main" id="{BC8E343C-7E4E-38BC-5933-7EBE8C83B93C}"/>
                  </a:ext>
                </a:extLst>
              </p:cNvPr>
              <p:cNvSpPr/>
              <p:nvPr/>
            </p:nvSpPr>
            <p:spPr>
              <a:xfrm>
                <a:off x="5758406" y="1332058"/>
                <a:ext cx="40118" cy="12311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750" fill="none" extrusionOk="0">
                    <a:moveTo>
                      <a:pt x="65" y="424"/>
                    </a:moveTo>
                    <a:lnTo>
                      <a:pt x="65" y="424"/>
                    </a:lnTo>
                    <a:lnTo>
                      <a:pt x="0" y="358"/>
                    </a:lnTo>
                    <a:lnTo>
                      <a:pt x="0" y="358"/>
                    </a:lnTo>
                    <a:lnTo>
                      <a:pt x="0" y="293"/>
                    </a:lnTo>
                    <a:lnTo>
                      <a:pt x="0" y="261"/>
                    </a:lnTo>
                    <a:lnTo>
                      <a:pt x="33" y="195"/>
                    </a:lnTo>
                    <a:lnTo>
                      <a:pt x="65" y="163"/>
                    </a:lnTo>
                    <a:lnTo>
                      <a:pt x="65" y="163"/>
                    </a:lnTo>
                    <a:lnTo>
                      <a:pt x="326" y="98"/>
                    </a:lnTo>
                    <a:lnTo>
                      <a:pt x="587" y="33"/>
                    </a:lnTo>
                    <a:lnTo>
                      <a:pt x="912" y="0"/>
                    </a:lnTo>
                    <a:lnTo>
                      <a:pt x="1271" y="0"/>
                    </a:lnTo>
                    <a:lnTo>
                      <a:pt x="1466" y="33"/>
                    </a:lnTo>
                    <a:lnTo>
                      <a:pt x="1662" y="65"/>
                    </a:lnTo>
                    <a:lnTo>
                      <a:pt x="1857" y="163"/>
                    </a:lnTo>
                    <a:lnTo>
                      <a:pt x="2052" y="261"/>
                    </a:lnTo>
                    <a:lnTo>
                      <a:pt x="2215" y="391"/>
                    </a:lnTo>
                    <a:lnTo>
                      <a:pt x="2378" y="521"/>
                    </a:lnTo>
                    <a:lnTo>
                      <a:pt x="2378" y="521"/>
                    </a:lnTo>
                    <a:lnTo>
                      <a:pt x="2411" y="586"/>
                    </a:lnTo>
                    <a:lnTo>
                      <a:pt x="2443" y="619"/>
                    </a:lnTo>
                    <a:lnTo>
                      <a:pt x="2411" y="684"/>
                    </a:lnTo>
                    <a:lnTo>
                      <a:pt x="2378" y="717"/>
                    </a:lnTo>
                    <a:lnTo>
                      <a:pt x="2378" y="717"/>
                    </a:lnTo>
                    <a:lnTo>
                      <a:pt x="2346" y="749"/>
                    </a:lnTo>
                    <a:lnTo>
                      <a:pt x="2280" y="749"/>
                    </a:lnTo>
                    <a:lnTo>
                      <a:pt x="2248" y="749"/>
                    </a:lnTo>
                    <a:lnTo>
                      <a:pt x="2215" y="717"/>
                    </a:lnTo>
                    <a:lnTo>
                      <a:pt x="2215" y="717"/>
                    </a:lnTo>
                    <a:lnTo>
                      <a:pt x="2052" y="586"/>
                    </a:lnTo>
                    <a:lnTo>
                      <a:pt x="1890" y="489"/>
                    </a:lnTo>
                    <a:lnTo>
                      <a:pt x="1727" y="391"/>
                    </a:lnTo>
                    <a:lnTo>
                      <a:pt x="1564" y="326"/>
                    </a:lnTo>
                    <a:lnTo>
                      <a:pt x="1238" y="261"/>
                    </a:lnTo>
                    <a:lnTo>
                      <a:pt x="912" y="261"/>
                    </a:lnTo>
                    <a:lnTo>
                      <a:pt x="619" y="293"/>
                    </a:lnTo>
                    <a:lnTo>
                      <a:pt x="391" y="358"/>
                    </a:lnTo>
                    <a:lnTo>
                      <a:pt x="196" y="424"/>
                    </a:lnTo>
                    <a:lnTo>
                      <a:pt x="196" y="424"/>
                    </a:lnTo>
                    <a:lnTo>
                      <a:pt x="131" y="424"/>
                    </a:lnTo>
                    <a:lnTo>
                      <a:pt x="65" y="42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850;p70">
                <a:extLst>
                  <a:ext uri="{FF2B5EF4-FFF2-40B4-BE49-F238E27FC236}">
                    <a16:creationId xmlns:a16="http://schemas.microsoft.com/office/drawing/2014/main" id="{609AFECD-C902-2015-7AE7-C793D2EB4E73}"/>
                  </a:ext>
                </a:extLst>
              </p:cNvPr>
              <p:cNvSpPr/>
              <p:nvPr/>
            </p:nvSpPr>
            <p:spPr>
              <a:xfrm>
                <a:off x="5698510" y="1316005"/>
                <a:ext cx="17137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3" extrusionOk="0">
                    <a:moveTo>
                      <a:pt x="587" y="1"/>
                    </a:moveTo>
                    <a:lnTo>
                      <a:pt x="490" y="66"/>
                    </a:lnTo>
                    <a:lnTo>
                      <a:pt x="392" y="164"/>
                    </a:lnTo>
                    <a:lnTo>
                      <a:pt x="294" y="294"/>
                    </a:lnTo>
                    <a:lnTo>
                      <a:pt x="196" y="424"/>
                    </a:lnTo>
                    <a:lnTo>
                      <a:pt x="131" y="587"/>
                    </a:lnTo>
                    <a:lnTo>
                      <a:pt x="66" y="750"/>
                    </a:lnTo>
                    <a:lnTo>
                      <a:pt x="34" y="945"/>
                    </a:lnTo>
                    <a:lnTo>
                      <a:pt x="1" y="1108"/>
                    </a:lnTo>
                    <a:lnTo>
                      <a:pt x="1" y="1271"/>
                    </a:lnTo>
                    <a:lnTo>
                      <a:pt x="34" y="1402"/>
                    </a:lnTo>
                    <a:lnTo>
                      <a:pt x="66" y="1532"/>
                    </a:lnTo>
                    <a:lnTo>
                      <a:pt x="131" y="1662"/>
                    </a:lnTo>
                    <a:lnTo>
                      <a:pt x="196" y="1727"/>
                    </a:lnTo>
                    <a:lnTo>
                      <a:pt x="262" y="1760"/>
                    </a:lnTo>
                    <a:lnTo>
                      <a:pt x="359" y="1792"/>
                    </a:lnTo>
                    <a:lnTo>
                      <a:pt x="490" y="1760"/>
                    </a:lnTo>
                    <a:lnTo>
                      <a:pt x="587" y="1695"/>
                    </a:lnTo>
                    <a:lnTo>
                      <a:pt x="685" y="1597"/>
                    </a:lnTo>
                    <a:lnTo>
                      <a:pt x="783" y="1499"/>
                    </a:lnTo>
                    <a:lnTo>
                      <a:pt x="848" y="1336"/>
                    </a:lnTo>
                    <a:lnTo>
                      <a:pt x="913" y="1173"/>
                    </a:lnTo>
                    <a:lnTo>
                      <a:pt x="978" y="1011"/>
                    </a:lnTo>
                    <a:lnTo>
                      <a:pt x="1043" y="848"/>
                    </a:lnTo>
                    <a:lnTo>
                      <a:pt x="1043" y="652"/>
                    </a:lnTo>
                    <a:lnTo>
                      <a:pt x="1043" y="489"/>
                    </a:lnTo>
                    <a:lnTo>
                      <a:pt x="1043" y="359"/>
                    </a:lnTo>
                    <a:lnTo>
                      <a:pt x="978" y="229"/>
                    </a:lnTo>
                    <a:lnTo>
                      <a:pt x="946" y="131"/>
                    </a:lnTo>
                    <a:lnTo>
                      <a:pt x="880" y="33"/>
                    </a:lnTo>
                    <a:lnTo>
                      <a:pt x="783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851;p70">
                <a:extLst>
                  <a:ext uri="{FF2B5EF4-FFF2-40B4-BE49-F238E27FC236}">
                    <a16:creationId xmlns:a16="http://schemas.microsoft.com/office/drawing/2014/main" id="{979ADA1B-93C1-01BE-A196-06C46D17A260}"/>
                  </a:ext>
                </a:extLst>
              </p:cNvPr>
              <p:cNvSpPr/>
              <p:nvPr/>
            </p:nvSpPr>
            <p:spPr>
              <a:xfrm>
                <a:off x="5698510" y="1316005"/>
                <a:ext cx="17137" cy="2943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793" fill="none" extrusionOk="0">
                    <a:moveTo>
                      <a:pt x="978" y="1011"/>
                    </a:moveTo>
                    <a:lnTo>
                      <a:pt x="978" y="1011"/>
                    </a:lnTo>
                    <a:lnTo>
                      <a:pt x="913" y="1173"/>
                    </a:lnTo>
                    <a:lnTo>
                      <a:pt x="848" y="1336"/>
                    </a:lnTo>
                    <a:lnTo>
                      <a:pt x="783" y="1499"/>
                    </a:lnTo>
                    <a:lnTo>
                      <a:pt x="685" y="1597"/>
                    </a:lnTo>
                    <a:lnTo>
                      <a:pt x="587" y="1695"/>
                    </a:lnTo>
                    <a:lnTo>
                      <a:pt x="490" y="1760"/>
                    </a:lnTo>
                    <a:lnTo>
                      <a:pt x="359" y="1792"/>
                    </a:lnTo>
                    <a:lnTo>
                      <a:pt x="262" y="1760"/>
                    </a:lnTo>
                    <a:lnTo>
                      <a:pt x="262" y="1760"/>
                    </a:lnTo>
                    <a:lnTo>
                      <a:pt x="196" y="1727"/>
                    </a:lnTo>
                    <a:lnTo>
                      <a:pt x="131" y="1662"/>
                    </a:lnTo>
                    <a:lnTo>
                      <a:pt x="66" y="1532"/>
                    </a:lnTo>
                    <a:lnTo>
                      <a:pt x="34" y="1402"/>
                    </a:lnTo>
                    <a:lnTo>
                      <a:pt x="1" y="1271"/>
                    </a:lnTo>
                    <a:lnTo>
                      <a:pt x="1" y="1108"/>
                    </a:lnTo>
                    <a:lnTo>
                      <a:pt x="34" y="945"/>
                    </a:lnTo>
                    <a:lnTo>
                      <a:pt x="66" y="750"/>
                    </a:lnTo>
                    <a:lnTo>
                      <a:pt x="66" y="750"/>
                    </a:lnTo>
                    <a:lnTo>
                      <a:pt x="131" y="587"/>
                    </a:lnTo>
                    <a:lnTo>
                      <a:pt x="196" y="424"/>
                    </a:lnTo>
                    <a:lnTo>
                      <a:pt x="294" y="294"/>
                    </a:lnTo>
                    <a:lnTo>
                      <a:pt x="392" y="164"/>
                    </a:lnTo>
                    <a:lnTo>
                      <a:pt x="490" y="66"/>
                    </a:lnTo>
                    <a:lnTo>
                      <a:pt x="587" y="1"/>
                    </a:lnTo>
                    <a:lnTo>
                      <a:pt x="685" y="1"/>
                    </a:lnTo>
                    <a:lnTo>
                      <a:pt x="783" y="1"/>
                    </a:lnTo>
                    <a:lnTo>
                      <a:pt x="783" y="1"/>
                    </a:lnTo>
                    <a:lnTo>
                      <a:pt x="880" y="33"/>
                    </a:lnTo>
                    <a:lnTo>
                      <a:pt x="946" y="131"/>
                    </a:lnTo>
                    <a:lnTo>
                      <a:pt x="978" y="229"/>
                    </a:lnTo>
                    <a:lnTo>
                      <a:pt x="1043" y="359"/>
                    </a:lnTo>
                    <a:lnTo>
                      <a:pt x="1043" y="489"/>
                    </a:lnTo>
                    <a:lnTo>
                      <a:pt x="1043" y="652"/>
                    </a:lnTo>
                    <a:lnTo>
                      <a:pt x="1043" y="848"/>
                    </a:lnTo>
                    <a:lnTo>
                      <a:pt x="978" y="101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852;p70">
                <a:extLst>
                  <a:ext uri="{FF2B5EF4-FFF2-40B4-BE49-F238E27FC236}">
                    <a16:creationId xmlns:a16="http://schemas.microsoft.com/office/drawing/2014/main" id="{20B1EFD1-1E9B-9159-05C5-36381C8337EE}"/>
                  </a:ext>
                </a:extLst>
              </p:cNvPr>
              <p:cNvSpPr/>
              <p:nvPr/>
            </p:nvSpPr>
            <p:spPr>
              <a:xfrm>
                <a:off x="5684081" y="1312804"/>
                <a:ext cx="40118" cy="10703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652" extrusionOk="0">
                    <a:moveTo>
                      <a:pt x="1206" y="0"/>
                    </a:moveTo>
                    <a:lnTo>
                      <a:pt x="847" y="66"/>
                    </a:lnTo>
                    <a:lnTo>
                      <a:pt x="554" y="131"/>
                    </a:lnTo>
                    <a:lnTo>
                      <a:pt x="294" y="228"/>
                    </a:lnTo>
                    <a:lnTo>
                      <a:pt x="66" y="359"/>
                    </a:lnTo>
                    <a:lnTo>
                      <a:pt x="0" y="391"/>
                    </a:lnTo>
                    <a:lnTo>
                      <a:pt x="0" y="424"/>
                    </a:lnTo>
                    <a:lnTo>
                      <a:pt x="0" y="489"/>
                    </a:lnTo>
                    <a:lnTo>
                      <a:pt x="0" y="522"/>
                    </a:lnTo>
                    <a:lnTo>
                      <a:pt x="66" y="587"/>
                    </a:lnTo>
                    <a:lnTo>
                      <a:pt x="196" y="587"/>
                    </a:lnTo>
                    <a:lnTo>
                      <a:pt x="391" y="489"/>
                    </a:lnTo>
                    <a:lnTo>
                      <a:pt x="619" y="391"/>
                    </a:lnTo>
                    <a:lnTo>
                      <a:pt x="880" y="326"/>
                    </a:lnTo>
                    <a:lnTo>
                      <a:pt x="1206" y="294"/>
                    </a:lnTo>
                    <a:lnTo>
                      <a:pt x="1531" y="294"/>
                    </a:lnTo>
                    <a:lnTo>
                      <a:pt x="1694" y="359"/>
                    </a:lnTo>
                    <a:lnTo>
                      <a:pt x="1890" y="424"/>
                    </a:lnTo>
                    <a:lnTo>
                      <a:pt x="2053" y="489"/>
                    </a:lnTo>
                    <a:lnTo>
                      <a:pt x="2216" y="619"/>
                    </a:lnTo>
                    <a:lnTo>
                      <a:pt x="2281" y="652"/>
                    </a:lnTo>
                    <a:lnTo>
                      <a:pt x="2313" y="652"/>
                    </a:lnTo>
                    <a:lnTo>
                      <a:pt x="2378" y="619"/>
                    </a:lnTo>
                    <a:lnTo>
                      <a:pt x="2411" y="587"/>
                    </a:lnTo>
                    <a:lnTo>
                      <a:pt x="2444" y="554"/>
                    </a:lnTo>
                    <a:lnTo>
                      <a:pt x="2444" y="489"/>
                    </a:lnTo>
                    <a:lnTo>
                      <a:pt x="2411" y="456"/>
                    </a:lnTo>
                    <a:lnTo>
                      <a:pt x="2378" y="391"/>
                    </a:lnTo>
                    <a:lnTo>
                      <a:pt x="2183" y="261"/>
                    </a:lnTo>
                    <a:lnTo>
                      <a:pt x="1987" y="163"/>
                    </a:lnTo>
                    <a:lnTo>
                      <a:pt x="1792" y="98"/>
                    </a:lnTo>
                    <a:lnTo>
                      <a:pt x="1597" y="33"/>
                    </a:lnTo>
                    <a:lnTo>
                      <a:pt x="1401" y="33"/>
                    </a:lnTo>
                    <a:lnTo>
                      <a:pt x="1206" y="0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853;p70">
                <a:extLst>
                  <a:ext uri="{FF2B5EF4-FFF2-40B4-BE49-F238E27FC236}">
                    <a16:creationId xmlns:a16="http://schemas.microsoft.com/office/drawing/2014/main" id="{F7575E38-D598-DBA8-26F0-8F0693B25A1C}"/>
                  </a:ext>
                </a:extLst>
              </p:cNvPr>
              <p:cNvSpPr/>
              <p:nvPr/>
            </p:nvSpPr>
            <p:spPr>
              <a:xfrm>
                <a:off x="5684081" y="1312804"/>
                <a:ext cx="40118" cy="10703"/>
              </a:xfrm>
              <a:custGeom>
                <a:avLst/>
                <a:gdLst/>
                <a:ahLst/>
                <a:cxnLst/>
                <a:rect l="l" t="t" r="r" b="b"/>
                <a:pathLst>
                  <a:path w="2444" h="652" fill="none" extrusionOk="0">
                    <a:moveTo>
                      <a:pt x="66" y="587"/>
                    </a:moveTo>
                    <a:lnTo>
                      <a:pt x="66" y="587"/>
                    </a:lnTo>
                    <a:lnTo>
                      <a:pt x="0" y="522"/>
                    </a:lnTo>
                    <a:lnTo>
                      <a:pt x="0" y="522"/>
                    </a:lnTo>
                    <a:lnTo>
                      <a:pt x="0" y="489"/>
                    </a:lnTo>
                    <a:lnTo>
                      <a:pt x="0" y="424"/>
                    </a:lnTo>
                    <a:lnTo>
                      <a:pt x="0" y="391"/>
                    </a:lnTo>
                    <a:lnTo>
                      <a:pt x="66" y="359"/>
                    </a:lnTo>
                    <a:lnTo>
                      <a:pt x="66" y="359"/>
                    </a:lnTo>
                    <a:lnTo>
                      <a:pt x="294" y="228"/>
                    </a:lnTo>
                    <a:lnTo>
                      <a:pt x="554" y="131"/>
                    </a:lnTo>
                    <a:lnTo>
                      <a:pt x="847" y="66"/>
                    </a:lnTo>
                    <a:lnTo>
                      <a:pt x="1206" y="0"/>
                    </a:lnTo>
                    <a:lnTo>
                      <a:pt x="1401" y="33"/>
                    </a:lnTo>
                    <a:lnTo>
                      <a:pt x="1597" y="33"/>
                    </a:lnTo>
                    <a:lnTo>
                      <a:pt x="1792" y="98"/>
                    </a:lnTo>
                    <a:lnTo>
                      <a:pt x="1987" y="163"/>
                    </a:lnTo>
                    <a:lnTo>
                      <a:pt x="2183" y="261"/>
                    </a:lnTo>
                    <a:lnTo>
                      <a:pt x="2378" y="391"/>
                    </a:lnTo>
                    <a:lnTo>
                      <a:pt x="2378" y="391"/>
                    </a:lnTo>
                    <a:lnTo>
                      <a:pt x="2411" y="456"/>
                    </a:lnTo>
                    <a:lnTo>
                      <a:pt x="2444" y="489"/>
                    </a:lnTo>
                    <a:lnTo>
                      <a:pt x="2444" y="554"/>
                    </a:lnTo>
                    <a:lnTo>
                      <a:pt x="2411" y="587"/>
                    </a:lnTo>
                    <a:lnTo>
                      <a:pt x="2411" y="587"/>
                    </a:lnTo>
                    <a:lnTo>
                      <a:pt x="2378" y="619"/>
                    </a:lnTo>
                    <a:lnTo>
                      <a:pt x="2313" y="652"/>
                    </a:lnTo>
                    <a:lnTo>
                      <a:pt x="2281" y="652"/>
                    </a:lnTo>
                    <a:lnTo>
                      <a:pt x="2216" y="619"/>
                    </a:lnTo>
                    <a:lnTo>
                      <a:pt x="2216" y="619"/>
                    </a:lnTo>
                    <a:lnTo>
                      <a:pt x="2053" y="489"/>
                    </a:lnTo>
                    <a:lnTo>
                      <a:pt x="1890" y="424"/>
                    </a:lnTo>
                    <a:lnTo>
                      <a:pt x="1694" y="359"/>
                    </a:lnTo>
                    <a:lnTo>
                      <a:pt x="1531" y="294"/>
                    </a:lnTo>
                    <a:lnTo>
                      <a:pt x="1206" y="294"/>
                    </a:lnTo>
                    <a:lnTo>
                      <a:pt x="880" y="326"/>
                    </a:lnTo>
                    <a:lnTo>
                      <a:pt x="619" y="391"/>
                    </a:lnTo>
                    <a:lnTo>
                      <a:pt x="391" y="489"/>
                    </a:lnTo>
                    <a:lnTo>
                      <a:pt x="196" y="587"/>
                    </a:lnTo>
                    <a:lnTo>
                      <a:pt x="196" y="587"/>
                    </a:lnTo>
                    <a:lnTo>
                      <a:pt x="131" y="587"/>
                    </a:lnTo>
                    <a:lnTo>
                      <a:pt x="66" y="58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854;p70">
                <a:extLst>
                  <a:ext uri="{FF2B5EF4-FFF2-40B4-BE49-F238E27FC236}">
                    <a16:creationId xmlns:a16="http://schemas.microsoft.com/office/drawing/2014/main" id="{6442486F-A9D8-FF40-622D-8B94AE0EB498}"/>
                  </a:ext>
                </a:extLst>
              </p:cNvPr>
              <p:cNvSpPr/>
              <p:nvPr/>
            </p:nvSpPr>
            <p:spPr>
              <a:xfrm>
                <a:off x="5715088" y="1399423"/>
                <a:ext cx="45470" cy="26215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1597" extrusionOk="0">
                    <a:moveTo>
                      <a:pt x="261" y="0"/>
                    </a:moveTo>
                    <a:lnTo>
                      <a:pt x="164" y="33"/>
                    </a:lnTo>
                    <a:lnTo>
                      <a:pt x="66" y="98"/>
                    </a:lnTo>
                    <a:lnTo>
                      <a:pt x="33" y="196"/>
                    </a:lnTo>
                    <a:lnTo>
                      <a:pt x="1" y="294"/>
                    </a:lnTo>
                    <a:lnTo>
                      <a:pt x="33" y="391"/>
                    </a:lnTo>
                    <a:lnTo>
                      <a:pt x="131" y="554"/>
                    </a:lnTo>
                    <a:lnTo>
                      <a:pt x="359" y="880"/>
                    </a:lnTo>
                    <a:lnTo>
                      <a:pt x="522" y="1075"/>
                    </a:lnTo>
                    <a:lnTo>
                      <a:pt x="750" y="1238"/>
                    </a:lnTo>
                    <a:lnTo>
                      <a:pt x="978" y="1401"/>
                    </a:lnTo>
                    <a:lnTo>
                      <a:pt x="1271" y="1531"/>
                    </a:lnTo>
                    <a:lnTo>
                      <a:pt x="1499" y="1597"/>
                    </a:lnTo>
                    <a:lnTo>
                      <a:pt x="1988" y="1597"/>
                    </a:lnTo>
                    <a:lnTo>
                      <a:pt x="2183" y="1531"/>
                    </a:lnTo>
                    <a:lnTo>
                      <a:pt x="2379" y="1466"/>
                    </a:lnTo>
                    <a:lnTo>
                      <a:pt x="2607" y="1336"/>
                    </a:lnTo>
                    <a:lnTo>
                      <a:pt x="2704" y="1271"/>
                    </a:lnTo>
                    <a:lnTo>
                      <a:pt x="2737" y="1173"/>
                    </a:lnTo>
                    <a:lnTo>
                      <a:pt x="2770" y="1075"/>
                    </a:lnTo>
                    <a:lnTo>
                      <a:pt x="2737" y="978"/>
                    </a:lnTo>
                    <a:lnTo>
                      <a:pt x="2672" y="912"/>
                    </a:lnTo>
                    <a:lnTo>
                      <a:pt x="2607" y="847"/>
                    </a:lnTo>
                    <a:lnTo>
                      <a:pt x="2411" y="847"/>
                    </a:lnTo>
                    <a:lnTo>
                      <a:pt x="2314" y="912"/>
                    </a:lnTo>
                    <a:lnTo>
                      <a:pt x="2248" y="945"/>
                    </a:lnTo>
                    <a:lnTo>
                      <a:pt x="2086" y="1043"/>
                    </a:lnTo>
                    <a:lnTo>
                      <a:pt x="1955" y="1075"/>
                    </a:lnTo>
                    <a:lnTo>
                      <a:pt x="1792" y="1108"/>
                    </a:lnTo>
                    <a:lnTo>
                      <a:pt x="1629" y="1075"/>
                    </a:lnTo>
                    <a:lnTo>
                      <a:pt x="1401" y="1043"/>
                    </a:lnTo>
                    <a:lnTo>
                      <a:pt x="1206" y="945"/>
                    </a:lnTo>
                    <a:lnTo>
                      <a:pt x="1011" y="847"/>
                    </a:lnTo>
                    <a:lnTo>
                      <a:pt x="880" y="684"/>
                    </a:lnTo>
                    <a:lnTo>
                      <a:pt x="750" y="554"/>
                    </a:lnTo>
                    <a:lnTo>
                      <a:pt x="555" y="294"/>
                    </a:lnTo>
                    <a:lnTo>
                      <a:pt x="489" y="163"/>
                    </a:lnTo>
                    <a:lnTo>
                      <a:pt x="424" y="66"/>
                    </a:lnTo>
                    <a:lnTo>
                      <a:pt x="359" y="33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5855;p70">
                <a:extLst>
                  <a:ext uri="{FF2B5EF4-FFF2-40B4-BE49-F238E27FC236}">
                    <a16:creationId xmlns:a16="http://schemas.microsoft.com/office/drawing/2014/main" id="{96700428-A952-281F-2D3D-658A24EAE130}"/>
                  </a:ext>
                </a:extLst>
              </p:cNvPr>
              <p:cNvSpPr/>
              <p:nvPr/>
            </p:nvSpPr>
            <p:spPr>
              <a:xfrm>
                <a:off x="5554687" y="1305845"/>
                <a:ext cx="43861" cy="56172"/>
              </a:xfrm>
              <a:custGeom>
                <a:avLst/>
                <a:gdLst/>
                <a:ahLst/>
                <a:cxnLst/>
                <a:rect l="l" t="t" r="r" b="b"/>
                <a:pathLst>
                  <a:path w="2672" h="3422" extrusionOk="0">
                    <a:moveTo>
                      <a:pt x="261" y="1"/>
                    </a:moveTo>
                    <a:lnTo>
                      <a:pt x="163" y="33"/>
                    </a:lnTo>
                    <a:lnTo>
                      <a:pt x="66" y="66"/>
                    </a:lnTo>
                    <a:lnTo>
                      <a:pt x="33" y="131"/>
                    </a:lnTo>
                    <a:lnTo>
                      <a:pt x="1" y="229"/>
                    </a:lnTo>
                    <a:lnTo>
                      <a:pt x="1" y="327"/>
                    </a:lnTo>
                    <a:lnTo>
                      <a:pt x="66" y="424"/>
                    </a:lnTo>
                    <a:lnTo>
                      <a:pt x="131" y="457"/>
                    </a:lnTo>
                    <a:lnTo>
                      <a:pt x="457" y="652"/>
                    </a:lnTo>
                    <a:lnTo>
                      <a:pt x="750" y="880"/>
                    </a:lnTo>
                    <a:lnTo>
                      <a:pt x="1141" y="1174"/>
                    </a:lnTo>
                    <a:lnTo>
                      <a:pt x="1499" y="1564"/>
                    </a:lnTo>
                    <a:lnTo>
                      <a:pt x="1662" y="1792"/>
                    </a:lnTo>
                    <a:lnTo>
                      <a:pt x="1825" y="2053"/>
                    </a:lnTo>
                    <a:lnTo>
                      <a:pt x="1955" y="2314"/>
                    </a:lnTo>
                    <a:lnTo>
                      <a:pt x="2085" y="2574"/>
                    </a:lnTo>
                    <a:lnTo>
                      <a:pt x="2150" y="2867"/>
                    </a:lnTo>
                    <a:lnTo>
                      <a:pt x="2183" y="3193"/>
                    </a:lnTo>
                    <a:lnTo>
                      <a:pt x="2216" y="3258"/>
                    </a:lnTo>
                    <a:lnTo>
                      <a:pt x="2248" y="3323"/>
                    </a:lnTo>
                    <a:lnTo>
                      <a:pt x="2313" y="3389"/>
                    </a:lnTo>
                    <a:lnTo>
                      <a:pt x="2378" y="3421"/>
                    </a:lnTo>
                    <a:lnTo>
                      <a:pt x="2444" y="3421"/>
                    </a:lnTo>
                    <a:lnTo>
                      <a:pt x="2541" y="3389"/>
                    </a:lnTo>
                    <a:lnTo>
                      <a:pt x="2639" y="3323"/>
                    </a:lnTo>
                    <a:lnTo>
                      <a:pt x="2672" y="3258"/>
                    </a:lnTo>
                    <a:lnTo>
                      <a:pt x="2672" y="3161"/>
                    </a:lnTo>
                    <a:lnTo>
                      <a:pt x="2639" y="2802"/>
                    </a:lnTo>
                    <a:lnTo>
                      <a:pt x="2541" y="2444"/>
                    </a:lnTo>
                    <a:lnTo>
                      <a:pt x="2411" y="2118"/>
                    </a:lnTo>
                    <a:lnTo>
                      <a:pt x="2281" y="1825"/>
                    </a:lnTo>
                    <a:lnTo>
                      <a:pt x="2085" y="1564"/>
                    </a:lnTo>
                    <a:lnTo>
                      <a:pt x="1922" y="1304"/>
                    </a:lnTo>
                    <a:lnTo>
                      <a:pt x="1694" y="1076"/>
                    </a:lnTo>
                    <a:lnTo>
                      <a:pt x="1499" y="848"/>
                    </a:lnTo>
                    <a:lnTo>
                      <a:pt x="1075" y="522"/>
                    </a:lnTo>
                    <a:lnTo>
                      <a:pt x="717" y="262"/>
                    </a:lnTo>
                    <a:lnTo>
                      <a:pt x="359" y="33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5856;p70">
                <a:extLst>
                  <a:ext uri="{FF2B5EF4-FFF2-40B4-BE49-F238E27FC236}">
                    <a16:creationId xmlns:a16="http://schemas.microsoft.com/office/drawing/2014/main" id="{4759A220-D7DD-47C2-44A4-B700F980B3D1}"/>
                  </a:ext>
                </a:extLst>
              </p:cNvPr>
              <p:cNvSpPr/>
              <p:nvPr/>
            </p:nvSpPr>
            <p:spPr>
              <a:xfrm>
                <a:off x="5557887" y="1326166"/>
                <a:ext cx="29974" cy="16054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78" extrusionOk="0">
                    <a:moveTo>
                      <a:pt x="1271" y="1"/>
                    </a:moveTo>
                    <a:lnTo>
                      <a:pt x="946" y="66"/>
                    </a:lnTo>
                    <a:lnTo>
                      <a:pt x="685" y="131"/>
                    </a:lnTo>
                    <a:lnTo>
                      <a:pt x="490" y="229"/>
                    </a:lnTo>
                    <a:lnTo>
                      <a:pt x="294" y="359"/>
                    </a:lnTo>
                    <a:lnTo>
                      <a:pt x="164" y="457"/>
                    </a:lnTo>
                    <a:lnTo>
                      <a:pt x="66" y="587"/>
                    </a:lnTo>
                    <a:lnTo>
                      <a:pt x="1" y="685"/>
                    </a:lnTo>
                    <a:lnTo>
                      <a:pt x="1" y="750"/>
                    </a:lnTo>
                    <a:lnTo>
                      <a:pt x="34" y="848"/>
                    </a:lnTo>
                    <a:lnTo>
                      <a:pt x="99" y="913"/>
                    </a:lnTo>
                    <a:lnTo>
                      <a:pt x="164" y="978"/>
                    </a:lnTo>
                    <a:lnTo>
                      <a:pt x="327" y="978"/>
                    </a:lnTo>
                    <a:lnTo>
                      <a:pt x="392" y="945"/>
                    </a:lnTo>
                    <a:lnTo>
                      <a:pt x="424" y="880"/>
                    </a:lnTo>
                    <a:lnTo>
                      <a:pt x="522" y="815"/>
                    </a:lnTo>
                    <a:lnTo>
                      <a:pt x="718" y="652"/>
                    </a:lnTo>
                    <a:lnTo>
                      <a:pt x="880" y="587"/>
                    </a:lnTo>
                    <a:lnTo>
                      <a:pt x="1076" y="522"/>
                    </a:lnTo>
                    <a:lnTo>
                      <a:pt x="1271" y="489"/>
                    </a:lnTo>
                    <a:lnTo>
                      <a:pt x="1532" y="522"/>
                    </a:lnTo>
                    <a:lnTo>
                      <a:pt x="1630" y="522"/>
                    </a:lnTo>
                    <a:lnTo>
                      <a:pt x="1727" y="489"/>
                    </a:lnTo>
                    <a:lnTo>
                      <a:pt x="1793" y="424"/>
                    </a:lnTo>
                    <a:lnTo>
                      <a:pt x="1825" y="326"/>
                    </a:lnTo>
                    <a:lnTo>
                      <a:pt x="1825" y="229"/>
                    </a:lnTo>
                    <a:lnTo>
                      <a:pt x="1760" y="131"/>
                    </a:lnTo>
                    <a:lnTo>
                      <a:pt x="1695" y="66"/>
                    </a:lnTo>
                    <a:lnTo>
                      <a:pt x="1597" y="33"/>
                    </a:lnTo>
                    <a:lnTo>
                      <a:pt x="1271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5857;p70">
                <a:extLst>
                  <a:ext uri="{FF2B5EF4-FFF2-40B4-BE49-F238E27FC236}">
                    <a16:creationId xmlns:a16="http://schemas.microsoft.com/office/drawing/2014/main" id="{FB60CE08-1E0C-D8B0-901F-98BB9AD2B5C3}"/>
                  </a:ext>
                </a:extLst>
              </p:cNvPr>
              <p:cNvSpPr/>
              <p:nvPr/>
            </p:nvSpPr>
            <p:spPr>
              <a:xfrm>
                <a:off x="5588369" y="1374293"/>
                <a:ext cx="27282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108" extrusionOk="0">
                    <a:moveTo>
                      <a:pt x="1401" y="0"/>
                    </a:moveTo>
                    <a:lnTo>
                      <a:pt x="1304" y="33"/>
                    </a:lnTo>
                    <a:lnTo>
                      <a:pt x="1239" y="98"/>
                    </a:lnTo>
                    <a:lnTo>
                      <a:pt x="1108" y="261"/>
                    </a:lnTo>
                    <a:lnTo>
                      <a:pt x="945" y="359"/>
                    </a:lnTo>
                    <a:lnTo>
                      <a:pt x="782" y="456"/>
                    </a:lnTo>
                    <a:lnTo>
                      <a:pt x="587" y="522"/>
                    </a:lnTo>
                    <a:lnTo>
                      <a:pt x="359" y="587"/>
                    </a:lnTo>
                    <a:lnTo>
                      <a:pt x="164" y="619"/>
                    </a:lnTo>
                    <a:lnTo>
                      <a:pt x="1" y="619"/>
                    </a:lnTo>
                    <a:lnTo>
                      <a:pt x="66" y="945"/>
                    </a:lnTo>
                    <a:lnTo>
                      <a:pt x="131" y="1108"/>
                    </a:lnTo>
                    <a:lnTo>
                      <a:pt x="359" y="1075"/>
                    </a:lnTo>
                    <a:lnTo>
                      <a:pt x="587" y="1043"/>
                    </a:lnTo>
                    <a:lnTo>
                      <a:pt x="848" y="978"/>
                    </a:lnTo>
                    <a:lnTo>
                      <a:pt x="1076" y="847"/>
                    </a:lnTo>
                    <a:lnTo>
                      <a:pt x="1369" y="652"/>
                    </a:lnTo>
                    <a:lnTo>
                      <a:pt x="1499" y="554"/>
                    </a:lnTo>
                    <a:lnTo>
                      <a:pt x="1629" y="391"/>
                    </a:lnTo>
                    <a:lnTo>
                      <a:pt x="1662" y="326"/>
                    </a:lnTo>
                    <a:lnTo>
                      <a:pt x="1662" y="228"/>
                    </a:lnTo>
                    <a:lnTo>
                      <a:pt x="1662" y="131"/>
                    </a:lnTo>
                    <a:lnTo>
                      <a:pt x="1597" y="66"/>
                    </a:lnTo>
                    <a:lnTo>
                      <a:pt x="1499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5858;p70">
                <a:extLst>
                  <a:ext uri="{FF2B5EF4-FFF2-40B4-BE49-F238E27FC236}">
                    <a16:creationId xmlns:a16="http://schemas.microsoft.com/office/drawing/2014/main" id="{5417BDB4-E21A-C584-6138-6E50086EEFB2}"/>
                  </a:ext>
                </a:extLst>
              </p:cNvPr>
              <p:cNvSpPr/>
              <p:nvPr/>
            </p:nvSpPr>
            <p:spPr>
              <a:xfrm>
                <a:off x="5538650" y="1353972"/>
                <a:ext cx="58290" cy="58306"/>
              </a:xfrm>
              <a:custGeom>
                <a:avLst/>
                <a:gdLst/>
                <a:ahLst/>
                <a:cxnLst/>
                <a:rect l="l" t="t" r="r" b="b"/>
                <a:pathLst>
                  <a:path w="3551" h="3552" extrusionOk="0">
                    <a:moveTo>
                      <a:pt x="1759" y="1"/>
                    </a:moveTo>
                    <a:lnTo>
                      <a:pt x="1434" y="33"/>
                    </a:lnTo>
                    <a:lnTo>
                      <a:pt x="1108" y="131"/>
                    </a:lnTo>
                    <a:lnTo>
                      <a:pt x="815" y="261"/>
                    </a:lnTo>
                    <a:lnTo>
                      <a:pt x="587" y="457"/>
                    </a:lnTo>
                    <a:lnTo>
                      <a:pt x="359" y="685"/>
                    </a:lnTo>
                    <a:lnTo>
                      <a:pt x="196" y="978"/>
                    </a:lnTo>
                    <a:lnTo>
                      <a:pt x="65" y="1271"/>
                    </a:lnTo>
                    <a:lnTo>
                      <a:pt x="0" y="1597"/>
                    </a:lnTo>
                    <a:lnTo>
                      <a:pt x="0" y="1955"/>
                    </a:lnTo>
                    <a:lnTo>
                      <a:pt x="65" y="2313"/>
                    </a:lnTo>
                    <a:lnTo>
                      <a:pt x="196" y="2639"/>
                    </a:lnTo>
                    <a:lnTo>
                      <a:pt x="391" y="2900"/>
                    </a:lnTo>
                    <a:lnTo>
                      <a:pt x="619" y="3160"/>
                    </a:lnTo>
                    <a:lnTo>
                      <a:pt x="912" y="3356"/>
                    </a:lnTo>
                    <a:lnTo>
                      <a:pt x="1238" y="3486"/>
                    </a:lnTo>
                    <a:lnTo>
                      <a:pt x="1596" y="3551"/>
                    </a:lnTo>
                    <a:lnTo>
                      <a:pt x="1955" y="3551"/>
                    </a:lnTo>
                    <a:lnTo>
                      <a:pt x="2280" y="3486"/>
                    </a:lnTo>
                    <a:lnTo>
                      <a:pt x="2606" y="3356"/>
                    </a:lnTo>
                    <a:lnTo>
                      <a:pt x="2899" y="3160"/>
                    </a:lnTo>
                    <a:lnTo>
                      <a:pt x="3127" y="2932"/>
                    </a:lnTo>
                    <a:lnTo>
                      <a:pt x="3323" y="2639"/>
                    </a:lnTo>
                    <a:lnTo>
                      <a:pt x="3486" y="2313"/>
                    </a:lnTo>
                    <a:lnTo>
                      <a:pt x="3551" y="1988"/>
                    </a:lnTo>
                    <a:lnTo>
                      <a:pt x="3551" y="1857"/>
                    </a:lnTo>
                    <a:lnTo>
                      <a:pt x="3290" y="1890"/>
                    </a:lnTo>
                    <a:lnTo>
                      <a:pt x="3030" y="1890"/>
                    </a:lnTo>
                    <a:lnTo>
                      <a:pt x="3030" y="1922"/>
                    </a:lnTo>
                    <a:lnTo>
                      <a:pt x="2965" y="2183"/>
                    </a:lnTo>
                    <a:lnTo>
                      <a:pt x="2867" y="2411"/>
                    </a:lnTo>
                    <a:lnTo>
                      <a:pt x="2737" y="2607"/>
                    </a:lnTo>
                    <a:lnTo>
                      <a:pt x="2574" y="2769"/>
                    </a:lnTo>
                    <a:lnTo>
                      <a:pt x="2378" y="2900"/>
                    </a:lnTo>
                    <a:lnTo>
                      <a:pt x="2150" y="2997"/>
                    </a:lnTo>
                    <a:lnTo>
                      <a:pt x="1890" y="3030"/>
                    </a:lnTo>
                    <a:lnTo>
                      <a:pt x="1629" y="3030"/>
                    </a:lnTo>
                    <a:lnTo>
                      <a:pt x="1401" y="2997"/>
                    </a:lnTo>
                    <a:lnTo>
                      <a:pt x="1173" y="2900"/>
                    </a:lnTo>
                    <a:lnTo>
                      <a:pt x="945" y="2769"/>
                    </a:lnTo>
                    <a:lnTo>
                      <a:pt x="782" y="2574"/>
                    </a:lnTo>
                    <a:lnTo>
                      <a:pt x="652" y="2379"/>
                    </a:lnTo>
                    <a:lnTo>
                      <a:pt x="554" y="2150"/>
                    </a:lnTo>
                    <a:lnTo>
                      <a:pt x="521" y="1922"/>
                    </a:lnTo>
                    <a:lnTo>
                      <a:pt x="521" y="1662"/>
                    </a:lnTo>
                    <a:lnTo>
                      <a:pt x="554" y="1434"/>
                    </a:lnTo>
                    <a:lnTo>
                      <a:pt x="652" y="1206"/>
                    </a:lnTo>
                    <a:lnTo>
                      <a:pt x="749" y="1043"/>
                    </a:lnTo>
                    <a:lnTo>
                      <a:pt x="912" y="880"/>
                    </a:lnTo>
                    <a:lnTo>
                      <a:pt x="1075" y="717"/>
                    </a:lnTo>
                    <a:lnTo>
                      <a:pt x="1271" y="620"/>
                    </a:lnTo>
                    <a:lnTo>
                      <a:pt x="1466" y="554"/>
                    </a:lnTo>
                    <a:lnTo>
                      <a:pt x="1694" y="522"/>
                    </a:lnTo>
                    <a:lnTo>
                      <a:pt x="1792" y="391"/>
                    </a:lnTo>
                    <a:lnTo>
                      <a:pt x="1857" y="261"/>
                    </a:lnTo>
                    <a:lnTo>
                      <a:pt x="1824" y="131"/>
                    </a:lnTo>
                    <a:lnTo>
                      <a:pt x="175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5859;p70">
                <a:extLst>
                  <a:ext uri="{FF2B5EF4-FFF2-40B4-BE49-F238E27FC236}">
                    <a16:creationId xmlns:a16="http://schemas.microsoft.com/office/drawing/2014/main" id="{DB39A379-40A9-B2A5-F529-E4DEC6C8E8C1}"/>
                  </a:ext>
                </a:extLst>
              </p:cNvPr>
              <p:cNvSpPr/>
              <p:nvPr/>
            </p:nvSpPr>
            <p:spPr>
              <a:xfrm>
                <a:off x="5718305" y="1432580"/>
                <a:ext cx="19255" cy="10703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652" extrusionOk="0">
                    <a:moveTo>
                      <a:pt x="98" y="0"/>
                    </a:moveTo>
                    <a:lnTo>
                      <a:pt x="33" y="33"/>
                    </a:lnTo>
                    <a:lnTo>
                      <a:pt x="33" y="98"/>
                    </a:lnTo>
                    <a:lnTo>
                      <a:pt x="0" y="163"/>
                    </a:lnTo>
                    <a:lnTo>
                      <a:pt x="33" y="228"/>
                    </a:lnTo>
                    <a:lnTo>
                      <a:pt x="163" y="391"/>
                    </a:lnTo>
                    <a:lnTo>
                      <a:pt x="326" y="521"/>
                    </a:lnTo>
                    <a:lnTo>
                      <a:pt x="554" y="619"/>
                    </a:lnTo>
                    <a:lnTo>
                      <a:pt x="782" y="651"/>
                    </a:lnTo>
                    <a:lnTo>
                      <a:pt x="1043" y="619"/>
                    </a:lnTo>
                    <a:lnTo>
                      <a:pt x="1108" y="619"/>
                    </a:lnTo>
                    <a:lnTo>
                      <a:pt x="1140" y="554"/>
                    </a:lnTo>
                    <a:lnTo>
                      <a:pt x="1173" y="521"/>
                    </a:lnTo>
                    <a:lnTo>
                      <a:pt x="1173" y="456"/>
                    </a:lnTo>
                    <a:lnTo>
                      <a:pt x="1140" y="391"/>
                    </a:lnTo>
                    <a:lnTo>
                      <a:pt x="1108" y="358"/>
                    </a:lnTo>
                    <a:lnTo>
                      <a:pt x="1043" y="326"/>
                    </a:lnTo>
                    <a:lnTo>
                      <a:pt x="684" y="326"/>
                    </a:lnTo>
                    <a:lnTo>
                      <a:pt x="587" y="293"/>
                    </a:lnTo>
                    <a:lnTo>
                      <a:pt x="489" y="228"/>
                    </a:lnTo>
                    <a:lnTo>
                      <a:pt x="359" y="130"/>
                    </a:lnTo>
                    <a:lnTo>
                      <a:pt x="326" y="65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5860;p70">
                <a:extLst>
                  <a:ext uri="{FF2B5EF4-FFF2-40B4-BE49-F238E27FC236}">
                    <a16:creationId xmlns:a16="http://schemas.microsoft.com/office/drawing/2014/main" id="{9AB1969A-2AA6-D96E-02F0-1F02BF95900E}"/>
                  </a:ext>
                </a:extLst>
              </p:cNvPr>
              <p:cNvSpPr/>
              <p:nvPr/>
            </p:nvSpPr>
            <p:spPr>
              <a:xfrm>
                <a:off x="5564305" y="1145985"/>
                <a:ext cx="268451" cy="197325"/>
              </a:xfrm>
              <a:custGeom>
                <a:avLst/>
                <a:gdLst/>
                <a:ahLst/>
                <a:cxnLst/>
                <a:rect l="l" t="t" r="r" b="b"/>
                <a:pathLst>
                  <a:path w="16354" h="12021" extrusionOk="0">
                    <a:moveTo>
                      <a:pt x="5766" y="0"/>
                    </a:moveTo>
                    <a:lnTo>
                      <a:pt x="5343" y="65"/>
                    </a:lnTo>
                    <a:lnTo>
                      <a:pt x="4952" y="131"/>
                    </a:lnTo>
                    <a:lnTo>
                      <a:pt x="4529" y="228"/>
                    </a:lnTo>
                    <a:lnTo>
                      <a:pt x="4138" y="359"/>
                    </a:lnTo>
                    <a:lnTo>
                      <a:pt x="3747" y="489"/>
                    </a:lnTo>
                    <a:lnTo>
                      <a:pt x="3389" y="652"/>
                    </a:lnTo>
                    <a:lnTo>
                      <a:pt x="2672" y="1010"/>
                    </a:lnTo>
                    <a:lnTo>
                      <a:pt x="1988" y="1433"/>
                    </a:lnTo>
                    <a:lnTo>
                      <a:pt x="1336" y="1922"/>
                    </a:lnTo>
                    <a:lnTo>
                      <a:pt x="1141" y="2313"/>
                    </a:lnTo>
                    <a:lnTo>
                      <a:pt x="946" y="2704"/>
                    </a:lnTo>
                    <a:lnTo>
                      <a:pt x="783" y="3127"/>
                    </a:lnTo>
                    <a:lnTo>
                      <a:pt x="652" y="3518"/>
                    </a:lnTo>
                    <a:lnTo>
                      <a:pt x="392" y="4365"/>
                    </a:lnTo>
                    <a:lnTo>
                      <a:pt x="229" y="5212"/>
                    </a:lnTo>
                    <a:lnTo>
                      <a:pt x="99" y="6092"/>
                    </a:lnTo>
                    <a:lnTo>
                      <a:pt x="33" y="6939"/>
                    </a:lnTo>
                    <a:lnTo>
                      <a:pt x="1" y="7818"/>
                    </a:lnTo>
                    <a:lnTo>
                      <a:pt x="1" y="8698"/>
                    </a:lnTo>
                    <a:lnTo>
                      <a:pt x="294" y="8860"/>
                    </a:lnTo>
                    <a:lnTo>
                      <a:pt x="555" y="9056"/>
                    </a:lnTo>
                    <a:lnTo>
                      <a:pt x="815" y="9251"/>
                    </a:lnTo>
                    <a:lnTo>
                      <a:pt x="1043" y="9479"/>
                    </a:lnTo>
                    <a:lnTo>
                      <a:pt x="1239" y="9707"/>
                    </a:lnTo>
                    <a:lnTo>
                      <a:pt x="1434" y="9935"/>
                    </a:lnTo>
                    <a:lnTo>
                      <a:pt x="1760" y="10424"/>
                    </a:lnTo>
                    <a:lnTo>
                      <a:pt x="1792" y="10587"/>
                    </a:lnTo>
                    <a:lnTo>
                      <a:pt x="1858" y="10782"/>
                    </a:lnTo>
                    <a:lnTo>
                      <a:pt x="1955" y="11010"/>
                    </a:lnTo>
                    <a:lnTo>
                      <a:pt x="2086" y="11271"/>
                    </a:lnTo>
                    <a:lnTo>
                      <a:pt x="2248" y="11531"/>
                    </a:lnTo>
                    <a:lnTo>
                      <a:pt x="2476" y="11760"/>
                    </a:lnTo>
                    <a:lnTo>
                      <a:pt x="2607" y="11857"/>
                    </a:lnTo>
                    <a:lnTo>
                      <a:pt x="2770" y="11955"/>
                    </a:lnTo>
                    <a:lnTo>
                      <a:pt x="2933" y="12020"/>
                    </a:lnTo>
                    <a:lnTo>
                      <a:pt x="3030" y="12020"/>
                    </a:lnTo>
                    <a:lnTo>
                      <a:pt x="3128" y="11988"/>
                    </a:lnTo>
                    <a:lnTo>
                      <a:pt x="3226" y="11922"/>
                    </a:lnTo>
                    <a:lnTo>
                      <a:pt x="3291" y="11792"/>
                    </a:lnTo>
                    <a:lnTo>
                      <a:pt x="3323" y="11662"/>
                    </a:lnTo>
                    <a:lnTo>
                      <a:pt x="3389" y="11271"/>
                    </a:lnTo>
                    <a:lnTo>
                      <a:pt x="3389" y="10815"/>
                    </a:lnTo>
                    <a:lnTo>
                      <a:pt x="3389" y="10326"/>
                    </a:lnTo>
                    <a:lnTo>
                      <a:pt x="3323" y="9284"/>
                    </a:lnTo>
                    <a:lnTo>
                      <a:pt x="3356" y="9023"/>
                    </a:lnTo>
                    <a:lnTo>
                      <a:pt x="3389" y="8828"/>
                    </a:lnTo>
                    <a:lnTo>
                      <a:pt x="3454" y="8600"/>
                    </a:lnTo>
                    <a:lnTo>
                      <a:pt x="3551" y="8404"/>
                    </a:lnTo>
                    <a:lnTo>
                      <a:pt x="3747" y="8046"/>
                    </a:lnTo>
                    <a:lnTo>
                      <a:pt x="4007" y="7753"/>
                    </a:lnTo>
                    <a:lnTo>
                      <a:pt x="4235" y="7525"/>
                    </a:lnTo>
                    <a:lnTo>
                      <a:pt x="4464" y="7362"/>
                    </a:lnTo>
                    <a:lnTo>
                      <a:pt x="4724" y="7199"/>
                    </a:lnTo>
                    <a:lnTo>
                      <a:pt x="5180" y="7036"/>
                    </a:lnTo>
                    <a:lnTo>
                      <a:pt x="5669" y="6939"/>
                    </a:lnTo>
                    <a:lnTo>
                      <a:pt x="6223" y="6841"/>
                    </a:lnTo>
                    <a:lnTo>
                      <a:pt x="6809" y="6776"/>
                    </a:lnTo>
                    <a:lnTo>
                      <a:pt x="7004" y="6776"/>
                    </a:lnTo>
                    <a:lnTo>
                      <a:pt x="7200" y="6450"/>
                    </a:lnTo>
                    <a:lnTo>
                      <a:pt x="7330" y="6124"/>
                    </a:lnTo>
                    <a:lnTo>
                      <a:pt x="7428" y="5831"/>
                    </a:lnTo>
                    <a:lnTo>
                      <a:pt x="7493" y="5538"/>
                    </a:lnTo>
                    <a:lnTo>
                      <a:pt x="7558" y="5180"/>
                    </a:lnTo>
                    <a:lnTo>
                      <a:pt x="7558" y="5017"/>
                    </a:lnTo>
                    <a:lnTo>
                      <a:pt x="7558" y="4886"/>
                    </a:lnTo>
                    <a:lnTo>
                      <a:pt x="7591" y="4756"/>
                    </a:lnTo>
                    <a:lnTo>
                      <a:pt x="7656" y="4626"/>
                    </a:lnTo>
                    <a:lnTo>
                      <a:pt x="7786" y="4528"/>
                    </a:lnTo>
                    <a:lnTo>
                      <a:pt x="7949" y="4463"/>
                    </a:lnTo>
                    <a:lnTo>
                      <a:pt x="8144" y="4398"/>
                    </a:lnTo>
                    <a:lnTo>
                      <a:pt x="8372" y="4333"/>
                    </a:lnTo>
                    <a:lnTo>
                      <a:pt x="8633" y="4300"/>
                    </a:lnTo>
                    <a:lnTo>
                      <a:pt x="9187" y="4267"/>
                    </a:lnTo>
                    <a:lnTo>
                      <a:pt x="9838" y="4300"/>
                    </a:lnTo>
                    <a:lnTo>
                      <a:pt x="10555" y="4365"/>
                    </a:lnTo>
                    <a:lnTo>
                      <a:pt x="11304" y="4495"/>
                    </a:lnTo>
                    <a:lnTo>
                      <a:pt x="12021" y="4691"/>
                    </a:lnTo>
                    <a:lnTo>
                      <a:pt x="12770" y="4919"/>
                    </a:lnTo>
                    <a:lnTo>
                      <a:pt x="13421" y="5212"/>
                    </a:lnTo>
                    <a:lnTo>
                      <a:pt x="14040" y="5538"/>
                    </a:lnTo>
                    <a:lnTo>
                      <a:pt x="14334" y="5701"/>
                    </a:lnTo>
                    <a:lnTo>
                      <a:pt x="14562" y="5896"/>
                    </a:lnTo>
                    <a:lnTo>
                      <a:pt x="14790" y="6092"/>
                    </a:lnTo>
                    <a:lnTo>
                      <a:pt x="14985" y="6287"/>
                    </a:lnTo>
                    <a:lnTo>
                      <a:pt x="15148" y="6515"/>
                    </a:lnTo>
                    <a:lnTo>
                      <a:pt x="15246" y="6711"/>
                    </a:lnTo>
                    <a:lnTo>
                      <a:pt x="15343" y="6971"/>
                    </a:lnTo>
                    <a:lnTo>
                      <a:pt x="15376" y="7199"/>
                    </a:lnTo>
                    <a:lnTo>
                      <a:pt x="15441" y="8535"/>
                    </a:lnTo>
                    <a:lnTo>
                      <a:pt x="15474" y="9447"/>
                    </a:lnTo>
                    <a:lnTo>
                      <a:pt x="15441" y="10131"/>
                    </a:lnTo>
                    <a:lnTo>
                      <a:pt x="15441" y="10261"/>
                    </a:lnTo>
                    <a:lnTo>
                      <a:pt x="15474" y="10294"/>
                    </a:lnTo>
                    <a:lnTo>
                      <a:pt x="15539" y="10326"/>
                    </a:lnTo>
                    <a:lnTo>
                      <a:pt x="15604" y="10359"/>
                    </a:lnTo>
                    <a:lnTo>
                      <a:pt x="15669" y="10326"/>
                    </a:lnTo>
                    <a:lnTo>
                      <a:pt x="15734" y="10294"/>
                    </a:lnTo>
                    <a:lnTo>
                      <a:pt x="15799" y="10229"/>
                    </a:lnTo>
                    <a:lnTo>
                      <a:pt x="15897" y="10098"/>
                    </a:lnTo>
                    <a:lnTo>
                      <a:pt x="15962" y="9935"/>
                    </a:lnTo>
                    <a:lnTo>
                      <a:pt x="16027" y="9707"/>
                    </a:lnTo>
                    <a:lnTo>
                      <a:pt x="16125" y="9447"/>
                    </a:lnTo>
                    <a:lnTo>
                      <a:pt x="16255" y="8665"/>
                    </a:lnTo>
                    <a:lnTo>
                      <a:pt x="16353" y="7525"/>
                    </a:lnTo>
                    <a:lnTo>
                      <a:pt x="16353" y="7101"/>
                    </a:lnTo>
                    <a:lnTo>
                      <a:pt x="16321" y="6678"/>
                    </a:lnTo>
                    <a:lnTo>
                      <a:pt x="16255" y="6254"/>
                    </a:lnTo>
                    <a:lnTo>
                      <a:pt x="16158" y="5864"/>
                    </a:lnTo>
                    <a:lnTo>
                      <a:pt x="15995" y="5440"/>
                    </a:lnTo>
                    <a:lnTo>
                      <a:pt x="15799" y="5049"/>
                    </a:lnTo>
                    <a:lnTo>
                      <a:pt x="15604" y="4691"/>
                    </a:lnTo>
                    <a:lnTo>
                      <a:pt x="15343" y="4300"/>
                    </a:lnTo>
                    <a:lnTo>
                      <a:pt x="15050" y="3942"/>
                    </a:lnTo>
                    <a:lnTo>
                      <a:pt x="14692" y="3551"/>
                    </a:lnTo>
                    <a:lnTo>
                      <a:pt x="14334" y="3225"/>
                    </a:lnTo>
                    <a:lnTo>
                      <a:pt x="13943" y="2867"/>
                    </a:lnTo>
                    <a:lnTo>
                      <a:pt x="13519" y="2541"/>
                    </a:lnTo>
                    <a:lnTo>
                      <a:pt x="13096" y="2248"/>
                    </a:lnTo>
                    <a:lnTo>
                      <a:pt x="12607" y="1955"/>
                    </a:lnTo>
                    <a:lnTo>
                      <a:pt x="12118" y="1662"/>
                    </a:lnTo>
                    <a:lnTo>
                      <a:pt x="11597" y="1401"/>
                    </a:lnTo>
                    <a:lnTo>
                      <a:pt x="11044" y="1173"/>
                    </a:lnTo>
                    <a:lnTo>
                      <a:pt x="10490" y="945"/>
                    </a:lnTo>
                    <a:lnTo>
                      <a:pt x="9936" y="717"/>
                    </a:lnTo>
                    <a:lnTo>
                      <a:pt x="9350" y="521"/>
                    </a:lnTo>
                    <a:lnTo>
                      <a:pt x="8731" y="359"/>
                    </a:lnTo>
                    <a:lnTo>
                      <a:pt x="8144" y="228"/>
                    </a:lnTo>
                    <a:lnTo>
                      <a:pt x="7493" y="98"/>
                    </a:lnTo>
                    <a:lnTo>
                      <a:pt x="7069" y="33"/>
                    </a:lnTo>
                    <a:lnTo>
                      <a:pt x="66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5861;p70">
                <a:extLst>
                  <a:ext uri="{FF2B5EF4-FFF2-40B4-BE49-F238E27FC236}">
                    <a16:creationId xmlns:a16="http://schemas.microsoft.com/office/drawing/2014/main" id="{5D2BE248-29AC-459A-474E-1B48A3C01F7D}"/>
                  </a:ext>
                </a:extLst>
              </p:cNvPr>
              <p:cNvSpPr/>
              <p:nvPr/>
            </p:nvSpPr>
            <p:spPr>
              <a:xfrm>
                <a:off x="5558971" y="1199989"/>
                <a:ext cx="128332" cy="257207"/>
              </a:xfrm>
              <a:custGeom>
                <a:avLst/>
                <a:gdLst/>
                <a:ahLst/>
                <a:cxnLst/>
                <a:rect l="l" t="t" r="r" b="b"/>
                <a:pathLst>
                  <a:path w="7818" h="15669" extrusionOk="0">
                    <a:moveTo>
                      <a:pt x="1499" y="0"/>
                    </a:moveTo>
                    <a:lnTo>
                      <a:pt x="1010" y="65"/>
                    </a:lnTo>
                    <a:lnTo>
                      <a:pt x="717" y="684"/>
                    </a:lnTo>
                    <a:lnTo>
                      <a:pt x="456" y="1336"/>
                    </a:lnTo>
                    <a:lnTo>
                      <a:pt x="261" y="1955"/>
                    </a:lnTo>
                    <a:lnTo>
                      <a:pt x="98" y="2606"/>
                    </a:lnTo>
                    <a:lnTo>
                      <a:pt x="33" y="2964"/>
                    </a:lnTo>
                    <a:lnTo>
                      <a:pt x="0" y="3290"/>
                    </a:lnTo>
                    <a:lnTo>
                      <a:pt x="0" y="3649"/>
                    </a:lnTo>
                    <a:lnTo>
                      <a:pt x="33" y="3974"/>
                    </a:lnTo>
                    <a:lnTo>
                      <a:pt x="65" y="4333"/>
                    </a:lnTo>
                    <a:lnTo>
                      <a:pt x="98" y="4691"/>
                    </a:lnTo>
                    <a:lnTo>
                      <a:pt x="196" y="5049"/>
                    </a:lnTo>
                    <a:lnTo>
                      <a:pt x="326" y="5408"/>
                    </a:lnTo>
                    <a:lnTo>
                      <a:pt x="586" y="5570"/>
                    </a:lnTo>
                    <a:lnTo>
                      <a:pt x="814" y="5766"/>
                    </a:lnTo>
                    <a:lnTo>
                      <a:pt x="1010" y="5961"/>
                    </a:lnTo>
                    <a:lnTo>
                      <a:pt x="1173" y="6157"/>
                    </a:lnTo>
                    <a:lnTo>
                      <a:pt x="1433" y="6613"/>
                    </a:lnTo>
                    <a:lnTo>
                      <a:pt x="1727" y="7069"/>
                    </a:lnTo>
                    <a:lnTo>
                      <a:pt x="1629" y="7525"/>
                    </a:lnTo>
                    <a:lnTo>
                      <a:pt x="1433" y="8632"/>
                    </a:lnTo>
                    <a:lnTo>
                      <a:pt x="1173" y="10229"/>
                    </a:lnTo>
                    <a:lnTo>
                      <a:pt x="1075" y="11075"/>
                    </a:lnTo>
                    <a:lnTo>
                      <a:pt x="1010" y="11955"/>
                    </a:lnTo>
                    <a:lnTo>
                      <a:pt x="977" y="12802"/>
                    </a:lnTo>
                    <a:lnTo>
                      <a:pt x="977" y="13616"/>
                    </a:lnTo>
                    <a:lnTo>
                      <a:pt x="1042" y="14333"/>
                    </a:lnTo>
                    <a:lnTo>
                      <a:pt x="1075" y="14626"/>
                    </a:lnTo>
                    <a:lnTo>
                      <a:pt x="1173" y="14919"/>
                    </a:lnTo>
                    <a:lnTo>
                      <a:pt x="1238" y="15147"/>
                    </a:lnTo>
                    <a:lnTo>
                      <a:pt x="1368" y="15375"/>
                    </a:lnTo>
                    <a:lnTo>
                      <a:pt x="1499" y="15506"/>
                    </a:lnTo>
                    <a:lnTo>
                      <a:pt x="1661" y="15603"/>
                    </a:lnTo>
                    <a:lnTo>
                      <a:pt x="1857" y="15668"/>
                    </a:lnTo>
                    <a:lnTo>
                      <a:pt x="2052" y="15636"/>
                    </a:lnTo>
                    <a:lnTo>
                      <a:pt x="2313" y="15571"/>
                    </a:lnTo>
                    <a:lnTo>
                      <a:pt x="2573" y="15440"/>
                    </a:lnTo>
                    <a:lnTo>
                      <a:pt x="2704" y="15310"/>
                    </a:lnTo>
                    <a:lnTo>
                      <a:pt x="2834" y="15180"/>
                    </a:lnTo>
                    <a:lnTo>
                      <a:pt x="2932" y="15017"/>
                    </a:lnTo>
                    <a:lnTo>
                      <a:pt x="3030" y="14821"/>
                    </a:lnTo>
                    <a:lnTo>
                      <a:pt x="3225" y="14333"/>
                    </a:lnTo>
                    <a:lnTo>
                      <a:pt x="3355" y="13747"/>
                    </a:lnTo>
                    <a:lnTo>
                      <a:pt x="3486" y="13095"/>
                    </a:lnTo>
                    <a:lnTo>
                      <a:pt x="3583" y="12378"/>
                    </a:lnTo>
                    <a:lnTo>
                      <a:pt x="3648" y="11629"/>
                    </a:lnTo>
                    <a:lnTo>
                      <a:pt x="3681" y="10847"/>
                    </a:lnTo>
                    <a:lnTo>
                      <a:pt x="3714" y="9316"/>
                    </a:lnTo>
                    <a:lnTo>
                      <a:pt x="3714" y="7883"/>
                    </a:lnTo>
                    <a:lnTo>
                      <a:pt x="3648" y="5994"/>
                    </a:lnTo>
                    <a:lnTo>
                      <a:pt x="3681" y="5733"/>
                    </a:lnTo>
                    <a:lnTo>
                      <a:pt x="3714" y="5538"/>
                    </a:lnTo>
                    <a:lnTo>
                      <a:pt x="3779" y="5310"/>
                    </a:lnTo>
                    <a:lnTo>
                      <a:pt x="3876" y="5114"/>
                    </a:lnTo>
                    <a:lnTo>
                      <a:pt x="4072" y="4756"/>
                    </a:lnTo>
                    <a:lnTo>
                      <a:pt x="4332" y="4463"/>
                    </a:lnTo>
                    <a:lnTo>
                      <a:pt x="4560" y="4235"/>
                    </a:lnTo>
                    <a:lnTo>
                      <a:pt x="4789" y="4072"/>
                    </a:lnTo>
                    <a:lnTo>
                      <a:pt x="5049" y="3909"/>
                    </a:lnTo>
                    <a:lnTo>
                      <a:pt x="5505" y="3746"/>
                    </a:lnTo>
                    <a:lnTo>
                      <a:pt x="5994" y="3649"/>
                    </a:lnTo>
                    <a:lnTo>
                      <a:pt x="6548" y="3551"/>
                    </a:lnTo>
                    <a:lnTo>
                      <a:pt x="7134" y="3486"/>
                    </a:lnTo>
                    <a:lnTo>
                      <a:pt x="7329" y="3486"/>
                    </a:lnTo>
                    <a:lnTo>
                      <a:pt x="7525" y="3160"/>
                    </a:lnTo>
                    <a:lnTo>
                      <a:pt x="7655" y="2834"/>
                    </a:lnTo>
                    <a:lnTo>
                      <a:pt x="7753" y="2541"/>
                    </a:lnTo>
                    <a:lnTo>
                      <a:pt x="7818" y="2248"/>
                    </a:lnTo>
                    <a:lnTo>
                      <a:pt x="7460" y="2020"/>
                    </a:lnTo>
                    <a:lnTo>
                      <a:pt x="6841" y="1629"/>
                    </a:lnTo>
                    <a:lnTo>
                      <a:pt x="6059" y="1205"/>
                    </a:lnTo>
                    <a:lnTo>
                      <a:pt x="5114" y="782"/>
                    </a:lnTo>
                    <a:lnTo>
                      <a:pt x="4626" y="587"/>
                    </a:lnTo>
                    <a:lnTo>
                      <a:pt x="4104" y="391"/>
                    </a:lnTo>
                    <a:lnTo>
                      <a:pt x="3583" y="261"/>
                    </a:lnTo>
                    <a:lnTo>
                      <a:pt x="3062" y="131"/>
                    </a:lnTo>
                    <a:lnTo>
                      <a:pt x="2541" y="33"/>
                    </a:lnTo>
                    <a:lnTo>
                      <a:pt x="20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5862;p70">
                <a:extLst>
                  <a:ext uri="{FF2B5EF4-FFF2-40B4-BE49-F238E27FC236}">
                    <a16:creationId xmlns:a16="http://schemas.microsoft.com/office/drawing/2014/main" id="{893901E1-D8EA-8F20-127B-6658D5971795}"/>
                  </a:ext>
                </a:extLst>
              </p:cNvPr>
              <p:cNvSpPr/>
              <p:nvPr/>
            </p:nvSpPr>
            <p:spPr>
              <a:xfrm>
                <a:off x="5526881" y="1160955"/>
                <a:ext cx="67925" cy="127807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7786" extrusionOk="0">
                    <a:moveTo>
                      <a:pt x="4138" y="0"/>
                    </a:moveTo>
                    <a:lnTo>
                      <a:pt x="3682" y="326"/>
                    </a:lnTo>
                    <a:lnTo>
                      <a:pt x="3160" y="717"/>
                    </a:lnTo>
                    <a:lnTo>
                      <a:pt x="2574" y="1206"/>
                    </a:lnTo>
                    <a:lnTo>
                      <a:pt x="1955" y="1759"/>
                    </a:lnTo>
                    <a:lnTo>
                      <a:pt x="1336" y="2411"/>
                    </a:lnTo>
                    <a:lnTo>
                      <a:pt x="1076" y="2737"/>
                    </a:lnTo>
                    <a:lnTo>
                      <a:pt x="815" y="3062"/>
                    </a:lnTo>
                    <a:lnTo>
                      <a:pt x="620" y="3421"/>
                    </a:lnTo>
                    <a:lnTo>
                      <a:pt x="457" y="3746"/>
                    </a:lnTo>
                    <a:lnTo>
                      <a:pt x="294" y="4072"/>
                    </a:lnTo>
                    <a:lnTo>
                      <a:pt x="196" y="4430"/>
                    </a:lnTo>
                    <a:lnTo>
                      <a:pt x="98" y="4756"/>
                    </a:lnTo>
                    <a:lnTo>
                      <a:pt x="66" y="5114"/>
                    </a:lnTo>
                    <a:lnTo>
                      <a:pt x="1" y="5766"/>
                    </a:lnTo>
                    <a:lnTo>
                      <a:pt x="1" y="6352"/>
                    </a:lnTo>
                    <a:lnTo>
                      <a:pt x="66" y="6841"/>
                    </a:lnTo>
                    <a:lnTo>
                      <a:pt x="131" y="7036"/>
                    </a:lnTo>
                    <a:lnTo>
                      <a:pt x="196" y="7232"/>
                    </a:lnTo>
                    <a:lnTo>
                      <a:pt x="261" y="7362"/>
                    </a:lnTo>
                    <a:lnTo>
                      <a:pt x="359" y="7460"/>
                    </a:lnTo>
                    <a:lnTo>
                      <a:pt x="457" y="7492"/>
                    </a:lnTo>
                    <a:lnTo>
                      <a:pt x="554" y="7492"/>
                    </a:lnTo>
                    <a:lnTo>
                      <a:pt x="815" y="7460"/>
                    </a:lnTo>
                    <a:lnTo>
                      <a:pt x="1076" y="7492"/>
                    </a:lnTo>
                    <a:lnTo>
                      <a:pt x="1369" y="7525"/>
                    </a:lnTo>
                    <a:lnTo>
                      <a:pt x="1629" y="7590"/>
                    </a:lnTo>
                    <a:lnTo>
                      <a:pt x="2085" y="7720"/>
                    </a:lnTo>
                    <a:lnTo>
                      <a:pt x="2281" y="7786"/>
                    </a:lnTo>
                    <a:lnTo>
                      <a:pt x="2216" y="7167"/>
                    </a:lnTo>
                    <a:lnTo>
                      <a:pt x="2183" y="6548"/>
                    </a:lnTo>
                    <a:lnTo>
                      <a:pt x="2216" y="5994"/>
                    </a:lnTo>
                    <a:lnTo>
                      <a:pt x="2281" y="5473"/>
                    </a:lnTo>
                    <a:lnTo>
                      <a:pt x="2379" y="4984"/>
                    </a:lnTo>
                    <a:lnTo>
                      <a:pt x="2476" y="4528"/>
                    </a:lnTo>
                    <a:lnTo>
                      <a:pt x="2607" y="4137"/>
                    </a:lnTo>
                    <a:lnTo>
                      <a:pt x="2737" y="3779"/>
                    </a:lnTo>
                    <a:lnTo>
                      <a:pt x="3030" y="3160"/>
                    </a:lnTo>
                    <a:lnTo>
                      <a:pt x="3291" y="2737"/>
                    </a:lnTo>
                    <a:lnTo>
                      <a:pt x="3454" y="2476"/>
                    </a:lnTo>
                    <a:lnTo>
                      <a:pt x="3551" y="2378"/>
                    </a:lnTo>
                    <a:lnTo>
                      <a:pt x="3649" y="2248"/>
                    </a:lnTo>
                    <a:lnTo>
                      <a:pt x="3714" y="2118"/>
                    </a:lnTo>
                    <a:lnTo>
                      <a:pt x="3877" y="1759"/>
                    </a:lnTo>
                    <a:lnTo>
                      <a:pt x="3975" y="1368"/>
                    </a:lnTo>
                    <a:lnTo>
                      <a:pt x="4040" y="978"/>
                    </a:lnTo>
                    <a:lnTo>
                      <a:pt x="4138" y="293"/>
                    </a:lnTo>
                    <a:lnTo>
                      <a:pt x="41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5863;p70">
                <a:extLst>
                  <a:ext uri="{FF2B5EF4-FFF2-40B4-BE49-F238E27FC236}">
                    <a16:creationId xmlns:a16="http://schemas.microsoft.com/office/drawing/2014/main" id="{5DD19C2E-4B07-0B46-C980-BD58F5A767FF}"/>
                  </a:ext>
                </a:extLst>
              </p:cNvPr>
              <p:cNvSpPr/>
              <p:nvPr/>
            </p:nvSpPr>
            <p:spPr>
              <a:xfrm>
                <a:off x="5741286" y="1334718"/>
                <a:ext cx="26231" cy="5295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226" extrusionOk="0">
                    <a:moveTo>
                      <a:pt x="196" y="1"/>
                    </a:moveTo>
                    <a:lnTo>
                      <a:pt x="99" y="33"/>
                    </a:lnTo>
                    <a:lnTo>
                      <a:pt x="33" y="66"/>
                    </a:lnTo>
                    <a:lnTo>
                      <a:pt x="1" y="131"/>
                    </a:lnTo>
                    <a:lnTo>
                      <a:pt x="1" y="229"/>
                    </a:lnTo>
                    <a:lnTo>
                      <a:pt x="33" y="587"/>
                    </a:lnTo>
                    <a:lnTo>
                      <a:pt x="99" y="913"/>
                    </a:lnTo>
                    <a:lnTo>
                      <a:pt x="196" y="1239"/>
                    </a:lnTo>
                    <a:lnTo>
                      <a:pt x="327" y="1532"/>
                    </a:lnTo>
                    <a:lnTo>
                      <a:pt x="457" y="1825"/>
                    </a:lnTo>
                    <a:lnTo>
                      <a:pt x="620" y="2086"/>
                    </a:lnTo>
                    <a:lnTo>
                      <a:pt x="815" y="2314"/>
                    </a:lnTo>
                    <a:lnTo>
                      <a:pt x="1011" y="2542"/>
                    </a:lnTo>
                    <a:lnTo>
                      <a:pt x="327" y="2835"/>
                    </a:lnTo>
                    <a:lnTo>
                      <a:pt x="262" y="2867"/>
                    </a:lnTo>
                    <a:lnTo>
                      <a:pt x="229" y="2933"/>
                    </a:lnTo>
                    <a:lnTo>
                      <a:pt x="229" y="2998"/>
                    </a:lnTo>
                    <a:lnTo>
                      <a:pt x="229" y="3095"/>
                    </a:lnTo>
                    <a:lnTo>
                      <a:pt x="294" y="3161"/>
                    </a:lnTo>
                    <a:lnTo>
                      <a:pt x="392" y="3226"/>
                    </a:lnTo>
                    <a:lnTo>
                      <a:pt x="490" y="3193"/>
                    </a:lnTo>
                    <a:lnTo>
                      <a:pt x="1499" y="2770"/>
                    </a:lnTo>
                    <a:lnTo>
                      <a:pt x="1564" y="2705"/>
                    </a:lnTo>
                    <a:lnTo>
                      <a:pt x="1597" y="2607"/>
                    </a:lnTo>
                    <a:lnTo>
                      <a:pt x="1597" y="2509"/>
                    </a:lnTo>
                    <a:lnTo>
                      <a:pt x="1532" y="2411"/>
                    </a:lnTo>
                    <a:lnTo>
                      <a:pt x="1304" y="2216"/>
                    </a:lnTo>
                    <a:lnTo>
                      <a:pt x="1076" y="1988"/>
                    </a:lnTo>
                    <a:lnTo>
                      <a:pt x="913" y="1760"/>
                    </a:lnTo>
                    <a:lnTo>
                      <a:pt x="750" y="1499"/>
                    </a:lnTo>
                    <a:lnTo>
                      <a:pt x="620" y="1206"/>
                    </a:lnTo>
                    <a:lnTo>
                      <a:pt x="522" y="880"/>
                    </a:lnTo>
                    <a:lnTo>
                      <a:pt x="457" y="555"/>
                    </a:lnTo>
                    <a:lnTo>
                      <a:pt x="392" y="196"/>
                    </a:lnTo>
                    <a:lnTo>
                      <a:pt x="392" y="99"/>
                    </a:lnTo>
                    <a:lnTo>
                      <a:pt x="327" y="33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5864;p70">
                <a:extLst>
                  <a:ext uri="{FF2B5EF4-FFF2-40B4-BE49-F238E27FC236}">
                    <a16:creationId xmlns:a16="http://schemas.microsoft.com/office/drawing/2014/main" id="{C2891127-11C9-F174-C1B1-4D78A7DC61A2}"/>
                  </a:ext>
                </a:extLst>
              </p:cNvPr>
              <p:cNvSpPr/>
              <p:nvPr/>
            </p:nvSpPr>
            <p:spPr>
              <a:xfrm>
                <a:off x="5741286" y="1334718"/>
                <a:ext cx="26231" cy="52955"/>
              </a:xfrm>
              <a:custGeom>
                <a:avLst/>
                <a:gdLst/>
                <a:ahLst/>
                <a:cxnLst/>
                <a:rect l="l" t="t" r="r" b="b"/>
                <a:pathLst>
                  <a:path w="1598" h="3226" fill="none" extrusionOk="0">
                    <a:moveTo>
                      <a:pt x="392" y="3226"/>
                    </a:moveTo>
                    <a:lnTo>
                      <a:pt x="392" y="3226"/>
                    </a:lnTo>
                    <a:lnTo>
                      <a:pt x="490" y="3193"/>
                    </a:lnTo>
                    <a:lnTo>
                      <a:pt x="1499" y="2770"/>
                    </a:lnTo>
                    <a:lnTo>
                      <a:pt x="1499" y="2770"/>
                    </a:lnTo>
                    <a:lnTo>
                      <a:pt x="1564" y="2705"/>
                    </a:lnTo>
                    <a:lnTo>
                      <a:pt x="1597" y="2607"/>
                    </a:lnTo>
                    <a:lnTo>
                      <a:pt x="1597" y="2607"/>
                    </a:lnTo>
                    <a:lnTo>
                      <a:pt x="1597" y="2509"/>
                    </a:lnTo>
                    <a:lnTo>
                      <a:pt x="1532" y="2411"/>
                    </a:lnTo>
                    <a:lnTo>
                      <a:pt x="1532" y="2411"/>
                    </a:lnTo>
                    <a:lnTo>
                      <a:pt x="1304" y="2216"/>
                    </a:lnTo>
                    <a:lnTo>
                      <a:pt x="1076" y="1988"/>
                    </a:lnTo>
                    <a:lnTo>
                      <a:pt x="913" y="1760"/>
                    </a:lnTo>
                    <a:lnTo>
                      <a:pt x="750" y="1499"/>
                    </a:lnTo>
                    <a:lnTo>
                      <a:pt x="620" y="1206"/>
                    </a:lnTo>
                    <a:lnTo>
                      <a:pt x="522" y="880"/>
                    </a:lnTo>
                    <a:lnTo>
                      <a:pt x="457" y="555"/>
                    </a:lnTo>
                    <a:lnTo>
                      <a:pt x="392" y="196"/>
                    </a:lnTo>
                    <a:lnTo>
                      <a:pt x="392" y="196"/>
                    </a:lnTo>
                    <a:lnTo>
                      <a:pt x="392" y="99"/>
                    </a:lnTo>
                    <a:lnTo>
                      <a:pt x="327" y="33"/>
                    </a:lnTo>
                    <a:lnTo>
                      <a:pt x="262" y="1"/>
                    </a:lnTo>
                    <a:lnTo>
                      <a:pt x="196" y="1"/>
                    </a:lnTo>
                    <a:lnTo>
                      <a:pt x="196" y="1"/>
                    </a:lnTo>
                    <a:lnTo>
                      <a:pt x="99" y="33"/>
                    </a:lnTo>
                    <a:lnTo>
                      <a:pt x="33" y="66"/>
                    </a:lnTo>
                    <a:lnTo>
                      <a:pt x="1" y="131"/>
                    </a:lnTo>
                    <a:lnTo>
                      <a:pt x="1" y="229"/>
                    </a:lnTo>
                    <a:lnTo>
                      <a:pt x="1" y="229"/>
                    </a:lnTo>
                    <a:lnTo>
                      <a:pt x="33" y="587"/>
                    </a:lnTo>
                    <a:lnTo>
                      <a:pt x="99" y="913"/>
                    </a:lnTo>
                    <a:lnTo>
                      <a:pt x="196" y="1239"/>
                    </a:lnTo>
                    <a:lnTo>
                      <a:pt x="327" y="1532"/>
                    </a:lnTo>
                    <a:lnTo>
                      <a:pt x="457" y="1825"/>
                    </a:lnTo>
                    <a:lnTo>
                      <a:pt x="620" y="2086"/>
                    </a:lnTo>
                    <a:lnTo>
                      <a:pt x="815" y="2314"/>
                    </a:lnTo>
                    <a:lnTo>
                      <a:pt x="1011" y="2542"/>
                    </a:lnTo>
                    <a:lnTo>
                      <a:pt x="327" y="2835"/>
                    </a:lnTo>
                    <a:lnTo>
                      <a:pt x="327" y="2835"/>
                    </a:lnTo>
                    <a:lnTo>
                      <a:pt x="262" y="2867"/>
                    </a:lnTo>
                    <a:lnTo>
                      <a:pt x="229" y="2933"/>
                    </a:lnTo>
                    <a:lnTo>
                      <a:pt x="229" y="2998"/>
                    </a:lnTo>
                    <a:lnTo>
                      <a:pt x="229" y="3095"/>
                    </a:lnTo>
                    <a:lnTo>
                      <a:pt x="229" y="3095"/>
                    </a:lnTo>
                    <a:lnTo>
                      <a:pt x="294" y="3161"/>
                    </a:lnTo>
                    <a:lnTo>
                      <a:pt x="392" y="32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5865;p70">
                <a:extLst>
                  <a:ext uri="{FF2B5EF4-FFF2-40B4-BE49-F238E27FC236}">
                    <a16:creationId xmlns:a16="http://schemas.microsoft.com/office/drawing/2014/main" id="{5C8A9320-A8CE-6954-0D67-AC2745173880}"/>
                  </a:ext>
                </a:extLst>
              </p:cNvPr>
              <p:cNvSpPr/>
              <p:nvPr/>
            </p:nvSpPr>
            <p:spPr>
              <a:xfrm>
                <a:off x="5670178" y="1271096"/>
                <a:ext cx="65791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695" extrusionOk="0">
                    <a:moveTo>
                      <a:pt x="1727" y="1"/>
                    </a:moveTo>
                    <a:lnTo>
                      <a:pt x="1434" y="33"/>
                    </a:lnTo>
                    <a:lnTo>
                      <a:pt x="978" y="98"/>
                    </a:lnTo>
                    <a:lnTo>
                      <a:pt x="554" y="229"/>
                    </a:lnTo>
                    <a:lnTo>
                      <a:pt x="261" y="359"/>
                    </a:lnTo>
                    <a:lnTo>
                      <a:pt x="1" y="489"/>
                    </a:lnTo>
                    <a:lnTo>
                      <a:pt x="326" y="522"/>
                    </a:lnTo>
                    <a:lnTo>
                      <a:pt x="1075" y="652"/>
                    </a:lnTo>
                    <a:lnTo>
                      <a:pt x="1499" y="782"/>
                    </a:lnTo>
                    <a:lnTo>
                      <a:pt x="1955" y="880"/>
                    </a:lnTo>
                    <a:lnTo>
                      <a:pt x="2378" y="1043"/>
                    </a:lnTo>
                    <a:lnTo>
                      <a:pt x="2737" y="1238"/>
                    </a:lnTo>
                    <a:lnTo>
                      <a:pt x="2997" y="1401"/>
                    </a:lnTo>
                    <a:lnTo>
                      <a:pt x="3193" y="1564"/>
                    </a:lnTo>
                    <a:lnTo>
                      <a:pt x="3323" y="1662"/>
                    </a:lnTo>
                    <a:lnTo>
                      <a:pt x="3519" y="1694"/>
                    </a:lnTo>
                    <a:lnTo>
                      <a:pt x="3681" y="1662"/>
                    </a:lnTo>
                    <a:lnTo>
                      <a:pt x="3812" y="1597"/>
                    </a:lnTo>
                    <a:lnTo>
                      <a:pt x="3942" y="1466"/>
                    </a:lnTo>
                    <a:lnTo>
                      <a:pt x="4007" y="1336"/>
                    </a:lnTo>
                    <a:lnTo>
                      <a:pt x="4007" y="1173"/>
                    </a:lnTo>
                    <a:lnTo>
                      <a:pt x="3975" y="978"/>
                    </a:lnTo>
                    <a:lnTo>
                      <a:pt x="3844" y="782"/>
                    </a:lnTo>
                    <a:lnTo>
                      <a:pt x="3681" y="619"/>
                    </a:lnTo>
                    <a:lnTo>
                      <a:pt x="3486" y="457"/>
                    </a:lnTo>
                    <a:lnTo>
                      <a:pt x="3225" y="294"/>
                    </a:lnTo>
                    <a:lnTo>
                      <a:pt x="2900" y="163"/>
                    </a:lnTo>
                    <a:lnTo>
                      <a:pt x="2574" y="98"/>
                    </a:lnTo>
                    <a:lnTo>
                      <a:pt x="2281" y="33"/>
                    </a:lnTo>
                    <a:lnTo>
                      <a:pt x="1988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5866;p70">
                <a:extLst>
                  <a:ext uri="{FF2B5EF4-FFF2-40B4-BE49-F238E27FC236}">
                    <a16:creationId xmlns:a16="http://schemas.microsoft.com/office/drawing/2014/main" id="{DA108D76-5308-FFC5-A9B7-4E81A259C2D5}"/>
                  </a:ext>
                </a:extLst>
              </p:cNvPr>
              <p:cNvSpPr/>
              <p:nvPr/>
            </p:nvSpPr>
            <p:spPr>
              <a:xfrm>
                <a:off x="5760015" y="1290875"/>
                <a:ext cx="55089" cy="22472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1369" extrusionOk="0">
                    <a:moveTo>
                      <a:pt x="880" y="1"/>
                    </a:moveTo>
                    <a:lnTo>
                      <a:pt x="586" y="33"/>
                    </a:lnTo>
                    <a:lnTo>
                      <a:pt x="391" y="131"/>
                    </a:lnTo>
                    <a:lnTo>
                      <a:pt x="195" y="261"/>
                    </a:lnTo>
                    <a:lnTo>
                      <a:pt x="65" y="392"/>
                    </a:lnTo>
                    <a:lnTo>
                      <a:pt x="0" y="555"/>
                    </a:lnTo>
                    <a:lnTo>
                      <a:pt x="0" y="717"/>
                    </a:lnTo>
                    <a:lnTo>
                      <a:pt x="33" y="880"/>
                    </a:lnTo>
                    <a:lnTo>
                      <a:pt x="130" y="1011"/>
                    </a:lnTo>
                    <a:lnTo>
                      <a:pt x="261" y="1108"/>
                    </a:lnTo>
                    <a:lnTo>
                      <a:pt x="456" y="1141"/>
                    </a:lnTo>
                    <a:lnTo>
                      <a:pt x="619" y="1141"/>
                    </a:lnTo>
                    <a:lnTo>
                      <a:pt x="880" y="1076"/>
                    </a:lnTo>
                    <a:lnTo>
                      <a:pt x="1173" y="1043"/>
                    </a:lnTo>
                    <a:lnTo>
                      <a:pt x="1564" y="1011"/>
                    </a:lnTo>
                    <a:lnTo>
                      <a:pt x="1922" y="1043"/>
                    </a:lnTo>
                    <a:lnTo>
                      <a:pt x="2280" y="1108"/>
                    </a:lnTo>
                    <a:lnTo>
                      <a:pt x="2639" y="1174"/>
                    </a:lnTo>
                    <a:lnTo>
                      <a:pt x="3160" y="1304"/>
                    </a:lnTo>
                    <a:lnTo>
                      <a:pt x="3355" y="1369"/>
                    </a:lnTo>
                    <a:lnTo>
                      <a:pt x="3290" y="1174"/>
                    </a:lnTo>
                    <a:lnTo>
                      <a:pt x="3160" y="978"/>
                    </a:lnTo>
                    <a:lnTo>
                      <a:pt x="2964" y="717"/>
                    </a:lnTo>
                    <a:lnTo>
                      <a:pt x="2671" y="457"/>
                    </a:lnTo>
                    <a:lnTo>
                      <a:pt x="2508" y="359"/>
                    </a:lnTo>
                    <a:lnTo>
                      <a:pt x="2313" y="261"/>
                    </a:lnTo>
                    <a:lnTo>
                      <a:pt x="2052" y="164"/>
                    </a:lnTo>
                    <a:lnTo>
                      <a:pt x="1792" y="66"/>
                    </a:lnTo>
                    <a:lnTo>
                      <a:pt x="1498" y="33"/>
                    </a:lnTo>
                    <a:lnTo>
                      <a:pt x="1173" y="1"/>
                    </a:lnTo>
                    <a:close/>
                  </a:path>
                </a:pathLst>
              </a:custGeom>
              <a:solidFill>
                <a:srgbClr val="100E0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5867;p70">
                <a:extLst>
                  <a:ext uri="{FF2B5EF4-FFF2-40B4-BE49-F238E27FC236}">
                    <a16:creationId xmlns:a16="http://schemas.microsoft.com/office/drawing/2014/main" id="{17762B6D-700B-C918-955E-304EF6E0B1AB}"/>
                  </a:ext>
                </a:extLst>
              </p:cNvPr>
              <p:cNvSpPr/>
              <p:nvPr/>
            </p:nvSpPr>
            <p:spPr>
              <a:xfrm>
                <a:off x="5812409" y="1347554"/>
                <a:ext cx="16596" cy="3959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412" extrusionOk="0">
                    <a:moveTo>
                      <a:pt x="424" y="1"/>
                    </a:moveTo>
                    <a:lnTo>
                      <a:pt x="424" y="98"/>
                    </a:lnTo>
                    <a:lnTo>
                      <a:pt x="424" y="326"/>
                    </a:lnTo>
                    <a:lnTo>
                      <a:pt x="424" y="587"/>
                    </a:lnTo>
                    <a:lnTo>
                      <a:pt x="359" y="1141"/>
                    </a:lnTo>
                    <a:lnTo>
                      <a:pt x="196" y="1695"/>
                    </a:lnTo>
                    <a:lnTo>
                      <a:pt x="98" y="1955"/>
                    </a:lnTo>
                    <a:lnTo>
                      <a:pt x="0" y="2183"/>
                    </a:lnTo>
                    <a:lnTo>
                      <a:pt x="228" y="2411"/>
                    </a:lnTo>
                    <a:lnTo>
                      <a:pt x="521" y="2216"/>
                    </a:lnTo>
                    <a:lnTo>
                      <a:pt x="749" y="1988"/>
                    </a:lnTo>
                    <a:lnTo>
                      <a:pt x="912" y="1727"/>
                    </a:lnTo>
                    <a:lnTo>
                      <a:pt x="945" y="1564"/>
                    </a:lnTo>
                    <a:lnTo>
                      <a:pt x="978" y="1434"/>
                    </a:lnTo>
                    <a:lnTo>
                      <a:pt x="1010" y="1239"/>
                    </a:lnTo>
                    <a:lnTo>
                      <a:pt x="1010" y="1043"/>
                    </a:lnTo>
                    <a:lnTo>
                      <a:pt x="945" y="848"/>
                    </a:lnTo>
                    <a:lnTo>
                      <a:pt x="912" y="685"/>
                    </a:lnTo>
                    <a:lnTo>
                      <a:pt x="815" y="489"/>
                    </a:lnTo>
                    <a:lnTo>
                      <a:pt x="684" y="326"/>
                    </a:lnTo>
                    <a:lnTo>
                      <a:pt x="554" y="164"/>
                    </a:lnTo>
                    <a:lnTo>
                      <a:pt x="424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5868;p70">
                <a:extLst>
                  <a:ext uri="{FF2B5EF4-FFF2-40B4-BE49-F238E27FC236}">
                    <a16:creationId xmlns:a16="http://schemas.microsoft.com/office/drawing/2014/main" id="{811156EB-B1DB-F49E-434B-0F36ED988BAA}"/>
                  </a:ext>
                </a:extLst>
              </p:cNvPr>
              <p:cNvSpPr/>
              <p:nvPr/>
            </p:nvSpPr>
            <p:spPr>
              <a:xfrm>
                <a:off x="5812409" y="1347554"/>
                <a:ext cx="16596" cy="39593"/>
              </a:xfrm>
              <a:custGeom>
                <a:avLst/>
                <a:gdLst/>
                <a:ahLst/>
                <a:cxnLst/>
                <a:rect l="l" t="t" r="r" b="b"/>
                <a:pathLst>
                  <a:path w="1011" h="2412" fill="none" extrusionOk="0">
                    <a:moveTo>
                      <a:pt x="424" y="1"/>
                    </a:moveTo>
                    <a:lnTo>
                      <a:pt x="424" y="1"/>
                    </a:lnTo>
                    <a:lnTo>
                      <a:pt x="424" y="98"/>
                    </a:lnTo>
                    <a:lnTo>
                      <a:pt x="424" y="98"/>
                    </a:lnTo>
                    <a:lnTo>
                      <a:pt x="424" y="326"/>
                    </a:lnTo>
                    <a:lnTo>
                      <a:pt x="424" y="587"/>
                    </a:lnTo>
                    <a:lnTo>
                      <a:pt x="359" y="1141"/>
                    </a:lnTo>
                    <a:lnTo>
                      <a:pt x="196" y="1695"/>
                    </a:lnTo>
                    <a:lnTo>
                      <a:pt x="98" y="1955"/>
                    </a:lnTo>
                    <a:lnTo>
                      <a:pt x="0" y="2183"/>
                    </a:lnTo>
                    <a:lnTo>
                      <a:pt x="0" y="2183"/>
                    </a:lnTo>
                    <a:lnTo>
                      <a:pt x="228" y="2411"/>
                    </a:lnTo>
                    <a:lnTo>
                      <a:pt x="228" y="2411"/>
                    </a:lnTo>
                    <a:lnTo>
                      <a:pt x="521" y="2216"/>
                    </a:lnTo>
                    <a:lnTo>
                      <a:pt x="749" y="1988"/>
                    </a:lnTo>
                    <a:lnTo>
                      <a:pt x="912" y="1727"/>
                    </a:lnTo>
                    <a:lnTo>
                      <a:pt x="945" y="1564"/>
                    </a:lnTo>
                    <a:lnTo>
                      <a:pt x="978" y="1434"/>
                    </a:lnTo>
                    <a:lnTo>
                      <a:pt x="978" y="1434"/>
                    </a:lnTo>
                    <a:lnTo>
                      <a:pt x="1010" y="1239"/>
                    </a:lnTo>
                    <a:lnTo>
                      <a:pt x="1010" y="1043"/>
                    </a:lnTo>
                    <a:lnTo>
                      <a:pt x="945" y="848"/>
                    </a:lnTo>
                    <a:lnTo>
                      <a:pt x="912" y="685"/>
                    </a:lnTo>
                    <a:lnTo>
                      <a:pt x="815" y="489"/>
                    </a:lnTo>
                    <a:lnTo>
                      <a:pt x="684" y="326"/>
                    </a:lnTo>
                    <a:lnTo>
                      <a:pt x="554" y="164"/>
                    </a:lnTo>
                    <a:lnTo>
                      <a:pt x="42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5869;p70">
                <a:extLst>
                  <a:ext uri="{FF2B5EF4-FFF2-40B4-BE49-F238E27FC236}">
                    <a16:creationId xmlns:a16="http://schemas.microsoft.com/office/drawing/2014/main" id="{48DF3D8E-4C87-63EB-AD39-638BE2155BF0}"/>
                  </a:ext>
                </a:extLst>
              </p:cNvPr>
              <p:cNvSpPr/>
              <p:nvPr/>
            </p:nvSpPr>
            <p:spPr>
              <a:xfrm>
                <a:off x="5794764" y="1339543"/>
                <a:ext cx="24606" cy="52938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3225" extrusionOk="0">
                    <a:moveTo>
                      <a:pt x="652" y="0"/>
                    </a:moveTo>
                    <a:lnTo>
                      <a:pt x="0" y="1792"/>
                    </a:lnTo>
                    <a:lnTo>
                      <a:pt x="33" y="1857"/>
                    </a:lnTo>
                    <a:lnTo>
                      <a:pt x="65" y="2313"/>
                    </a:lnTo>
                    <a:lnTo>
                      <a:pt x="163" y="2345"/>
                    </a:lnTo>
                    <a:lnTo>
                      <a:pt x="424" y="2378"/>
                    </a:lnTo>
                    <a:lnTo>
                      <a:pt x="652" y="2443"/>
                    </a:lnTo>
                    <a:lnTo>
                      <a:pt x="880" y="2541"/>
                    </a:lnTo>
                    <a:lnTo>
                      <a:pt x="1075" y="2671"/>
                    </a:lnTo>
                    <a:lnTo>
                      <a:pt x="1173" y="2443"/>
                    </a:lnTo>
                    <a:lnTo>
                      <a:pt x="1271" y="2183"/>
                    </a:lnTo>
                    <a:lnTo>
                      <a:pt x="1434" y="1629"/>
                    </a:lnTo>
                    <a:lnTo>
                      <a:pt x="1499" y="1075"/>
                    </a:lnTo>
                    <a:lnTo>
                      <a:pt x="1499" y="814"/>
                    </a:lnTo>
                    <a:lnTo>
                      <a:pt x="1499" y="586"/>
                    </a:lnTo>
                    <a:lnTo>
                      <a:pt x="1499" y="489"/>
                    </a:lnTo>
                    <a:lnTo>
                      <a:pt x="1303" y="358"/>
                    </a:lnTo>
                    <a:lnTo>
                      <a:pt x="1108" y="228"/>
                    </a:lnTo>
                    <a:lnTo>
                      <a:pt x="880" y="98"/>
                    </a:lnTo>
                    <a:lnTo>
                      <a:pt x="652" y="0"/>
                    </a:lnTo>
                    <a:close/>
                    <a:moveTo>
                      <a:pt x="98" y="2834"/>
                    </a:moveTo>
                    <a:lnTo>
                      <a:pt x="98" y="2964"/>
                    </a:lnTo>
                    <a:lnTo>
                      <a:pt x="131" y="3225"/>
                    </a:lnTo>
                    <a:lnTo>
                      <a:pt x="456" y="3192"/>
                    </a:lnTo>
                    <a:lnTo>
                      <a:pt x="782" y="3127"/>
                    </a:lnTo>
                    <a:lnTo>
                      <a:pt x="652" y="3029"/>
                    </a:lnTo>
                    <a:lnTo>
                      <a:pt x="489" y="2932"/>
                    </a:lnTo>
                    <a:lnTo>
                      <a:pt x="294" y="2899"/>
                    </a:lnTo>
                    <a:lnTo>
                      <a:pt x="131" y="2867"/>
                    </a:lnTo>
                    <a:lnTo>
                      <a:pt x="98" y="2834"/>
                    </a:lnTo>
                    <a:close/>
                  </a:path>
                </a:pathLst>
              </a:custGeom>
              <a:solidFill>
                <a:srgbClr val="F2C3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5870;p70">
                <a:extLst>
                  <a:ext uri="{FF2B5EF4-FFF2-40B4-BE49-F238E27FC236}">
                    <a16:creationId xmlns:a16="http://schemas.microsoft.com/office/drawing/2014/main" id="{0E880E61-C0DC-5353-1740-D17A012024B0}"/>
                  </a:ext>
                </a:extLst>
              </p:cNvPr>
              <p:cNvSpPr/>
              <p:nvPr/>
            </p:nvSpPr>
            <p:spPr>
              <a:xfrm>
                <a:off x="5796372" y="1386062"/>
                <a:ext cx="11244" cy="6418"/>
              </a:xfrm>
              <a:custGeom>
                <a:avLst/>
                <a:gdLst/>
                <a:ahLst/>
                <a:cxnLst/>
                <a:rect l="l" t="t" r="r" b="b"/>
                <a:pathLst>
                  <a:path w="685" h="39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lnTo>
                      <a:pt x="33" y="391"/>
                    </a:lnTo>
                    <a:lnTo>
                      <a:pt x="33" y="391"/>
                    </a:lnTo>
                    <a:lnTo>
                      <a:pt x="358" y="358"/>
                    </a:lnTo>
                    <a:lnTo>
                      <a:pt x="684" y="293"/>
                    </a:lnTo>
                    <a:lnTo>
                      <a:pt x="684" y="293"/>
                    </a:lnTo>
                    <a:lnTo>
                      <a:pt x="554" y="195"/>
                    </a:lnTo>
                    <a:lnTo>
                      <a:pt x="391" y="98"/>
                    </a:lnTo>
                    <a:lnTo>
                      <a:pt x="196" y="65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5871;p70">
                <a:extLst>
                  <a:ext uri="{FF2B5EF4-FFF2-40B4-BE49-F238E27FC236}">
                    <a16:creationId xmlns:a16="http://schemas.microsoft.com/office/drawing/2014/main" id="{58DAB8D8-D987-5EEF-8987-D5A9994F6D75}"/>
                  </a:ext>
                </a:extLst>
              </p:cNvPr>
              <p:cNvSpPr/>
              <p:nvPr/>
            </p:nvSpPr>
            <p:spPr>
              <a:xfrm>
                <a:off x="5794764" y="1339543"/>
                <a:ext cx="24606" cy="43861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2672" fill="none" extrusionOk="0">
                    <a:moveTo>
                      <a:pt x="652" y="0"/>
                    </a:moveTo>
                    <a:lnTo>
                      <a:pt x="652" y="0"/>
                    </a:lnTo>
                    <a:lnTo>
                      <a:pt x="0" y="1792"/>
                    </a:lnTo>
                    <a:lnTo>
                      <a:pt x="0" y="1792"/>
                    </a:lnTo>
                    <a:lnTo>
                      <a:pt x="33" y="1857"/>
                    </a:lnTo>
                    <a:lnTo>
                      <a:pt x="33" y="1857"/>
                    </a:lnTo>
                    <a:lnTo>
                      <a:pt x="33" y="1857"/>
                    </a:lnTo>
                    <a:lnTo>
                      <a:pt x="65" y="2313"/>
                    </a:lnTo>
                    <a:lnTo>
                      <a:pt x="65" y="2313"/>
                    </a:lnTo>
                    <a:lnTo>
                      <a:pt x="163" y="2345"/>
                    </a:lnTo>
                    <a:lnTo>
                      <a:pt x="163" y="2345"/>
                    </a:lnTo>
                    <a:lnTo>
                      <a:pt x="424" y="2378"/>
                    </a:lnTo>
                    <a:lnTo>
                      <a:pt x="652" y="2443"/>
                    </a:lnTo>
                    <a:lnTo>
                      <a:pt x="880" y="2541"/>
                    </a:lnTo>
                    <a:lnTo>
                      <a:pt x="1075" y="2671"/>
                    </a:lnTo>
                    <a:lnTo>
                      <a:pt x="1075" y="2671"/>
                    </a:lnTo>
                    <a:lnTo>
                      <a:pt x="1173" y="2443"/>
                    </a:lnTo>
                    <a:lnTo>
                      <a:pt x="1271" y="2183"/>
                    </a:lnTo>
                    <a:lnTo>
                      <a:pt x="1434" y="1629"/>
                    </a:lnTo>
                    <a:lnTo>
                      <a:pt x="1499" y="1075"/>
                    </a:lnTo>
                    <a:lnTo>
                      <a:pt x="1499" y="814"/>
                    </a:lnTo>
                    <a:lnTo>
                      <a:pt x="1499" y="586"/>
                    </a:lnTo>
                    <a:lnTo>
                      <a:pt x="1499" y="586"/>
                    </a:lnTo>
                    <a:lnTo>
                      <a:pt x="1499" y="489"/>
                    </a:lnTo>
                    <a:lnTo>
                      <a:pt x="1499" y="489"/>
                    </a:lnTo>
                    <a:lnTo>
                      <a:pt x="1303" y="358"/>
                    </a:lnTo>
                    <a:lnTo>
                      <a:pt x="1108" y="228"/>
                    </a:lnTo>
                    <a:lnTo>
                      <a:pt x="880" y="98"/>
                    </a:lnTo>
                    <a:lnTo>
                      <a:pt x="65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5872;p70">
                <a:extLst>
                  <a:ext uri="{FF2B5EF4-FFF2-40B4-BE49-F238E27FC236}">
                    <a16:creationId xmlns:a16="http://schemas.microsoft.com/office/drawing/2014/main" id="{A2B78176-5297-50F9-5B0F-5872BB773829}"/>
                  </a:ext>
                </a:extLst>
              </p:cNvPr>
              <p:cNvSpPr/>
              <p:nvPr/>
            </p:nvSpPr>
            <p:spPr>
              <a:xfrm>
                <a:off x="5795831" y="1377493"/>
                <a:ext cx="20338" cy="1339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16" extrusionOk="0">
                    <a:moveTo>
                      <a:pt x="0" y="1"/>
                    </a:moveTo>
                    <a:lnTo>
                      <a:pt x="33" y="522"/>
                    </a:lnTo>
                    <a:lnTo>
                      <a:pt x="66" y="555"/>
                    </a:lnTo>
                    <a:lnTo>
                      <a:pt x="229" y="587"/>
                    </a:lnTo>
                    <a:lnTo>
                      <a:pt x="424" y="620"/>
                    </a:lnTo>
                    <a:lnTo>
                      <a:pt x="587" y="717"/>
                    </a:lnTo>
                    <a:lnTo>
                      <a:pt x="717" y="815"/>
                    </a:lnTo>
                    <a:lnTo>
                      <a:pt x="1010" y="717"/>
                    </a:lnTo>
                    <a:lnTo>
                      <a:pt x="1238" y="587"/>
                    </a:lnTo>
                    <a:lnTo>
                      <a:pt x="1010" y="359"/>
                    </a:lnTo>
                    <a:lnTo>
                      <a:pt x="815" y="229"/>
                    </a:lnTo>
                    <a:lnTo>
                      <a:pt x="587" y="131"/>
                    </a:lnTo>
                    <a:lnTo>
                      <a:pt x="359" y="66"/>
                    </a:lnTo>
                    <a:lnTo>
                      <a:pt x="98" y="3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5873;p70">
                <a:extLst>
                  <a:ext uri="{FF2B5EF4-FFF2-40B4-BE49-F238E27FC236}">
                    <a16:creationId xmlns:a16="http://schemas.microsoft.com/office/drawing/2014/main" id="{CF20B56A-D07C-D044-677A-BDC7D6916F5A}"/>
                  </a:ext>
                </a:extLst>
              </p:cNvPr>
              <p:cNvSpPr/>
              <p:nvPr/>
            </p:nvSpPr>
            <p:spPr>
              <a:xfrm>
                <a:off x="5795831" y="1377493"/>
                <a:ext cx="20338" cy="13395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816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3" y="522"/>
                    </a:lnTo>
                    <a:lnTo>
                      <a:pt x="33" y="522"/>
                    </a:lnTo>
                    <a:lnTo>
                      <a:pt x="66" y="555"/>
                    </a:lnTo>
                    <a:lnTo>
                      <a:pt x="66" y="555"/>
                    </a:lnTo>
                    <a:lnTo>
                      <a:pt x="229" y="587"/>
                    </a:lnTo>
                    <a:lnTo>
                      <a:pt x="424" y="620"/>
                    </a:lnTo>
                    <a:lnTo>
                      <a:pt x="587" y="717"/>
                    </a:lnTo>
                    <a:lnTo>
                      <a:pt x="717" y="815"/>
                    </a:lnTo>
                    <a:lnTo>
                      <a:pt x="717" y="815"/>
                    </a:lnTo>
                    <a:lnTo>
                      <a:pt x="1010" y="717"/>
                    </a:lnTo>
                    <a:lnTo>
                      <a:pt x="1238" y="587"/>
                    </a:lnTo>
                    <a:lnTo>
                      <a:pt x="1238" y="587"/>
                    </a:lnTo>
                    <a:lnTo>
                      <a:pt x="1010" y="359"/>
                    </a:lnTo>
                    <a:lnTo>
                      <a:pt x="1010" y="359"/>
                    </a:lnTo>
                    <a:lnTo>
                      <a:pt x="815" y="229"/>
                    </a:lnTo>
                    <a:lnTo>
                      <a:pt x="587" y="131"/>
                    </a:lnTo>
                    <a:lnTo>
                      <a:pt x="359" y="66"/>
                    </a:lnTo>
                    <a:lnTo>
                      <a:pt x="98" y="33"/>
                    </a:lnTo>
                    <a:lnTo>
                      <a:pt x="98" y="33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5874;p70">
                <a:extLst>
                  <a:ext uri="{FF2B5EF4-FFF2-40B4-BE49-F238E27FC236}">
                    <a16:creationId xmlns:a16="http://schemas.microsoft.com/office/drawing/2014/main" id="{B5CC174D-E747-48EE-D3F7-0244B5B3117E}"/>
                  </a:ext>
                </a:extLst>
              </p:cNvPr>
              <p:cNvSpPr/>
              <p:nvPr/>
            </p:nvSpPr>
            <p:spPr>
              <a:xfrm>
                <a:off x="5751988" y="1335801"/>
                <a:ext cx="53480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3453" extrusionOk="0">
                    <a:moveTo>
                      <a:pt x="2411" y="0"/>
                    </a:moveTo>
                    <a:lnTo>
                      <a:pt x="2606" y="130"/>
                    </a:lnTo>
                    <a:lnTo>
                      <a:pt x="2769" y="293"/>
                    </a:lnTo>
                    <a:lnTo>
                      <a:pt x="2802" y="358"/>
                    </a:lnTo>
                    <a:lnTo>
                      <a:pt x="2834" y="391"/>
                    </a:lnTo>
                    <a:lnTo>
                      <a:pt x="2802" y="456"/>
                    </a:lnTo>
                    <a:lnTo>
                      <a:pt x="2769" y="489"/>
                    </a:lnTo>
                    <a:lnTo>
                      <a:pt x="2737" y="521"/>
                    </a:lnTo>
                    <a:lnTo>
                      <a:pt x="2639" y="521"/>
                    </a:lnTo>
                    <a:lnTo>
                      <a:pt x="2606" y="489"/>
                    </a:lnTo>
                    <a:lnTo>
                      <a:pt x="2443" y="358"/>
                    </a:lnTo>
                    <a:lnTo>
                      <a:pt x="2313" y="261"/>
                    </a:lnTo>
                    <a:lnTo>
                      <a:pt x="2150" y="196"/>
                    </a:lnTo>
                    <a:lnTo>
                      <a:pt x="2020" y="130"/>
                    </a:lnTo>
                    <a:lnTo>
                      <a:pt x="2053" y="293"/>
                    </a:lnTo>
                    <a:lnTo>
                      <a:pt x="2085" y="489"/>
                    </a:lnTo>
                    <a:lnTo>
                      <a:pt x="2053" y="717"/>
                    </a:lnTo>
                    <a:lnTo>
                      <a:pt x="2020" y="945"/>
                    </a:lnTo>
                    <a:lnTo>
                      <a:pt x="1890" y="1238"/>
                    </a:lnTo>
                    <a:lnTo>
                      <a:pt x="1727" y="1498"/>
                    </a:lnTo>
                    <a:lnTo>
                      <a:pt x="1564" y="1661"/>
                    </a:lnTo>
                    <a:lnTo>
                      <a:pt x="1466" y="1694"/>
                    </a:lnTo>
                    <a:lnTo>
                      <a:pt x="1303" y="1694"/>
                    </a:lnTo>
                    <a:lnTo>
                      <a:pt x="1206" y="1661"/>
                    </a:lnTo>
                    <a:lnTo>
                      <a:pt x="1140" y="1564"/>
                    </a:lnTo>
                    <a:lnTo>
                      <a:pt x="1075" y="1466"/>
                    </a:lnTo>
                    <a:lnTo>
                      <a:pt x="1043" y="1336"/>
                    </a:lnTo>
                    <a:lnTo>
                      <a:pt x="1043" y="1205"/>
                    </a:lnTo>
                    <a:lnTo>
                      <a:pt x="1043" y="1042"/>
                    </a:lnTo>
                    <a:lnTo>
                      <a:pt x="1043" y="847"/>
                    </a:lnTo>
                    <a:lnTo>
                      <a:pt x="1108" y="684"/>
                    </a:lnTo>
                    <a:lnTo>
                      <a:pt x="1173" y="489"/>
                    </a:lnTo>
                    <a:lnTo>
                      <a:pt x="1238" y="326"/>
                    </a:lnTo>
                    <a:lnTo>
                      <a:pt x="1336" y="163"/>
                    </a:lnTo>
                    <a:lnTo>
                      <a:pt x="1434" y="65"/>
                    </a:lnTo>
                    <a:lnTo>
                      <a:pt x="1173" y="130"/>
                    </a:lnTo>
                    <a:lnTo>
                      <a:pt x="945" y="228"/>
                    </a:lnTo>
                    <a:lnTo>
                      <a:pt x="717" y="326"/>
                    </a:lnTo>
                    <a:lnTo>
                      <a:pt x="522" y="456"/>
                    </a:lnTo>
                    <a:lnTo>
                      <a:pt x="326" y="619"/>
                    </a:lnTo>
                    <a:lnTo>
                      <a:pt x="196" y="782"/>
                    </a:lnTo>
                    <a:lnTo>
                      <a:pt x="66" y="977"/>
                    </a:lnTo>
                    <a:lnTo>
                      <a:pt x="0" y="1205"/>
                    </a:lnTo>
                    <a:lnTo>
                      <a:pt x="163" y="1531"/>
                    </a:lnTo>
                    <a:lnTo>
                      <a:pt x="359" y="1824"/>
                    </a:lnTo>
                    <a:lnTo>
                      <a:pt x="587" y="2117"/>
                    </a:lnTo>
                    <a:lnTo>
                      <a:pt x="880" y="2345"/>
                    </a:lnTo>
                    <a:lnTo>
                      <a:pt x="945" y="2443"/>
                    </a:lnTo>
                    <a:lnTo>
                      <a:pt x="945" y="2541"/>
                    </a:lnTo>
                    <a:lnTo>
                      <a:pt x="912" y="2639"/>
                    </a:lnTo>
                    <a:lnTo>
                      <a:pt x="847" y="2704"/>
                    </a:lnTo>
                    <a:lnTo>
                      <a:pt x="619" y="2801"/>
                    </a:lnTo>
                    <a:lnTo>
                      <a:pt x="912" y="2997"/>
                    </a:lnTo>
                    <a:lnTo>
                      <a:pt x="1271" y="3192"/>
                    </a:lnTo>
                    <a:lnTo>
                      <a:pt x="1629" y="3323"/>
                    </a:lnTo>
                    <a:lnTo>
                      <a:pt x="2020" y="3420"/>
                    </a:lnTo>
                    <a:lnTo>
                      <a:pt x="2313" y="3453"/>
                    </a:lnTo>
                    <a:lnTo>
                      <a:pt x="2737" y="3453"/>
                    </a:lnTo>
                    <a:lnTo>
                      <a:pt x="2704" y="3192"/>
                    </a:lnTo>
                    <a:lnTo>
                      <a:pt x="2183" y="3062"/>
                    </a:lnTo>
                    <a:lnTo>
                      <a:pt x="1955" y="2964"/>
                    </a:lnTo>
                    <a:lnTo>
                      <a:pt x="1759" y="2899"/>
                    </a:lnTo>
                    <a:lnTo>
                      <a:pt x="1597" y="2801"/>
                    </a:lnTo>
                    <a:lnTo>
                      <a:pt x="1499" y="2704"/>
                    </a:lnTo>
                    <a:lnTo>
                      <a:pt x="1434" y="2606"/>
                    </a:lnTo>
                    <a:lnTo>
                      <a:pt x="1401" y="2508"/>
                    </a:lnTo>
                    <a:lnTo>
                      <a:pt x="1434" y="2411"/>
                    </a:lnTo>
                    <a:lnTo>
                      <a:pt x="1531" y="2313"/>
                    </a:lnTo>
                    <a:lnTo>
                      <a:pt x="1629" y="2248"/>
                    </a:lnTo>
                    <a:lnTo>
                      <a:pt x="1759" y="2215"/>
                    </a:lnTo>
                    <a:lnTo>
                      <a:pt x="2150" y="2117"/>
                    </a:lnTo>
                    <a:lnTo>
                      <a:pt x="2639" y="2085"/>
                    </a:lnTo>
                    <a:lnTo>
                      <a:pt x="2606" y="2020"/>
                    </a:lnTo>
                    <a:lnTo>
                      <a:pt x="3258" y="228"/>
                    </a:lnTo>
                    <a:lnTo>
                      <a:pt x="2932" y="130"/>
                    </a:lnTo>
                    <a:lnTo>
                      <a:pt x="2606" y="33"/>
                    </a:lnTo>
                    <a:lnTo>
                      <a:pt x="2411" y="0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5875;p70">
                <a:extLst>
                  <a:ext uri="{FF2B5EF4-FFF2-40B4-BE49-F238E27FC236}">
                    <a16:creationId xmlns:a16="http://schemas.microsoft.com/office/drawing/2014/main" id="{1D1CF9AB-C5A6-F131-CA06-45D57BDFD543}"/>
                  </a:ext>
                </a:extLst>
              </p:cNvPr>
              <p:cNvSpPr/>
              <p:nvPr/>
            </p:nvSpPr>
            <p:spPr>
              <a:xfrm>
                <a:off x="5751988" y="1335801"/>
                <a:ext cx="53480" cy="56681"/>
              </a:xfrm>
              <a:custGeom>
                <a:avLst/>
                <a:gdLst/>
                <a:ahLst/>
                <a:cxnLst/>
                <a:rect l="l" t="t" r="r" b="b"/>
                <a:pathLst>
                  <a:path w="3258" h="3453" fill="none" extrusionOk="0">
                    <a:moveTo>
                      <a:pt x="2411" y="0"/>
                    </a:moveTo>
                    <a:lnTo>
                      <a:pt x="2411" y="0"/>
                    </a:lnTo>
                    <a:lnTo>
                      <a:pt x="2606" y="130"/>
                    </a:lnTo>
                    <a:lnTo>
                      <a:pt x="2769" y="293"/>
                    </a:lnTo>
                    <a:lnTo>
                      <a:pt x="2769" y="293"/>
                    </a:lnTo>
                    <a:lnTo>
                      <a:pt x="2802" y="358"/>
                    </a:lnTo>
                    <a:lnTo>
                      <a:pt x="2834" y="391"/>
                    </a:lnTo>
                    <a:lnTo>
                      <a:pt x="2802" y="456"/>
                    </a:lnTo>
                    <a:lnTo>
                      <a:pt x="2769" y="489"/>
                    </a:lnTo>
                    <a:lnTo>
                      <a:pt x="2769" y="489"/>
                    </a:lnTo>
                    <a:lnTo>
                      <a:pt x="2737" y="521"/>
                    </a:lnTo>
                    <a:lnTo>
                      <a:pt x="2704" y="521"/>
                    </a:lnTo>
                    <a:lnTo>
                      <a:pt x="2704" y="521"/>
                    </a:lnTo>
                    <a:lnTo>
                      <a:pt x="2639" y="521"/>
                    </a:lnTo>
                    <a:lnTo>
                      <a:pt x="2606" y="489"/>
                    </a:lnTo>
                    <a:lnTo>
                      <a:pt x="2606" y="489"/>
                    </a:lnTo>
                    <a:lnTo>
                      <a:pt x="2443" y="358"/>
                    </a:lnTo>
                    <a:lnTo>
                      <a:pt x="2313" y="261"/>
                    </a:lnTo>
                    <a:lnTo>
                      <a:pt x="2150" y="196"/>
                    </a:lnTo>
                    <a:lnTo>
                      <a:pt x="2020" y="130"/>
                    </a:lnTo>
                    <a:lnTo>
                      <a:pt x="2020" y="130"/>
                    </a:lnTo>
                    <a:lnTo>
                      <a:pt x="2053" y="293"/>
                    </a:lnTo>
                    <a:lnTo>
                      <a:pt x="2085" y="489"/>
                    </a:lnTo>
                    <a:lnTo>
                      <a:pt x="2053" y="717"/>
                    </a:lnTo>
                    <a:lnTo>
                      <a:pt x="2020" y="945"/>
                    </a:lnTo>
                    <a:lnTo>
                      <a:pt x="2020" y="945"/>
                    </a:lnTo>
                    <a:lnTo>
                      <a:pt x="1890" y="1238"/>
                    </a:lnTo>
                    <a:lnTo>
                      <a:pt x="1727" y="1498"/>
                    </a:lnTo>
                    <a:lnTo>
                      <a:pt x="1564" y="1661"/>
                    </a:lnTo>
                    <a:lnTo>
                      <a:pt x="1466" y="1694"/>
                    </a:lnTo>
                    <a:lnTo>
                      <a:pt x="1369" y="1694"/>
                    </a:lnTo>
                    <a:lnTo>
                      <a:pt x="1369" y="1694"/>
                    </a:lnTo>
                    <a:lnTo>
                      <a:pt x="1303" y="1694"/>
                    </a:lnTo>
                    <a:lnTo>
                      <a:pt x="1303" y="1694"/>
                    </a:lnTo>
                    <a:lnTo>
                      <a:pt x="1206" y="1661"/>
                    </a:lnTo>
                    <a:lnTo>
                      <a:pt x="1140" y="1564"/>
                    </a:lnTo>
                    <a:lnTo>
                      <a:pt x="1075" y="1466"/>
                    </a:lnTo>
                    <a:lnTo>
                      <a:pt x="1043" y="1336"/>
                    </a:lnTo>
                    <a:lnTo>
                      <a:pt x="1043" y="1205"/>
                    </a:lnTo>
                    <a:lnTo>
                      <a:pt x="1043" y="1042"/>
                    </a:lnTo>
                    <a:lnTo>
                      <a:pt x="1043" y="847"/>
                    </a:lnTo>
                    <a:lnTo>
                      <a:pt x="1108" y="684"/>
                    </a:lnTo>
                    <a:lnTo>
                      <a:pt x="1108" y="684"/>
                    </a:lnTo>
                    <a:lnTo>
                      <a:pt x="1173" y="489"/>
                    </a:lnTo>
                    <a:lnTo>
                      <a:pt x="1238" y="326"/>
                    </a:lnTo>
                    <a:lnTo>
                      <a:pt x="1336" y="163"/>
                    </a:lnTo>
                    <a:lnTo>
                      <a:pt x="1434" y="65"/>
                    </a:lnTo>
                    <a:lnTo>
                      <a:pt x="1434" y="65"/>
                    </a:lnTo>
                    <a:lnTo>
                      <a:pt x="1173" y="130"/>
                    </a:lnTo>
                    <a:lnTo>
                      <a:pt x="945" y="228"/>
                    </a:lnTo>
                    <a:lnTo>
                      <a:pt x="717" y="326"/>
                    </a:lnTo>
                    <a:lnTo>
                      <a:pt x="522" y="456"/>
                    </a:lnTo>
                    <a:lnTo>
                      <a:pt x="326" y="619"/>
                    </a:lnTo>
                    <a:lnTo>
                      <a:pt x="196" y="782"/>
                    </a:lnTo>
                    <a:lnTo>
                      <a:pt x="66" y="977"/>
                    </a:lnTo>
                    <a:lnTo>
                      <a:pt x="0" y="1205"/>
                    </a:lnTo>
                    <a:lnTo>
                      <a:pt x="0" y="1205"/>
                    </a:lnTo>
                    <a:lnTo>
                      <a:pt x="163" y="1531"/>
                    </a:lnTo>
                    <a:lnTo>
                      <a:pt x="359" y="1824"/>
                    </a:lnTo>
                    <a:lnTo>
                      <a:pt x="587" y="2117"/>
                    </a:lnTo>
                    <a:lnTo>
                      <a:pt x="880" y="2345"/>
                    </a:lnTo>
                    <a:lnTo>
                      <a:pt x="880" y="2345"/>
                    </a:lnTo>
                    <a:lnTo>
                      <a:pt x="945" y="2443"/>
                    </a:lnTo>
                    <a:lnTo>
                      <a:pt x="945" y="2541"/>
                    </a:lnTo>
                    <a:lnTo>
                      <a:pt x="945" y="2541"/>
                    </a:lnTo>
                    <a:lnTo>
                      <a:pt x="912" y="2639"/>
                    </a:lnTo>
                    <a:lnTo>
                      <a:pt x="847" y="2704"/>
                    </a:lnTo>
                    <a:lnTo>
                      <a:pt x="619" y="2801"/>
                    </a:lnTo>
                    <a:lnTo>
                      <a:pt x="619" y="2801"/>
                    </a:lnTo>
                    <a:lnTo>
                      <a:pt x="912" y="2997"/>
                    </a:lnTo>
                    <a:lnTo>
                      <a:pt x="1271" y="3192"/>
                    </a:lnTo>
                    <a:lnTo>
                      <a:pt x="1629" y="3323"/>
                    </a:lnTo>
                    <a:lnTo>
                      <a:pt x="2020" y="3420"/>
                    </a:lnTo>
                    <a:lnTo>
                      <a:pt x="2020" y="3420"/>
                    </a:lnTo>
                    <a:lnTo>
                      <a:pt x="2313" y="3453"/>
                    </a:lnTo>
                    <a:lnTo>
                      <a:pt x="2606" y="3453"/>
                    </a:lnTo>
                    <a:lnTo>
                      <a:pt x="2606" y="3453"/>
                    </a:lnTo>
                    <a:lnTo>
                      <a:pt x="2737" y="3453"/>
                    </a:lnTo>
                    <a:lnTo>
                      <a:pt x="2737" y="3453"/>
                    </a:lnTo>
                    <a:lnTo>
                      <a:pt x="2704" y="3192"/>
                    </a:lnTo>
                    <a:lnTo>
                      <a:pt x="2704" y="3192"/>
                    </a:lnTo>
                    <a:lnTo>
                      <a:pt x="2704" y="3192"/>
                    </a:lnTo>
                    <a:lnTo>
                      <a:pt x="2183" y="3062"/>
                    </a:lnTo>
                    <a:lnTo>
                      <a:pt x="1955" y="2964"/>
                    </a:lnTo>
                    <a:lnTo>
                      <a:pt x="1759" y="2899"/>
                    </a:lnTo>
                    <a:lnTo>
                      <a:pt x="1597" y="2801"/>
                    </a:lnTo>
                    <a:lnTo>
                      <a:pt x="1499" y="2704"/>
                    </a:lnTo>
                    <a:lnTo>
                      <a:pt x="1434" y="2606"/>
                    </a:lnTo>
                    <a:lnTo>
                      <a:pt x="1401" y="2508"/>
                    </a:lnTo>
                    <a:lnTo>
                      <a:pt x="1401" y="2508"/>
                    </a:lnTo>
                    <a:lnTo>
                      <a:pt x="1434" y="2411"/>
                    </a:lnTo>
                    <a:lnTo>
                      <a:pt x="1531" y="2313"/>
                    </a:lnTo>
                    <a:lnTo>
                      <a:pt x="1629" y="2248"/>
                    </a:lnTo>
                    <a:lnTo>
                      <a:pt x="1759" y="2215"/>
                    </a:lnTo>
                    <a:lnTo>
                      <a:pt x="2150" y="2117"/>
                    </a:lnTo>
                    <a:lnTo>
                      <a:pt x="2639" y="2085"/>
                    </a:lnTo>
                    <a:lnTo>
                      <a:pt x="2639" y="2085"/>
                    </a:lnTo>
                    <a:lnTo>
                      <a:pt x="2606" y="2020"/>
                    </a:lnTo>
                    <a:lnTo>
                      <a:pt x="2606" y="2020"/>
                    </a:lnTo>
                    <a:lnTo>
                      <a:pt x="3258" y="228"/>
                    </a:lnTo>
                    <a:lnTo>
                      <a:pt x="3258" y="228"/>
                    </a:lnTo>
                    <a:lnTo>
                      <a:pt x="2932" y="130"/>
                    </a:lnTo>
                    <a:lnTo>
                      <a:pt x="2606" y="33"/>
                    </a:lnTo>
                    <a:lnTo>
                      <a:pt x="2606" y="33"/>
                    </a:lnTo>
                    <a:lnTo>
                      <a:pt x="241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5876;p70">
                <a:extLst>
                  <a:ext uri="{FF2B5EF4-FFF2-40B4-BE49-F238E27FC236}">
                    <a16:creationId xmlns:a16="http://schemas.microsoft.com/office/drawing/2014/main" id="{2D10B205-C084-2EAB-75EB-734E76A17C48}"/>
                  </a:ext>
                </a:extLst>
              </p:cNvPr>
              <p:cNvSpPr/>
              <p:nvPr/>
            </p:nvSpPr>
            <p:spPr>
              <a:xfrm>
                <a:off x="5769092" y="1336326"/>
                <a:ext cx="17137" cy="2728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62" extrusionOk="0">
                    <a:moveTo>
                      <a:pt x="489" y="1"/>
                    </a:moveTo>
                    <a:lnTo>
                      <a:pt x="392" y="33"/>
                    </a:lnTo>
                    <a:lnTo>
                      <a:pt x="294" y="131"/>
                    </a:lnTo>
                    <a:lnTo>
                      <a:pt x="196" y="294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1" y="815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1" y="1304"/>
                    </a:lnTo>
                    <a:lnTo>
                      <a:pt x="33" y="1434"/>
                    </a:lnTo>
                    <a:lnTo>
                      <a:pt x="98" y="1532"/>
                    </a:lnTo>
                    <a:lnTo>
                      <a:pt x="164" y="1629"/>
                    </a:lnTo>
                    <a:lnTo>
                      <a:pt x="261" y="1662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685" y="1466"/>
                    </a:lnTo>
                    <a:lnTo>
                      <a:pt x="848" y="1206"/>
                    </a:lnTo>
                    <a:lnTo>
                      <a:pt x="978" y="913"/>
                    </a:lnTo>
                    <a:lnTo>
                      <a:pt x="1011" y="685"/>
                    </a:lnTo>
                    <a:lnTo>
                      <a:pt x="1043" y="457"/>
                    </a:lnTo>
                    <a:lnTo>
                      <a:pt x="1011" y="261"/>
                    </a:lnTo>
                    <a:lnTo>
                      <a:pt x="978" y="98"/>
                    </a:lnTo>
                    <a:lnTo>
                      <a:pt x="717" y="33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5877;p70">
                <a:extLst>
                  <a:ext uri="{FF2B5EF4-FFF2-40B4-BE49-F238E27FC236}">
                    <a16:creationId xmlns:a16="http://schemas.microsoft.com/office/drawing/2014/main" id="{EF912EA3-8810-5783-25B6-80BD8C5D4A3E}"/>
                  </a:ext>
                </a:extLst>
              </p:cNvPr>
              <p:cNvSpPr/>
              <p:nvPr/>
            </p:nvSpPr>
            <p:spPr>
              <a:xfrm>
                <a:off x="5769092" y="1336326"/>
                <a:ext cx="17137" cy="27282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62" fill="none" extrusionOk="0">
                    <a:moveTo>
                      <a:pt x="489" y="1"/>
                    </a:moveTo>
                    <a:lnTo>
                      <a:pt x="489" y="1"/>
                    </a:lnTo>
                    <a:lnTo>
                      <a:pt x="392" y="33"/>
                    </a:lnTo>
                    <a:lnTo>
                      <a:pt x="392" y="33"/>
                    </a:lnTo>
                    <a:lnTo>
                      <a:pt x="294" y="131"/>
                    </a:lnTo>
                    <a:lnTo>
                      <a:pt x="196" y="294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66" y="652"/>
                    </a:lnTo>
                    <a:lnTo>
                      <a:pt x="1" y="815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1" y="1304"/>
                    </a:lnTo>
                    <a:lnTo>
                      <a:pt x="33" y="1434"/>
                    </a:lnTo>
                    <a:lnTo>
                      <a:pt x="98" y="1532"/>
                    </a:lnTo>
                    <a:lnTo>
                      <a:pt x="164" y="1629"/>
                    </a:lnTo>
                    <a:lnTo>
                      <a:pt x="261" y="1662"/>
                    </a:lnTo>
                    <a:lnTo>
                      <a:pt x="261" y="1662"/>
                    </a:lnTo>
                    <a:lnTo>
                      <a:pt x="327" y="1662"/>
                    </a:lnTo>
                    <a:lnTo>
                      <a:pt x="327" y="1662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685" y="1466"/>
                    </a:lnTo>
                    <a:lnTo>
                      <a:pt x="848" y="1206"/>
                    </a:lnTo>
                    <a:lnTo>
                      <a:pt x="978" y="913"/>
                    </a:lnTo>
                    <a:lnTo>
                      <a:pt x="978" y="913"/>
                    </a:lnTo>
                    <a:lnTo>
                      <a:pt x="1011" y="685"/>
                    </a:lnTo>
                    <a:lnTo>
                      <a:pt x="1043" y="457"/>
                    </a:lnTo>
                    <a:lnTo>
                      <a:pt x="1011" y="261"/>
                    </a:lnTo>
                    <a:lnTo>
                      <a:pt x="978" y="98"/>
                    </a:lnTo>
                    <a:lnTo>
                      <a:pt x="978" y="98"/>
                    </a:lnTo>
                    <a:lnTo>
                      <a:pt x="717" y="33"/>
                    </a:lnTo>
                    <a:lnTo>
                      <a:pt x="489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5878;p70">
                <a:extLst>
                  <a:ext uri="{FF2B5EF4-FFF2-40B4-BE49-F238E27FC236}">
                    <a16:creationId xmlns:a16="http://schemas.microsoft.com/office/drawing/2014/main" id="{863A1A43-7352-A65E-EA70-01BB32390787}"/>
                  </a:ext>
                </a:extLst>
              </p:cNvPr>
              <p:cNvSpPr/>
              <p:nvPr/>
            </p:nvSpPr>
            <p:spPr>
              <a:xfrm>
                <a:off x="5777118" y="1335801"/>
                <a:ext cx="21405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22" extrusionOk="0">
                    <a:moveTo>
                      <a:pt x="261" y="0"/>
                    </a:moveTo>
                    <a:lnTo>
                      <a:pt x="0" y="33"/>
                    </a:lnTo>
                    <a:lnTo>
                      <a:pt x="228" y="65"/>
                    </a:lnTo>
                    <a:lnTo>
                      <a:pt x="489" y="130"/>
                    </a:lnTo>
                    <a:lnTo>
                      <a:pt x="619" y="196"/>
                    </a:lnTo>
                    <a:lnTo>
                      <a:pt x="782" y="261"/>
                    </a:lnTo>
                    <a:lnTo>
                      <a:pt x="912" y="358"/>
                    </a:lnTo>
                    <a:lnTo>
                      <a:pt x="1075" y="489"/>
                    </a:lnTo>
                    <a:lnTo>
                      <a:pt x="1108" y="521"/>
                    </a:lnTo>
                    <a:lnTo>
                      <a:pt x="1206" y="521"/>
                    </a:lnTo>
                    <a:lnTo>
                      <a:pt x="1238" y="489"/>
                    </a:lnTo>
                    <a:lnTo>
                      <a:pt x="1271" y="456"/>
                    </a:lnTo>
                    <a:lnTo>
                      <a:pt x="1303" y="391"/>
                    </a:lnTo>
                    <a:lnTo>
                      <a:pt x="1271" y="358"/>
                    </a:lnTo>
                    <a:lnTo>
                      <a:pt x="1238" y="293"/>
                    </a:lnTo>
                    <a:lnTo>
                      <a:pt x="1075" y="130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5879;p70">
                <a:extLst>
                  <a:ext uri="{FF2B5EF4-FFF2-40B4-BE49-F238E27FC236}">
                    <a16:creationId xmlns:a16="http://schemas.microsoft.com/office/drawing/2014/main" id="{42A15F34-1E9A-6B45-38F4-FE38F10E5AA1}"/>
                  </a:ext>
                </a:extLst>
              </p:cNvPr>
              <p:cNvSpPr/>
              <p:nvPr/>
            </p:nvSpPr>
            <p:spPr>
              <a:xfrm>
                <a:off x="5777118" y="1335801"/>
                <a:ext cx="21405" cy="8569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522" fill="none" extrusionOk="0">
                    <a:moveTo>
                      <a:pt x="522" y="0"/>
                    </a:moveTo>
                    <a:lnTo>
                      <a:pt x="522" y="0"/>
                    </a:lnTo>
                    <a:lnTo>
                      <a:pt x="261" y="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28" y="65"/>
                    </a:lnTo>
                    <a:lnTo>
                      <a:pt x="489" y="130"/>
                    </a:lnTo>
                    <a:lnTo>
                      <a:pt x="489" y="130"/>
                    </a:lnTo>
                    <a:lnTo>
                      <a:pt x="619" y="196"/>
                    </a:lnTo>
                    <a:lnTo>
                      <a:pt x="782" y="261"/>
                    </a:lnTo>
                    <a:lnTo>
                      <a:pt x="912" y="358"/>
                    </a:lnTo>
                    <a:lnTo>
                      <a:pt x="1075" y="489"/>
                    </a:lnTo>
                    <a:lnTo>
                      <a:pt x="1075" y="489"/>
                    </a:lnTo>
                    <a:lnTo>
                      <a:pt x="1108" y="521"/>
                    </a:lnTo>
                    <a:lnTo>
                      <a:pt x="1173" y="521"/>
                    </a:lnTo>
                    <a:lnTo>
                      <a:pt x="1173" y="521"/>
                    </a:lnTo>
                    <a:lnTo>
                      <a:pt x="1206" y="521"/>
                    </a:lnTo>
                    <a:lnTo>
                      <a:pt x="1238" y="489"/>
                    </a:lnTo>
                    <a:lnTo>
                      <a:pt x="1238" y="489"/>
                    </a:lnTo>
                    <a:lnTo>
                      <a:pt x="1271" y="456"/>
                    </a:lnTo>
                    <a:lnTo>
                      <a:pt x="1303" y="391"/>
                    </a:lnTo>
                    <a:lnTo>
                      <a:pt x="1271" y="358"/>
                    </a:lnTo>
                    <a:lnTo>
                      <a:pt x="1238" y="293"/>
                    </a:lnTo>
                    <a:lnTo>
                      <a:pt x="1238" y="293"/>
                    </a:lnTo>
                    <a:lnTo>
                      <a:pt x="1075" y="130"/>
                    </a:lnTo>
                    <a:lnTo>
                      <a:pt x="880" y="0"/>
                    </a:lnTo>
                    <a:lnTo>
                      <a:pt x="880" y="0"/>
                    </a:lnTo>
                    <a:lnTo>
                      <a:pt x="52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5880;p70">
                <a:extLst>
                  <a:ext uri="{FF2B5EF4-FFF2-40B4-BE49-F238E27FC236}">
                    <a16:creationId xmlns:a16="http://schemas.microsoft.com/office/drawing/2014/main" id="{0BB60996-DF29-520C-64E2-42232D908054}"/>
                  </a:ext>
                </a:extLst>
              </p:cNvPr>
              <p:cNvSpPr/>
              <p:nvPr/>
            </p:nvSpPr>
            <p:spPr>
              <a:xfrm>
                <a:off x="5774984" y="1370008"/>
                <a:ext cx="21405" cy="18204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09" extrusionOk="0">
                    <a:moveTo>
                      <a:pt x="1238" y="1"/>
                    </a:moveTo>
                    <a:lnTo>
                      <a:pt x="749" y="33"/>
                    </a:lnTo>
                    <a:lnTo>
                      <a:pt x="358" y="131"/>
                    </a:lnTo>
                    <a:lnTo>
                      <a:pt x="228" y="164"/>
                    </a:lnTo>
                    <a:lnTo>
                      <a:pt x="130" y="229"/>
                    </a:lnTo>
                    <a:lnTo>
                      <a:pt x="33" y="327"/>
                    </a:lnTo>
                    <a:lnTo>
                      <a:pt x="0" y="424"/>
                    </a:lnTo>
                    <a:lnTo>
                      <a:pt x="33" y="522"/>
                    </a:lnTo>
                    <a:lnTo>
                      <a:pt x="98" y="620"/>
                    </a:lnTo>
                    <a:lnTo>
                      <a:pt x="196" y="717"/>
                    </a:lnTo>
                    <a:lnTo>
                      <a:pt x="358" y="815"/>
                    </a:lnTo>
                    <a:lnTo>
                      <a:pt x="554" y="880"/>
                    </a:lnTo>
                    <a:lnTo>
                      <a:pt x="782" y="978"/>
                    </a:lnTo>
                    <a:lnTo>
                      <a:pt x="1303" y="1108"/>
                    </a:lnTo>
                    <a:lnTo>
                      <a:pt x="1270" y="522"/>
                    </a:lnTo>
                    <a:lnTo>
                      <a:pt x="1238" y="1"/>
                    </a:lnTo>
                    <a:close/>
                  </a:path>
                </a:pathLst>
              </a:custGeom>
              <a:solidFill>
                <a:srgbClr val="F8D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5881;p70">
                <a:extLst>
                  <a:ext uri="{FF2B5EF4-FFF2-40B4-BE49-F238E27FC236}">
                    <a16:creationId xmlns:a16="http://schemas.microsoft.com/office/drawing/2014/main" id="{58C91ED6-887B-DEDE-11B1-7BAB1D511842}"/>
                  </a:ext>
                </a:extLst>
              </p:cNvPr>
              <p:cNvSpPr/>
              <p:nvPr/>
            </p:nvSpPr>
            <p:spPr>
              <a:xfrm>
                <a:off x="5774984" y="1370008"/>
                <a:ext cx="21405" cy="18204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109" fill="none" extrusionOk="0">
                    <a:moveTo>
                      <a:pt x="1238" y="1"/>
                    </a:moveTo>
                    <a:lnTo>
                      <a:pt x="1238" y="1"/>
                    </a:lnTo>
                    <a:lnTo>
                      <a:pt x="749" y="33"/>
                    </a:lnTo>
                    <a:lnTo>
                      <a:pt x="358" y="131"/>
                    </a:lnTo>
                    <a:lnTo>
                      <a:pt x="228" y="164"/>
                    </a:lnTo>
                    <a:lnTo>
                      <a:pt x="130" y="229"/>
                    </a:lnTo>
                    <a:lnTo>
                      <a:pt x="33" y="327"/>
                    </a:lnTo>
                    <a:lnTo>
                      <a:pt x="0" y="424"/>
                    </a:lnTo>
                    <a:lnTo>
                      <a:pt x="0" y="424"/>
                    </a:lnTo>
                    <a:lnTo>
                      <a:pt x="33" y="522"/>
                    </a:lnTo>
                    <a:lnTo>
                      <a:pt x="98" y="620"/>
                    </a:lnTo>
                    <a:lnTo>
                      <a:pt x="196" y="717"/>
                    </a:lnTo>
                    <a:lnTo>
                      <a:pt x="358" y="815"/>
                    </a:lnTo>
                    <a:lnTo>
                      <a:pt x="554" y="880"/>
                    </a:lnTo>
                    <a:lnTo>
                      <a:pt x="782" y="978"/>
                    </a:lnTo>
                    <a:lnTo>
                      <a:pt x="1303" y="1108"/>
                    </a:lnTo>
                    <a:lnTo>
                      <a:pt x="1303" y="1108"/>
                    </a:lnTo>
                    <a:lnTo>
                      <a:pt x="1270" y="522"/>
                    </a:lnTo>
                    <a:lnTo>
                      <a:pt x="1238" y="1"/>
                    </a:lnTo>
                    <a:lnTo>
                      <a:pt x="1238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5882;p70">
                <a:extLst>
                  <a:ext uri="{FF2B5EF4-FFF2-40B4-BE49-F238E27FC236}">
                    <a16:creationId xmlns:a16="http://schemas.microsoft.com/office/drawing/2014/main" id="{5ED16571-A804-80FA-5114-E45534B45747}"/>
                  </a:ext>
                </a:extLst>
              </p:cNvPr>
              <p:cNvSpPr/>
              <p:nvPr/>
            </p:nvSpPr>
            <p:spPr>
              <a:xfrm>
                <a:off x="5754663" y="1372684"/>
                <a:ext cx="3217" cy="375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29" extrusionOk="0">
                    <a:moveTo>
                      <a:pt x="0" y="1"/>
                    </a:moveTo>
                    <a:lnTo>
                      <a:pt x="163" y="229"/>
                    </a:lnTo>
                    <a:lnTo>
                      <a:pt x="196" y="22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5883;p70">
                <a:extLst>
                  <a:ext uri="{FF2B5EF4-FFF2-40B4-BE49-F238E27FC236}">
                    <a16:creationId xmlns:a16="http://schemas.microsoft.com/office/drawing/2014/main" id="{4D6F2774-5E41-B681-D6F4-F93061D78460}"/>
                  </a:ext>
                </a:extLst>
              </p:cNvPr>
              <p:cNvSpPr/>
              <p:nvPr/>
            </p:nvSpPr>
            <p:spPr>
              <a:xfrm>
                <a:off x="5754663" y="1372684"/>
                <a:ext cx="3217" cy="3759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29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163" y="229"/>
                    </a:lnTo>
                    <a:lnTo>
                      <a:pt x="196" y="229"/>
                    </a:lnTo>
                    <a:lnTo>
                      <a:pt x="196" y="22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5884;p70">
                <a:extLst>
                  <a:ext uri="{FF2B5EF4-FFF2-40B4-BE49-F238E27FC236}">
                    <a16:creationId xmlns:a16="http://schemas.microsoft.com/office/drawing/2014/main" id="{63E71C63-ED21-19B9-F5E9-2FA7D71DC808}"/>
                  </a:ext>
                </a:extLst>
              </p:cNvPr>
              <p:cNvSpPr/>
              <p:nvPr/>
            </p:nvSpPr>
            <p:spPr>
              <a:xfrm>
                <a:off x="5751446" y="1355580"/>
                <a:ext cx="16070" cy="2621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97" extrusionOk="0">
                    <a:moveTo>
                      <a:pt x="33" y="0"/>
                    </a:moveTo>
                    <a:lnTo>
                      <a:pt x="1" y="98"/>
                    </a:lnTo>
                    <a:lnTo>
                      <a:pt x="1" y="359"/>
                    </a:lnTo>
                    <a:lnTo>
                      <a:pt x="1" y="587"/>
                    </a:lnTo>
                    <a:lnTo>
                      <a:pt x="66" y="815"/>
                    </a:lnTo>
                    <a:lnTo>
                      <a:pt x="196" y="1043"/>
                    </a:lnTo>
                    <a:lnTo>
                      <a:pt x="392" y="1271"/>
                    </a:lnTo>
                    <a:lnTo>
                      <a:pt x="359" y="1271"/>
                    </a:lnTo>
                    <a:lnTo>
                      <a:pt x="489" y="1434"/>
                    </a:lnTo>
                    <a:lnTo>
                      <a:pt x="652" y="1596"/>
                    </a:lnTo>
                    <a:lnTo>
                      <a:pt x="880" y="1499"/>
                    </a:lnTo>
                    <a:lnTo>
                      <a:pt x="945" y="1434"/>
                    </a:lnTo>
                    <a:lnTo>
                      <a:pt x="978" y="1336"/>
                    </a:lnTo>
                    <a:lnTo>
                      <a:pt x="978" y="1238"/>
                    </a:lnTo>
                    <a:lnTo>
                      <a:pt x="913" y="1140"/>
                    </a:lnTo>
                    <a:lnTo>
                      <a:pt x="620" y="912"/>
                    </a:lnTo>
                    <a:lnTo>
                      <a:pt x="392" y="619"/>
                    </a:lnTo>
                    <a:lnTo>
                      <a:pt x="196" y="32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C3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5885;p70">
                <a:extLst>
                  <a:ext uri="{FF2B5EF4-FFF2-40B4-BE49-F238E27FC236}">
                    <a16:creationId xmlns:a16="http://schemas.microsoft.com/office/drawing/2014/main" id="{9E1DB86F-9813-DBA8-9AAC-C34F1DFA8966}"/>
                  </a:ext>
                </a:extLst>
              </p:cNvPr>
              <p:cNvSpPr/>
              <p:nvPr/>
            </p:nvSpPr>
            <p:spPr>
              <a:xfrm>
                <a:off x="5751446" y="1355580"/>
                <a:ext cx="16070" cy="26215"/>
              </a:xfrm>
              <a:custGeom>
                <a:avLst/>
                <a:gdLst/>
                <a:ahLst/>
                <a:cxnLst/>
                <a:rect l="l" t="t" r="r" b="b"/>
                <a:pathLst>
                  <a:path w="979" h="1597" fill="none" extrusionOk="0">
                    <a:moveTo>
                      <a:pt x="33" y="0"/>
                    </a:moveTo>
                    <a:lnTo>
                      <a:pt x="33" y="0"/>
                    </a:lnTo>
                    <a:lnTo>
                      <a:pt x="1" y="98"/>
                    </a:lnTo>
                    <a:lnTo>
                      <a:pt x="1" y="98"/>
                    </a:lnTo>
                    <a:lnTo>
                      <a:pt x="1" y="359"/>
                    </a:lnTo>
                    <a:lnTo>
                      <a:pt x="1" y="587"/>
                    </a:lnTo>
                    <a:lnTo>
                      <a:pt x="66" y="815"/>
                    </a:lnTo>
                    <a:lnTo>
                      <a:pt x="196" y="1043"/>
                    </a:lnTo>
                    <a:lnTo>
                      <a:pt x="196" y="1043"/>
                    </a:lnTo>
                    <a:lnTo>
                      <a:pt x="392" y="1271"/>
                    </a:lnTo>
                    <a:lnTo>
                      <a:pt x="359" y="1271"/>
                    </a:lnTo>
                    <a:lnTo>
                      <a:pt x="359" y="1271"/>
                    </a:lnTo>
                    <a:lnTo>
                      <a:pt x="489" y="1434"/>
                    </a:lnTo>
                    <a:lnTo>
                      <a:pt x="652" y="1596"/>
                    </a:lnTo>
                    <a:lnTo>
                      <a:pt x="880" y="1499"/>
                    </a:lnTo>
                    <a:lnTo>
                      <a:pt x="880" y="1499"/>
                    </a:lnTo>
                    <a:lnTo>
                      <a:pt x="945" y="1434"/>
                    </a:lnTo>
                    <a:lnTo>
                      <a:pt x="978" y="1336"/>
                    </a:lnTo>
                    <a:lnTo>
                      <a:pt x="978" y="1336"/>
                    </a:lnTo>
                    <a:lnTo>
                      <a:pt x="978" y="1238"/>
                    </a:lnTo>
                    <a:lnTo>
                      <a:pt x="913" y="1140"/>
                    </a:lnTo>
                    <a:lnTo>
                      <a:pt x="913" y="1140"/>
                    </a:lnTo>
                    <a:lnTo>
                      <a:pt x="620" y="912"/>
                    </a:lnTo>
                    <a:lnTo>
                      <a:pt x="392" y="619"/>
                    </a:lnTo>
                    <a:lnTo>
                      <a:pt x="196" y="326"/>
                    </a:lnTo>
                    <a:lnTo>
                      <a:pt x="3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5886;p70">
                <a:extLst>
                  <a:ext uri="{FF2B5EF4-FFF2-40B4-BE49-F238E27FC236}">
                    <a16:creationId xmlns:a16="http://schemas.microsoft.com/office/drawing/2014/main" id="{280BD71F-F889-F0C0-183D-545FD66E0380}"/>
                  </a:ext>
                </a:extLst>
              </p:cNvPr>
              <p:cNvSpPr/>
              <p:nvPr/>
            </p:nvSpPr>
            <p:spPr>
              <a:xfrm>
                <a:off x="5656275" y="1315480"/>
                <a:ext cx="84504" cy="61507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747" extrusionOk="0">
                    <a:moveTo>
                      <a:pt x="2183" y="0"/>
                    </a:moveTo>
                    <a:lnTo>
                      <a:pt x="1760" y="33"/>
                    </a:lnTo>
                    <a:lnTo>
                      <a:pt x="1401" y="98"/>
                    </a:lnTo>
                    <a:lnTo>
                      <a:pt x="1043" y="228"/>
                    </a:lnTo>
                    <a:lnTo>
                      <a:pt x="750" y="391"/>
                    </a:lnTo>
                    <a:lnTo>
                      <a:pt x="489" y="619"/>
                    </a:lnTo>
                    <a:lnTo>
                      <a:pt x="261" y="847"/>
                    </a:lnTo>
                    <a:lnTo>
                      <a:pt x="131" y="1108"/>
                    </a:lnTo>
                    <a:lnTo>
                      <a:pt x="33" y="1434"/>
                    </a:lnTo>
                    <a:lnTo>
                      <a:pt x="1" y="1727"/>
                    </a:lnTo>
                    <a:lnTo>
                      <a:pt x="33" y="1987"/>
                    </a:lnTo>
                    <a:lnTo>
                      <a:pt x="163" y="2280"/>
                    </a:lnTo>
                    <a:lnTo>
                      <a:pt x="294" y="2541"/>
                    </a:lnTo>
                    <a:lnTo>
                      <a:pt x="587" y="2508"/>
                    </a:lnTo>
                    <a:lnTo>
                      <a:pt x="913" y="2508"/>
                    </a:lnTo>
                    <a:lnTo>
                      <a:pt x="1434" y="2541"/>
                    </a:lnTo>
                    <a:lnTo>
                      <a:pt x="1792" y="2574"/>
                    </a:lnTo>
                    <a:lnTo>
                      <a:pt x="2085" y="2639"/>
                    </a:lnTo>
                    <a:lnTo>
                      <a:pt x="2379" y="2736"/>
                    </a:lnTo>
                    <a:lnTo>
                      <a:pt x="2639" y="2802"/>
                    </a:lnTo>
                    <a:lnTo>
                      <a:pt x="2835" y="2932"/>
                    </a:lnTo>
                    <a:lnTo>
                      <a:pt x="2965" y="3030"/>
                    </a:lnTo>
                    <a:lnTo>
                      <a:pt x="3063" y="3127"/>
                    </a:lnTo>
                    <a:lnTo>
                      <a:pt x="3095" y="3258"/>
                    </a:lnTo>
                    <a:lnTo>
                      <a:pt x="3063" y="3323"/>
                    </a:lnTo>
                    <a:lnTo>
                      <a:pt x="2997" y="3421"/>
                    </a:lnTo>
                    <a:lnTo>
                      <a:pt x="2900" y="3486"/>
                    </a:lnTo>
                    <a:lnTo>
                      <a:pt x="2769" y="3518"/>
                    </a:lnTo>
                    <a:lnTo>
                      <a:pt x="2476" y="3616"/>
                    </a:lnTo>
                    <a:lnTo>
                      <a:pt x="2053" y="3649"/>
                    </a:lnTo>
                    <a:lnTo>
                      <a:pt x="2248" y="3681"/>
                    </a:lnTo>
                    <a:lnTo>
                      <a:pt x="2574" y="3746"/>
                    </a:lnTo>
                    <a:lnTo>
                      <a:pt x="2867" y="3746"/>
                    </a:lnTo>
                    <a:lnTo>
                      <a:pt x="3291" y="3714"/>
                    </a:lnTo>
                    <a:lnTo>
                      <a:pt x="3681" y="3649"/>
                    </a:lnTo>
                    <a:lnTo>
                      <a:pt x="4040" y="3518"/>
                    </a:lnTo>
                    <a:lnTo>
                      <a:pt x="4366" y="3355"/>
                    </a:lnTo>
                    <a:lnTo>
                      <a:pt x="4659" y="3160"/>
                    </a:lnTo>
                    <a:lnTo>
                      <a:pt x="4854" y="2899"/>
                    </a:lnTo>
                    <a:lnTo>
                      <a:pt x="5017" y="2639"/>
                    </a:lnTo>
                    <a:lnTo>
                      <a:pt x="5115" y="2313"/>
                    </a:lnTo>
                    <a:lnTo>
                      <a:pt x="5147" y="2052"/>
                    </a:lnTo>
                    <a:lnTo>
                      <a:pt x="5115" y="1792"/>
                    </a:lnTo>
                    <a:lnTo>
                      <a:pt x="5050" y="1531"/>
                    </a:lnTo>
                    <a:lnTo>
                      <a:pt x="4919" y="1303"/>
                    </a:lnTo>
                    <a:lnTo>
                      <a:pt x="4756" y="1075"/>
                    </a:lnTo>
                    <a:lnTo>
                      <a:pt x="4561" y="847"/>
                    </a:lnTo>
                    <a:lnTo>
                      <a:pt x="4333" y="652"/>
                    </a:lnTo>
                    <a:lnTo>
                      <a:pt x="4040" y="456"/>
                    </a:lnTo>
                    <a:lnTo>
                      <a:pt x="4007" y="489"/>
                    </a:lnTo>
                    <a:lnTo>
                      <a:pt x="3910" y="456"/>
                    </a:lnTo>
                    <a:lnTo>
                      <a:pt x="3747" y="326"/>
                    </a:lnTo>
                    <a:lnTo>
                      <a:pt x="3551" y="228"/>
                    </a:lnTo>
                    <a:lnTo>
                      <a:pt x="3616" y="391"/>
                    </a:lnTo>
                    <a:lnTo>
                      <a:pt x="3616" y="587"/>
                    </a:lnTo>
                    <a:lnTo>
                      <a:pt x="3616" y="815"/>
                    </a:lnTo>
                    <a:lnTo>
                      <a:pt x="3551" y="1043"/>
                    </a:lnTo>
                    <a:lnTo>
                      <a:pt x="3453" y="1368"/>
                    </a:lnTo>
                    <a:lnTo>
                      <a:pt x="3291" y="1596"/>
                    </a:lnTo>
                    <a:lnTo>
                      <a:pt x="3095" y="1759"/>
                    </a:lnTo>
                    <a:lnTo>
                      <a:pt x="2997" y="1792"/>
                    </a:lnTo>
                    <a:lnTo>
                      <a:pt x="2932" y="1824"/>
                    </a:lnTo>
                    <a:lnTo>
                      <a:pt x="2835" y="1792"/>
                    </a:lnTo>
                    <a:lnTo>
                      <a:pt x="2769" y="1759"/>
                    </a:lnTo>
                    <a:lnTo>
                      <a:pt x="2704" y="1694"/>
                    </a:lnTo>
                    <a:lnTo>
                      <a:pt x="2639" y="1564"/>
                    </a:lnTo>
                    <a:lnTo>
                      <a:pt x="2607" y="1434"/>
                    </a:lnTo>
                    <a:lnTo>
                      <a:pt x="2574" y="1303"/>
                    </a:lnTo>
                    <a:lnTo>
                      <a:pt x="2574" y="1140"/>
                    </a:lnTo>
                    <a:lnTo>
                      <a:pt x="2607" y="977"/>
                    </a:lnTo>
                    <a:lnTo>
                      <a:pt x="2639" y="782"/>
                    </a:lnTo>
                    <a:lnTo>
                      <a:pt x="2704" y="587"/>
                    </a:lnTo>
                    <a:lnTo>
                      <a:pt x="2802" y="391"/>
                    </a:lnTo>
                    <a:lnTo>
                      <a:pt x="2900" y="228"/>
                    </a:lnTo>
                    <a:lnTo>
                      <a:pt x="3030" y="131"/>
                    </a:lnTo>
                    <a:lnTo>
                      <a:pt x="2737" y="131"/>
                    </a:lnTo>
                    <a:lnTo>
                      <a:pt x="2541" y="163"/>
                    </a:lnTo>
                    <a:lnTo>
                      <a:pt x="2216" y="261"/>
                    </a:lnTo>
                    <a:lnTo>
                      <a:pt x="1955" y="359"/>
                    </a:lnTo>
                    <a:lnTo>
                      <a:pt x="1890" y="424"/>
                    </a:lnTo>
                    <a:lnTo>
                      <a:pt x="1760" y="424"/>
                    </a:lnTo>
                    <a:lnTo>
                      <a:pt x="1694" y="359"/>
                    </a:lnTo>
                    <a:lnTo>
                      <a:pt x="1694" y="326"/>
                    </a:lnTo>
                    <a:lnTo>
                      <a:pt x="1694" y="261"/>
                    </a:lnTo>
                    <a:lnTo>
                      <a:pt x="1694" y="228"/>
                    </a:lnTo>
                    <a:lnTo>
                      <a:pt x="1760" y="196"/>
                    </a:lnTo>
                    <a:lnTo>
                      <a:pt x="1857" y="98"/>
                    </a:lnTo>
                    <a:lnTo>
                      <a:pt x="2183" y="0"/>
                    </a:lnTo>
                    <a:close/>
                  </a:path>
                </a:pathLst>
              </a:custGeom>
              <a:solidFill>
                <a:srgbClr val="FEDF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5887;p70">
                <a:extLst>
                  <a:ext uri="{FF2B5EF4-FFF2-40B4-BE49-F238E27FC236}">
                    <a16:creationId xmlns:a16="http://schemas.microsoft.com/office/drawing/2014/main" id="{B89AFD48-E286-8D75-B5A8-DD017CE90878}"/>
                  </a:ext>
                </a:extLst>
              </p:cNvPr>
              <p:cNvSpPr/>
              <p:nvPr/>
            </p:nvSpPr>
            <p:spPr>
              <a:xfrm>
                <a:off x="5656275" y="1315480"/>
                <a:ext cx="84504" cy="61507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3747" fill="none" extrusionOk="0">
                    <a:moveTo>
                      <a:pt x="2183" y="0"/>
                    </a:moveTo>
                    <a:lnTo>
                      <a:pt x="2183" y="0"/>
                    </a:lnTo>
                    <a:lnTo>
                      <a:pt x="1760" y="33"/>
                    </a:lnTo>
                    <a:lnTo>
                      <a:pt x="1401" y="98"/>
                    </a:lnTo>
                    <a:lnTo>
                      <a:pt x="1043" y="228"/>
                    </a:lnTo>
                    <a:lnTo>
                      <a:pt x="750" y="391"/>
                    </a:lnTo>
                    <a:lnTo>
                      <a:pt x="489" y="619"/>
                    </a:lnTo>
                    <a:lnTo>
                      <a:pt x="261" y="847"/>
                    </a:lnTo>
                    <a:lnTo>
                      <a:pt x="131" y="1108"/>
                    </a:lnTo>
                    <a:lnTo>
                      <a:pt x="33" y="1434"/>
                    </a:lnTo>
                    <a:lnTo>
                      <a:pt x="33" y="1434"/>
                    </a:lnTo>
                    <a:lnTo>
                      <a:pt x="1" y="1727"/>
                    </a:lnTo>
                    <a:lnTo>
                      <a:pt x="33" y="1987"/>
                    </a:lnTo>
                    <a:lnTo>
                      <a:pt x="163" y="2280"/>
                    </a:lnTo>
                    <a:lnTo>
                      <a:pt x="294" y="2541"/>
                    </a:lnTo>
                    <a:lnTo>
                      <a:pt x="294" y="2541"/>
                    </a:lnTo>
                    <a:lnTo>
                      <a:pt x="587" y="2508"/>
                    </a:lnTo>
                    <a:lnTo>
                      <a:pt x="913" y="2508"/>
                    </a:lnTo>
                    <a:lnTo>
                      <a:pt x="913" y="2508"/>
                    </a:lnTo>
                    <a:lnTo>
                      <a:pt x="1434" y="2541"/>
                    </a:lnTo>
                    <a:lnTo>
                      <a:pt x="1434" y="2541"/>
                    </a:lnTo>
                    <a:lnTo>
                      <a:pt x="1792" y="2574"/>
                    </a:lnTo>
                    <a:lnTo>
                      <a:pt x="2085" y="2639"/>
                    </a:lnTo>
                    <a:lnTo>
                      <a:pt x="2379" y="2736"/>
                    </a:lnTo>
                    <a:lnTo>
                      <a:pt x="2639" y="2802"/>
                    </a:lnTo>
                    <a:lnTo>
                      <a:pt x="2835" y="2932"/>
                    </a:lnTo>
                    <a:lnTo>
                      <a:pt x="2965" y="3030"/>
                    </a:lnTo>
                    <a:lnTo>
                      <a:pt x="3063" y="3127"/>
                    </a:lnTo>
                    <a:lnTo>
                      <a:pt x="3095" y="3258"/>
                    </a:lnTo>
                    <a:lnTo>
                      <a:pt x="3095" y="3258"/>
                    </a:lnTo>
                    <a:lnTo>
                      <a:pt x="3063" y="3323"/>
                    </a:lnTo>
                    <a:lnTo>
                      <a:pt x="2997" y="3421"/>
                    </a:lnTo>
                    <a:lnTo>
                      <a:pt x="2900" y="3486"/>
                    </a:lnTo>
                    <a:lnTo>
                      <a:pt x="2769" y="3518"/>
                    </a:lnTo>
                    <a:lnTo>
                      <a:pt x="2476" y="3616"/>
                    </a:lnTo>
                    <a:lnTo>
                      <a:pt x="2053" y="3649"/>
                    </a:lnTo>
                    <a:lnTo>
                      <a:pt x="2053" y="3649"/>
                    </a:lnTo>
                    <a:lnTo>
                      <a:pt x="2248" y="3681"/>
                    </a:lnTo>
                    <a:lnTo>
                      <a:pt x="2248" y="3681"/>
                    </a:lnTo>
                    <a:lnTo>
                      <a:pt x="2574" y="3746"/>
                    </a:lnTo>
                    <a:lnTo>
                      <a:pt x="2867" y="3746"/>
                    </a:lnTo>
                    <a:lnTo>
                      <a:pt x="2867" y="3746"/>
                    </a:lnTo>
                    <a:lnTo>
                      <a:pt x="3291" y="3714"/>
                    </a:lnTo>
                    <a:lnTo>
                      <a:pt x="3681" y="3649"/>
                    </a:lnTo>
                    <a:lnTo>
                      <a:pt x="4040" y="3518"/>
                    </a:lnTo>
                    <a:lnTo>
                      <a:pt x="4366" y="3355"/>
                    </a:lnTo>
                    <a:lnTo>
                      <a:pt x="4659" y="3160"/>
                    </a:lnTo>
                    <a:lnTo>
                      <a:pt x="4854" y="2899"/>
                    </a:lnTo>
                    <a:lnTo>
                      <a:pt x="5017" y="2639"/>
                    </a:lnTo>
                    <a:lnTo>
                      <a:pt x="5115" y="2313"/>
                    </a:lnTo>
                    <a:lnTo>
                      <a:pt x="5115" y="2313"/>
                    </a:lnTo>
                    <a:lnTo>
                      <a:pt x="5147" y="2052"/>
                    </a:lnTo>
                    <a:lnTo>
                      <a:pt x="5115" y="1792"/>
                    </a:lnTo>
                    <a:lnTo>
                      <a:pt x="5050" y="1531"/>
                    </a:lnTo>
                    <a:lnTo>
                      <a:pt x="4919" y="1303"/>
                    </a:lnTo>
                    <a:lnTo>
                      <a:pt x="4756" y="1075"/>
                    </a:lnTo>
                    <a:lnTo>
                      <a:pt x="4561" y="847"/>
                    </a:lnTo>
                    <a:lnTo>
                      <a:pt x="4333" y="652"/>
                    </a:lnTo>
                    <a:lnTo>
                      <a:pt x="4040" y="456"/>
                    </a:lnTo>
                    <a:lnTo>
                      <a:pt x="4040" y="456"/>
                    </a:lnTo>
                    <a:lnTo>
                      <a:pt x="4007" y="489"/>
                    </a:lnTo>
                    <a:lnTo>
                      <a:pt x="4007" y="489"/>
                    </a:lnTo>
                    <a:lnTo>
                      <a:pt x="3910" y="456"/>
                    </a:lnTo>
                    <a:lnTo>
                      <a:pt x="3910" y="456"/>
                    </a:lnTo>
                    <a:lnTo>
                      <a:pt x="3747" y="326"/>
                    </a:lnTo>
                    <a:lnTo>
                      <a:pt x="3551" y="228"/>
                    </a:lnTo>
                    <a:lnTo>
                      <a:pt x="3551" y="228"/>
                    </a:lnTo>
                    <a:lnTo>
                      <a:pt x="3616" y="391"/>
                    </a:lnTo>
                    <a:lnTo>
                      <a:pt x="3616" y="587"/>
                    </a:lnTo>
                    <a:lnTo>
                      <a:pt x="3616" y="815"/>
                    </a:lnTo>
                    <a:lnTo>
                      <a:pt x="3551" y="1043"/>
                    </a:lnTo>
                    <a:lnTo>
                      <a:pt x="3551" y="1043"/>
                    </a:lnTo>
                    <a:lnTo>
                      <a:pt x="3453" y="1368"/>
                    </a:lnTo>
                    <a:lnTo>
                      <a:pt x="3291" y="1596"/>
                    </a:lnTo>
                    <a:lnTo>
                      <a:pt x="3095" y="1759"/>
                    </a:lnTo>
                    <a:lnTo>
                      <a:pt x="2997" y="1792"/>
                    </a:lnTo>
                    <a:lnTo>
                      <a:pt x="2932" y="1824"/>
                    </a:lnTo>
                    <a:lnTo>
                      <a:pt x="2932" y="1824"/>
                    </a:lnTo>
                    <a:lnTo>
                      <a:pt x="2835" y="1792"/>
                    </a:lnTo>
                    <a:lnTo>
                      <a:pt x="2835" y="1792"/>
                    </a:lnTo>
                    <a:lnTo>
                      <a:pt x="2769" y="1759"/>
                    </a:lnTo>
                    <a:lnTo>
                      <a:pt x="2704" y="1694"/>
                    </a:lnTo>
                    <a:lnTo>
                      <a:pt x="2639" y="1564"/>
                    </a:lnTo>
                    <a:lnTo>
                      <a:pt x="2607" y="1434"/>
                    </a:lnTo>
                    <a:lnTo>
                      <a:pt x="2574" y="1303"/>
                    </a:lnTo>
                    <a:lnTo>
                      <a:pt x="2574" y="1140"/>
                    </a:lnTo>
                    <a:lnTo>
                      <a:pt x="2607" y="977"/>
                    </a:lnTo>
                    <a:lnTo>
                      <a:pt x="2639" y="782"/>
                    </a:lnTo>
                    <a:lnTo>
                      <a:pt x="2639" y="782"/>
                    </a:lnTo>
                    <a:lnTo>
                      <a:pt x="2704" y="587"/>
                    </a:lnTo>
                    <a:lnTo>
                      <a:pt x="2802" y="391"/>
                    </a:lnTo>
                    <a:lnTo>
                      <a:pt x="2900" y="228"/>
                    </a:lnTo>
                    <a:lnTo>
                      <a:pt x="3030" y="131"/>
                    </a:lnTo>
                    <a:lnTo>
                      <a:pt x="3030" y="131"/>
                    </a:lnTo>
                    <a:lnTo>
                      <a:pt x="2965" y="131"/>
                    </a:lnTo>
                    <a:lnTo>
                      <a:pt x="2965" y="131"/>
                    </a:lnTo>
                    <a:lnTo>
                      <a:pt x="2737" y="131"/>
                    </a:lnTo>
                    <a:lnTo>
                      <a:pt x="2541" y="163"/>
                    </a:lnTo>
                    <a:lnTo>
                      <a:pt x="2216" y="261"/>
                    </a:lnTo>
                    <a:lnTo>
                      <a:pt x="1955" y="359"/>
                    </a:lnTo>
                    <a:lnTo>
                      <a:pt x="1890" y="424"/>
                    </a:lnTo>
                    <a:lnTo>
                      <a:pt x="1890" y="424"/>
                    </a:lnTo>
                    <a:lnTo>
                      <a:pt x="1825" y="424"/>
                    </a:lnTo>
                    <a:lnTo>
                      <a:pt x="1825" y="424"/>
                    </a:lnTo>
                    <a:lnTo>
                      <a:pt x="1760" y="424"/>
                    </a:lnTo>
                    <a:lnTo>
                      <a:pt x="1760" y="424"/>
                    </a:lnTo>
                    <a:lnTo>
                      <a:pt x="1694" y="359"/>
                    </a:lnTo>
                    <a:lnTo>
                      <a:pt x="1694" y="359"/>
                    </a:lnTo>
                    <a:lnTo>
                      <a:pt x="1694" y="326"/>
                    </a:lnTo>
                    <a:lnTo>
                      <a:pt x="1694" y="261"/>
                    </a:lnTo>
                    <a:lnTo>
                      <a:pt x="1694" y="228"/>
                    </a:lnTo>
                    <a:lnTo>
                      <a:pt x="1760" y="196"/>
                    </a:lnTo>
                    <a:lnTo>
                      <a:pt x="1760" y="196"/>
                    </a:lnTo>
                    <a:lnTo>
                      <a:pt x="1857" y="98"/>
                    </a:lnTo>
                    <a:lnTo>
                      <a:pt x="218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5888;p70">
                <a:extLst>
                  <a:ext uri="{FF2B5EF4-FFF2-40B4-BE49-F238E27FC236}">
                    <a16:creationId xmlns:a16="http://schemas.microsoft.com/office/drawing/2014/main" id="{F8FFDCAC-C8B1-BB72-6262-374D0932CFCD}"/>
                  </a:ext>
                </a:extLst>
              </p:cNvPr>
              <p:cNvSpPr/>
              <p:nvPr/>
            </p:nvSpPr>
            <p:spPr>
              <a:xfrm>
                <a:off x="5698510" y="1317614"/>
                <a:ext cx="17137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95" extrusionOk="0">
                    <a:moveTo>
                      <a:pt x="457" y="1"/>
                    </a:moveTo>
                    <a:lnTo>
                      <a:pt x="327" y="98"/>
                    </a:lnTo>
                    <a:lnTo>
                      <a:pt x="229" y="261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34" y="847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34" y="1304"/>
                    </a:lnTo>
                    <a:lnTo>
                      <a:pt x="66" y="1434"/>
                    </a:lnTo>
                    <a:lnTo>
                      <a:pt x="131" y="1564"/>
                    </a:lnTo>
                    <a:lnTo>
                      <a:pt x="196" y="1629"/>
                    </a:lnTo>
                    <a:lnTo>
                      <a:pt x="262" y="1662"/>
                    </a:lnTo>
                    <a:lnTo>
                      <a:pt x="359" y="1694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718" y="1466"/>
                    </a:lnTo>
                    <a:lnTo>
                      <a:pt x="880" y="1238"/>
                    </a:lnTo>
                    <a:lnTo>
                      <a:pt x="978" y="913"/>
                    </a:lnTo>
                    <a:lnTo>
                      <a:pt x="1043" y="685"/>
                    </a:lnTo>
                    <a:lnTo>
                      <a:pt x="1043" y="457"/>
                    </a:lnTo>
                    <a:lnTo>
                      <a:pt x="1043" y="261"/>
                    </a:lnTo>
                    <a:lnTo>
                      <a:pt x="978" y="98"/>
                    </a:lnTo>
                    <a:lnTo>
                      <a:pt x="718" y="33"/>
                    </a:lnTo>
                    <a:lnTo>
                      <a:pt x="457" y="1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5889;p70">
                <a:extLst>
                  <a:ext uri="{FF2B5EF4-FFF2-40B4-BE49-F238E27FC236}">
                    <a16:creationId xmlns:a16="http://schemas.microsoft.com/office/drawing/2014/main" id="{199B17B4-4EB4-4137-DEA1-EFC0B8AFC9D0}"/>
                  </a:ext>
                </a:extLst>
              </p:cNvPr>
              <p:cNvSpPr/>
              <p:nvPr/>
            </p:nvSpPr>
            <p:spPr>
              <a:xfrm>
                <a:off x="5698510" y="1317614"/>
                <a:ext cx="17137" cy="27823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695" fill="none" extrusionOk="0">
                    <a:moveTo>
                      <a:pt x="457" y="1"/>
                    </a:moveTo>
                    <a:lnTo>
                      <a:pt x="457" y="1"/>
                    </a:lnTo>
                    <a:lnTo>
                      <a:pt x="327" y="98"/>
                    </a:lnTo>
                    <a:lnTo>
                      <a:pt x="229" y="261"/>
                    </a:lnTo>
                    <a:lnTo>
                      <a:pt x="131" y="457"/>
                    </a:lnTo>
                    <a:lnTo>
                      <a:pt x="66" y="652"/>
                    </a:lnTo>
                    <a:lnTo>
                      <a:pt x="66" y="652"/>
                    </a:lnTo>
                    <a:lnTo>
                      <a:pt x="34" y="847"/>
                    </a:lnTo>
                    <a:lnTo>
                      <a:pt x="1" y="1010"/>
                    </a:lnTo>
                    <a:lnTo>
                      <a:pt x="1" y="1173"/>
                    </a:lnTo>
                    <a:lnTo>
                      <a:pt x="34" y="1304"/>
                    </a:lnTo>
                    <a:lnTo>
                      <a:pt x="66" y="1434"/>
                    </a:lnTo>
                    <a:lnTo>
                      <a:pt x="131" y="1564"/>
                    </a:lnTo>
                    <a:lnTo>
                      <a:pt x="196" y="1629"/>
                    </a:lnTo>
                    <a:lnTo>
                      <a:pt x="262" y="1662"/>
                    </a:lnTo>
                    <a:lnTo>
                      <a:pt x="262" y="1662"/>
                    </a:lnTo>
                    <a:lnTo>
                      <a:pt x="359" y="1694"/>
                    </a:lnTo>
                    <a:lnTo>
                      <a:pt x="359" y="1694"/>
                    </a:lnTo>
                    <a:lnTo>
                      <a:pt x="424" y="1662"/>
                    </a:lnTo>
                    <a:lnTo>
                      <a:pt x="522" y="1629"/>
                    </a:lnTo>
                    <a:lnTo>
                      <a:pt x="718" y="1466"/>
                    </a:lnTo>
                    <a:lnTo>
                      <a:pt x="880" y="1238"/>
                    </a:lnTo>
                    <a:lnTo>
                      <a:pt x="978" y="913"/>
                    </a:lnTo>
                    <a:lnTo>
                      <a:pt x="978" y="913"/>
                    </a:lnTo>
                    <a:lnTo>
                      <a:pt x="1043" y="685"/>
                    </a:lnTo>
                    <a:lnTo>
                      <a:pt x="1043" y="457"/>
                    </a:lnTo>
                    <a:lnTo>
                      <a:pt x="1043" y="261"/>
                    </a:lnTo>
                    <a:lnTo>
                      <a:pt x="978" y="98"/>
                    </a:lnTo>
                    <a:lnTo>
                      <a:pt x="978" y="98"/>
                    </a:lnTo>
                    <a:lnTo>
                      <a:pt x="718" y="33"/>
                    </a:lnTo>
                    <a:lnTo>
                      <a:pt x="457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5890;p70">
                <a:extLst>
                  <a:ext uri="{FF2B5EF4-FFF2-40B4-BE49-F238E27FC236}">
                    <a16:creationId xmlns:a16="http://schemas.microsoft.com/office/drawing/2014/main" id="{E788475E-266D-D2EC-CD27-49115A7C4F00}"/>
                  </a:ext>
                </a:extLst>
              </p:cNvPr>
              <p:cNvSpPr/>
              <p:nvPr/>
            </p:nvSpPr>
            <p:spPr>
              <a:xfrm>
                <a:off x="5684081" y="1315480"/>
                <a:ext cx="38510" cy="8027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89" extrusionOk="0">
                    <a:moveTo>
                      <a:pt x="489" y="0"/>
                    </a:moveTo>
                    <a:lnTo>
                      <a:pt x="163" y="98"/>
                    </a:lnTo>
                    <a:lnTo>
                      <a:pt x="66" y="196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0" y="359"/>
                    </a:lnTo>
                    <a:lnTo>
                      <a:pt x="66" y="424"/>
                    </a:lnTo>
                    <a:lnTo>
                      <a:pt x="196" y="424"/>
                    </a:lnTo>
                    <a:lnTo>
                      <a:pt x="261" y="359"/>
                    </a:lnTo>
                    <a:lnTo>
                      <a:pt x="522" y="261"/>
                    </a:lnTo>
                    <a:lnTo>
                      <a:pt x="847" y="163"/>
                    </a:lnTo>
                    <a:lnTo>
                      <a:pt x="1043" y="131"/>
                    </a:lnTo>
                    <a:lnTo>
                      <a:pt x="1336" y="131"/>
                    </a:lnTo>
                    <a:lnTo>
                      <a:pt x="1597" y="163"/>
                    </a:lnTo>
                    <a:lnTo>
                      <a:pt x="1857" y="228"/>
                    </a:lnTo>
                    <a:lnTo>
                      <a:pt x="2053" y="326"/>
                    </a:lnTo>
                    <a:lnTo>
                      <a:pt x="2216" y="456"/>
                    </a:lnTo>
                    <a:lnTo>
                      <a:pt x="2313" y="489"/>
                    </a:lnTo>
                    <a:lnTo>
                      <a:pt x="2346" y="456"/>
                    </a:lnTo>
                    <a:lnTo>
                      <a:pt x="2085" y="326"/>
                    </a:lnTo>
                    <a:lnTo>
                      <a:pt x="1825" y="196"/>
                    </a:lnTo>
                    <a:lnTo>
                      <a:pt x="1531" y="131"/>
                    </a:lnTo>
                    <a:lnTo>
                      <a:pt x="1206" y="33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9F9F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5891;p70">
                <a:extLst>
                  <a:ext uri="{FF2B5EF4-FFF2-40B4-BE49-F238E27FC236}">
                    <a16:creationId xmlns:a16="http://schemas.microsoft.com/office/drawing/2014/main" id="{A206283A-B3D3-13EF-ACE4-BE9D64DF0177}"/>
                  </a:ext>
                </a:extLst>
              </p:cNvPr>
              <p:cNvSpPr/>
              <p:nvPr/>
            </p:nvSpPr>
            <p:spPr>
              <a:xfrm>
                <a:off x="5684081" y="1315480"/>
                <a:ext cx="38510" cy="8027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489" fill="none" extrusionOk="0">
                    <a:moveTo>
                      <a:pt x="587" y="0"/>
                    </a:moveTo>
                    <a:lnTo>
                      <a:pt x="587" y="0"/>
                    </a:lnTo>
                    <a:lnTo>
                      <a:pt x="489" y="0"/>
                    </a:lnTo>
                    <a:lnTo>
                      <a:pt x="489" y="0"/>
                    </a:lnTo>
                    <a:lnTo>
                      <a:pt x="163" y="98"/>
                    </a:lnTo>
                    <a:lnTo>
                      <a:pt x="66" y="196"/>
                    </a:lnTo>
                    <a:lnTo>
                      <a:pt x="66" y="196"/>
                    </a:lnTo>
                    <a:lnTo>
                      <a:pt x="0" y="228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0" y="359"/>
                    </a:lnTo>
                    <a:lnTo>
                      <a:pt x="0" y="359"/>
                    </a:lnTo>
                    <a:lnTo>
                      <a:pt x="66" y="424"/>
                    </a:lnTo>
                    <a:lnTo>
                      <a:pt x="66" y="424"/>
                    </a:lnTo>
                    <a:lnTo>
                      <a:pt x="131" y="424"/>
                    </a:lnTo>
                    <a:lnTo>
                      <a:pt x="131" y="424"/>
                    </a:lnTo>
                    <a:lnTo>
                      <a:pt x="196" y="424"/>
                    </a:lnTo>
                    <a:lnTo>
                      <a:pt x="196" y="424"/>
                    </a:lnTo>
                    <a:lnTo>
                      <a:pt x="261" y="359"/>
                    </a:lnTo>
                    <a:lnTo>
                      <a:pt x="522" y="261"/>
                    </a:lnTo>
                    <a:lnTo>
                      <a:pt x="847" y="163"/>
                    </a:lnTo>
                    <a:lnTo>
                      <a:pt x="1043" y="131"/>
                    </a:lnTo>
                    <a:lnTo>
                      <a:pt x="1271" y="131"/>
                    </a:lnTo>
                    <a:lnTo>
                      <a:pt x="1271" y="131"/>
                    </a:lnTo>
                    <a:lnTo>
                      <a:pt x="1336" y="131"/>
                    </a:lnTo>
                    <a:lnTo>
                      <a:pt x="1336" y="131"/>
                    </a:lnTo>
                    <a:lnTo>
                      <a:pt x="1597" y="163"/>
                    </a:lnTo>
                    <a:lnTo>
                      <a:pt x="1857" y="228"/>
                    </a:lnTo>
                    <a:lnTo>
                      <a:pt x="1857" y="228"/>
                    </a:lnTo>
                    <a:lnTo>
                      <a:pt x="2053" y="326"/>
                    </a:lnTo>
                    <a:lnTo>
                      <a:pt x="2216" y="456"/>
                    </a:lnTo>
                    <a:lnTo>
                      <a:pt x="2216" y="456"/>
                    </a:lnTo>
                    <a:lnTo>
                      <a:pt x="2313" y="489"/>
                    </a:lnTo>
                    <a:lnTo>
                      <a:pt x="2313" y="489"/>
                    </a:lnTo>
                    <a:lnTo>
                      <a:pt x="2346" y="456"/>
                    </a:lnTo>
                    <a:lnTo>
                      <a:pt x="2346" y="456"/>
                    </a:lnTo>
                    <a:lnTo>
                      <a:pt x="2085" y="326"/>
                    </a:lnTo>
                    <a:lnTo>
                      <a:pt x="1825" y="196"/>
                    </a:lnTo>
                    <a:lnTo>
                      <a:pt x="1531" y="131"/>
                    </a:lnTo>
                    <a:lnTo>
                      <a:pt x="1206" y="33"/>
                    </a:lnTo>
                    <a:lnTo>
                      <a:pt x="1206" y="33"/>
                    </a:lnTo>
                    <a:lnTo>
                      <a:pt x="880" y="0"/>
                    </a:lnTo>
                    <a:lnTo>
                      <a:pt x="58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5892;p70">
                <a:extLst>
                  <a:ext uri="{FF2B5EF4-FFF2-40B4-BE49-F238E27FC236}">
                    <a16:creationId xmlns:a16="http://schemas.microsoft.com/office/drawing/2014/main" id="{A107238B-768A-3FFE-97ED-7C8A6F756842}"/>
                  </a:ext>
                </a:extLst>
              </p:cNvPr>
              <p:cNvSpPr/>
              <p:nvPr/>
            </p:nvSpPr>
            <p:spPr>
              <a:xfrm>
                <a:off x="5661085" y="1356647"/>
                <a:ext cx="46011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141" extrusionOk="0">
                    <a:moveTo>
                      <a:pt x="294" y="0"/>
                    </a:moveTo>
                    <a:lnTo>
                      <a:pt x="1" y="33"/>
                    </a:lnTo>
                    <a:lnTo>
                      <a:pt x="164" y="228"/>
                    </a:lnTo>
                    <a:lnTo>
                      <a:pt x="327" y="391"/>
                    </a:lnTo>
                    <a:lnTo>
                      <a:pt x="522" y="554"/>
                    </a:lnTo>
                    <a:lnTo>
                      <a:pt x="717" y="717"/>
                    </a:lnTo>
                    <a:lnTo>
                      <a:pt x="945" y="847"/>
                    </a:lnTo>
                    <a:lnTo>
                      <a:pt x="1206" y="978"/>
                    </a:lnTo>
                    <a:lnTo>
                      <a:pt x="1467" y="1075"/>
                    </a:lnTo>
                    <a:lnTo>
                      <a:pt x="1760" y="1141"/>
                    </a:lnTo>
                    <a:lnTo>
                      <a:pt x="2183" y="1108"/>
                    </a:lnTo>
                    <a:lnTo>
                      <a:pt x="2476" y="1010"/>
                    </a:lnTo>
                    <a:lnTo>
                      <a:pt x="2607" y="978"/>
                    </a:lnTo>
                    <a:lnTo>
                      <a:pt x="2704" y="913"/>
                    </a:lnTo>
                    <a:lnTo>
                      <a:pt x="2770" y="815"/>
                    </a:lnTo>
                    <a:lnTo>
                      <a:pt x="2802" y="750"/>
                    </a:lnTo>
                    <a:lnTo>
                      <a:pt x="2770" y="619"/>
                    </a:lnTo>
                    <a:lnTo>
                      <a:pt x="2672" y="522"/>
                    </a:lnTo>
                    <a:lnTo>
                      <a:pt x="2542" y="424"/>
                    </a:lnTo>
                    <a:lnTo>
                      <a:pt x="2346" y="294"/>
                    </a:lnTo>
                    <a:lnTo>
                      <a:pt x="2086" y="228"/>
                    </a:lnTo>
                    <a:lnTo>
                      <a:pt x="1792" y="131"/>
                    </a:lnTo>
                    <a:lnTo>
                      <a:pt x="1499" y="66"/>
                    </a:lnTo>
                    <a:lnTo>
                      <a:pt x="1141" y="33"/>
                    </a:lnTo>
                    <a:lnTo>
                      <a:pt x="620" y="0"/>
                    </a:lnTo>
                    <a:close/>
                  </a:path>
                </a:pathLst>
              </a:custGeom>
              <a:solidFill>
                <a:srgbClr val="F8D1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5893;p70">
                <a:extLst>
                  <a:ext uri="{FF2B5EF4-FFF2-40B4-BE49-F238E27FC236}">
                    <a16:creationId xmlns:a16="http://schemas.microsoft.com/office/drawing/2014/main" id="{998486EE-63E4-6BCD-0628-312889695259}"/>
                  </a:ext>
                </a:extLst>
              </p:cNvPr>
              <p:cNvSpPr/>
              <p:nvPr/>
            </p:nvSpPr>
            <p:spPr>
              <a:xfrm>
                <a:off x="5661085" y="1356647"/>
                <a:ext cx="46011" cy="18730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141" fill="none" extrusionOk="0">
                    <a:moveTo>
                      <a:pt x="620" y="0"/>
                    </a:moveTo>
                    <a:lnTo>
                      <a:pt x="620" y="0"/>
                    </a:lnTo>
                    <a:lnTo>
                      <a:pt x="294" y="0"/>
                    </a:lnTo>
                    <a:lnTo>
                      <a:pt x="1" y="33"/>
                    </a:lnTo>
                    <a:lnTo>
                      <a:pt x="1" y="33"/>
                    </a:lnTo>
                    <a:lnTo>
                      <a:pt x="164" y="228"/>
                    </a:lnTo>
                    <a:lnTo>
                      <a:pt x="327" y="391"/>
                    </a:lnTo>
                    <a:lnTo>
                      <a:pt x="522" y="554"/>
                    </a:lnTo>
                    <a:lnTo>
                      <a:pt x="717" y="717"/>
                    </a:lnTo>
                    <a:lnTo>
                      <a:pt x="945" y="847"/>
                    </a:lnTo>
                    <a:lnTo>
                      <a:pt x="1206" y="978"/>
                    </a:lnTo>
                    <a:lnTo>
                      <a:pt x="1467" y="1075"/>
                    </a:lnTo>
                    <a:lnTo>
                      <a:pt x="1760" y="1141"/>
                    </a:lnTo>
                    <a:lnTo>
                      <a:pt x="1760" y="1141"/>
                    </a:lnTo>
                    <a:lnTo>
                      <a:pt x="2183" y="1108"/>
                    </a:lnTo>
                    <a:lnTo>
                      <a:pt x="2476" y="1010"/>
                    </a:lnTo>
                    <a:lnTo>
                      <a:pt x="2607" y="978"/>
                    </a:lnTo>
                    <a:lnTo>
                      <a:pt x="2704" y="913"/>
                    </a:lnTo>
                    <a:lnTo>
                      <a:pt x="2770" y="815"/>
                    </a:lnTo>
                    <a:lnTo>
                      <a:pt x="2802" y="750"/>
                    </a:lnTo>
                    <a:lnTo>
                      <a:pt x="2802" y="750"/>
                    </a:lnTo>
                    <a:lnTo>
                      <a:pt x="2770" y="619"/>
                    </a:lnTo>
                    <a:lnTo>
                      <a:pt x="2672" y="522"/>
                    </a:lnTo>
                    <a:lnTo>
                      <a:pt x="2542" y="424"/>
                    </a:lnTo>
                    <a:lnTo>
                      <a:pt x="2346" y="294"/>
                    </a:lnTo>
                    <a:lnTo>
                      <a:pt x="2086" y="228"/>
                    </a:lnTo>
                    <a:lnTo>
                      <a:pt x="1792" y="131"/>
                    </a:lnTo>
                    <a:lnTo>
                      <a:pt x="1499" y="66"/>
                    </a:lnTo>
                    <a:lnTo>
                      <a:pt x="1141" y="33"/>
                    </a:lnTo>
                    <a:lnTo>
                      <a:pt x="1141" y="33"/>
                    </a:lnTo>
                    <a:lnTo>
                      <a:pt x="6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5894;p70">
                <a:extLst>
                  <a:ext uri="{FF2B5EF4-FFF2-40B4-BE49-F238E27FC236}">
                    <a16:creationId xmlns:a16="http://schemas.microsoft.com/office/drawing/2014/main" id="{38B8271C-5D9C-95A3-8626-A1743C8FC575}"/>
                  </a:ext>
                </a:extLst>
              </p:cNvPr>
              <p:cNvSpPr/>
              <p:nvPr/>
            </p:nvSpPr>
            <p:spPr>
              <a:xfrm>
                <a:off x="5734884" y="1346487"/>
                <a:ext cx="22997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20" extrusionOk="0">
                    <a:moveTo>
                      <a:pt x="456" y="1"/>
                    </a:moveTo>
                    <a:lnTo>
                      <a:pt x="293" y="33"/>
                    </a:lnTo>
                    <a:lnTo>
                      <a:pt x="163" y="98"/>
                    </a:lnTo>
                    <a:lnTo>
                      <a:pt x="65" y="163"/>
                    </a:lnTo>
                    <a:lnTo>
                      <a:pt x="33" y="229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33" y="391"/>
                    </a:lnTo>
                    <a:lnTo>
                      <a:pt x="65" y="424"/>
                    </a:lnTo>
                    <a:lnTo>
                      <a:pt x="228" y="424"/>
                    </a:lnTo>
                    <a:lnTo>
                      <a:pt x="326" y="359"/>
                    </a:lnTo>
                    <a:lnTo>
                      <a:pt x="423" y="326"/>
                    </a:lnTo>
                    <a:lnTo>
                      <a:pt x="521" y="294"/>
                    </a:lnTo>
                    <a:lnTo>
                      <a:pt x="652" y="294"/>
                    </a:lnTo>
                    <a:lnTo>
                      <a:pt x="814" y="326"/>
                    </a:lnTo>
                    <a:lnTo>
                      <a:pt x="977" y="424"/>
                    </a:lnTo>
                    <a:lnTo>
                      <a:pt x="1140" y="587"/>
                    </a:lnTo>
                    <a:lnTo>
                      <a:pt x="1173" y="619"/>
                    </a:lnTo>
                    <a:lnTo>
                      <a:pt x="1270" y="619"/>
                    </a:lnTo>
                    <a:lnTo>
                      <a:pt x="1336" y="587"/>
                    </a:lnTo>
                    <a:lnTo>
                      <a:pt x="1368" y="554"/>
                    </a:lnTo>
                    <a:lnTo>
                      <a:pt x="1401" y="489"/>
                    </a:lnTo>
                    <a:lnTo>
                      <a:pt x="1401" y="457"/>
                    </a:lnTo>
                    <a:lnTo>
                      <a:pt x="1368" y="391"/>
                    </a:lnTo>
                    <a:lnTo>
                      <a:pt x="1173" y="196"/>
                    </a:lnTo>
                    <a:lnTo>
                      <a:pt x="977" y="98"/>
                    </a:lnTo>
                    <a:lnTo>
                      <a:pt x="8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5895;p70">
                <a:extLst>
                  <a:ext uri="{FF2B5EF4-FFF2-40B4-BE49-F238E27FC236}">
                    <a16:creationId xmlns:a16="http://schemas.microsoft.com/office/drawing/2014/main" id="{BE5F269C-338A-4DA4-6D52-5351C5F81F93}"/>
                  </a:ext>
                </a:extLst>
              </p:cNvPr>
              <p:cNvSpPr/>
              <p:nvPr/>
            </p:nvSpPr>
            <p:spPr>
              <a:xfrm>
                <a:off x="5604948" y="1302644"/>
                <a:ext cx="60440" cy="31566"/>
              </a:xfrm>
              <a:custGeom>
                <a:avLst/>
                <a:gdLst/>
                <a:ahLst/>
                <a:cxnLst/>
                <a:rect l="l" t="t" r="r" b="b"/>
                <a:pathLst>
                  <a:path w="3682" h="1923" extrusionOk="0">
                    <a:moveTo>
                      <a:pt x="98" y="0"/>
                    </a:moveTo>
                    <a:lnTo>
                      <a:pt x="66" y="33"/>
                    </a:lnTo>
                    <a:lnTo>
                      <a:pt x="0" y="66"/>
                    </a:lnTo>
                    <a:lnTo>
                      <a:pt x="0" y="131"/>
                    </a:lnTo>
                    <a:lnTo>
                      <a:pt x="0" y="196"/>
                    </a:lnTo>
                    <a:lnTo>
                      <a:pt x="0" y="228"/>
                    </a:lnTo>
                    <a:lnTo>
                      <a:pt x="66" y="294"/>
                    </a:lnTo>
                    <a:lnTo>
                      <a:pt x="98" y="294"/>
                    </a:lnTo>
                    <a:lnTo>
                      <a:pt x="457" y="391"/>
                    </a:lnTo>
                    <a:lnTo>
                      <a:pt x="815" y="489"/>
                    </a:lnTo>
                    <a:lnTo>
                      <a:pt x="1271" y="652"/>
                    </a:lnTo>
                    <a:lnTo>
                      <a:pt x="1792" y="847"/>
                    </a:lnTo>
                    <a:lnTo>
                      <a:pt x="2346" y="1141"/>
                    </a:lnTo>
                    <a:lnTo>
                      <a:pt x="2900" y="1466"/>
                    </a:lnTo>
                    <a:lnTo>
                      <a:pt x="3160" y="1662"/>
                    </a:lnTo>
                    <a:lnTo>
                      <a:pt x="3421" y="1890"/>
                    </a:lnTo>
                    <a:lnTo>
                      <a:pt x="3486" y="1922"/>
                    </a:lnTo>
                    <a:lnTo>
                      <a:pt x="3584" y="1922"/>
                    </a:lnTo>
                    <a:lnTo>
                      <a:pt x="3649" y="1890"/>
                    </a:lnTo>
                    <a:lnTo>
                      <a:pt x="3681" y="1825"/>
                    </a:lnTo>
                    <a:lnTo>
                      <a:pt x="3681" y="1759"/>
                    </a:lnTo>
                    <a:lnTo>
                      <a:pt x="3649" y="1727"/>
                    </a:lnTo>
                    <a:lnTo>
                      <a:pt x="3616" y="1662"/>
                    </a:lnTo>
                    <a:lnTo>
                      <a:pt x="3356" y="1434"/>
                    </a:lnTo>
                    <a:lnTo>
                      <a:pt x="3062" y="1238"/>
                    </a:lnTo>
                    <a:lnTo>
                      <a:pt x="2476" y="880"/>
                    </a:lnTo>
                    <a:lnTo>
                      <a:pt x="1922" y="587"/>
                    </a:lnTo>
                    <a:lnTo>
                      <a:pt x="1401" y="359"/>
                    </a:lnTo>
                    <a:lnTo>
                      <a:pt x="913" y="196"/>
                    </a:lnTo>
                    <a:lnTo>
                      <a:pt x="522" y="98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5896;p70">
                <a:extLst>
                  <a:ext uri="{FF2B5EF4-FFF2-40B4-BE49-F238E27FC236}">
                    <a16:creationId xmlns:a16="http://schemas.microsoft.com/office/drawing/2014/main" id="{F11B12D3-FADE-9E87-D48A-05FE096F419C}"/>
                  </a:ext>
                </a:extLst>
              </p:cNvPr>
              <p:cNvSpPr/>
              <p:nvPr/>
            </p:nvSpPr>
            <p:spPr>
              <a:xfrm>
                <a:off x="5800115" y="1351296"/>
                <a:ext cx="31024" cy="20338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239" extrusionOk="0">
                    <a:moveTo>
                      <a:pt x="130" y="1"/>
                    </a:moveTo>
                    <a:lnTo>
                      <a:pt x="98" y="33"/>
                    </a:lnTo>
                    <a:lnTo>
                      <a:pt x="33" y="66"/>
                    </a:lnTo>
                    <a:lnTo>
                      <a:pt x="0" y="131"/>
                    </a:lnTo>
                    <a:lnTo>
                      <a:pt x="0" y="164"/>
                    </a:lnTo>
                    <a:lnTo>
                      <a:pt x="33" y="229"/>
                    </a:lnTo>
                    <a:lnTo>
                      <a:pt x="65" y="261"/>
                    </a:lnTo>
                    <a:lnTo>
                      <a:pt x="130" y="294"/>
                    </a:lnTo>
                    <a:lnTo>
                      <a:pt x="456" y="424"/>
                    </a:lnTo>
                    <a:lnTo>
                      <a:pt x="912" y="620"/>
                    </a:lnTo>
                    <a:lnTo>
                      <a:pt x="1108" y="717"/>
                    </a:lnTo>
                    <a:lnTo>
                      <a:pt x="1336" y="848"/>
                    </a:lnTo>
                    <a:lnTo>
                      <a:pt x="1498" y="1011"/>
                    </a:lnTo>
                    <a:lnTo>
                      <a:pt x="1596" y="1173"/>
                    </a:lnTo>
                    <a:lnTo>
                      <a:pt x="1661" y="1206"/>
                    </a:lnTo>
                    <a:lnTo>
                      <a:pt x="1727" y="1239"/>
                    </a:lnTo>
                    <a:lnTo>
                      <a:pt x="1792" y="1239"/>
                    </a:lnTo>
                    <a:lnTo>
                      <a:pt x="1857" y="1173"/>
                    </a:lnTo>
                    <a:lnTo>
                      <a:pt x="1889" y="1141"/>
                    </a:lnTo>
                    <a:lnTo>
                      <a:pt x="1889" y="1076"/>
                    </a:lnTo>
                    <a:lnTo>
                      <a:pt x="1857" y="1011"/>
                    </a:lnTo>
                    <a:lnTo>
                      <a:pt x="1792" y="913"/>
                    </a:lnTo>
                    <a:lnTo>
                      <a:pt x="1694" y="783"/>
                    </a:lnTo>
                    <a:lnTo>
                      <a:pt x="1466" y="587"/>
                    </a:lnTo>
                    <a:lnTo>
                      <a:pt x="1205" y="424"/>
                    </a:lnTo>
                    <a:lnTo>
                      <a:pt x="912" y="294"/>
                    </a:lnTo>
                    <a:lnTo>
                      <a:pt x="424" y="98"/>
                    </a:lnTo>
                    <a:lnTo>
                      <a:pt x="1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5897;p70">
                <a:extLst>
                  <a:ext uri="{FF2B5EF4-FFF2-40B4-BE49-F238E27FC236}">
                    <a16:creationId xmlns:a16="http://schemas.microsoft.com/office/drawing/2014/main" id="{367FF5AC-F402-92CE-7423-C72C62BD7C52}"/>
                  </a:ext>
                </a:extLst>
              </p:cNvPr>
              <p:cNvSpPr/>
              <p:nvPr/>
            </p:nvSpPr>
            <p:spPr>
              <a:xfrm>
                <a:off x="5421549" y="2574657"/>
                <a:ext cx="47604" cy="103218"/>
              </a:xfrm>
              <a:custGeom>
                <a:avLst/>
                <a:gdLst/>
                <a:ahLst/>
                <a:cxnLst/>
                <a:rect l="l" t="t" r="r" b="b"/>
                <a:pathLst>
                  <a:path w="2900" h="6288" extrusionOk="0">
                    <a:moveTo>
                      <a:pt x="1" y="1"/>
                    </a:moveTo>
                    <a:lnTo>
                      <a:pt x="1" y="196"/>
                    </a:lnTo>
                    <a:lnTo>
                      <a:pt x="33" y="1076"/>
                    </a:lnTo>
                    <a:lnTo>
                      <a:pt x="66" y="3030"/>
                    </a:lnTo>
                    <a:lnTo>
                      <a:pt x="131" y="4105"/>
                    </a:lnTo>
                    <a:lnTo>
                      <a:pt x="229" y="5082"/>
                    </a:lnTo>
                    <a:lnTo>
                      <a:pt x="294" y="5506"/>
                    </a:lnTo>
                    <a:lnTo>
                      <a:pt x="359" y="5831"/>
                    </a:lnTo>
                    <a:lnTo>
                      <a:pt x="457" y="6092"/>
                    </a:lnTo>
                    <a:lnTo>
                      <a:pt x="554" y="6222"/>
                    </a:lnTo>
                    <a:lnTo>
                      <a:pt x="685" y="6287"/>
                    </a:lnTo>
                    <a:lnTo>
                      <a:pt x="847" y="6287"/>
                    </a:lnTo>
                    <a:lnTo>
                      <a:pt x="1010" y="6222"/>
                    </a:lnTo>
                    <a:lnTo>
                      <a:pt x="1206" y="6125"/>
                    </a:lnTo>
                    <a:lnTo>
                      <a:pt x="1434" y="5994"/>
                    </a:lnTo>
                    <a:lnTo>
                      <a:pt x="1629" y="5831"/>
                    </a:lnTo>
                    <a:lnTo>
                      <a:pt x="1857" y="5636"/>
                    </a:lnTo>
                    <a:lnTo>
                      <a:pt x="2085" y="5408"/>
                    </a:lnTo>
                    <a:lnTo>
                      <a:pt x="2281" y="5147"/>
                    </a:lnTo>
                    <a:lnTo>
                      <a:pt x="2476" y="4919"/>
                    </a:lnTo>
                    <a:lnTo>
                      <a:pt x="2606" y="4626"/>
                    </a:lnTo>
                    <a:lnTo>
                      <a:pt x="2737" y="4365"/>
                    </a:lnTo>
                    <a:lnTo>
                      <a:pt x="2834" y="4105"/>
                    </a:lnTo>
                    <a:lnTo>
                      <a:pt x="2900" y="3877"/>
                    </a:lnTo>
                    <a:lnTo>
                      <a:pt x="2867" y="3649"/>
                    </a:lnTo>
                    <a:lnTo>
                      <a:pt x="2834" y="3421"/>
                    </a:lnTo>
                    <a:lnTo>
                      <a:pt x="2704" y="3225"/>
                    </a:lnTo>
                    <a:lnTo>
                      <a:pt x="2574" y="2965"/>
                    </a:lnTo>
                    <a:lnTo>
                      <a:pt x="2183" y="2444"/>
                    </a:lnTo>
                    <a:lnTo>
                      <a:pt x="1727" y="1857"/>
                    </a:lnTo>
                    <a:lnTo>
                      <a:pt x="1238" y="1304"/>
                    </a:lnTo>
                    <a:lnTo>
                      <a:pt x="391" y="39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5898;p70">
                <a:extLst>
                  <a:ext uri="{FF2B5EF4-FFF2-40B4-BE49-F238E27FC236}">
                    <a16:creationId xmlns:a16="http://schemas.microsoft.com/office/drawing/2014/main" id="{5EE0F413-8C70-FD83-4219-0C170D6ACDBA}"/>
                  </a:ext>
                </a:extLst>
              </p:cNvPr>
              <p:cNvSpPr/>
              <p:nvPr/>
            </p:nvSpPr>
            <p:spPr>
              <a:xfrm>
                <a:off x="5043000" y="2737208"/>
                <a:ext cx="629351" cy="473753"/>
              </a:xfrm>
              <a:custGeom>
                <a:avLst/>
                <a:gdLst/>
                <a:ahLst/>
                <a:cxnLst/>
                <a:rect l="l" t="t" r="r" b="b"/>
                <a:pathLst>
                  <a:path w="38340" h="28861" extrusionOk="0">
                    <a:moveTo>
                      <a:pt x="228" y="0"/>
                    </a:moveTo>
                    <a:lnTo>
                      <a:pt x="130" y="33"/>
                    </a:lnTo>
                    <a:lnTo>
                      <a:pt x="65" y="65"/>
                    </a:lnTo>
                    <a:lnTo>
                      <a:pt x="0" y="163"/>
                    </a:lnTo>
                    <a:lnTo>
                      <a:pt x="0" y="261"/>
                    </a:lnTo>
                    <a:lnTo>
                      <a:pt x="0" y="28633"/>
                    </a:lnTo>
                    <a:lnTo>
                      <a:pt x="0" y="28731"/>
                    </a:lnTo>
                    <a:lnTo>
                      <a:pt x="65" y="28796"/>
                    </a:lnTo>
                    <a:lnTo>
                      <a:pt x="130" y="28861"/>
                    </a:lnTo>
                    <a:lnTo>
                      <a:pt x="38177" y="28861"/>
                    </a:lnTo>
                    <a:lnTo>
                      <a:pt x="38242" y="28796"/>
                    </a:lnTo>
                    <a:lnTo>
                      <a:pt x="38307" y="28731"/>
                    </a:lnTo>
                    <a:lnTo>
                      <a:pt x="38340" y="28633"/>
                    </a:lnTo>
                    <a:lnTo>
                      <a:pt x="38340" y="261"/>
                    </a:lnTo>
                    <a:lnTo>
                      <a:pt x="38307" y="163"/>
                    </a:lnTo>
                    <a:lnTo>
                      <a:pt x="38242" y="65"/>
                    </a:lnTo>
                    <a:lnTo>
                      <a:pt x="38177" y="33"/>
                    </a:lnTo>
                    <a:lnTo>
                      <a:pt x="380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5899;p70">
                <a:extLst>
                  <a:ext uri="{FF2B5EF4-FFF2-40B4-BE49-F238E27FC236}">
                    <a16:creationId xmlns:a16="http://schemas.microsoft.com/office/drawing/2014/main" id="{128EBCB3-7329-8CF5-7973-B14BD90DD4D0}"/>
                  </a:ext>
                </a:extLst>
              </p:cNvPr>
              <p:cNvSpPr/>
              <p:nvPr/>
            </p:nvSpPr>
            <p:spPr>
              <a:xfrm>
                <a:off x="5046201" y="2959097"/>
                <a:ext cx="622408" cy="10177"/>
              </a:xfrm>
              <a:custGeom>
                <a:avLst/>
                <a:gdLst/>
                <a:ahLst/>
                <a:cxnLst/>
                <a:rect l="l" t="t" r="r" b="b"/>
                <a:pathLst>
                  <a:path w="37917" h="620" extrusionOk="0">
                    <a:moveTo>
                      <a:pt x="196" y="0"/>
                    </a:moveTo>
                    <a:lnTo>
                      <a:pt x="98" y="66"/>
                    </a:lnTo>
                    <a:lnTo>
                      <a:pt x="33" y="163"/>
                    </a:lnTo>
                    <a:lnTo>
                      <a:pt x="0" y="294"/>
                    </a:lnTo>
                    <a:lnTo>
                      <a:pt x="33" y="424"/>
                    </a:lnTo>
                    <a:lnTo>
                      <a:pt x="98" y="522"/>
                    </a:lnTo>
                    <a:lnTo>
                      <a:pt x="196" y="587"/>
                    </a:lnTo>
                    <a:lnTo>
                      <a:pt x="326" y="619"/>
                    </a:lnTo>
                    <a:lnTo>
                      <a:pt x="37591" y="619"/>
                    </a:lnTo>
                    <a:lnTo>
                      <a:pt x="37721" y="587"/>
                    </a:lnTo>
                    <a:lnTo>
                      <a:pt x="37819" y="522"/>
                    </a:lnTo>
                    <a:lnTo>
                      <a:pt x="37884" y="424"/>
                    </a:lnTo>
                    <a:lnTo>
                      <a:pt x="37917" y="294"/>
                    </a:lnTo>
                    <a:lnTo>
                      <a:pt x="37884" y="163"/>
                    </a:lnTo>
                    <a:lnTo>
                      <a:pt x="37819" y="66"/>
                    </a:lnTo>
                    <a:lnTo>
                      <a:pt x="37721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5900;p70">
                <a:extLst>
                  <a:ext uri="{FF2B5EF4-FFF2-40B4-BE49-F238E27FC236}">
                    <a16:creationId xmlns:a16="http://schemas.microsoft.com/office/drawing/2014/main" id="{936B1BE0-6F42-5211-40E8-A13B4099CD49}"/>
                  </a:ext>
                </a:extLst>
              </p:cNvPr>
              <p:cNvSpPr/>
              <p:nvPr/>
            </p:nvSpPr>
            <p:spPr>
              <a:xfrm>
                <a:off x="5084693" y="2740409"/>
                <a:ext cx="10177" cy="22887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3943" extrusionOk="0">
                    <a:moveTo>
                      <a:pt x="327" y="1"/>
                    </a:moveTo>
                    <a:lnTo>
                      <a:pt x="196" y="33"/>
                    </a:lnTo>
                    <a:lnTo>
                      <a:pt x="99" y="98"/>
                    </a:lnTo>
                    <a:lnTo>
                      <a:pt x="33" y="196"/>
                    </a:lnTo>
                    <a:lnTo>
                      <a:pt x="1" y="326"/>
                    </a:lnTo>
                    <a:lnTo>
                      <a:pt x="1" y="13617"/>
                    </a:lnTo>
                    <a:lnTo>
                      <a:pt x="33" y="13747"/>
                    </a:lnTo>
                    <a:lnTo>
                      <a:pt x="99" y="13845"/>
                    </a:lnTo>
                    <a:lnTo>
                      <a:pt x="196" y="13910"/>
                    </a:lnTo>
                    <a:lnTo>
                      <a:pt x="327" y="13942"/>
                    </a:lnTo>
                    <a:lnTo>
                      <a:pt x="424" y="13910"/>
                    </a:lnTo>
                    <a:lnTo>
                      <a:pt x="555" y="13845"/>
                    </a:lnTo>
                    <a:lnTo>
                      <a:pt x="620" y="13747"/>
                    </a:lnTo>
                    <a:lnTo>
                      <a:pt x="620" y="13617"/>
                    </a:lnTo>
                    <a:lnTo>
                      <a:pt x="620" y="326"/>
                    </a:lnTo>
                    <a:lnTo>
                      <a:pt x="620" y="196"/>
                    </a:lnTo>
                    <a:lnTo>
                      <a:pt x="555" y="98"/>
                    </a:lnTo>
                    <a:lnTo>
                      <a:pt x="424" y="33"/>
                    </a:lnTo>
                    <a:lnTo>
                      <a:pt x="327" y="1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5901;p70">
                <a:extLst>
                  <a:ext uri="{FF2B5EF4-FFF2-40B4-BE49-F238E27FC236}">
                    <a16:creationId xmlns:a16="http://schemas.microsoft.com/office/drawing/2014/main" id="{07D883D9-045E-E89A-D376-714D31FF2BC9}"/>
                  </a:ext>
                </a:extLst>
              </p:cNvPr>
              <p:cNvSpPr/>
              <p:nvPr/>
            </p:nvSpPr>
            <p:spPr>
              <a:xfrm>
                <a:off x="5621526" y="2740409"/>
                <a:ext cx="10177" cy="228874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3943" extrusionOk="0">
                    <a:moveTo>
                      <a:pt x="293" y="1"/>
                    </a:moveTo>
                    <a:lnTo>
                      <a:pt x="196" y="33"/>
                    </a:lnTo>
                    <a:lnTo>
                      <a:pt x="98" y="98"/>
                    </a:lnTo>
                    <a:lnTo>
                      <a:pt x="0" y="196"/>
                    </a:lnTo>
                    <a:lnTo>
                      <a:pt x="0" y="326"/>
                    </a:lnTo>
                    <a:lnTo>
                      <a:pt x="0" y="13617"/>
                    </a:lnTo>
                    <a:lnTo>
                      <a:pt x="0" y="13747"/>
                    </a:lnTo>
                    <a:lnTo>
                      <a:pt x="98" y="13845"/>
                    </a:lnTo>
                    <a:lnTo>
                      <a:pt x="196" y="13910"/>
                    </a:lnTo>
                    <a:lnTo>
                      <a:pt x="293" y="13942"/>
                    </a:lnTo>
                    <a:lnTo>
                      <a:pt x="424" y="13910"/>
                    </a:lnTo>
                    <a:lnTo>
                      <a:pt x="521" y="13845"/>
                    </a:lnTo>
                    <a:lnTo>
                      <a:pt x="587" y="13747"/>
                    </a:lnTo>
                    <a:lnTo>
                      <a:pt x="619" y="13617"/>
                    </a:lnTo>
                    <a:lnTo>
                      <a:pt x="619" y="326"/>
                    </a:lnTo>
                    <a:lnTo>
                      <a:pt x="587" y="196"/>
                    </a:lnTo>
                    <a:lnTo>
                      <a:pt x="521" y="98"/>
                    </a:lnTo>
                    <a:lnTo>
                      <a:pt x="424" y="33"/>
                    </a:lnTo>
                    <a:lnTo>
                      <a:pt x="293" y="1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5902;p70">
                <a:extLst>
                  <a:ext uri="{FF2B5EF4-FFF2-40B4-BE49-F238E27FC236}">
                    <a16:creationId xmlns:a16="http://schemas.microsoft.com/office/drawing/2014/main" id="{46DBEB1A-EDB2-1557-534E-04A2294B8C99}"/>
                  </a:ext>
                </a:extLst>
              </p:cNvPr>
              <p:cNvSpPr/>
              <p:nvPr/>
            </p:nvSpPr>
            <p:spPr>
              <a:xfrm>
                <a:off x="5149924" y="2918456"/>
                <a:ext cx="42794" cy="90923"/>
              </a:xfrm>
              <a:custGeom>
                <a:avLst/>
                <a:gdLst/>
                <a:ahLst/>
                <a:cxnLst/>
                <a:rect l="l" t="t" r="r" b="b"/>
                <a:pathLst>
                  <a:path w="2607" h="5539" extrusionOk="0">
                    <a:moveTo>
                      <a:pt x="327" y="1"/>
                    </a:moveTo>
                    <a:lnTo>
                      <a:pt x="196" y="33"/>
                    </a:lnTo>
                    <a:lnTo>
                      <a:pt x="99" y="99"/>
                    </a:lnTo>
                    <a:lnTo>
                      <a:pt x="33" y="196"/>
                    </a:lnTo>
                    <a:lnTo>
                      <a:pt x="1" y="327"/>
                    </a:lnTo>
                    <a:lnTo>
                      <a:pt x="1" y="5213"/>
                    </a:lnTo>
                    <a:lnTo>
                      <a:pt x="33" y="5343"/>
                    </a:lnTo>
                    <a:lnTo>
                      <a:pt x="99" y="5441"/>
                    </a:lnTo>
                    <a:lnTo>
                      <a:pt x="196" y="5506"/>
                    </a:lnTo>
                    <a:lnTo>
                      <a:pt x="327" y="5538"/>
                    </a:lnTo>
                    <a:lnTo>
                      <a:pt x="2281" y="5538"/>
                    </a:lnTo>
                    <a:lnTo>
                      <a:pt x="2379" y="5506"/>
                    </a:lnTo>
                    <a:lnTo>
                      <a:pt x="2509" y="5441"/>
                    </a:lnTo>
                    <a:lnTo>
                      <a:pt x="2574" y="5343"/>
                    </a:lnTo>
                    <a:lnTo>
                      <a:pt x="2607" y="5213"/>
                    </a:lnTo>
                    <a:lnTo>
                      <a:pt x="2607" y="327"/>
                    </a:lnTo>
                    <a:lnTo>
                      <a:pt x="2574" y="196"/>
                    </a:lnTo>
                    <a:lnTo>
                      <a:pt x="2509" y="99"/>
                    </a:lnTo>
                    <a:lnTo>
                      <a:pt x="2379" y="33"/>
                    </a:lnTo>
                    <a:lnTo>
                      <a:pt x="2281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5903;p70">
                <a:extLst>
                  <a:ext uri="{FF2B5EF4-FFF2-40B4-BE49-F238E27FC236}">
                    <a16:creationId xmlns:a16="http://schemas.microsoft.com/office/drawing/2014/main" id="{A65DC778-2B6B-1A56-BB0A-19C99A7C47D3}"/>
                  </a:ext>
                </a:extLst>
              </p:cNvPr>
              <p:cNvSpPr/>
              <p:nvPr/>
            </p:nvSpPr>
            <p:spPr>
              <a:xfrm>
                <a:off x="5525814" y="2918456"/>
                <a:ext cx="42252" cy="90923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5539" extrusionOk="0">
                    <a:moveTo>
                      <a:pt x="326" y="1"/>
                    </a:moveTo>
                    <a:lnTo>
                      <a:pt x="196" y="33"/>
                    </a:lnTo>
                    <a:lnTo>
                      <a:pt x="98" y="99"/>
                    </a:lnTo>
                    <a:lnTo>
                      <a:pt x="33" y="196"/>
                    </a:lnTo>
                    <a:lnTo>
                      <a:pt x="1" y="327"/>
                    </a:lnTo>
                    <a:lnTo>
                      <a:pt x="1" y="5213"/>
                    </a:lnTo>
                    <a:lnTo>
                      <a:pt x="33" y="5343"/>
                    </a:lnTo>
                    <a:lnTo>
                      <a:pt x="98" y="5441"/>
                    </a:lnTo>
                    <a:lnTo>
                      <a:pt x="196" y="5506"/>
                    </a:lnTo>
                    <a:lnTo>
                      <a:pt x="326" y="5538"/>
                    </a:lnTo>
                    <a:lnTo>
                      <a:pt x="2248" y="5538"/>
                    </a:lnTo>
                    <a:lnTo>
                      <a:pt x="2378" y="5506"/>
                    </a:lnTo>
                    <a:lnTo>
                      <a:pt x="2476" y="5441"/>
                    </a:lnTo>
                    <a:lnTo>
                      <a:pt x="2541" y="5343"/>
                    </a:lnTo>
                    <a:lnTo>
                      <a:pt x="2574" y="5213"/>
                    </a:lnTo>
                    <a:lnTo>
                      <a:pt x="2574" y="327"/>
                    </a:lnTo>
                    <a:lnTo>
                      <a:pt x="2541" y="196"/>
                    </a:lnTo>
                    <a:lnTo>
                      <a:pt x="2476" y="99"/>
                    </a:lnTo>
                    <a:lnTo>
                      <a:pt x="2378" y="33"/>
                    </a:lnTo>
                    <a:lnTo>
                      <a:pt x="2248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5904;p70">
                <a:extLst>
                  <a:ext uri="{FF2B5EF4-FFF2-40B4-BE49-F238E27FC236}">
                    <a16:creationId xmlns:a16="http://schemas.microsoft.com/office/drawing/2014/main" id="{CC9E7F53-B5BB-37CF-1048-A560ACE11363}"/>
                  </a:ext>
                </a:extLst>
              </p:cNvPr>
              <p:cNvSpPr/>
              <p:nvPr/>
            </p:nvSpPr>
            <p:spPr>
              <a:xfrm>
                <a:off x="5242435" y="2959097"/>
                <a:ext cx="10703" cy="250788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5278" extrusionOk="0">
                    <a:moveTo>
                      <a:pt x="196" y="0"/>
                    </a:moveTo>
                    <a:lnTo>
                      <a:pt x="98" y="66"/>
                    </a:lnTo>
                    <a:lnTo>
                      <a:pt x="33" y="163"/>
                    </a:lnTo>
                    <a:lnTo>
                      <a:pt x="0" y="294"/>
                    </a:lnTo>
                    <a:lnTo>
                      <a:pt x="0" y="14985"/>
                    </a:lnTo>
                    <a:lnTo>
                      <a:pt x="33" y="15115"/>
                    </a:lnTo>
                    <a:lnTo>
                      <a:pt x="98" y="15213"/>
                    </a:lnTo>
                    <a:lnTo>
                      <a:pt x="196" y="15278"/>
                    </a:lnTo>
                    <a:lnTo>
                      <a:pt x="456" y="15278"/>
                    </a:lnTo>
                    <a:lnTo>
                      <a:pt x="554" y="15213"/>
                    </a:lnTo>
                    <a:lnTo>
                      <a:pt x="619" y="15115"/>
                    </a:lnTo>
                    <a:lnTo>
                      <a:pt x="652" y="14985"/>
                    </a:lnTo>
                    <a:lnTo>
                      <a:pt x="652" y="294"/>
                    </a:lnTo>
                    <a:lnTo>
                      <a:pt x="619" y="163"/>
                    </a:lnTo>
                    <a:lnTo>
                      <a:pt x="554" y="66"/>
                    </a:lnTo>
                    <a:lnTo>
                      <a:pt x="456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5905;p70">
                <a:extLst>
                  <a:ext uri="{FF2B5EF4-FFF2-40B4-BE49-F238E27FC236}">
                    <a16:creationId xmlns:a16="http://schemas.microsoft.com/office/drawing/2014/main" id="{602346AC-97EC-446C-6172-7BFA91DAFEE8}"/>
                  </a:ext>
                </a:extLst>
              </p:cNvPr>
              <p:cNvSpPr/>
              <p:nvPr/>
            </p:nvSpPr>
            <p:spPr>
              <a:xfrm>
                <a:off x="5462191" y="2959097"/>
                <a:ext cx="10177" cy="250788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5278" extrusionOk="0">
                    <a:moveTo>
                      <a:pt x="196" y="0"/>
                    </a:moveTo>
                    <a:lnTo>
                      <a:pt x="65" y="66"/>
                    </a:lnTo>
                    <a:lnTo>
                      <a:pt x="0" y="163"/>
                    </a:lnTo>
                    <a:lnTo>
                      <a:pt x="0" y="294"/>
                    </a:lnTo>
                    <a:lnTo>
                      <a:pt x="0" y="14985"/>
                    </a:lnTo>
                    <a:lnTo>
                      <a:pt x="0" y="15115"/>
                    </a:lnTo>
                    <a:lnTo>
                      <a:pt x="65" y="15213"/>
                    </a:lnTo>
                    <a:lnTo>
                      <a:pt x="196" y="15278"/>
                    </a:lnTo>
                    <a:lnTo>
                      <a:pt x="424" y="15278"/>
                    </a:lnTo>
                    <a:lnTo>
                      <a:pt x="521" y="15213"/>
                    </a:lnTo>
                    <a:lnTo>
                      <a:pt x="587" y="15115"/>
                    </a:lnTo>
                    <a:lnTo>
                      <a:pt x="619" y="14985"/>
                    </a:lnTo>
                    <a:lnTo>
                      <a:pt x="619" y="294"/>
                    </a:lnTo>
                    <a:lnTo>
                      <a:pt x="587" y="163"/>
                    </a:lnTo>
                    <a:lnTo>
                      <a:pt x="521" y="66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5906;p70">
                <a:extLst>
                  <a:ext uri="{FF2B5EF4-FFF2-40B4-BE49-F238E27FC236}">
                    <a16:creationId xmlns:a16="http://schemas.microsoft.com/office/drawing/2014/main" id="{85FC4165-D5AA-CFDE-30D9-6538E858086B}"/>
                  </a:ext>
                </a:extLst>
              </p:cNvPr>
              <p:cNvSpPr/>
              <p:nvPr/>
            </p:nvSpPr>
            <p:spPr>
              <a:xfrm>
                <a:off x="5433844" y="2632403"/>
                <a:ext cx="41185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2509" h="7102" extrusionOk="0">
                    <a:moveTo>
                      <a:pt x="33" y="1"/>
                    </a:moveTo>
                    <a:lnTo>
                      <a:pt x="1" y="391"/>
                    </a:lnTo>
                    <a:lnTo>
                      <a:pt x="33" y="750"/>
                    </a:lnTo>
                    <a:lnTo>
                      <a:pt x="131" y="1108"/>
                    </a:lnTo>
                    <a:lnTo>
                      <a:pt x="196" y="1271"/>
                    </a:lnTo>
                    <a:lnTo>
                      <a:pt x="294" y="1401"/>
                    </a:lnTo>
                    <a:lnTo>
                      <a:pt x="1108" y="1401"/>
                    </a:lnTo>
                    <a:lnTo>
                      <a:pt x="1108" y="6385"/>
                    </a:lnTo>
                    <a:lnTo>
                      <a:pt x="1108" y="6515"/>
                    </a:lnTo>
                    <a:lnTo>
                      <a:pt x="1173" y="6646"/>
                    </a:lnTo>
                    <a:lnTo>
                      <a:pt x="1239" y="6776"/>
                    </a:lnTo>
                    <a:lnTo>
                      <a:pt x="1304" y="6874"/>
                    </a:lnTo>
                    <a:lnTo>
                      <a:pt x="1401" y="6971"/>
                    </a:lnTo>
                    <a:lnTo>
                      <a:pt x="1532" y="7037"/>
                    </a:lnTo>
                    <a:lnTo>
                      <a:pt x="1662" y="7069"/>
                    </a:lnTo>
                    <a:lnTo>
                      <a:pt x="1792" y="7102"/>
                    </a:lnTo>
                    <a:lnTo>
                      <a:pt x="1955" y="7069"/>
                    </a:lnTo>
                    <a:lnTo>
                      <a:pt x="2085" y="7037"/>
                    </a:lnTo>
                    <a:lnTo>
                      <a:pt x="2183" y="6971"/>
                    </a:lnTo>
                    <a:lnTo>
                      <a:pt x="2281" y="6874"/>
                    </a:lnTo>
                    <a:lnTo>
                      <a:pt x="2379" y="6776"/>
                    </a:lnTo>
                    <a:lnTo>
                      <a:pt x="2444" y="6646"/>
                    </a:lnTo>
                    <a:lnTo>
                      <a:pt x="2476" y="6515"/>
                    </a:lnTo>
                    <a:lnTo>
                      <a:pt x="2509" y="6385"/>
                    </a:lnTo>
                    <a:lnTo>
                      <a:pt x="2509" y="717"/>
                    </a:lnTo>
                    <a:lnTo>
                      <a:pt x="2476" y="587"/>
                    </a:lnTo>
                    <a:lnTo>
                      <a:pt x="2444" y="457"/>
                    </a:lnTo>
                    <a:lnTo>
                      <a:pt x="2379" y="326"/>
                    </a:lnTo>
                    <a:lnTo>
                      <a:pt x="2281" y="229"/>
                    </a:lnTo>
                    <a:lnTo>
                      <a:pt x="2183" y="131"/>
                    </a:lnTo>
                    <a:lnTo>
                      <a:pt x="2085" y="66"/>
                    </a:lnTo>
                    <a:lnTo>
                      <a:pt x="1955" y="33"/>
                    </a:lnTo>
                    <a:lnTo>
                      <a:pt x="1792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5907;p70">
                <a:extLst>
                  <a:ext uri="{FF2B5EF4-FFF2-40B4-BE49-F238E27FC236}">
                    <a16:creationId xmlns:a16="http://schemas.microsoft.com/office/drawing/2014/main" id="{D092C1B2-41F9-D059-08E3-CDD6F8923D60}"/>
                  </a:ext>
                </a:extLst>
              </p:cNvPr>
              <p:cNvSpPr/>
              <p:nvPr/>
            </p:nvSpPr>
            <p:spPr>
              <a:xfrm>
                <a:off x="5253121" y="2632403"/>
                <a:ext cx="38526" cy="116579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7102" extrusionOk="0">
                    <a:moveTo>
                      <a:pt x="685" y="1"/>
                    </a:moveTo>
                    <a:lnTo>
                      <a:pt x="554" y="33"/>
                    </a:lnTo>
                    <a:lnTo>
                      <a:pt x="424" y="66"/>
                    </a:lnTo>
                    <a:lnTo>
                      <a:pt x="294" y="131"/>
                    </a:lnTo>
                    <a:lnTo>
                      <a:pt x="196" y="229"/>
                    </a:lnTo>
                    <a:lnTo>
                      <a:pt x="131" y="326"/>
                    </a:lnTo>
                    <a:lnTo>
                      <a:pt x="66" y="457"/>
                    </a:lnTo>
                    <a:lnTo>
                      <a:pt x="1" y="587"/>
                    </a:lnTo>
                    <a:lnTo>
                      <a:pt x="1" y="717"/>
                    </a:lnTo>
                    <a:lnTo>
                      <a:pt x="1" y="6385"/>
                    </a:lnTo>
                    <a:lnTo>
                      <a:pt x="1" y="6515"/>
                    </a:lnTo>
                    <a:lnTo>
                      <a:pt x="66" y="6646"/>
                    </a:lnTo>
                    <a:lnTo>
                      <a:pt x="131" y="6776"/>
                    </a:lnTo>
                    <a:lnTo>
                      <a:pt x="196" y="6874"/>
                    </a:lnTo>
                    <a:lnTo>
                      <a:pt x="294" y="6971"/>
                    </a:lnTo>
                    <a:lnTo>
                      <a:pt x="424" y="7037"/>
                    </a:lnTo>
                    <a:lnTo>
                      <a:pt x="554" y="7069"/>
                    </a:lnTo>
                    <a:lnTo>
                      <a:pt x="685" y="7102"/>
                    </a:lnTo>
                    <a:lnTo>
                      <a:pt x="848" y="7069"/>
                    </a:lnTo>
                    <a:lnTo>
                      <a:pt x="978" y="7037"/>
                    </a:lnTo>
                    <a:lnTo>
                      <a:pt x="1076" y="6971"/>
                    </a:lnTo>
                    <a:lnTo>
                      <a:pt x="1173" y="6874"/>
                    </a:lnTo>
                    <a:lnTo>
                      <a:pt x="1271" y="6776"/>
                    </a:lnTo>
                    <a:lnTo>
                      <a:pt x="1336" y="6646"/>
                    </a:lnTo>
                    <a:lnTo>
                      <a:pt x="1369" y="6515"/>
                    </a:lnTo>
                    <a:lnTo>
                      <a:pt x="1401" y="6385"/>
                    </a:lnTo>
                    <a:lnTo>
                      <a:pt x="1401" y="1401"/>
                    </a:lnTo>
                    <a:lnTo>
                      <a:pt x="1988" y="1401"/>
                    </a:lnTo>
                    <a:lnTo>
                      <a:pt x="2346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5908;p70">
                <a:extLst>
                  <a:ext uri="{FF2B5EF4-FFF2-40B4-BE49-F238E27FC236}">
                    <a16:creationId xmlns:a16="http://schemas.microsoft.com/office/drawing/2014/main" id="{BD1DA679-C994-2DB0-849E-007F6D5B006E}"/>
                  </a:ext>
                </a:extLst>
              </p:cNvPr>
              <p:cNvSpPr/>
              <p:nvPr/>
            </p:nvSpPr>
            <p:spPr>
              <a:xfrm>
                <a:off x="5236017" y="1620245"/>
                <a:ext cx="276987" cy="998311"/>
              </a:xfrm>
              <a:custGeom>
                <a:avLst/>
                <a:gdLst/>
                <a:ahLst/>
                <a:cxnLst/>
                <a:rect l="l" t="t" r="r" b="b"/>
                <a:pathLst>
                  <a:path w="16874" h="60817" extrusionOk="0">
                    <a:moveTo>
                      <a:pt x="11532" y="1"/>
                    </a:moveTo>
                    <a:lnTo>
                      <a:pt x="11173" y="33"/>
                    </a:lnTo>
                    <a:lnTo>
                      <a:pt x="10782" y="98"/>
                    </a:lnTo>
                    <a:lnTo>
                      <a:pt x="10424" y="196"/>
                    </a:lnTo>
                    <a:lnTo>
                      <a:pt x="10033" y="326"/>
                    </a:lnTo>
                    <a:lnTo>
                      <a:pt x="9675" y="489"/>
                    </a:lnTo>
                    <a:lnTo>
                      <a:pt x="9317" y="685"/>
                    </a:lnTo>
                    <a:lnTo>
                      <a:pt x="8991" y="880"/>
                    </a:lnTo>
                    <a:lnTo>
                      <a:pt x="8665" y="1141"/>
                    </a:lnTo>
                    <a:lnTo>
                      <a:pt x="8372" y="1401"/>
                    </a:lnTo>
                    <a:lnTo>
                      <a:pt x="8111" y="1662"/>
                    </a:lnTo>
                    <a:lnTo>
                      <a:pt x="7851" y="1988"/>
                    </a:lnTo>
                    <a:lnTo>
                      <a:pt x="7688" y="2216"/>
                    </a:lnTo>
                    <a:lnTo>
                      <a:pt x="7525" y="2509"/>
                    </a:lnTo>
                    <a:lnTo>
                      <a:pt x="7362" y="2769"/>
                    </a:lnTo>
                    <a:lnTo>
                      <a:pt x="7232" y="3063"/>
                    </a:lnTo>
                    <a:lnTo>
                      <a:pt x="7101" y="3356"/>
                    </a:lnTo>
                    <a:lnTo>
                      <a:pt x="7101" y="3421"/>
                    </a:lnTo>
                    <a:lnTo>
                      <a:pt x="6548" y="5082"/>
                    </a:lnTo>
                    <a:lnTo>
                      <a:pt x="6385" y="5603"/>
                    </a:lnTo>
                    <a:lnTo>
                      <a:pt x="6287" y="5896"/>
                    </a:lnTo>
                    <a:lnTo>
                      <a:pt x="6027" y="6711"/>
                    </a:lnTo>
                    <a:lnTo>
                      <a:pt x="5017" y="10001"/>
                    </a:lnTo>
                    <a:lnTo>
                      <a:pt x="4072" y="13291"/>
                    </a:lnTo>
                    <a:lnTo>
                      <a:pt x="3127" y="16581"/>
                    </a:lnTo>
                    <a:lnTo>
                      <a:pt x="2509" y="18959"/>
                    </a:lnTo>
                    <a:lnTo>
                      <a:pt x="2378" y="19513"/>
                    </a:lnTo>
                    <a:lnTo>
                      <a:pt x="2280" y="19936"/>
                    </a:lnTo>
                    <a:lnTo>
                      <a:pt x="1596" y="22574"/>
                    </a:lnTo>
                    <a:lnTo>
                      <a:pt x="1531" y="22900"/>
                    </a:lnTo>
                    <a:lnTo>
                      <a:pt x="1434" y="23291"/>
                    </a:lnTo>
                    <a:lnTo>
                      <a:pt x="1075" y="24985"/>
                    </a:lnTo>
                    <a:lnTo>
                      <a:pt x="717" y="26744"/>
                    </a:lnTo>
                    <a:lnTo>
                      <a:pt x="359" y="28503"/>
                    </a:lnTo>
                    <a:lnTo>
                      <a:pt x="293" y="28926"/>
                    </a:lnTo>
                    <a:lnTo>
                      <a:pt x="261" y="29154"/>
                    </a:lnTo>
                    <a:lnTo>
                      <a:pt x="196" y="29480"/>
                    </a:lnTo>
                    <a:lnTo>
                      <a:pt x="163" y="29643"/>
                    </a:lnTo>
                    <a:lnTo>
                      <a:pt x="163" y="29773"/>
                    </a:lnTo>
                    <a:lnTo>
                      <a:pt x="131" y="30067"/>
                    </a:lnTo>
                    <a:lnTo>
                      <a:pt x="65" y="30653"/>
                    </a:lnTo>
                    <a:lnTo>
                      <a:pt x="0" y="31695"/>
                    </a:lnTo>
                    <a:lnTo>
                      <a:pt x="0" y="32705"/>
                    </a:lnTo>
                    <a:lnTo>
                      <a:pt x="33" y="33650"/>
                    </a:lnTo>
                    <a:lnTo>
                      <a:pt x="98" y="34594"/>
                    </a:lnTo>
                    <a:lnTo>
                      <a:pt x="163" y="35637"/>
                    </a:lnTo>
                    <a:lnTo>
                      <a:pt x="261" y="36679"/>
                    </a:lnTo>
                    <a:lnTo>
                      <a:pt x="391" y="37787"/>
                    </a:lnTo>
                    <a:lnTo>
                      <a:pt x="424" y="38178"/>
                    </a:lnTo>
                    <a:lnTo>
                      <a:pt x="652" y="39937"/>
                    </a:lnTo>
                    <a:lnTo>
                      <a:pt x="912" y="41663"/>
                    </a:lnTo>
                    <a:lnTo>
                      <a:pt x="1206" y="43389"/>
                    </a:lnTo>
                    <a:lnTo>
                      <a:pt x="1531" y="45116"/>
                    </a:lnTo>
                    <a:lnTo>
                      <a:pt x="2020" y="47624"/>
                    </a:lnTo>
                    <a:lnTo>
                      <a:pt x="2541" y="50132"/>
                    </a:lnTo>
                    <a:lnTo>
                      <a:pt x="2606" y="50458"/>
                    </a:lnTo>
                    <a:lnTo>
                      <a:pt x="2932" y="51859"/>
                    </a:lnTo>
                    <a:lnTo>
                      <a:pt x="3681" y="54986"/>
                    </a:lnTo>
                    <a:lnTo>
                      <a:pt x="3746" y="55181"/>
                    </a:lnTo>
                    <a:lnTo>
                      <a:pt x="3746" y="55312"/>
                    </a:lnTo>
                    <a:lnTo>
                      <a:pt x="4170" y="56843"/>
                    </a:lnTo>
                    <a:lnTo>
                      <a:pt x="4593" y="58536"/>
                    </a:lnTo>
                    <a:lnTo>
                      <a:pt x="4691" y="58830"/>
                    </a:lnTo>
                    <a:lnTo>
                      <a:pt x="4821" y="59123"/>
                    </a:lnTo>
                    <a:lnTo>
                      <a:pt x="4984" y="59383"/>
                    </a:lnTo>
                    <a:lnTo>
                      <a:pt x="5147" y="59611"/>
                    </a:lnTo>
                    <a:lnTo>
                      <a:pt x="5342" y="59839"/>
                    </a:lnTo>
                    <a:lnTo>
                      <a:pt x="5538" y="60035"/>
                    </a:lnTo>
                    <a:lnTo>
                      <a:pt x="5766" y="60230"/>
                    </a:lnTo>
                    <a:lnTo>
                      <a:pt x="6027" y="60393"/>
                    </a:lnTo>
                    <a:lnTo>
                      <a:pt x="6287" y="60523"/>
                    </a:lnTo>
                    <a:lnTo>
                      <a:pt x="6548" y="60621"/>
                    </a:lnTo>
                    <a:lnTo>
                      <a:pt x="6841" y="60719"/>
                    </a:lnTo>
                    <a:lnTo>
                      <a:pt x="7134" y="60784"/>
                    </a:lnTo>
                    <a:lnTo>
                      <a:pt x="7427" y="60817"/>
                    </a:lnTo>
                    <a:lnTo>
                      <a:pt x="7720" y="60784"/>
                    </a:lnTo>
                    <a:lnTo>
                      <a:pt x="8046" y="60751"/>
                    </a:lnTo>
                    <a:lnTo>
                      <a:pt x="8339" y="60686"/>
                    </a:lnTo>
                    <a:lnTo>
                      <a:pt x="8632" y="60621"/>
                    </a:lnTo>
                    <a:lnTo>
                      <a:pt x="8893" y="60491"/>
                    </a:lnTo>
                    <a:lnTo>
                      <a:pt x="9121" y="60361"/>
                    </a:lnTo>
                    <a:lnTo>
                      <a:pt x="9349" y="60230"/>
                    </a:lnTo>
                    <a:lnTo>
                      <a:pt x="9577" y="60035"/>
                    </a:lnTo>
                    <a:lnTo>
                      <a:pt x="9773" y="59872"/>
                    </a:lnTo>
                    <a:lnTo>
                      <a:pt x="9935" y="59644"/>
                    </a:lnTo>
                    <a:lnTo>
                      <a:pt x="10098" y="59416"/>
                    </a:lnTo>
                    <a:lnTo>
                      <a:pt x="10261" y="59188"/>
                    </a:lnTo>
                    <a:lnTo>
                      <a:pt x="10359" y="58960"/>
                    </a:lnTo>
                    <a:lnTo>
                      <a:pt x="10457" y="58699"/>
                    </a:lnTo>
                    <a:lnTo>
                      <a:pt x="10522" y="58439"/>
                    </a:lnTo>
                    <a:lnTo>
                      <a:pt x="10587" y="58178"/>
                    </a:lnTo>
                    <a:lnTo>
                      <a:pt x="10619" y="57885"/>
                    </a:lnTo>
                    <a:lnTo>
                      <a:pt x="10619" y="57624"/>
                    </a:lnTo>
                    <a:lnTo>
                      <a:pt x="10587" y="57331"/>
                    </a:lnTo>
                    <a:lnTo>
                      <a:pt x="10587" y="57266"/>
                    </a:lnTo>
                    <a:lnTo>
                      <a:pt x="10359" y="55637"/>
                    </a:lnTo>
                    <a:lnTo>
                      <a:pt x="10131" y="53976"/>
                    </a:lnTo>
                    <a:lnTo>
                      <a:pt x="9870" y="51924"/>
                    </a:lnTo>
                    <a:lnTo>
                      <a:pt x="9805" y="51435"/>
                    </a:lnTo>
                    <a:lnTo>
                      <a:pt x="9707" y="50653"/>
                    </a:lnTo>
                    <a:lnTo>
                      <a:pt x="9479" y="48927"/>
                    </a:lnTo>
                    <a:lnTo>
                      <a:pt x="9447" y="48536"/>
                    </a:lnTo>
                    <a:lnTo>
                      <a:pt x="8958" y="44041"/>
                    </a:lnTo>
                    <a:lnTo>
                      <a:pt x="8665" y="40751"/>
                    </a:lnTo>
                    <a:lnTo>
                      <a:pt x="8535" y="39090"/>
                    </a:lnTo>
                    <a:lnTo>
                      <a:pt x="8437" y="37493"/>
                    </a:lnTo>
                    <a:lnTo>
                      <a:pt x="8372" y="35897"/>
                    </a:lnTo>
                    <a:lnTo>
                      <a:pt x="8372" y="34334"/>
                    </a:lnTo>
                    <a:lnTo>
                      <a:pt x="8372" y="34269"/>
                    </a:lnTo>
                    <a:lnTo>
                      <a:pt x="8372" y="33943"/>
                    </a:lnTo>
                    <a:lnTo>
                      <a:pt x="8404" y="32835"/>
                    </a:lnTo>
                    <a:lnTo>
                      <a:pt x="8437" y="32119"/>
                    </a:lnTo>
                    <a:lnTo>
                      <a:pt x="8535" y="31500"/>
                    </a:lnTo>
                    <a:lnTo>
                      <a:pt x="8567" y="31207"/>
                    </a:lnTo>
                    <a:lnTo>
                      <a:pt x="8600" y="31109"/>
                    </a:lnTo>
                    <a:lnTo>
                      <a:pt x="8600" y="31044"/>
                    </a:lnTo>
                    <a:lnTo>
                      <a:pt x="8632" y="30979"/>
                    </a:lnTo>
                    <a:lnTo>
                      <a:pt x="8795" y="30327"/>
                    </a:lnTo>
                    <a:lnTo>
                      <a:pt x="9219" y="28764"/>
                    </a:lnTo>
                    <a:lnTo>
                      <a:pt x="9675" y="27200"/>
                    </a:lnTo>
                    <a:lnTo>
                      <a:pt x="10163" y="25636"/>
                    </a:lnTo>
                    <a:lnTo>
                      <a:pt x="11173" y="22509"/>
                    </a:lnTo>
                    <a:lnTo>
                      <a:pt x="12216" y="19317"/>
                    </a:lnTo>
                    <a:lnTo>
                      <a:pt x="12867" y="17395"/>
                    </a:lnTo>
                    <a:lnTo>
                      <a:pt x="13291" y="16157"/>
                    </a:lnTo>
                    <a:lnTo>
                      <a:pt x="14366" y="12998"/>
                    </a:lnTo>
                    <a:lnTo>
                      <a:pt x="16581" y="6678"/>
                    </a:lnTo>
                    <a:lnTo>
                      <a:pt x="16581" y="6646"/>
                    </a:lnTo>
                    <a:lnTo>
                      <a:pt x="16711" y="6222"/>
                    </a:lnTo>
                    <a:lnTo>
                      <a:pt x="16809" y="5799"/>
                    </a:lnTo>
                    <a:lnTo>
                      <a:pt x="16841" y="5375"/>
                    </a:lnTo>
                    <a:lnTo>
                      <a:pt x="16874" y="4984"/>
                    </a:lnTo>
                    <a:lnTo>
                      <a:pt x="16841" y="4561"/>
                    </a:lnTo>
                    <a:lnTo>
                      <a:pt x="16776" y="4137"/>
                    </a:lnTo>
                    <a:lnTo>
                      <a:pt x="16711" y="3747"/>
                    </a:lnTo>
                    <a:lnTo>
                      <a:pt x="16581" y="3356"/>
                    </a:lnTo>
                    <a:lnTo>
                      <a:pt x="16450" y="2965"/>
                    </a:lnTo>
                    <a:lnTo>
                      <a:pt x="16255" y="2606"/>
                    </a:lnTo>
                    <a:lnTo>
                      <a:pt x="16059" y="2248"/>
                    </a:lnTo>
                    <a:lnTo>
                      <a:pt x="15799" y="1922"/>
                    </a:lnTo>
                    <a:lnTo>
                      <a:pt x="15538" y="1629"/>
                    </a:lnTo>
                    <a:lnTo>
                      <a:pt x="15245" y="1336"/>
                    </a:lnTo>
                    <a:lnTo>
                      <a:pt x="14952" y="1043"/>
                    </a:lnTo>
                    <a:lnTo>
                      <a:pt x="14594" y="815"/>
                    </a:lnTo>
                    <a:lnTo>
                      <a:pt x="14268" y="619"/>
                    </a:lnTo>
                    <a:lnTo>
                      <a:pt x="13909" y="424"/>
                    </a:lnTo>
                    <a:lnTo>
                      <a:pt x="13486" y="261"/>
                    </a:lnTo>
                    <a:lnTo>
                      <a:pt x="13095" y="163"/>
                    </a:lnTo>
                    <a:lnTo>
                      <a:pt x="12704" y="66"/>
                    </a:lnTo>
                    <a:lnTo>
                      <a:pt x="12313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5909;p70">
                <a:extLst>
                  <a:ext uri="{FF2B5EF4-FFF2-40B4-BE49-F238E27FC236}">
                    <a16:creationId xmlns:a16="http://schemas.microsoft.com/office/drawing/2014/main" id="{231DCB8F-6CD3-0643-7789-D5F7C11EBD56}"/>
                  </a:ext>
                </a:extLst>
              </p:cNvPr>
              <p:cNvSpPr/>
              <p:nvPr/>
            </p:nvSpPr>
            <p:spPr>
              <a:xfrm>
                <a:off x="5275051" y="1712215"/>
                <a:ext cx="121389" cy="228333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13910" extrusionOk="0">
                    <a:moveTo>
                      <a:pt x="4007" y="0"/>
                    </a:moveTo>
                    <a:lnTo>
                      <a:pt x="3909" y="293"/>
                    </a:lnTo>
                    <a:lnTo>
                      <a:pt x="4300" y="391"/>
                    </a:lnTo>
                    <a:lnTo>
                      <a:pt x="4723" y="489"/>
                    </a:lnTo>
                    <a:lnTo>
                      <a:pt x="4756" y="522"/>
                    </a:lnTo>
                    <a:lnTo>
                      <a:pt x="5245" y="717"/>
                    </a:lnTo>
                    <a:lnTo>
                      <a:pt x="5701" y="978"/>
                    </a:lnTo>
                    <a:lnTo>
                      <a:pt x="5929" y="1173"/>
                    </a:lnTo>
                    <a:lnTo>
                      <a:pt x="6157" y="1368"/>
                    </a:lnTo>
                    <a:lnTo>
                      <a:pt x="6352" y="1596"/>
                    </a:lnTo>
                    <a:lnTo>
                      <a:pt x="6515" y="1824"/>
                    </a:lnTo>
                    <a:lnTo>
                      <a:pt x="6678" y="2052"/>
                    </a:lnTo>
                    <a:lnTo>
                      <a:pt x="6776" y="2281"/>
                    </a:lnTo>
                    <a:lnTo>
                      <a:pt x="6873" y="2541"/>
                    </a:lnTo>
                    <a:lnTo>
                      <a:pt x="6939" y="2802"/>
                    </a:lnTo>
                    <a:lnTo>
                      <a:pt x="7004" y="3095"/>
                    </a:lnTo>
                    <a:lnTo>
                      <a:pt x="7036" y="3355"/>
                    </a:lnTo>
                    <a:lnTo>
                      <a:pt x="7036" y="3909"/>
                    </a:lnTo>
                    <a:lnTo>
                      <a:pt x="7004" y="4463"/>
                    </a:lnTo>
                    <a:lnTo>
                      <a:pt x="6873" y="5017"/>
                    </a:lnTo>
                    <a:lnTo>
                      <a:pt x="6808" y="5180"/>
                    </a:lnTo>
                    <a:lnTo>
                      <a:pt x="6678" y="5538"/>
                    </a:lnTo>
                    <a:lnTo>
                      <a:pt x="6548" y="5864"/>
                    </a:lnTo>
                    <a:lnTo>
                      <a:pt x="6222" y="6450"/>
                    </a:lnTo>
                    <a:lnTo>
                      <a:pt x="5864" y="7004"/>
                    </a:lnTo>
                    <a:lnTo>
                      <a:pt x="5505" y="7525"/>
                    </a:lnTo>
                    <a:lnTo>
                      <a:pt x="5082" y="8079"/>
                    </a:lnTo>
                    <a:lnTo>
                      <a:pt x="4235" y="9089"/>
                    </a:lnTo>
                    <a:lnTo>
                      <a:pt x="3355" y="10066"/>
                    </a:lnTo>
                    <a:lnTo>
                      <a:pt x="2574" y="10913"/>
                    </a:lnTo>
                    <a:lnTo>
                      <a:pt x="1792" y="11727"/>
                    </a:lnTo>
                    <a:lnTo>
                      <a:pt x="977" y="12541"/>
                    </a:lnTo>
                    <a:lnTo>
                      <a:pt x="131" y="13356"/>
                    </a:lnTo>
                    <a:lnTo>
                      <a:pt x="0" y="13910"/>
                    </a:lnTo>
                    <a:lnTo>
                      <a:pt x="815" y="13128"/>
                    </a:lnTo>
                    <a:lnTo>
                      <a:pt x="1629" y="12346"/>
                    </a:lnTo>
                    <a:lnTo>
                      <a:pt x="2411" y="11532"/>
                    </a:lnTo>
                    <a:lnTo>
                      <a:pt x="3192" y="10717"/>
                    </a:lnTo>
                    <a:lnTo>
                      <a:pt x="3974" y="9838"/>
                    </a:lnTo>
                    <a:lnTo>
                      <a:pt x="4756" y="8958"/>
                    </a:lnTo>
                    <a:lnTo>
                      <a:pt x="5473" y="8046"/>
                    </a:lnTo>
                    <a:lnTo>
                      <a:pt x="6189" y="7102"/>
                    </a:lnTo>
                    <a:lnTo>
                      <a:pt x="6417" y="6711"/>
                    </a:lnTo>
                    <a:lnTo>
                      <a:pt x="6645" y="6320"/>
                    </a:lnTo>
                    <a:lnTo>
                      <a:pt x="6841" y="5929"/>
                    </a:lnTo>
                    <a:lnTo>
                      <a:pt x="7004" y="5538"/>
                    </a:lnTo>
                    <a:lnTo>
                      <a:pt x="7069" y="5408"/>
                    </a:lnTo>
                    <a:lnTo>
                      <a:pt x="7232" y="4854"/>
                    </a:lnTo>
                    <a:lnTo>
                      <a:pt x="7362" y="4268"/>
                    </a:lnTo>
                    <a:lnTo>
                      <a:pt x="7395" y="3714"/>
                    </a:lnTo>
                    <a:lnTo>
                      <a:pt x="7395" y="3421"/>
                    </a:lnTo>
                    <a:lnTo>
                      <a:pt x="7362" y="3127"/>
                    </a:lnTo>
                    <a:lnTo>
                      <a:pt x="7264" y="2639"/>
                    </a:lnTo>
                    <a:lnTo>
                      <a:pt x="7101" y="2215"/>
                    </a:lnTo>
                    <a:lnTo>
                      <a:pt x="6873" y="1792"/>
                    </a:lnTo>
                    <a:lnTo>
                      <a:pt x="6613" y="1434"/>
                    </a:lnTo>
                    <a:lnTo>
                      <a:pt x="6320" y="1108"/>
                    </a:lnTo>
                    <a:lnTo>
                      <a:pt x="5961" y="815"/>
                    </a:lnTo>
                    <a:lnTo>
                      <a:pt x="5570" y="554"/>
                    </a:lnTo>
                    <a:lnTo>
                      <a:pt x="5147" y="326"/>
                    </a:lnTo>
                    <a:lnTo>
                      <a:pt x="4723" y="163"/>
                    </a:lnTo>
                    <a:lnTo>
                      <a:pt x="4658" y="163"/>
                    </a:lnTo>
                    <a:lnTo>
                      <a:pt x="4333" y="65"/>
                    </a:lnTo>
                    <a:lnTo>
                      <a:pt x="4007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5910;p70">
                <a:extLst>
                  <a:ext uri="{FF2B5EF4-FFF2-40B4-BE49-F238E27FC236}">
                    <a16:creationId xmlns:a16="http://schemas.microsoft.com/office/drawing/2014/main" id="{50715DAD-4EEC-225C-B82F-E2FF8FA764AD}"/>
                  </a:ext>
                </a:extLst>
              </p:cNvPr>
              <p:cNvSpPr/>
              <p:nvPr/>
            </p:nvSpPr>
            <p:spPr>
              <a:xfrm>
                <a:off x="5387867" y="1843743"/>
                <a:ext cx="81287" cy="22459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13682" extrusionOk="0">
                    <a:moveTo>
                      <a:pt x="4789" y="1"/>
                    </a:moveTo>
                    <a:lnTo>
                      <a:pt x="4724" y="33"/>
                    </a:lnTo>
                    <a:lnTo>
                      <a:pt x="4300" y="359"/>
                    </a:lnTo>
                    <a:lnTo>
                      <a:pt x="3942" y="685"/>
                    </a:lnTo>
                    <a:lnTo>
                      <a:pt x="3323" y="1304"/>
                    </a:lnTo>
                    <a:lnTo>
                      <a:pt x="2737" y="1922"/>
                    </a:lnTo>
                    <a:lnTo>
                      <a:pt x="2281" y="2541"/>
                    </a:lnTo>
                    <a:lnTo>
                      <a:pt x="1857" y="3193"/>
                    </a:lnTo>
                    <a:lnTo>
                      <a:pt x="1466" y="3844"/>
                    </a:lnTo>
                    <a:lnTo>
                      <a:pt x="1140" y="4561"/>
                    </a:lnTo>
                    <a:lnTo>
                      <a:pt x="847" y="5245"/>
                    </a:lnTo>
                    <a:lnTo>
                      <a:pt x="619" y="5994"/>
                    </a:lnTo>
                    <a:lnTo>
                      <a:pt x="391" y="6743"/>
                    </a:lnTo>
                    <a:lnTo>
                      <a:pt x="228" y="7493"/>
                    </a:lnTo>
                    <a:lnTo>
                      <a:pt x="131" y="8242"/>
                    </a:lnTo>
                    <a:lnTo>
                      <a:pt x="33" y="9024"/>
                    </a:lnTo>
                    <a:lnTo>
                      <a:pt x="0" y="9805"/>
                    </a:lnTo>
                    <a:lnTo>
                      <a:pt x="0" y="10587"/>
                    </a:lnTo>
                    <a:lnTo>
                      <a:pt x="33" y="11369"/>
                    </a:lnTo>
                    <a:lnTo>
                      <a:pt x="98" y="12151"/>
                    </a:lnTo>
                    <a:lnTo>
                      <a:pt x="196" y="12900"/>
                    </a:lnTo>
                    <a:lnTo>
                      <a:pt x="359" y="13682"/>
                    </a:lnTo>
                    <a:lnTo>
                      <a:pt x="522" y="12998"/>
                    </a:lnTo>
                    <a:lnTo>
                      <a:pt x="359" y="11988"/>
                    </a:lnTo>
                    <a:lnTo>
                      <a:pt x="294" y="10946"/>
                    </a:lnTo>
                    <a:lnTo>
                      <a:pt x="261" y="9936"/>
                    </a:lnTo>
                    <a:lnTo>
                      <a:pt x="326" y="8893"/>
                    </a:lnTo>
                    <a:lnTo>
                      <a:pt x="424" y="7981"/>
                    </a:lnTo>
                    <a:lnTo>
                      <a:pt x="619" y="7102"/>
                    </a:lnTo>
                    <a:lnTo>
                      <a:pt x="847" y="6222"/>
                    </a:lnTo>
                    <a:lnTo>
                      <a:pt x="1140" y="5375"/>
                    </a:lnTo>
                    <a:lnTo>
                      <a:pt x="1499" y="4528"/>
                    </a:lnTo>
                    <a:lnTo>
                      <a:pt x="1922" y="3714"/>
                    </a:lnTo>
                    <a:lnTo>
                      <a:pt x="2378" y="2965"/>
                    </a:lnTo>
                    <a:lnTo>
                      <a:pt x="2899" y="2216"/>
                    </a:lnTo>
                    <a:lnTo>
                      <a:pt x="3323" y="1727"/>
                    </a:lnTo>
                    <a:lnTo>
                      <a:pt x="3779" y="1271"/>
                    </a:lnTo>
                    <a:lnTo>
                      <a:pt x="4300" y="782"/>
                    </a:lnTo>
                    <a:lnTo>
                      <a:pt x="4886" y="294"/>
                    </a:lnTo>
                    <a:lnTo>
                      <a:pt x="4919" y="261"/>
                    </a:lnTo>
                    <a:lnTo>
                      <a:pt x="4952" y="196"/>
                    </a:lnTo>
                    <a:lnTo>
                      <a:pt x="4952" y="131"/>
                    </a:lnTo>
                    <a:lnTo>
                      <a:pt x="4919" y="66"/>
                    </a:lnTo>
                    <a:lnTo>
                      <a:pt x="4886" y="33"/>
                    </a:lnTo>
                    <a:lnTo>
                      <a:pt x="482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5911;p70">
                <a:extLst>
                  <a:ext uri="{FF2B5EF4-FFF2-40B4-BE49-F238E27FC236}">
                    <a16:creationId xmlns:a16="http://schemas.microsoft.com/office/drawing/2014/main" id="{749E8842-0FE6-8FF1-D8F6-36438508C017}"/>
                  </a:ext>
                </a:extLst>
              </p:cNvPr>
              <p:cNvSpPr/>
              <p:nvPr/>
            </p:nvSpPr>
            <p:spPr>
              <a:xfrm>
                <a:off x="5458449" y="1755516"/>
                <a:ext cx="40644" cy="113378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6907" extrusionOk="0">
                    <a:moveTo>
                      <a:pt x="2248" y="1"/>
                    </a:moveTo>
                    <a:lnTo>
                      <a:pt x="2183" y="33"/>
                    </a:lnTo>
                    <a:lnTo>
                      <a:pt x="2117" y="66"/>
                    </a:lnTo>
                    <a:lnTo>
                      <a:pt x="2085" y="131"/>
                    </a:lnTo>
                    <a:lnTo>
                      <a:pt x="1499" y="1760"/>
                    </a:lnTo>
                    <a:lnTo>
                      <a:pt x="977" y="3389"/>
                    </a:lnTo>
                    <a:lnTo>
                      <a:pt x="489" y="5017"/>
                    </a:lnTo>
                    <a:lnTo>
                      <a:pt x="33" y="6679"/>
                    </a:lnTo>
                    <a:lnTo>
                      <a:pt x="0" y="6744"/>
                    </a:lnTo>
                    <a:lnTo>
                      <a:pt x="33" y="6809"/>
                    </a:lnTo>
                    <a:lnTo>
                      <a:pt x="98" y="6874"/>
                    </a:lnTo>
                    <a:lnTo>
                      <a:pt x="163" y="6907"/>
                    </a:lnTo>
                    <a:lnTo>
                      <a:pt x="261" y="6874"/>
                    </a:lnTo>
                    <a:lnTo>
                      <a:pt x="326" y="6874"/>
                    </a:lnTo>
                    <a:lnTo>
                      <a:pt x="391" y="6809"/>
                    </a:lnTo>
                    <a:lnTo>
                      <a:pt x="424" y="6744"/>
                    </a:lnTo>
                    <a:lnTo>
                      <a:pt x="880" y="5115"/>
                    </a:lnTo>
                    <a:lnTo>
                      <a:pt x="1368" y="3486"/>
                    </a:lnTo>
                    <a:lnTo>
                      <a:pt x="1889" y="1890"/>
                    </a:lnTo>
                    <a:lnTo>
                      <a:pt x="2443" y="294"/>
                    </a:lnTo>
                    <a:lnTo>
                      <a:pt x="2476" y="229"/>
                    </a:lnTo>
                    <a:lnTo>
                      <a:pt x="2443" y="131"/>
                    </a:lnTo>
                    <a:lnTo>
                      <a:pt x="2411" y="66"/>
                    </a:lnTo>
                    <a:lnTo>
                      <a:pt x="2346" y="33"/>
                    </a:lnTo>
                    <a:lnTo>
                      <a:pt x="2248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5912;p70">
                <a:extLst>
                  <a:ext uri="{FF2B5EF4-FFF2-40B4-BE49-F238E27FC236}">
                    <a16:creationId xmlns:a16="http://schemas.microsoft.com/office/drawing/2014/main" id="{F02C351B-11A9-570F-0D56-E6FE8FAF7ED9}"/>
                  </a:ext>
                </a:extLst>
              </p:cNvPr>
              <p:cNvSpPr/>
              <p:nvPr/>
            </p:nvSpPr>
            <p:spPr>
              <a:xfrm>
                <a:off x="5240285" y="1990782"/>
                <a:ext cx="81303" cy="249721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15213" extrusionOk="0">
                    <a:moveTo>
                      <a:pt x="1336" y="0"/>
                    </a:moveTo>
                    <a:lnTo>
                      <a:pt x="1271" y="326"/>
                    </a:lnTo>
                    <a:lnTo>
                      <a:pt x="1825" y="391"/>
                    </a:lnTo>
                    <a:lnTo>
                      <a:pt x="2346" y="522"/>
                    </a:lnTo>
                    <a:lnTo>
                      <a:pt x="2867" y="685"/>
                    </a:lnTo>
                    <a:lnTo>
                      <a:pt x="3356" y="913"/>
                    </a:lnTo>
                    <a:lnTo>
                      <a:pt x="3551" y="1043"/>
                    </a:lnTo>
                    <a:lnTo>
                      <a:pt x="3779" y="1206"/>
                    </a:lnTo>
                    <a:lnTo>
                      <a:pt x="3942" y="1369"/>
                    </a:lnTo>
                    <a:lnTo>
                      <a:pt x="4138" y="1564"/>
                    </a:lnTo>
                    <a:lnTo>
                      <a:pt x="4268" y="1760"/>
                    </a:lnTo>
                    <a:lnTo>
                      <a:pt x="4398" y="2020"/>
                    </a:lnTo>
                    <a:lnTo>
                      <a:pt x="4496" y="2248"/>
                    </a:lnTo>
                    <a:lnTo>
                      <a:pt x="4594" y="2541"/>
                    </a:lnTo>
                    <a:lnTo>
                      <a:pt x="4626" y="2932"/>
                    </a:lnTo>
                    <a:lnTo>
                      <a:pt x="4626" y="3323"/>
                    </a:lnTo>
                    <a:lnTo>
                      <a:pt x="4561" y="3714"/>
                    </a:lnTo>
                    <a:lnTo>
                      <a:pt x="4431" y="4105"/>
                    </a:lnTo>
                    <a:lnTo>
                      <a:pt x="4268" y="4463"/>
                    </a:lnTo>
                    <a:lnTo>
                      <a:pt x="4073" y="4821"/>
                    </a:lnTo>
                    <a:lnTo>
                      <a:pt x="3682" y="5506"/>
                    </a:lnTo>
                    <a:lnTo>
                      <a:pt x="2933" y="6711"/>
                    </a:lnTo>
                    <a:lnTo>
                      <a:pt x="2607" y="7330"/>
                    </a:lnTo>
                    <a:lnTo>
                      <a:pt x="2249" y="7949"/>
                    </a:lnTo>
                    <a:lnTo>
                      <a:pt x="1890" y="8698"/>
                    </a:lnTo>
                    <a:lnTo>
                      <a:pt x="1532" y="9447"/>
                    </a:lnTo>
                    <a:lnTo>
                      <a:pt x="1206" y="10196"/>
                    </a:lnTo>
                    <a:lnTo>
                      <a:pt x="913" y="10945"/>
                    </a:lnTo>
                    <a:lnTo>
                      <a:pt x="652" y="11727"/>
                    </a:lnTo>
                    <a:lnTo>
                      <a:pt x="392" y="12509"/>
                    </a:lnTo>
                    <a:lnTo>
                      <a:pt x="164" y="13291"/>
                    </a:lnTo>
                    <a:lnTo>
                      <a:pt x="1" y="14105"/>
                    </a:lnTo>
                    <a:lnTo>
                      <a:pt x="131" y="15213"/>
                    </a:lnTo>
                    <a:lnTo>
                      <a:pt x="229" y="14463"/>
                    </a:lnTo>
                    <a:lnTo>
                      <a:pt x="392" y="13747"/>
                    </a:lnTo>
                    <a:lnTo>
                      <a:pt x="587" y="13030"/>
                    </a:lnTo>
                    <a:lnTo>
                      <a:pt x="783" y="12314"/>
                    </a:lnTo>
                    <a:lnTo>
                      <a:pt x="1011" y="11597"/>
                    </a:lnTo>
                    <a:lnTo>
                      <a:pt x="1271" y="10880"/>
                    </a:lnTo>
                    <a:lnTo>
                      <a:pt x="1564" y="10164"/>
                    </a:lnTo>
                    <a:lnTo>
                      <a:pt x="1858" y="9447"/>
                    </a:lnTo>
                    <a:lnTo>
                      <a:pt x="2183" y="8763"/>
                    </a:lnTo>
                    <a:lnTo>
                      <a:pt x="2542" y="8079"/>
                    </a:lnTo>
                    <a:lnTo>
                      <a:pt x="2900" y="7427"/>
                    </a:lnTo>
                    <a:lnTo>
                      <a:pt x="3291" y="6743"/>
                    </a:lnTo>
                    <a:lnTo>
                      <a:pt x="3975" y="5668"/>
                    </a:lnTo>
                    <a:lnTo>
                      <a:pt x="4301" y="5082"/>
                    </a:lnTo>
                    <a:lnTo>
                      <a:pt x="4594" y="4496"/>
                    </a:lnTo>
                    <a:lnTo>
                      <a:pt x="4724" y="4203"/>
                    </a:lnTo>
                    <a:lnTo>
                      <a:pt x="4822" y="3877"/>
                    </a:lnTo>
                    <a:lnTo>
                      <a:pt x="4887" y="3584"/>
                    </a:lnTo>
                    <a:lnTo>
                      <a:pt x="4952" y="3258"/>
                    </a:lnTo>
                    <a:lnTo>
                      <a:pt x="4952" y="2932"/>
                    </a:lnTo>
                    <a:lnTo>
                      <a:pt x="4920" y="2639"/>
                    </a:lnTo>
                    <a:lnTo>
                      <a:pt x="4854" y="2313"/>
                    </a:lnTo>
                    <a:lnTo>
                      <a:pt x="4724" y="1988"/>
                    </a:lnTo>
                    <a:lnTo>
                      <a:pt x="4594" y="1760"/>
                    </a:lnTo>
                    <a:lnTo>
                      <a:pt x="4464" y="1531"/>
                    </a:lnTo>
                    <a:lnTo>
                      <a:pt x="4301" y="1336"/>
                    </a:lnTo>
                    <a:lnTo>
                      <a:pt x="4138" y="1141"/>
                    </a:lnTo>
                    <a:lnTo>
                      <a:pt x="3942" y="978"/>
                    </a:lnTo>
                    <a:lnTo>
                      <a:pt x="3747" y="815"/>
                    </a:lnTo>
                    <a:lnTo>
                      <a:pt x="3323" y="554"/>
                    </a:lnTo>
                    <a:lnTo>
                      <a:pt x="2867" y="359"/>
                    </a:lnTo>
                    <a:lnTo>
                      <a:pt x="2379" y="196"/>
                    </a:lnTo>
                    <a:lnTo>
                      <a:pt x="1858" y="98"/>
                    </a:lnTo>
                    <a:lnTo>
                      <a:pt x="1336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5913;p70">
                <a:extLst>
                  <a:ext uri="{FF2B5EF4-FFF2-40B4-BE49-F238E27FC236}">
                    <a16:creationId xmlns:a16="http://schemas.microsoft.com/office/drawing/2014/main" id="{70089CAB-70A1-5FE0-1ACB-E9B078D3275C}"/>
                  </a:ext>
                </a:extLst>
              </p:cNvPr>
              <p:cNvSpPr/>
              <p:nvPr/>
            </p:nvSpPr>
            <p:spPr>
              <a:xfrm>
                <a:off x="5322094" y="2176855"/>
                <a:ext cx="69534" cy="246520"/>
              </a:xfrm>
              <a:custGeom>
                <a:avLst/>
                <a:gdLst/>
                <a:ahLst/>
                <a:cxnLst/>
                <a:rect l="l" t="t" r="r" b="b"/>
                <a:pathLst>
                  <a:path w="4236" h="15018" extrusionOk="0">
                    <a:moveTo>
                      <a:pt x="3193" y="0"/>
                    </a:moveTo>
                    <a:lnTo>
                      <a:pt x="3128" y="33"/>
                    </a:lnTo>
                    <a:lnTo>
                      <a:pt x="2672" y="261"/>
                    </a:lnTo>
                    <a:lnTo>
                      <a:pt x="2248" y="522"/>
                    </a:lnTo>
                    <a:lnTo>
                      <a:pt x="1857" y="815"/>
                    </a:lnTo>
                    <a:lnTo>
                      <a:pt x="1499" y="1173"/>
                    </a:lnTo>
                    <a:lnTo>
                      <a:pt x="1206" y="1531"/>
                    </a:lnTo>
                    <a:lnTo>
                      <a:pt x="945" y="1922"/>
                    </a:lnTo>
                    <a:lnTo>
                      <a:pt x="717" y="2346"/>
                    </a:lnTo>
                    <a:lnTo>
                      <a:pt x="522" y="2802"/>
                    </a:lnTo>
                    <a:lnTo>
                      <a:pt x="359" y="3258"/>
                    </a:lnTo>
                    <a:lnTo>
                      <a:pt x="229" y="3746"/>
                    </a:lnTo>
                    <a:lnTo>
                      <a:pt x="131" y="4202"/>
                    </a:lnTo>
                    <a:lnTo>
                      <a:pt x="66" y="4724"/>
                    </a:lnTo>
                    <a:lnTo>
                      <a:pt x="33" y="5212"/>
                    </a:lnTo>
                    <a:lnTo>
                      <a:pt x="1" y="5701"/>
                    </a:lnTo>
                    <a:lnTo>
                      <a:pt x="33" y="6189"/>
                    </a:lnTo>
                    <a:lnTo>
                      <a:pt x="66" y="6678"/>
                    </a:lnTo>
                    <a:lnTo>
                      <a:pt x="196" y="7753"/>
                    </a:lnTo>
                    <a:lnTo>
                      <a:pt x="424" y="8861"/>
                    </a:lnTo>
                    <a:lnTo>
                      <a:pt x="554" y="9382"/>
                    </a:lnTo>
                    <a:lnTo>
                      <a:pt x="717" y="9935"/>
                    </a:lnTo>
                    <a:lnTo>
                      <a:pt x="880" y="10457"/>
                    </a:lnTo>
                    <a:lnTo>
                      <a:pt x="1076" y="10978"/>
                    </a:lnTo>
                    <a:lnTo>
                      <a:pt x="1304" y="11499"/>
                    </a:lnTo>
                    <a:lnTo>
                      <a:pt x="1564" y="12020"/>
                    </a:lnTo>
                    <a:lnTo>
                      <a:pt x="1825" y="12476"/>
                    </a:lnTo>
                    <a:lnTo>
                      <a:pt x="2151" y="12965"/>
                    </a:lnTo>
                    <a:lnTo>
                      <a:pt x="2476" y="13388"/>
                    </a:lnTo>
                    <a:lnTo>
                      <a:pt x="2835" y="13812"/>
                    </a:lnTo>
                    <a:lnTo>
                      <a:pt x="3193" y="14203"/>
                    </a:lnTo>
                    <a:lnTo>
                      <a:pt x="3616" y="14561"/>
                    </a:lnTo>
                    <a:lnTo>
                      <a:pt x="3942" y="14789"/>
                    </a:lnTo>
                    <a:lnTo>
                      <a:pt x="4235" y="15017"/>
                    </a:lnTo>
                    <a:lnTo>
                      <a:pt x="4235" y="15017"/>
                    </a:lnTo>
                    <a:lnTo>
                      <a:pt x="4203" y="14626"/>
                    </a:lnTo>
                    <a:lnTo>
                      <a:pt x="3910" y="14366"/>
                    </a:lnTo>
                    <a:lnTo>
                      <a:pt x="3616" y="14138"/>
                    </a:lnTo>
                    <a:lnTo>
                      <a:pt x="3323" y="13844"/>
                    </a:lnTo>
                    <a:lnTo>
                      <a:pt x="3063" y="13551"/>
                    </a:lnTo>
                    <a:lnTo>
                      <a:pt x="2574" y="12932"/>
                    </a:lnTo>
                    <a:lnTo>
                      <a:pt x="2118" y="12281"/>
                    </a:lnTo>
                    <a:lnTo>
                      <a:pt x="1727" y="11564"/>
                    </a:lnTo>
                    <a:lnTo>
                      <a:pt x="1401" y="10848"/>
                    </a:lnTo>
                    <a:lnTo>
                      <a:pt x="1141" y="10098"/>
                    </a:lnTo>
                    <a:lnTo>
                      <a:pt x="880" y="9349"/>
                    </a:lnTo>
                    <a:lnTo>
                      <a:pt x="750" y="8795"/>
                    </a:lnTo>
                    <a:lnTo>
                      <a:pt x="620" y="8176"/>
                    </a:lnTo>
                    <a:lnTo>
                      <a:pt x="522" y="7558"/>
                    </a:lnTo>
                    <a:lnTo>
                      <a:pt x="424" y="6906"/>
                    </a:lnTo>
                    <a:lnTo>
                      <a:pt x="359" y="6255"/>
                    </a:lnTo>
                    <a:lnTo>
                      <a:pt x="359" y="5603"/>
                    </a:lnTo>
                    <a:lnTo>
                      <a:pt x="359" y="4952"/>
                    </a:lnTo>
                    <a:lnTo>
                      <a:pt x="424" y="4300"/>
                    </a:lnTo>
                    <a:lnTo>
                      <a:pt x="554" y="3681"/>
                    </a:lnTo>
                    <a:lnTo>
                      <a:pt x="717" y="3095"/>
                    </a:lnTo>
                    <a:lnTo>
                      <a:pt x="945" y="2509"/>
                    </a:lnTo>
                    <a:lnTo>
                      <a:pt x="1076" y="2248"/>
                    </a:lnTo>
                    <a:lnTo>
                      <a:pt x="1239" y="1987"/>
                    </a:lnTo>
                    <a:lnTo>
                      <a:pt x="1401" y="1727"/>
                    </a:lnTo>
                    <a:lnTo>
                      <a:pt x="1597" y="1499"/>
                    </a:lnTo>
                    <a:lnTo>
                      <a:pt x="1792" y="1271"/>
                    </a:lnTo>
                    <a:lnTo>
                      <a:pt x="2020" y="1043"/>
                    </a:lnTo>
                    <a:lnTo>
                      <a:pt x="2248" y="847"/>
                    </a:lnTo>
                    <a:lnTo>
                      <a:pt x="2509" y="684"/>
                    </a:lnTo>
                    <a:lnTo>
                      <a:pt x="2802" y="522"/>
                    </a:lnTo>
                    <a:lnTo>
                      <a:pt x="3128" y="359"/>
                    </a:lnTo>
                    <a:lnTo>
                      <a:pt x="3193" y="326"/>
                    </a:lnTo>
                    <a:lnTo>
                      <a:pt x="319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5914;p70">
                <a:extLst>
                  <a:ext uri="{FF2B5EF4-FFF2-40B4-BE49-F238E27FC236}">
                    <a16:creationId xmlns:a16="http://schemas.microsoft.com/office/drawing/2014/main" id="{50CB74C6-8097-BC41-B6A5-E9BF6A4489FA}"/>
                  </a:ext>
                </a:extLst>
              </p:cNvPr>
              <p:cNvSpPr/>
              <p:nvPr/>
            </p:nvSpPr>
            <p:spPr>
              <a:xfrm>
                <a:off x="5277726" y="2435102"/>
                <a:ext cx="120322" cy="37443"/>
              </a:xfrm>
              <a:custGeom>
                <a:avLst/>
                <a:gdLst/>
                <a:ahLst/>
                <a:cxnLst/>
                <a:rect l="l" t="t" r="r" b="b"/>
                <a:pathLst>
                  <a:path w="7330" h="2281" extrusionOk="0">
                    <a:moveTo>
                      <a:pt x="2183" y="1"/>
                    </a:moveTo>
                    <a:lnTo>
                      <a:pt x="1629" y="66"/>
                    </a:lnTo>
                    <a:lnTo>
                      <a:pt x="1075" y="164"/>
                    </a:lnTo>
                    <a:lnTo>
                      <a:pt x="554" y="326"/>
                    </a:lnTo>
                    <a:lnTo>
                      <a:pt x="0" y="489"/>
                    </a:lnTo>
                    <a:lnTo>
                      <a:pt x="65" y="815"/>
                    </a:lnTo>
                    <a:lnTo>
                      <a:pt x="586" y="620"/>
                    </a:lnTo>
                    <a:lnTo>
                      <a:pt x="1108" y="489"/>
                    </a:lnTo>
                    <a:lnTo>
                      <a:pt x="1629" y="392"/>
                    </a:lnTo>
                    <a:lnTo>
                      <a:pt x="2183" y="326"/>
                    </a:lnTo>
                    <a:lnTo>
                      <a:pt x="2736" y="294"/>
                    </a:lnTo>
                    <a:lnTo>
                      <a:pt x="3257" y="326"/>
                    </a:lnTo>
                    <a:lnTo>
                      <a:pt x="3811" y="392"/>
                    </a:lnTo>
                    <a:lnTo>
                      <a:pt x="4332" y="522"/>
                    </a:lnTo>
                    <a:lnTo>
                      <a:pt x="4756" y="652"/>
                    </a:lnTo>
                    <a:lnTo>
                      <a:pt x="5179" y="815"/>
                    </a:lnTo>
                    <a:lnTo>
                      <a:pt x="5570" y="1010"/>
                    </a:lnTo>
                    <a:lnTo>
                      <a:pt x="5961" y="1206"/>
                    </a:lnTo>
                    <a:lnTo>
                      <a:pt x="6319" y="1434"/>
                    </a:lnTo>
                    <a:lnTo>
                      <a:pt x="6678" y="1695"/>
                    </a:lnTo>
                    <a:lnTo>
                      <a:pt x="7004" y="1988"/>
                    </a:lnTo>
                    <a:lnTo>
                      <a:pt x="7329" y="2281"/>
                    </a:lnTo>
                    <a:lnTo>
                      <a:pt x="7264" y="1792"/>
                    </a:lnTo>
                    <a:lnTo>
                      <a:pt x="6938" y="1532"/>
                    </a:lnTo>
                    <a:lnTo>
                      <a:pt x="6613" y="1271"/>
                    </a:lnTo>
                    <a:lnTo>
                      <a:pt x="6287" y="1043"/>
                    </a:lnTo>
                    <a:lnTo>
                      <a:pt x="5929" y="848"/>
                    </a:lnTo>
                    <a:lnTo>
                      <a:pt x="5570" y="652"/>
                    </a:lnTo>
                    <a:lnTo>
                      <a:pt x="5212" y="489"/>
                    </a:lnTo>
                    <a:lnTo>
                      <a:pt x="4821" y="326"/>
                    </a:lnTo>
                    <a:lnTo>
                      <a:pt x="4430" y="229"/>
                    </a:lnTo>
                    <a:lnTo>
                      <a:pt x="3876" y="98"/>
                    </a:lnTo>
                    <a:lnTo>
                      <a:pt x="3323" y="33"/>
                    </a:lnTo>
                    <a:lnTo>
                      <a:pt x="2736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5915;p70">
                <a:extLst>
                  <a:ext uri="{FF2B5EF4-FFF2-40B4-BE49-F238E27FC236}">
                    <a16:creationId xmlns:a16="http://schemas.microsoft.com/office/drawing/2014/main" id="{833BEF6E-B5F9-1220-EC8F-DB9D2C619508}"/>
                  </a:ext>
                </a:extLst>
              </p:cNvPr>
              <p:cNvSpPr/>
              <p:nvPr/>
            </p:nvSpPr>
            <p:spPr>
              <a:xfrm>
                <a:off x="5296439" y="2522788"/>
                <a:ext cx="90906" cy="89314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5441" extrusionOk="0">
                    <a:moveTo>
                      <a:pt x="0" y="1"/>
                    </a:moveTo>
                    <a:lnTo>
                      <a:pt x="65" y="196"/>
                    </a:lnTo>
                    <a:lnTo>
                      <a:pt x="65" y="327"/>
                    </a:lnTo>
                    <a:lnTo>
                      <a:pt x="652" y="457"/>
                    </a:lnTo>
                    <a:lnTo>
                      <a:pt x="1205" y="620"/>
                    </a:lnTo>
                    <a:lnTo>
                      <a:pt x="1727" y="848"/>
                    </a:lnTo>
                    <a:lnTo>
                      <a:pt x="2248" y="1108"/>
                    </a:lnTo>
                    <a:lnTo>
                      <a:pt x="2834" y="1499"/>
                    </a:lnTo>
                    <a:lnTo>
                      <a:pt x="3323" y="1923"/>
                    </a:lnTo>
                    <a:lnTo>
                      <a:pt x="3811" y="2444"/>
                    </a:lnTo>
                    <a:lnTo>
                      <a:pt x="4202" y="2965"/>
                    </a:lnTo>
                    <a:lnTo>
                      <a:pt x="4561" y="3551"/>
                    </a:lnTo>
                    <a:lnTo>
                      <a:pt x="4854" y="4170"/>
                    </a:lnTo>
                    <a:lnTo>
                      <a:pt x="5082" y="4789"/>
                    </a:lnTo>
                    <a:lnTo>
                      <a:pt x="5245" y="5441"/>
                    </a:lnTo>
                    <a:lnTo>
                      <a:pt x="5538" y="5310"/>
                    </a:lnTo>
                    <a:lnTo>
                      <a:pt x="5342" y="4626"/>
                    </a:lnTo>
                    <a:lnTo>
                      <a:pt x="5114" y="3975"/>
                    </a:lnTo>
                    <a:lnTo>
                      <a:pt x="4821" y="3323"/>
                    </a:lnTo>
                    <a:lnTo>
                      <a:pt x="4430" y="2737"/>
                    </a:lnTo>
                    <a:lnTo>
                      <a:pt x="4007" y="2183"/>
                    </a:lnTo>
                    <a:lnTo>
                      <a:pt x="3518" y="1695"/>
                    </a:lnTo>
                    <a:lnTo>
                      <a:pt x="2997" y="1239"/>
                    </a:lnTo>
                    <a:lnTo>
                      <a:pt x="2411" y="848"/>
                    </a:lnTo>
                    <a:lnTo>
                      <a:pt x="1857" y="522"/>
                    </a:lnTo>
                    <a:lnTo>
                      <a:pt x="1238" y="294"/>
                    </a:lnTo>
                    <a:lnTo>
                      <a:pt x="619" y="99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5916;p70">
                <a:extLst>
                  <a:ext uri="{FF2B5EF4-FFF2-40B4-BE49-F238E27FC236}">
                    <a16:creationId xmlns:a16="http://schemas.microsoft.com/office/drawing/2014/main" id="{7E8DAD4C-83F8-9E69-E777-0A9575224344}"/>
                  </a:ext>
                </a:extLst>
              </p:cNvPr>
              <p:cNvSpPr/>
              <p:nvPr/>
            </p:nvSpPr>
            <p:spPr>
              <a:xfrm>
                <a:off x="5362195" y="1598332"/>
                <a:ext cx="113378" cy="85555"/>
              </a:xfrm>
              <a:custGeom>
                <a:avLst/>
                <a:gdLst/>
                <a:ahLst/>
                <a:cxnLst/>
                <a:rect l="l" t="t" r="r" b="b"/>
                <a:pathLst>
                  <a:path w="6907" h="5212" extrusionOk="0">
                    <a:moveTo>
                      <a:pt x="6418" y="0"/>
                    </a:moveTo>
                    <a:lnTo>
                      <a:pt x="6222" y="98"/>
                    </a:lnTo>
                    <a:lnTo>
                      <a:pt x="6190" y="98"/>
                    </a:lnTo>
                    <a:lnTo>
                      <a:pt x="6157" y="130"/>
                    </a:lnTo>
                    <a:lnTo>
                      <a:pt x="6320" y="554"/>
                    </a:lnTo>
                    <a:lnTo>
                      <a:pt x="6483" y="1010"/>
                    </a:lnTo>
                    <a:lnTo>
                      <a:pt x="6548" y="1466"/>
                    </a:lnTo>
                    <a:lnTo>
                      <a:pt x="6581" y="1954"/>
                    </a:lnTo>
                    <a:lnTo>
                      <a:pt x="6581" y="2443"/>
                    </a:lnTo>
                    <a:lnTo>
                      <a:pt x="6548" y="2573"/>
                    </a:lnTo>
                    <a:lnTo>
                      <a:pt x="6483" y="2834"/>
                    </a:lnTo>
                    <a:lnTo>
                      <a:pt x="6418" y="3062"/>
                    </a:lnTo>
                    <a:lnTo>
                      <a:pt x="6288" y="3290"/>
                    </a:lnTo>
                    <a:lnTo>
                      <a:pt x="6190" y="3485"/>
                    </a:lnTo>
                    <a:lnTo>
                      <a:pt x="6027" y="3681"/>
                    </a:lnTo>
                    <a:lnTo>
                      <a:pt x="5897" y="3876"/>
                    </a:lnTo>
                    <a:lnTo>
                      <a:pt x="5701" y="4039"/>
                    </a:lnTo>
                    <a:lnTo>
                      <a:pt x="5538" y="4202"/>
                    </a:lnTo>
                    <a:lnTo>
                      <a:pt x="5115" y="4463"/>
                    </a:lnTo>
                    <a:lnTo>
                      <a:pt x="4659" y="4691"/>
                    </a:lnTo>
                    <a:lnTo>
                      <a:pt x="4170" y="4821"/>
                    </a:lnTo>
                    <a:lnTo>
                      <a:pt x="3682" y="4886"/>
                    </a:lnTo>
                    <a:lnTo>
                      <a:pt x="3193" y="4886"/>
                    </a:lnTo>
                    <a:lnTo>
                      <a:pt x="2704" y="4821"/>
                    </a:lnTo>
                    <a:lnTo>
                      <a:pt x="2248" y="4723"/>
                    </a:lnTo>
                    <a:lnTo>
                      <a:pt x="1825" y="4560"/>
                    </a:lnTo>
                    <a:lnTo>
                      <a:pt x="1434" y="4332"/>
                    </a:lnTo>
                    <a:lnTo>
                      <a:pt x="1043" y="4104"/>
                    </a:lnTo>
                    <a:lnTo>
                      <a:pt x="685" y="3811"/>
                    </a:lnTo>
                    <a:lnTo>
                      <a:pt x="327" y="3485"/>
                    </a:lnTo>
                    <a:lnTo>
                      <a:pt x="164" y="3323"/>
                    </a:lnTo>
                    <a:lnTo>
                      <a:pt x="1" y="3551"/>
                    </a:lnTo>
                    <a:lnTo>
                      <a:pt x="164" y="3746"/>
                    </a:lnTo>
                    <a:lnTo>
                      <a:pt x="587" y="4104"/>
                    </a:lnTo>
                    <a:lnTo>
                      <a:pt x="1011" y="4430"/>
                    </a:lnTo>
                    <a:lnTo>
                      <a:pt x="1467" y="4723"/>
                    </a:lnTo>
                    <a:lnTo>
                      <a:pt x="1955" y="4951"/>
                    </a:lnTo>
                    <a:lnTo>
                      <a:pt x="2476" y="5082"/>
                    </a:lnTo>
                    <a:lnTo>
                      <a:pt x="2998" y="5179"/>
                    </a:lnTo>
                    <a:lnTo>
                      <a:pt x="3291" y="5212"/>
                    </a:lnTo>
                    <a:lnTo>
                      <a:pt x="3551" y="5212"/>
                    </a:lnTo>
                    <a:lnTo>
                      <a:pt x="3845" y="5179"/>
                    </a:lnTo>
                    <a:lnTo>
                      <a:pt x="4170" y="5147"/>
                    </a:lnTo>
                    <a:lnTo>
                      <a:pt x="4626" y="5016"/>
                    </a:lnTo>
                    <a:lnTo>
                      <a:pt x="5050" y="4854"/>
                    </a:lnTo>
                    <a:lnTo>
                      <a:pt x="5473" y="4626"/>
                    </a:lnTo>
                    <a:lnTo>
                      <a:pt x="5832" y="4365"/>
                    </a:lnTo>
                    <a:lnTo>
                      <a:pt x="6157" y="4039"/>
                    </a:lnTo>
                    <a:lnTo>
                      <a:pt x="6450" y="3681"/>
                    </a:lnTo>
                    <a:lnTo>
                      <a:pt x="6646" y="3290"/>
                    </a:lnTo>
                    <a:lnTo>
                      <a:pt x="6744" y="3062"/>
                    </a:lnTo>
                    <a:lnTo>
                      <a:pt x="6809" y="2834"/>
                    </a:lnTo>
                    <a:lnTo>
                      <a:pt x="6841" y="2671"/>
                    </a:lnTo>
                    <a:lnTo>
                      <a:pt x="6874" y="2411"/>
                    </a:lnTo>
                    <a:lnTo>
                      <a:pt x="6907" y="2150"/>
                    </a:lnTo>
                    <a:lnTo>
                      <a:pt x="6907" y="1857"/>
                    </a:lnTo>
                    <a:lnTo>
                      <a:pt x="6874" y="1596"/>
                    </a:lnTo>
                    <a:lnTo>
                      <a:pt x="6809" y="1042"/>
                    </a:lnTo>
                    <a:lnTo>
                      <a:pt x="6646" y="521"/>
                    </a:lnTo>
                    <a:lnTo>
                      <a:pt x="6418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5917;p70">
                <a:extLst>
                  <a:ext uri="{FF2B5EF4-FFF2-40B4-BE49-F238E27FC236}">
                    <a16:creationId xmlns:a16="http://schemas.microsoft.com/office/drawing/2014/main" id="{8FD02D69-67E6-B52A-2522-F98F0A13519D}"/>
                  </a:ext>
                </a:extLst>
              </p:cNvPr>
              <p:cNvSpPr/>
              <p:nvPr/>
            </p:nvSpPr>
            <p:spPr>
              <a:xfrm>
                <a:off x="5315151" y="2131946"/>
                <a:ext cx="59898" cy="24064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1466" extrusionOk="0">
                    <a:moveTo>
                      <a:pt x="98" y="0"/>
                    </a:moveTo>
                    <a:lnTo>
                      <a:pt x="33" y="33"/>
                    </a:lnTo>
                    <a:lnTo>
                      <a:pt x="33" y="98"/>
                    </a:lnTo>
                    <a:lnTo>
                      <a:pt x="0" y="163"/>
                    </a:lnTo>
                    <a:lnTo>
                      <a:pt x="33" y="196"/>
                    </a:lnTo>
                    <a:lnTo>
                      <a:pt x="33" y="261"/>
                    </a:lnTo>
                    <a:lnTo>
                      <a:pt x="98" y="293"/>
                    </a:lnTo>
                    <a:lnTo>
                      <a:pt x="163" y="326"/>
                    </a:lnTo>
                    <a:lnTo>
                      <a:pt x="587" y="358"/>
                    </a:lnTo>
                    <a:lnTo>
                      <a:pt x="1043" y="424"/>
                    </a:lnTo>
                    <a:lnTo>
                      <a:pt x="1466" y="521"/>
                    </a:lnTo>
                    <a:lnTo>
                      <a:pt x="1857" y="652"/>
                    </a:lnTo>
                    <a:lnTo>
                      <a:pt x="2280" y="814"/>
                    </a:lnTo>
                    <a:lnTo>
                      <a:pt x="2671" y="977"/>
                    </a:lnTo>
                    <a:lnTo>
                      <a:pt x="3030" y="1205"/>
                    </a:lnTo>
                    <a:lnTo>
                      <a:pt x="3421" y="1433"/>
                    </a:lnTo>
                    <a:lnTo>
                      <a:pt x="3453" y="1466"/>
                    </a:lnTo>
                    <a:lnTo>
                      <a:pt x="3518" y="1466"/>
                    </a:lnTo>
                    <a:lnTo>
                      <a:pt x="3583" y="1433"/>
                    </a:lnTo>
                    <a:lnTo>
                      <a:pt x="3616" y="1401"/>
                    </a:lnTo>
                    <a:lnTo>
                      <a:pt x="3616" y="1336"/>
                    </a:lnTo>
                    <a:lnTo>
                      <a:pt x="3649" y="1270"/>
                    </a:lnTo>
                    <a:lnTo>
                      <a:pt x="3616" y="1205"/>
                    </a:lnTo>
                    <a:lnTo>
                      <a:pt x="3551" y="1173"/>
                    </a:lnTo>
                    <a:lnTo>
                      <a:pt x="3193" y="912"/>
                    </a:lnTo>
                    <a:lnTo>
                      <a:pt x="2769" y="717"/>
                    </a:lnTo>
                    <a:lnTo>
                      <a:pt x="2378" y="521"/>
                    </a:lnTo>
                    <a:lnTo>
                      <a:pt x="1955" y="358"/>
                    </a:lnTo>
                    <a:lnTo>
                      <a:pt x="1499" y="228"/>
                    </a:lnTo>
                    <a:lnTo>
                      <a:pt x="1075" y="98"/>
                    </a:lnTo>
                    <a:lnTo>
                      <a:pt x="619" y="33"/>
                    </a:lnTo>
                    <a:lnTo>
                      <a:pt x="1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5918;p70">
                <a:extLst>
                  <a:ext uri="{FF2B5EF4-FFF2-40B4-BE49-F238E27FC236}">
                    <a16:creationId xmlns:a16="http://schemas.microsoft.com/office/drawing/2014/main" id="{1CC0AF67-30AB-A2BD-45EF-714A023CF98D}"/>
                  </a:ext>
                </a:extLst>
              </p:cNvPr>
              <p:cNvSpPr/>
              <p:nvPr/>
            </p:nvSpPr>
            <p:spPr>
              <a:xfrm>
                <a:off x="5333863" y="2118043"/>
                <a:ext cx="27282" cy="27282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62" extrusionOk="0">
                    <a:moveTo>
                      <a:pt x="131" y="0"/>
                    </a:moveTo>
                    <a:lnTo>
                      <a:pt x="66" y="33"/>
                    </a:lnTo>
                    <a:lnTo>
                      <a:pt x="33" y="65"/>
                    </a:lnTo>
                    <a:lnTo>
                      <a:pt x="0" y="130"/>
                    </a:lnTo>
                    <a:lnTo>
                      <a:pt x="0" y="196"/>
                    </a:lnTo>
                    <a:lnTo>
                      <a:pt x="33" y="261"/>
                    </a:lnTo>
                    <a:lnTo>
                      <a:pt x="66" y="293"/>
                    </a:lnTo>
                    <a:lnTo>
                      <a:pt x="424" y="586"/>
                    </a:lnTo>
                    <a:lnTo>
                      <a:pt x="750" y="912"/>
                    </a:lnTo>
                    <a:lnTo>
                      <a:pt x="1075" y="1238"/>
                    </a:lnTo>
                    <a:lnTo>
                      <a:pt x="1336" y="1596"/>
                    </a:lnTo>
                    <a:lnTo>
                      <a:pt x="1401" y="1661"/>
                    </a:lnTo>
                    <a:lnTo>
                      <a:pt x="1564" y="1661"/>
                    </a:lnTo>
                    <a:lnTo>
                      <a:pt x="1629" y="1629"/>
                    </a:lnTo>
                    <a:lnTo>
                      <a:pt x="1629" y="1564"/>
                    </a:lnTo>
                    <a:lnTo>
                      <a:pt x="1662" y="1499"/>
                    </a:lnTo>
                    <a:lnTo>
                      <a:pt x="1629" y="1466"/>
                    </a:lnTo>
                    <a:lnTo>
                      <a:pt x="1303" y="1043"/>
                    </a:lnTo>
                    <a:lnTo>
                      <a:pt x="978" y="684"/>
                    </a:lnTo>
                    <a:lnTo>
                      <a:pt x="619" y="358"/>
                    </a:lnTo>
                    <a:lnTo>
                      <a:pt x="228" y="33"/>
                    </a:lnTo>
                    <a:lnTo>
                      <a:pt x="163" y="0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5919;p70">
                <a:extLst>
                  <a:ext uri="{FF2B5EF4-FFF2-40B4-BE49-F238E27FC236}">
                    <a16:creationId xmlns:a16="http://schemas.microsoft.com/office/drawing/2014/main" id="{D80E136A-841E-29E8-9318-124AD5FCFD58}"/>
                  </a:ext>
                </a:extLst>
              </p:cNvPr>
              <p:cNvSpPr/>
              <p:nvPr/>
            </p:nvSpPr>
            <p:spPr>
              <a:xfrm>
                <a:off x="5277726" y="2550594"/>
                <a:ext cx="157748" cy="178070"/>
              </a:xfrm>
              <a:custGeom>
                <a:avLst/>
                <a:gdLst/>
                <a:ahLst/>
                <a:cxnLst/>
                <a:rect l="l" t="t" r="r" b="b"/>
                <a:pathLst>
                  <a:path w="9610" h="10848" extrusionOk="0">
                    <a:moveTo>
                      <a:pt x="6547" y="1"/>
                    </a:moveTo>
                    <a:lnTo>
                      <a:pt x="6026" y="33"/>
                    </a:lnTo>
                    <a:lnTo>
                      <a:pt x="5473" y="66"/>
                    </a:lnTo>
                    <a:lnTo>
                      <a:pt x="4398" y="196"/>
                    </a:lnTo>
                    <a:lnTo>
                      <a:pt x="3388" y="392"/>
                    </a:lnTo>
                    <a:lnTo>
                      <a:pt x="2541" y="587"/>
                    </a:lnTo>
                    <a:lnTo>
                      <a:pt x="1727" y="782"/>
                    </a:lnTo>
                    <a:lnTo>
                      <a:pt x="1466" y="1564"/>
                    </a:lnTo>
                    <a:lnTo>
                      <a:pt x="880" y="3323"/>
                    </a:lnTo>
                    <a:lnTo>
                      <a:pt x="554" y="4333"/>
                    </a:lnTo>
                    <a:lnTo>
                      <a:pt x="293" y="5278"/>
                    </a:lnTo>
                    <a:lnTo>
                      <a:pt x="98" y="6092"/>
                    </a:lnTo>
                    <a:lnTo>
                      <a:pt x="33" y="6418"/>
                    </a:lnTo>
                    <a:lnTo>
                      <a:pt x="0" y="6678"/>
                    </a:lnTo>
                    <a:lnTo>
                      <a:pt x="0" y="6906"/>
                    </a:lnTo>
                    <a:lnTo>
                      <a:pt x="33" y="7134"/>
                    </a:lnTo>
                    <a:lnTo>
                      <a:pt x="196" y="7656"/>
                    </a:lnTo>
                    <a:lnTo>
                      <a:pt x="391" y="8242"/>
                    </a:lnTo>
                    <a:lnTo>
                      <a:pt x="652" y="8796"/>
                    </a:lnTo>
                    <a:lnTo>
                      <a:pt x="945" y="9317"/>
                    </a:lnTo>
                    <a:lnTo>
                      <a:pt x="1238" y="9773"/>
                    </a:lnTo>
                    <a:lnTo>
                      <a:pt x="1498" y="10131"/>
                    </a:lnTo>
                    <a:lnTo>
                      <a:pt x="1727" y="10392"/>
                    </a:lnTo>
                    <a:lnTo>
                      <a:pt x="1824" y="10457"/>
                    </a:lnTo>
                    <a:lnTo>
                      <a:pt x="1889" y="10490"/>
                    </a:lnTo>
                    <a:lnTo>
                      <a:pt x="1987" y="10522"/>
                    </a:lnTo>
                    <a:lnTo>
                      <a:pt x="2085" y="10522"/>
                    </a:lnTo>
                    <a:lnTo>
                      <a:pt x="2280" y="10457"/>
                    </a:lnTo>
                    <a:lnTo>
                      <a:pt x="2443" y="10392"/>
                    </a:lnTo>
                    <a:lnTo>
                      <a:pt x="2573" y="10262"/>
                    </a:lnTo>
                    <a:lnTo>
                      <a:pt x="2704" y="10164"/>
                    </a:lnTo>
                    <a:lnTo>
                      <a:pt x="2801" y="10066"/>
                    </a:lnTo>
                    <a:lnTo>
                      <a:pt x="2932" y="10164"/>
                    </a:lnTo>
                    <a:lnTo>
                      <a:pt x="3257" y="10424"/>
                    </a:lnTo>
                    <a:lnTo>
                      <a:pt x="3453" y="10587"/>
                    </a:lnTo>
                    <a:lnTo>
                      <a:pt x="3681" y="10685"/>
                    </a:lnTo>
                    <a:lnTo>
                      <a:pt x="3909" y="10750"/>
                    </a:lnTo>
                    <a:lnTo>
                      <a:pt x="4137" y="10750"/>
                    </a:lnTo>
                    <a:lnTo>
                      <a:pt x="4300" y="10685"/>
                    </a:lnTo>
                    <a:lnTo>
                      <a:pt x="4430" y="10555"/>
                    </a:lnTo>
                    <a:lnTo>
                      <a:pt x="4528" y="10424"/>
                    </a:lnTo>
                    <a:lnTo>
                      <a:pt x="4593" y="10294"/>
                    </a:lnTo>
                    <a:lnTo>
                      <a:pt x="4626" y="10066"/>
                    </a:lnTo>
                    <a:lnTo>
                      <a:pt x="4626" y="9936"/>
                    </a:lnTo>
                    <a:lnTo>
                      <a:pt x="4788" y="10099"/>
                    </a:lnTo>
                    <a:lnTo>
                      <a:pt x="5179" y="10392"/>
                    </a:lnTo>
                    <a:lnTo>
                      <a:pt x="5440" y="10555"/>
                    </a:lnTo>
                    <a:lnTo>
                      <a:pt x="5701" y="10685"/>
                    </a:lnTo>
                    <a:lnTo>
                      <a:pt x="5961" y="10750"/>
                    </a:lnTo>
                    <a:lnTo>
                      <a:pt x="6189" y="10750"/>
                    </a:lnTo>
                    <a:lnTo>
                      <a:pt x="6385" y="10685"/>
                    </a:lnTo>
                    <a:lnTo>
                      <a:pt x="6515" y="10555"/>
                    </a:lnTo>
                    <a:lnTo>
                      <a:pt x="6613" y="10424"/>
                    </a:lnTo>
                    <a:lnTo>
                      <a:pt x="6645" y="10294"/>
                    </a:lnTo>
                    <a:lnTo>
                      <a:pt x="6678" y="10131"/>
                    </a:lnTo>
                    <a:lnTo>
                      <a:pt x="6678" y="10034"/>
                    </a:lnTo>
                    <a:lnTo>
                      <a:pt x="6678" y="9903"/>
                    </a:lnTo>
                    <a:lnTo>
                      <a:pt x="6776" y="10099"/>
                    </a:lnTo>
                    <a:lnTo>
                      <a:pt x="6906" y="10262"/>
                    </a:lnTo>
                    <a:lnTo>
                      <a:pt x="7069" y="10490"/>
                    </a:lnTo>
                    <a:lnTo>
                      <a:pt x="7264" y="10652"/>
                    </a:lnTo>
                    <a:lnTo>
                      <a:pt x="7492" y="10783"/>
                    </a:lnTo>
                    <a:lnTo>
                      <a:pt x="7622" y="10815"/>
                    </a:lnTo>
                    <a:lnTo>
                      <a:pt x="7753" y="10848"/>
                    </a:lnTo>
                    <a:lnTo>
                      <a:pt x="7883" y="10815"/>
                    </a:lnTo>
                    <a:lnTo>
                      <a:pt x="8013" y="10750"/>
                    </a:lnTo>
                    <a:lnTo>
                      <a:pt x="8274" y="10587"/>
                    </a:lnTo>
                    <a:lnTo>
                      <a:pt x="8535" y="10294"/>
                    </a:lnTo>
                    <a:lnTo>
                      <a:pt x="8763" y="9968"/>
                    </a:lnTo>
                    <a:lnTo>
                      <a:pt x="8991" y="9578"/>
                    </a:lnTo>
                    <a:lnTo>
                      <a:pt x="9186" y="9187"/>
                    </a:lnTo>
                    <a:lnTo>
                      <a:pt x="9349" y="8763"/>
                    </a:lnTo>
                    <a:lnTo>
                      <a:pt x="9479" y="8340"/>
                    </a:lnTo>
                    <a:lnTo>
                      <a:pt x="9544" y="7949"/>
                    </a:lnTo>
                    <a:lnTo>
                      <a:pt x="9577" y="7525"/>
                    </a:lnTo>
                    <a:lnTo>
                      <a:pt x="9609" y="7037"/>
                    </a:lnTo>
                    <a:lnTo>
                      <a:pt x="9609" y="6027"/>
                    </a:lnTo>
                    <a:lnTo>
                      <a:pt x="9544" y="4887"/>
                    </a:lnTo>
                    <a:lnTo>
                      <a:pt x="9512" y="4333"/>
                    </a:lnTo>
                    <a:lnTo>
                      <a:pt x="9447" y="3714"/>
                    </a:lnTo>
                    <a:lnTo>
                      <a:pt x="9349" y="2998"/>
                    </a:lnTo>
                    <a:lnTo>
                      <a:pt x="9186" y="2216"/>
                    </a:lnTo>
                    <a:lnTo>
                      <a:pt x="9056" y="1857"/>
                    </a:lnTo>
                    <a:lnTo>
                      <a:pt x="8925" y="1499"/>
                    </a:lnTo>
                    <a:lnTo>
                      <a:pt x="8763" y="1141"/>
                    </a:lnTo>
                    <a:lnTo>
                      <a:pt x="8567" y="848"/>
                    </a:lnTo>
                    <a:lnTo>
                      <a:pt x="8372" y="587"/>
                    </a:lnTo>
                    <a:lnTo>
                      <a:pt x="8111" y="359"/>
                    </a:lnTo>
                    <a:lnTo>
                      <a:pt x="7981" y="261"/>
                    </a:lnTo>
                    <a:lnTo>
                      <a:pt x="7818" y="196"/>
                    </a:lnTo>
                    <a:lnTo>
                      <a:pt x="7460" y="98"/>
                    </a:lnTo>
                    <a:lnTo>
                      <a:pt x="7004" y="33"/>
                    </a:lnTo>
                    <a:lnTo>
                      <a:pt x="6547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5920;p70">
                <a:extLst>
                  <a:ext uri="{FF2B5EF4-FFF2-40B4-BE49-F238E27FC236}">
                    <a16:creationId xmlns:a16="http://schemas.microsoft.com/office/drawing/2014/main" id="{29C5A504-0264-ED3B-C975-566D6175320F}"/>
                  </a:ext>
                </a:extLst>
              </p:cNvPr>
              <p:cNvSpPr/>
              <p:nvPr/>
            </p:nvSpPr>
            <p:spPr>
              <a:xfrm>
                <a:off x="6257273" y="1850161"/>
                <a:ext cx="89839" cy="137443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8373" extrusionOk="0">
                    <a:moveTo>
                      <a:pt x="1954" y="0"/>
                    </a:moveTo>
                    <a:lnTo>
                      <a:pt x="1629" y="66"/>
                    </a:lnTo>
                    <a:lnTo>
                      <a:pt x="1270" y="196"/>
                    </a:lnTo>
                    <a:lnTo>
                      <a:pt x="912" y="359"/>
                    </a:lnTo>
                    <a:lnTo>
                      <a:pt x="717" y="717"/>
                    </a:lnTo>
                    <a:lnTo>
                      <a:pt x="521" y="1108"/>
                    </a:lnTo>
                    <a:lnTo>
                      <a:pt x="326" y="1629"/>
                    </a:lnTo>
                    <a:lnTo>
                      <a:pt x="130" y="2216"/>
                    </a:lnTo>
                    <a:lnTo>
                      <a:pt x="65" y="2541"/>
                    </a:lnTo>
                    <a:lnTo>
                      <a:pt x="33" y="2900"/>
                    </a:lnTo>
                    <a:lnTo>
                      <a:pt x="0" y="3258"/>
                    </a:lnTo>
                    <a:lnTo>
                      <a:pt x="0" y="3616"/>
                    </a:lnTo>
                    <a:lnTo>
                      <a:pt x="0" y="4007"/>
                    </a:lnTo>
                    <a:lnTo>
                      <a:pt x="65" y="4398"/>
                    </a:lnTo>
                    <a:lnTo>
                      <a:pt x="391" y="5831"/>
                    </a:lnTo>
                    <a:lnTo>
                      <a:pt x="554" y="6483"/>
                    </a:lnTo>
                    <a:lnTo>
                      <a:pt x="652" y="6776"/>
                    </a:lnTo>
                    <a:lnTo>
                      <a:pt x="782" y="7069"/>
                    </a:lnTo>
                    <a:lnTo>
                      <a:pt x="912" y="7330"/>
                    </a:lnTo>
                    <a:lnTo>
                      <a:pt x="1042" y="7558"/>
                    </a:lnTo>
                    <a:lnTo>
                      <a:pt x="1238" y="7753"/>
                    </a:lnTo>
                    <a:lnTo>
                      <a:pt x="1466" y="7949"/>
                    </a:lnTo>
                    <a:lnTo>
                      <a:pt x="1694" y="8079"/>
                    </a:lnTo>
                    <a:lnTo>
                      <a:pt x="1987" y="8209"/>
                    </a:lnTo>
                    <a:lnTo>
                      <a:pt x="2280" y="8307"/>
                    </a:lnTo>
                    <a:lnTo>
                      <a:pt x="2671" y="8372"/>
                    </a:lnTo>
                    <a:lnTo>
                      <a:pt x="3355" y="8372"/>
                    </a:lnTo>
                    <a:lnTo>
                      <a:pt x="3681" y="8307"/>
                    </a:lnTo>
                    <a:lnTo>
                      <a:pt x="3974" y="8209"/>
                    </a:lnTo>
                    <a:lnTo>
                      <a:pt x="4235" y="8079"/>
                    </a:lnTo>
                    <a:lnTo>
                      <a:pt x="4463" y="7949"/>
                    </a:lnTo>
                    <a:lnTo>
                      <a:pt x="4658" y="7786"/>
                    </a:lnTo>
                    <a:lnTo>
                      <a:pt x="4854" y="7623"/>
                    </a:lnTo>
                    <a:lnTo>
                      <a:pt x="5114" y="7297"/>
                    </a:lnTo>
                    <a:lnTo>
                      <a:pt x="5342" y="7004"/>
                    </a:lnTo>
                    <a:lnTo>
                      <a:pt x="5472" y="6711"/>
                    </a:lnTo>
                    <a:lnTo>
                      <a:pt x="5440" y="6352"/>
                    </a:lnTo>
                    <a:lnTo>
                      <a:pt x="5310" y="5408"/>
                    </a:lnTo>
                    <a:lnTo>
                      <a:pt x="5212" y="4789"/>
                    </a:lnTo>
                    <a:lnTo>
                      <a:pt x="5082" y="4105"/>
                    </a:lnTo>
                    <a:lnTo>
                      <a:pt x="4919" y="3421"/>
                    </a:lnTo>
                    <a:lnTo>
                      <a:pt x="4691" y="2704"/>
                    </a:lnTo>
                    <a:lnTo>
                      <a:pt x="4430" y="2020"/>
                    </a:lnTo>
                    <a:lnTo>
                      <a:pt x="4267" y="1694"/>
                    </a:lnTo>
                    <a:lnTo>
                      <a:pt x="4104" y="1401"/>
                    </a:lnTo>
                    <a:lnTo>
                      <a:pt x="3941" y="1108"/>
                    </a:lnTo>
                    <a:lnTo>
                      <a:pt x="3746" y="847"/>
                    </a:lnTo>
                    <a:lnTo>
                      <a:pt x="3518" y="619"/>
                    </a:lnTo>
                    <a:lnTo>
                      <a:pt x="3290" y="424"/>
                    </a:lnTo>
                    <a:lnTo>
                      <a:pt x="3062" y="261"/>
                    </a:lnTo>
                    <a:lnTo>
                      <a:pt x="2801" y="131"/>
                    </a:lnTo>
                    <a:lnTo>
                      <a:pt x="2541" y="33"/>
                    </a:lnTo>
                    <a:lnTo>
                      <a:pt x="2248" y="0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5921;p70">
                <a:extLst>
                  <a:ext uri="{FF2B5EF4-FFF2-40B4-BE49-F238E27FC236}">
                    <a16:creationId xmlns:a16="http://schemas.microsoft.com/office/drawing/2014/main" id="{9C2A252F-5080-06BA-0701-08D4AC8E8CDF}"/>
                  </a:ext>
                </a:extLst>
              </p:cNvPr>
              <p:cNvSpPr/>
              <p:nvPr/>
            </p:nvSpPr>
            <p:spPr>
              <a:xfrm>
                <a:off x="6262608" y="1131541"/>
                <a:ext cx="236901" cy="338096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205968" extrusionOk="0">
                    <a:moveTo>
                      <a:pt x="815" y="1"/>
                    </a:moveTo>
                    <a:lnTo>
                      <a:pt x="620" y="33"/>
                    </a:lnTo>
                    <a:lnTo>
                      <a:pt x="489" y="98"/>
                    </a:lnTo>
                    <a:lnTo>
                      <a:pt x="327" y="164"/>
                    </a:lnTo>
                    <a:lnTo>
                      <a:pt x="196" y="294"/>
                    </a:lnTo>
                    <a:lnTo>
                      <a:pt x="98" y="424"/>
                    </a:lnTo>
                    <a:lnTo>
                      <a:pt x="33" y="587"/>
                    </a:lnTo>
                    <a:lnTo>
                      <a:pt x="1" y="750"/>
                    </a:lnTo>
                    <a:lnTo>
                      <a:pt x="1" y="913"/>
                    </a:lnTo>
                    <a:lnTo>
                      <a:pt x="12705" y="205153"/>
                    </a:lnTo>
                    <a:lnTo>
                      <a:pt x="12737" y="205349"/>
                    </a:lnTo>
                    <a:lnTo>
                      <a:pt x="12802" y="205479"/>
                    </a:lnTo>
                    <a:lnTo>
                      <a:pt x="12868" y="205642"/>
                    </a:lnTo>
                    <a:lnTo>
                      <a:pt x="12965" y="205740"/>
                    </a:lnTo>
                    <a:lnTo>
                      <a:pt x="13096" y="205837"/>
                    </a:lnTo>
                    <a:lnTo>
                      <a:pt x="13258" y="205935"/>
                    </a:lnTo>
                    <a:lnTo>
                      <a:pt x="13389" y="205968"/>
                    </a:lnTo>
                    <a:lnTo>
                      <a:pt x="13812" y="205968"/>
                    </a:lnTo>
                    <a:lnTo>
                      <a:pt x="13975" y="205902"/>
                    </a:lnTo>
                    <a:lnTo>
                      <a:pt x="14105" y="205805"/>
                    </a:lnTo>
                    <a:lnTo>
                      <a:pt x="14236" y="205674"/>
                    </a:lnTo>
                    <a:lnTo>
                      <a:pt x="14333" y="205544"/>
                    </a:lnTo>
                    <a:lnTo>
                      <a:pt x="14399" y="205414"/>
                    </a:lnTo>
                    <a:lnTo>
                      <a:pt x="14431" y="205251"/>
                    </a:lnTo>
                    <a:lnTo>
                      <a:pt x="14431" y="205055"/>
                    </a:lnTo>
                    <a:lnTo>
                      <a:pt x="1727" y="815"/>
                    </a:lnTo>
                    <a:lnTo>
                      <a:pt x="1695" y="652"/>
                    </a:lnTo>
                    <a:lnTo>
                      <a:pt x="1629" y="489"/>
                    </a:lnTo>
                    <a:lnTo>
                      <a:pt x="1564" y="326"/>
                    </a:lnTo>
                    <a:lnTo>
                      <a:pt x="1434" y="229"/>
                    </a:lnTo>
                    <a:lnTo>
                      <a:pt x="1304" y="131"/>
                    </a:lnTo>
                    <a:lnTo>
                      <a:pt x="1141" y="33"/>
                    </a:lnTo>
                    <a:lnTo>
                      <a:pt x="9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E4C8BE"/>
                  </a:gs>
                  <a:gs pos="100000">
                    <a:srgbClr val="B77C68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5922;p70">
                <a:extLst>
                  <a:ext uri="{FF2B5EF4-FFF2-40B4-BE49-F238E27FC236}">
                    <a16:creationId xmlns:a16="http://schemas.microsoft.com/office/drawing/2014/main" id="{15852D1E-E4FA-DCD8-2601-4147698FC809}"/>
                  </a:ext>
                </a:extLst>
              </p:cNvPr>
              <p:cNvSpPr/>
              <p:nvPr/>
            </p:nvSpPr>
            <p:spPr>
              <a:xfrm>
                <a:off x="6548662" y="1212808"/>
                <a:ext cx="499968" cy="351856"/>
              </a:xfrm>
              <a:custGeom>
                <a:avLst/>
                <a:gdLst/>
                <a:ahLst/>
                <a:cxnLst/>
                <a:rect l="l" t="t" r="r" b="b"/>
                <a:pathLst>
                  <a:path w="30458" h="21435" extrusionOk="0">
                    <a:moveTo>
                      <a:pt x="1" y="1"/>
                    </a:moveTo>
                    <a:lnTo>
                      <a:pt x="66" y="21435"/>
                    </a:lnTo>
                    <a:lnTo>
                      <a:pt x="1695" y="21435"/>
                    </a:lnTo>
                    <a:lnTo>
                      <a:pt x="2477" y="21402"/>
                    </a:lnTo>
                    <a:lnTo>
                      <a:pt x="3258" y="21337"/>
                    </a:lnTo>
                    <a:lnTo>
                      <a:pt x="4040" y="21239"/>
                    </a:lnTo>
                    <a:lnTo>
                      <a:pt x="4822" y="21142"/>
                    </a:lnTo>
                    <a:lnTo>
                      <a:pt x="5604" y="21044"/>
                    </a:lnTo>
                    <a:lnTo>
                      <a:pt x="6353" y="20881"/>
                    </a:lnTo>
                    <a:lnTo>
                      <a:pt x="7851" y="20555"/>
                    </a:lnTo>
                    <a:lnTo>
                      <a:pt x="9317" y="20164"/>
                    </a:lnTo>
                    <a:lnTo>
                      <a:pt x="10750" y="19676"/>
                    </a:lnTo>
                    <a:lnTo>
                      <a:pt x="12151" y="19155"/>
                    </a:lnTo>
                    <a:lnTo>
                      <a:pt x="13487" y="18601"/>
                    </a:lnTo>
                    <a:lnTo>
                      <a:pt x="14822" y="17982"/>
                    </a:lnTo>
                    <a:lnTo>
                      <a:pt x="16093" y="17330"/>
                    </a:lnTo>
                    <a:lnTo>
                      <a:pt x="17330" y="16646"/>
                    </a:lnTo>
                    <a:lnTo>
                      <a:pt x="18503" y="15930"/>
                    </a:lnTo>
                    <a:lnTo>
                      <a:pt x="19643" y="15181"/>
                    </a:lnTo>
                    <a:lnTo>
                      <a:pt x="20751" y="14464"/>
                    </a:lnTo>
                    <a:lnTo>
                      <a:pt x="21793" y="13682"/>
                    </a:lnTo>
                    <a:lnTo>
                      <a:pt x="22770" y="12933"/>
                    </a:lnTo>
                    <a:lnTo>
                      <a:pt x="23715" y="12184"/>
                    </a:lnTo>
                    <a:lnTo>
                      <a:pt x="24594" y="11467"/>
                    </a:lnTo>
                    <a:lnTo>
                      <a:pt x="25441" y="10750"/>
                    </a:lnTo>
                    <a:lnTo>
                      <a:pt x="26191" y="10034"/>
                    </a:lnTo>
                    <a:lnTo>
                      <a:pt x="26907" y="9382"/>
                    </a:lnTo>
                    <a:lnTo>
                      <a:pt x="28145" y="8145"/>
                    </a:lnTo>
                    <a:lnTo>
                      <a:pt x="29155" y="7102"/>
                    </a:lnTo>
                    <a:lnTo>
                      <a:pt x="29872" y="6288"/>
                    </a:lnTo>
                    <a:lnTo>
                      <a:pt x="30458" y="5604"/>
                    </a:lnTo>
                    <a:lnTo>
                      <a:pt x="30458" y="5604"/>
                    </a:lnTo>
                    <a:lnTo>
                      <a:pt x="28699" y="5669"/>
                    </a:lnTo>
                    <a:lnTo>
                      <a:pt x="27005" y="5701"/>
                    </a:lnTo>
                    <a:lnTo>
                      <a:pt x="25344" y="5701"/>
                    </a:lnTo>
                    <a:lnTo>
                      <a:pt x="23748" y="5636"/>
                    </a:lnTo>
                    <a:lnTo>
                      <a:pt x="22151" y="5571"/>
                    </a:lnTo>
                    <a:lnTo>
                      <a:pt x="20653" y="5473"/>
                    </a:lnTo>
                    <a:lnTo>
                      <a:pt x="19155" y="5311"/>
                    </a:lnTo>
                    <a:lnTo>
                      <a:pt x="17754" y="5148"/>
                    </a:lnTo>
                    <a:lnTo>
                      <a:pt x="16353" y="4952"/>
                    </a:lnTo>
                    <a:lnTo>
                      <a:pt x="15018" y="4757"/>
                    </a:lnTo>
                    <a:lnTo>
                      <a:pt x="13747" y="4529"/>
                    </a:lnTo>
                    <a:lnTo>
                      <a:pt x="12542" y="4268"/>
                    </a:lnTo>
                    <a:lnTo>
                      <a:pt x="11369" y="4008"/>
                    </a:lnTo>
                    <a:lnTo>
                      <a:pt x="10229" y="3747"/>
                    </a:lnTo>
                    <a:lnTo>
                      <a:pt x="9154" y="3486"/>
                    </a:lnTo>
                    <a:lnTo>
                      <a:pt x="8145" y="3193"/>
                    </a:lnTo>
                    <a:lnTo>
                      <a:pt x="6288" y="2607"/>
                    </a:lnTo>
                    <a:lnTo>
                      <a:pt x="4659" y="2053"/>
                    </a:lnTo>
                    <a:lnTo>
                      <a:pt x="3258" y="1499"/>
                    </a:lnTo>
                    <a:lnTo>
                      <a:pt x="2086" y="1011"/>
                    </a:lnTo>
                    <a:lnTo>
                      <a:pt x="1174" y="620"/>
                    </a:lnTo>
                    <a:lnTo>
                      <a:pt x="522" y="294"/>
                    </a:lnTo>
                    <a:lnTo>
                      <a:pt x="1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5923;p70">
                <a:extLst>
                  <a:ext uri="{FF2B5EF4-FFF2-40B4-BE49-F238E27FC236}">
                    <a16:creationId xmlns:a16="http://schemas.microsoft.com/office/drawing/2014/main" id="{A78B813B-9514-A77C-16FA-C5FBE58C5897}"/>
                  </a:ext>
                </a:extLst>
              </p:cNvPr>
              <p:cNvSpPr/>
              <p:nvPr/>
            </p:nvSpPr>
            <p:spPr>
              <a:xfrm>
                <a:off x="6548662" y="1472138"/>
                <a:ext cx="84504" cy="92515"/>
              </a:xfrm>
              <a:custGeom>
                <a:avLst/>
                <a:gdLst/>
                <a:ahLst/>
                <a:cxnLst/>
                <a:rect l="l" t="t" r="r" b="b"/>
                <a:pathLst>
                  <a:path w="5148" h="5636" extrusionOk="0">
                    <a:moveTo>
                      <a:pt x="555" y="0"/>
                    </a:moveTo>
                    <a:lnTo>
                      <a:pt x="1" y="66"/>
                    </a:lnTo>
                    <a:lnTo>
                      <a:pt x="66" y="5636"/>
                    </a:lnTo>
                    <a:lnTo>
                      <a:pt x="229" y="5636"/>
                    </a:lnTo>
                    <a:lnTo>
                      <a:pt x="685" y="5571"/>
                    </a:lnTo>
                    <a:lnTo>
                      <a:pt x="1337" y="5440"/>
                    </a:lnTo>
                    <a:lnTo>
                      <a:pt x="1695" y="5343"/>
                    </a:lnTo>
                    <a:lnTo>
                      <a:pt x="2118" y="5212"/>
                    </a:lnTo>
                    <a:lnTo>
                      <a:pt x="2542" y="5017"/>
                    </a:lnTo>
                    <a:lnTo>
                      <a:pt x="2965" y="4789"/>
                    </a:lnTo>
                    <a:lnTo>
                      <a:pt x="3389" y="4528"/>
                    </a:lnTo>
                    <a:lnTo>
                      <a:pt x="3780" y="4203"/>
                    </a:lnTo>
                    <a:lnTo>
                      <a:pt x="4203" y="3844"/>
                    </a:lnTo>
                    <a:lnTo>
                      <a:pt x="4561" y="3388"/>
                    </a:lnTo>
                    <a:lnTo>
                      <a:pt x="4887" y="2900"/>
                    </a:lnTo>
                    <a:lnTo>
                      <a:pt x="5017" y="2606"/>
                    </a:lnTo>
                    <a:lnTo>
                      <a:pt x="5148" y="2313"/>
                    </a:lnTo>
                    <a:lnTo>
                      <a:pt x="5050" y="2216"/>
                    </a:lnTo>
                    <a:lnTo>
                      <a:pt x="4789" y="1890"/>
                    </a:lnTo>
                    <a:lnTo>
                      <a:pt x="4301" y="1499"/>
                    </a:lnTo>
                    <a:lnTo>
                      <a:pt x="4040" y="1271"/>
                    </a:lnTo>
                    <a:lnTo>
                      <a:pt x="3714" y="1043"/>
                    </a:lnTo>
                    <a:lnTo>
                      <a:pt x="3324" y="815"/>
                    </a:lnTo>
                    <a:lnTo>
                      <a:pt x="2933" y="587"/>
                    </a:lnTo>
                    <a:lnTo>
                      <a:pt x="2509" y="391"/>
                    </a:lnTo>
                    <a:lnTo>
                      <a:pt x="2053" y="229"/>
                    </a:lnTo>
                    <a:lnTo>
                      <a:pt x="1597" y="98"/>
                    </a:lnTo>
                    <a:lnTo>
                      <a:pt x="1076" y="33"/>
                    </a:lnTo>
                    <a:lnTo>
                      <a:pt x="555" y="0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5924;p70">
                <a:extLst>
                  <a:ext uri="{FF2B5EF4-FFF2-40B4-BE49-F238E27FC236}">
                    <a16:creationId xmlns:a16="http://schemas.microsoft.com/office/drawing/2014/main" id="{7E16079E-7AFB-F97C-75E9-0FD5C35394A1}"/>
                  </a:ext>
                </a:extLst>
              </p:cNvPr>
              <p:cNvSpPr/>
              <p:nvPr/>
            </p:nvSpPr>
            <p:spPr>
              <a:xfrm>
                <a:off x="6252447" y="1104818"/>
                <a:ext cx="380730" cy="445946"/>
              </a:xfrm>
              <a:custGeom>
                <a:avLst/>
                <a:gdLst/>
                <a:ahLst/>
                <a:cxnLst/>
                <a:rect l="l" t="t" r="r" b="b"/>
                <a:pathLst>
                  <a:path w="23194" h="27167" extrusionOk="0">
                    <a:moveTo>
                      <a:pt x="14040" y="0"/>
                    </a:moveTo>
                    <a:lnTo>
                      <a:pt x="13096" y="65"/>
                    </a:lnTo>
                    <a:lnTo>
                      <a:pt x="12184" y="130"/>
                    </a:lnTo>
                    <a:lnTo>
                      <a:pt x="11272" y="228"/>
                    </a:lnTo>
                    <a:lnTo>
                      <a:pt x="10359" y="358"/>
                    </a:lnTo>
                    <a:lnTo>
                      <a:pt x="9480" y="489"/>
                    </a:lnTo>
                    <a:lnTo>
                      <a:pt x="8600" y="651"/>
                    </a:lnTo>
                    <a:lnTo>
                      <a:pt x="7721" y="847"/>
                    </a:lnTo>
                    <a:lnTo>
                      <a:pt x="6092" y="1238"/>
                    </a:lnTo>
                    <a:lnTo>
                      <a:pt x="4561" y="1694"/>
                    </a:lnTo>
                    <a:lnTo>
                      <a:pt x="3226" y="2150"/>
                    </a:lnTo>
                    <a:lnTo>
                      <a:pt x="2053" y="2606"/>
                    </a:lnTo>
                    <a:lnTo>
                      <a:pt x="1564" y="2834"/>
                    </a:lnTo>
                    <a:lnTo>
                      <a:pt x="1108" y="3062"/>
                    </a:lnTo>
                    <a:lnTo>
                      <a:pt x="750" y="3290"/>
                    </a:lnTo>
                    <a:lnTo>
                      <a:pt x="457" y="3485"/>
                    </a:lnTo>
                    <a:lnTo>
                      <a:pt x="229" y="3681"/>
                    </a:lnTo>
                    <a:lnTo>
                      <a:pt x="66" y="3876"/>
                    </a:lnTo>
                    <a:lnTo>
                      <a:pt x="1" y="4039"/>
                    </a:lnTo>
                    <a:lnTo>
                      <a:pt x="1" y="4104"/>
                    </a:lnTo>
                    <a:lnTo>
                      <a:pt x="33" y="4170"/>
                    </a:lnTo>
                    <a:lnTo>
                      <a:pt x="1402" y="27167"/>
                    </a:lnTo>
                    <a:lnTo>
                      <a:pt x="2900" y="26515"/>
                    </a:lnTo>
                    <a:lnTo>
                      <a:pt x="4333" y="25929"/>
                    </a:lnTo>
                    <a:lnTo>
                      <a:pt x="5701" y="25408"/>
                    </a:lnTo>
                    <a:lnTo>
                      <a:pt x="7004" y="24952"/>
                    </a:lnTo>
                    <a:lnTo>
                      <a:pt x="8242" y="24528"/>
                    </a:lnTo>
                    <a:lnTo>
                      <a:pt x="9447" y="24203"/>
                    </a:lnTo>
                    <a:lnTo>
                      <a:pt x="10587" y="23909"/>
                    </a:lnTo>
                    <a:lnTo>
                      <a:pt x="11662" y="23649"/>
                    </a:lnTo>
                    <a:lnTo>
                      <a:pt x="12672" y="23453"/>
                    </a:lnTo>
                    <a:lnTo>
                      <a:pt x="13649" y="23323"/>
                    </a:lnTo>
                    <a:lnTo>
                      <a:pt x="14562" y="23193"/>
                    </a:lnTo>
                    <a:lnTo>
                      <a:pt x="15441" y="23128"/>
                    </a:lnTo>
                    <a:lnTo>
                      <a:pt x="16255" y="23095"/>
                    </a:lnTo>
                    <a:lnTo>
                      <a:pt x="17721" y="23095"/>
                    </a:lnTo>
                    <a:lnTo>
                      <a:pt x="18373" y="23160"/>
                    </a:lnTo>
                    <a:lnTo>
                      <a:pt x="18992" y="23225"/>
                    </a:lnTo>
                    <a:lnTo>
                      <a:pt x="19578" y="23291"/>
                    </a:lnTo>
                    <a:lnTo>
                      <a:pt x="20099" y="23421"/>
                    </a:lnTo>
                    <a:lnTo>
                      <a:pt x="20588" y="23519"/>
                    </a:lnTo>
                    <a:lnTo>
                      <a:pt x="21402" y="23779"/>
                    </a:lnTo>
                    <a:lnTo>
                      <a:pt x="22086" y="24040"/>
                    </a:lnTo>
                    <a:lnTo>
                      <a:pt x="22575" y="24300"/>
                    </a:lnTo>
                    <a:lnTo>
                      <a:pt x="22933" y="24496"/>
                    </a:lnTo>
                    <a:lnTo>
                      <a:pt x="23194" y="24691"/>
                    </a:lnTo>
                    <a:lnTo>
                      <a:pt x="21565" y="1238"/>
                    </a:lnTo>
                    <a:lnTo>
                      <a:pt x="20848" y="912"/>
                    </a:lnTo>
                    <a:lnTo>
                      <a:pt x="20099" y="684"/>
                    </a:lnTo>
                    <a:lnTo>
                      <a:pt x="19285" y="456"/>
                    </a:lnTo>
                    <a:lnTo>
                      <a:pt x="18470" y="293"/>
                    </a:lnTo>
                    <a:lnTo>
                      <a:pt x="17623" y="163"/>
                    </a:lnTo>
                    <a:lnTo>
                      <a:pt x="16744" y="65"/>
                    </a:lnTo>
                    <a:lnTo>
                      <a:pt x="15832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5925;p70">
                <a:extLst>
                  <a:ext uri="{FF2B5EF4-FFF2-40B4-BE49-F238E27FC236}">
                    <a16:creationId xmlns:a16="http://schemas.microsoft.com/office/drawing/2014/main" id="{DD3CCF9C-9633-9995-05F8-61DF6EDA4711}"/>
                  </a:ext>
                </a:extLst>
              </p:cNvPr>
              <p:cNvSpPr/>
              <p:nvPr/>
            </p:nvSpPr>
            <p:spPr>
              <a:xfrm>
                <a:off x="6613367" y="1242764"/>
                <a:ext cx="23539" cy="271110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16516" extrusionOk="0">
                    <a:moveTo>
                      <a:pt x="196" y="0"/>
                    </a:moveTo>
                    <a:lnTo>
                      <a:pt x="98" y="33"/>
                    </a:lnTo>
                    <a:lnTo>
                      <a:pt x="33" y="65"/>
                    </a:lnTo>
                    <a:lnTo>
                      <a:pt x="0" y="163"/>
                    </a:lnTo>
                    <a:lnTo>
                      <a:pt x="0" y="228"/>
                    </a:lnTo>
                    <a:lnTo>
                      <a:pt x="391" y="6254"/>
                    </a:lnTo>
                    <a:lnTo>
                      <a:pt x="717" y="11499"/>
                    </a:lnTo>
                    <a:lnTo>
                      <a:pt x="978" y="16287"/>
                    </a:lnTo>
                    <a:lnTo>
                      <a:pt x="1010" y="16385"/>
                    </a:lnTo>
                    <a:lnTo>
                      <a:pt x="1075" y="16450"/>
                    </a:lnTo>
                    <a:lnTo>
                      <a:pt x="1141" y="16515"/>
                    </a:lnTo>
                    <a:lnTo>
                      <a:pt x="1238" y="16515"/>
                    </a:lnTo>
                    <a:lnTo>
                      <a:pt x="1303" y="16483"/>
                    </a:lnTo>
                    <a:lnTo>
                      <a:pt x="1401" y="16450"/>
                    </a:lnTo>
                    <a:lnTo>
                      <a:pt x="1434" y="16352"/>
                    </a:lnTo>
                    <a:lnTo>
                      <a:pt x="1434" y="16287"/>
                    </a:lnTo>
                    <a:lnTo>
                      <a:pt x="1173" y="11466"/>
                    </a:lnTo>
                    <a:lnTo>
                      <a:pt x="847" y="6222"/>
                    </a:lnTo>
                    <a:lnTo>
                      <a:pt x="424" y="228"/>
                    </a:lnTo>
                    <a:lnTo>
                      <a:pt x="424" y="130"/>
                    </a:lnTo>
                    <a:lnTo>
                      <a:pt x="359" y="65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5926;p70">
                <a:extLst>
                  <a:ext uri="{FF2B5EF4-FFF2-40B4-BE49-F238E27FC236}">
                    <a16:creationId xmlns:a16="http://schemas.microsoft.com/office/drawing/2014/main" id="{65CE6BD9-2DFD-B7F5-AABF-FD08C67660F4}"/>
                  </a:ext>
                </a:extLst>
              </p:cNvPr>
              <p:cNvSpPr/>
              <p:nvPr/>
            </p:nvSpPr>
            <p:spPr>
              <a:xfrm>
                <a:off x="6266350" y="1768352"/>
                <a:ext cx="80762" cy="125673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7656" extrusionOk="0">
                    <a:moveTo>
                      <a:pt x="2770" y="1"/>
                    </a:moveTo>
                    <a:lnTo>
                      <a:pt x="2574" y="33"/>
                    </a:lnTo>
                    <a:lnTo>
                      <a:pt x="2379" y="131"/>
                    </a:lnTo>
                    <a:lnTo>
                      <a:pt x="2183" y="229"/>
                    </a:lnTo>
                    <a:lnTo>
                      <a:pt x="2020" y="392"/>
                    </a:lnTo>
                    <a:lnTo>
                      <a:pt x="1890" y="554"/>
                    </a:lnTo>
                    <a:lnTo>
                      <a:pt x="1760" y="750"/>
                    </a:lnTo>
                    <a:lnTo>
                      <a:pt x="1629" y="978"/>
                    </a:lnTo>
                    <a:lnTo>
                      <a:pt x="1401" y="1466"/>
                    </a:lnTo>
                    <a:lnTo>
                      <a:pt x="1239" y="2053"/>
                    </a:lnTo>
                    <a:lnTo>
                      <a:pt x="1076" y="2639"/>
                    </a:lnTo>
                    <a:lnTo>
                      <a:pt x="913" y="3258"/>
                    </a:lnTo>
                    <a:lnTo>
                      <a:pt x="555" y="4724"/>
                    </a:lnTo>
                    <a:lnTo>
                      <a:pt x="261" y="5766"/>
                    </a:lnTo>
                    <a:lnTo>
                      <a:pt x="1" y="6646"/>
                    </a:lnTo>
                    <a:lnTo>
                      <a:pt x="2574" y="6646"/>
                    </a:lnTo>
                    <a:lnTo>
                      <a:pt x="2672" y="5343"/>
                    </a:lnTo>
                    <a:lnTo>
                      <a:pt x="2900" y="5799"/>
                    </a:lnTo>
                    <a:lnTo>
                      <a:pt x="3160" y="6255"/>
                    </a:lnTo>
                    <a:lnTo>
                      <a:pt x="3454" y="6776"/>
                    </a:lnTo>
                    <a:lnTo>
                      <a:pt x="3812" y="7232"/>
                    </a:lnTo>
                    <a:lnTo>
                      <a:pt x="3975" y="7395"/>
                    </a:lnTo>
                    <a:lnTo>
                      <a:pt x="4138" y="7525"/>
                    </a:lnTo>
                    <a:lnTo>
                      <a:pt x="4333" y="7623"/>
                    </a:lnTo>
                    <a:lnTo>
                      <a:pt x="4463" y="7656"/>
                    </a:lnTo>
                    <a:lnTo>
                      <a:pt x="4561" y="7623"/>
                    </a:lnTo>
                    <a:lnTo>
                      <a:pt x="4626" y="7590"/>
                    </a:lnTo>
                    <a:lnTo>
                      <a:pt x="4757" y="7460"/>
                    </a:lnTo>
                    <a:lnTo>
                      <a:pt x="4789" y="7330"/>
                    </a:lnTo>
                    <a:lnTo>
                      <a:pt x="4854" y="7200"/>
                    </a:lnTo>
                    <a:lnTo>
                      <a:pt x="4887" y="6841"/>
                    </a:lnTo>
                    <a:lnTo>
                      <a:pt x="4919" y="6418"/>
                    </a:lnTo>
                    <a:lnTo>
                      <a:pt x="4919" y="5897"/>
                    </a:lnTo>
                    <a:lnTo>
                      <a:pt x="4887" y="5310"/>
                    </a:lnTo>
                    <a:lnTo>
                      <a:pt x="4789" y="4691"/>
                    </a:lnTo>
                    <a:lnTo>
                      <a:pt x="4691" y="4040"/>
                    </a:lnTo>
                    <a:lnTo>
                      <a:pt x="4594" y="3388"/>
                    </a:lnTo>
                    <a:lnTo>
                      <a:pt x="4431" y="2737"/>
                    </a:lnTo>
                    <a:lnTo>
                      <a:pt x="4268" y="2151"/>
                    </a:lnTo>
                    <a:lnTo>
                      <a:pt x="4073" y="1564"/>
                    </a:lnTo>
                    <a:lnTo>
                      <a:pt x="3877" y="1076"/>
                    </a:lnTo>
                    <a:lnTo>
                      <a:pt x="3682" y="652"/>
                    </a:lnTo>
                    <a:lnTo>
                      <a:pt x="3454" y="294"/>
                    </a:lnTo>
                    <a:lnTo>
                      <a:pt x="3356" y="196"/>
                    </a:lnTo>
                    <a:lnTo>
                      <a:pt x="3226" y="98"/>
                    </a:lnTo>
                    <a:lnTo>
                      <a:pt x="3128" y="33"/>
                    </a:lnTo>
                    <a:lnTo>
                      <a:pt x="2998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5927;p70">
                <a:extLst>
                  <a:ext uri="{FF2B5EF4-FFF2-40B4-BE49-F238E27FC236}">
                    <a16:creationId xmlns:a16="http://schemas.microsoft.com/office/drawing/2014/main" id="{E71B9608-7FB9-FECB-AC9B-9956EEA6FB5A}"/>
                  </a:ext>
                </a:extLst>
              </p:cNvPr>
              <p:cNvSpPr/>
              <p:nvPr/>
            </p:nvSpPr>
            <p:spPr>
              <a:xfrm>
                <a:off x="6294156" y="1781713"/>
                <a:ext cx="104826" cy="191448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11663" extrusionOk="0">
                    <a:moveTo>
                      <a:pt x="2574" y="1"/>
                    </a:moveTo>
                    <a:lnTo>
                      <a:pt x="2118" y="34"/>
                    </a:lnTo>
                    <a:lnTo>
                      <a:pt x="1694" y="99"/>
                    </a:lnTo>
                    <a:lnTo>
                      <a:pt x="1271" y="4073"/>
                    </a:lnTo>
                    <a:lnTo>
                      <a:pt x="1076" y="4105"/>
                    </a:lnTo>
                    <a:lnTo>
                      <a:pt x="848" y="4203"/>
                    </a:lnTo>
                    <a:lnTo>
                      <a:pt x="620" y="4333"/>
                    </a:lnTo>
                    <a:lnTo>
                      <a:pt x="392" y="4496"/>
                    </a:lnTo>
                    <a:lnTo>
                      <a:pt x="294" y="4627"/>
                    </a:lnTo>
                    <a:lnTo>
                      <a:pt x="196" y="4757"/>
                    </a:lnTo>
                    <a:lnTo>
                      <a:pt x="98" y="4920"/>
                    </a:lnTo>
                    <a:lnTo>
                      <a:pt x="33" y="5083"/>
                    </a:lnTo>
                    <a:lnTo>
                      <a:pt x="1" y="5278"/>
                    </a:lnTo>
                    <a:lnTo>
                      <a:pt x="1" y="5473"/>
                    </a:lnTo>
                    <a:lnTo>
                      <a:pt x="33" y="5767"/>
                    </a:lnTo>
                    <a:lnTo>
                      <a:pt x="131" y="6027"/>
                    </a:lnTo>
                    <a:lnTo>
                      <a:pt x="261" y="6223"/>
                    </a:lnTo>
                    <a:lnTo>
                      <a:pt x="392" y="6386"/>
                    </a:lnTo>
                    <a:lnTo>
                      <a:pt x="522" y="6548"/>
                    </a:lnTo>
                    <a:lnTo>
                      <a:pt x="652" y="6646"/>
                    </a:lnTo>
                    <a:lnTo>
                      <a:pt x="782" y="6711"/>
                    </a:lnTo>
                    <a:lnTo>
                      <a:pt x="685" y="6744"/>
                    </a:lnTo>
                    <a:lnTo>
                      <a:pt x="587" y="6809"/>
                    </a:lnTo>
                    <a:lnTo>
                      <a:pt x="489" y="6874"/>
                    </a:lnTo>
                    <a:lnTo>
                      <a:pt x="392" y="7037"/>
                    </a:lnTo>
                    <a:lnTo>
                      <a:pt x="294" y="7232"/>
                    </a:lnTo>
                    <a:lnTo>
                      <a:pt x="229" y="7460"/>
                    </a:lnTo>
                    <a:lnTo>
                      <a:pt x="164" y="7786"/>
                    </a:lnTo>
                    <a:lnTo>
                      <a:pt x="164" y="8014"/>
                    </a:lnTo>
                    <a:lnTo>
                      <a:pt x="196" y="8177"/>
                    </a:lnTo>
                    <a:lnTo>
                      <a:pt x="229" y="8373"/>
                    </a:lnTo>
                    <a:lnTo>
                      <a:pt x="261" y="8503"/>
                    </a:lnTo>
                    <a:lnTo>
                      <a:pt x="424" y="8796"/>
                    </a:lnTo>
                    <a:lnTo>
                      <a:pt x="587" y="8991"/>
                    </a:lnTo>
                    <a:lnTo>
                      <a:pt x="750" y="9154"/>
                    </a:lnTo>
                    <a:lnTo>
                      <a:pt x="913" y="9252"/>
                    </a:lnTo>
                    <a:lnTo>
                      <a:pt x="1076" y="9350"/>
                    </a:lnTo>
                    <a:lnTo>
                      <a:pt x="815" y="9480"/>
                    </a:lnTo>
                    <a:lnTo>
                      <a:pt x="620" y="9643"/>
                    </a:lnTo>
                    <a:lnTo>
                      <a:pt x="392" y="9838"/>
                    </a:lnTo>
                    <a:lnTo>
                      <a:pt x="326" y="9969"/>
                    </a:lnTo>
                    <a:lnTo>
                      <a:pt x="261" y="10099"/>
                    </a:lnTo>
                    <a:lnTo>
                      <a:pt x="229" y="10262"/>
                    </a:lnTo>
                    <a:lnTo>
                      <a:pt x="229" y="10392"/>
                    </a:lnTo>
                    <a:lnTo>
                      <a:pt x="294" y="10555"/>
                    </a:lnTo>
                    <a:lnTo>
                      <a:pt x="392" y="10750"/>
                    </a:lnTo>
                    <a:lnTo>
                      <a:pt x="554" y="10913"/>
                    </a:lnTo>
                    <a:lnTo>
                      <a:pt x="782" y="11109"/>
                    </a:lnTo>
                    <a:lnTo>
                      <a:pt x="945" y="11207"/>
                    </a:lnTo>
                    <a:lnTo>
                      <a:pt x="1141" y="11304"/>
                    </a:lnTo>
                    <a:lnTo>
                      <a:pt x="1629" y="11467"/>
                    </a:lnTo>
                    <a:lnTo>
                      <a:pt x="2216" y="11565"/>
                    </a:lnTo>
                    <a:lnTo>
                      <a:pt x="2835" y="11630"/>
                    </a:lnTo>
                    <a:lnTo>
                      <a:pt x="3454" y="11663"/>
                    </a:lnTo>
                    <a:lnTo>
                      <a:pt x="4072" y="11630"/>
                    </a:lnTo>
                    <a:lnTo>
                      <a:pt x="4594" y="11565"/>
                    </a:lnTo>
                    <a:lnTo>
                      <a:pt x="4822" y="11500"/>
                    </a:lnTo>
                    <a:lnTo>
                      <a:pt x="4984" y="11435"/>
                    </a:lnTo>
                    <a:lnTo>
                      <a:pt x="5147" y="11337"/>
                    </a:lnTo>
                    <a:lnTo>
                      <a:pt x="5278" y="11207"/>
                    </a:lnTo>
                    <a:lnTo>
                      <a:pt x="5408" y="11076"/>
                    </a:lnTo>
                    <a:lnTo>
                      <a:pt x="5473" y="10913"/>
                    </a:lnTo>
                    <a:lnTo>
                      <a:pt x="5538" y="10750"/>
                    </a:lnTo>
                    <a:lnTo>
                      <a:pt x="5603" y="10555"/>
                    </a:lnTo>
                    <a:lnTo>
                      <a:pt x="5669" y="10197"/>
                    </a:lnTo>
                    <a:lnTo>
                      <a:pt x="5669" y="9838"/>
                    </a:lnTo>
                    <a:lnTo>
                      <a:pt x="5669" y="9545"/>
                    </a:lnTo>
                    <a:lnTo>
                      <a:pt x="5636" y="9252"/>
                    </a:lnTo>
                    <a:lnTo>
                      <a:pt x="5766" y="9187"/>
                    </a:lnTo>
                    <a:lnTo>
                      <a:pt x="5897" y="9089"/>
                    </a:lnTo>
                    <a:lnTo>
                      <a:pt x="6027" y="8959"/>
                    </a:lnTo>
                    <a:lnTo>
                      <a:pt x="6157" y="8763"/>
                    </a:lnTo>
                    <a:lnTo>
                      <a:pt x="6287" y="8503"/>
                    </a:lnTo>
                    <a:lnTo>
                      <a:pt x="6385" y="8177"/>
                    </a:lnTo>
                    <a:lnTo>
                      <a:pt x="6385" y="7786"/>
                    </a:lnTo>
                    <a:lnTo>
                      <a:pt x="6385" y="7558"/>
                    </a:lnTo>
                    <a:lnTo>
                      <a:pt x="6353" y="7363"/>
                    </a:lnTo>
                    <a:lnTo>
                      <a:pt x="6255" y="7037"/>
                    </a:lnTo>
                    <a:lnTo>
                      <a:pt x="6125" y="6776"/>
                    </a:lnTo>
                    <a:lnTo>
                      <a:pt x="5962" y="6581"/>
                    </a:lnTo>
                    <a:lnTo>
                      <a:pt x="5799" y="6418"/>
                    </a:lnTo>
                    <a:lnTo>
                      <a:pt x="5669" y="6320"/>
                    </a:lnTo>
                    <a:lnTo>
                      <a:pt x="5538" y="6255"/>
                    </a:lnTo>
                    <a:lnTo>
                      <a:pt x="5701" y="6190"/>
                    </a:lnTo>
                    <a:lnTo>
                      <a:pt x="5864" y="6060"/>
                    </a:lnTo>
                    <a:lnTo>
                      <a:pt x="6027" y="5897"/>
                    </a:lnTo>
                    <a:lnTo>
                      <a:pt x="6190" y="5669"/>
                    </a:lnTo>
                    <a:lnTo>
                      <a:pt x="6320" y="5408"/>
                    </a:lnTo>
                    <a:lnTo>
                      <a:pt x="6385" y="5213"/>
                    </a:lnTo>
                    <a:lnTo>
                      <a:pt x="6385" y="5050"/>
                    </a:lnTo>
                    <a:lnTo>
                      <a:pt x="6385" y="4855"/>
                    </a:lnTo>
                    <a:lnTo>
                      <a:pt x="6385" y="4627"/>
                    </a:lnTo>
                    <a:lnTo>
                      <a:pt x="6255" y="4203"/>
                    </a:lnTo>
                    <a:lnTo>
                      <a:pt x="6125" y="3845"/>
                    </a:lnTo>
                    <a:lnTo>
                      <a:pt x="5962" y="3584"/>
                    </a:lnTo>
                    <a:lnTo>
                      <a:pt x="5799" y="3356"/>
                    </a:lnTo>
                    <a:lnTo>
                      <a:pt x="5636" y="3193"/>
                    </a:lnTo>
                    <a:lnTo>
                      <a:pt x="5473" y="3063"/>
                    </a:lnTo>
                    <a:lnTo>
                      <a:pt x="5375" y="2998"/>
                    </a:lnTo>
                    <a:lnTo>
                      <a:pt x="5506" y="2835"/>
                    </a:lnTo>
                    <a:lnTo>
                      <a:pt x="5669" y="2639"/>
                    </a:lnTo>
                    <a:lnTo>
                      <a:pt x="5799" y="2379"/>
                    </a:lnTo>
                    <a:lnTo>
                      <a:pt x="5831" y="2216"/>
                    </a:lnTo>
                    <a:lnTo>
                      <a:pt x="5864" y="2053"/>
                    </a:lnTo>
                    <a:lnTo>
                      <a:pt x="5864" y="1858"/>
                    </a:lnTo>
                    <a:lnTo>
                      <a:pt x="5831" y="1662"/>
                    </a:lnTo>
                    <a:lnTo>
                      <a:pt x="5799" y="1467"/>
                    </a:lnTo>
                    <a:lnTo>
                      <a:pt x="5701" y="1271"/>
                    </a:lnTo>
                    <a:lnTo>
                      <a:pt x="5538" y="1043"/>
                    </a:lnTo>
                    <a:lnTo>
                      <a:pt x="5375" y="815"/>
                    </a:lnTo>
                    <a:lnTo>
                      <a:pt x="5115" y="620"/>
                    </a:lnTo>
                    <a:lnTo>
                      <a:pt x="4887" y="457"/>
                    </a:lnTo>
                    <a:lnTo>
                      <a:pt x="4594" y="294"/>
                    </a:lnTo>
                    <a:lnTo>
                      <a:pt x="4300" y="196"/>
                    </a:lnTo>
                    <a:lnTo>
                      <a:pt x="4007" y="131"/>
                    </a:lnTo>
                    <a:lnTo>
                      <a:pt x="3714" y="66"/>
                    </a:lnTo>
                    <a:lnTo>
                      <a:pt x="3095" y="1"/>
                    </a:lnTo>
                    <a:close/>
                  </a:path>
                </a:pathLst>
              </a:custGeom>
              <a:solidFill>
                <a:srgbClr val="FDAE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5928;p70">
                <a:extLst>
                  <a:ext uri="{FF2B5EF4-FFF2-40B4-BE49-F238E27FC236}">
                    <a16:creationId xmlns:a16="http://schemas.microsoft.com/office/drawing/2014/main" id="{2F19A572-88A1-DF26-6F6E-DDC15750BD54}"/>
                  </a:ext>
                </a:extLst>
              </p:cNvPr>
              <p:cNvSpPr/>
              <p:nvPr/>
            </p:nvSpPr>
            <p:spPr>
              <a:xfrm>
                <a:off x="6290955" y="1807385"/>
                <a:ext cx="59898" cy="65250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975" extrusionOk="0">
                    <a:moveTo>
                      <a:pt x="196" y="1"/>
                    </a:moveTo>
                    <a:lnTo>
                      <a:pt x="130" y="33"/>
                    </a:lnTo>
                    <a:lnTo>
                      <a:pt x="65" y="98"/>
                    </a:lnTo>
                    <a:lnTo>
                      <a:pt x="33" y="163"/>
                    </a:lnTo>
                    <a:lnTo>
                      <a:pt x="0" y="229"/>
                    </a:lnTo>
                    <a:lnTo>
                      <a:pt x="33" y="326"/>
                    </a:lnTo>
                    <a:lnTo>
                      <a:pt x="391" y="1206"/>
                    </a:lnTo>
                    <a:lnTo>
                      <a:pt x="554" y="1662"/>
                    </a:lnTo>
                    <a:lnTo>
                      <a:pt x="782" y="2118"/>
                    </a:lnTo>
                    <a:lnTo>
                      <a:pt x="1010" y="2574"/>
                    </a:lnTo>
                    <a:lnTo>
                      <a:pt x="1271" y="2965"/>
                    </a:lnTo>
                    <a:lnTo>
                      <a:pt x="1596" y="3323"/>
                    </a:lnTo>
                    <a:lnTo>
                      <a:pt x="1759" y="3486"/>
                    </a:lnTo>
                    <a:lnTo>
                      <a:pt x="1955" y="3649"/>
                    </a:lnTo>
                    <a:lnTo>
                      <a:pt x="2118" y="3747"/>
                    </a:lnTo>
                    <a:lnTo>
                      <a:pt x="2280" y="3844"/>
                    </a:lnTo>
                    <a:lnTo>
                      <a:pt x="2476" y="3909"/>
                    </a:lnTo>
                    <a:lnTo>
                      <a:pt x="2671" y="3975"/>
                    </a:lnTo>
                    <a:lnTo>
                      <a:pt x="2899" y="3975"/>
                    </a:lnTo>
                    <a:lnTo>
                      <a:pt x="3095" y="3942"/>
                    </a:lnTo>
                    <a:lnTo>
                      <a:pt x="3258" y="3877"/>
                    </a:lnTo>
                    <a:lnTo>
                      <a:pt x="3420" y="3747"/>
                    </a:lnTo>
                    <a:lnTo>
                      <a:pt x="3518" y="3649"/>
                    </a:lnTo>
                    <a:lnTo>
                      <a:pt x="3551" y="3551"/>
                    </a:lnTo>
                    <a:lnTo>
                      <a:pt x="3616" y="3291"/>
                    </a:lnTo>
                    <a:lnTo>
                      <a:pt x="3649" y="2965"/>
                    </a:lnTo>
                    <a:lnTo>
                      <a:pt x="3616" y="2639"/>
                    </a:lnTo>
                    <a:lnTo>
                      <a:pt x="3551" y="2313"/>
                    </a:lnTo>
                    <a:lnTo>
                      <a:pt x="3486" y="1988"/>
                    </a:lnTo>
                    <a:lnTo>
                      <a:pt x="3355" y="1499"/>
                    </a:lnTo>
                    <a:lnTo>
                      <a:pt x="3290" y="1401"/>
                    </a:lnTo>
                    <a:lnTo>
                      <a:pt x="3258" y="1369"/>
                    </a:lnTo>
                    <a:lnTo>
                      <a:pt x="3160" y="1336"/>
                    </a:lnTo>
                    <a:lnTo>
                      <a:pt x="3095" y="1369"/>
                    </a:lnTo>
                    <a:lnTo>
                      <a:pt x="3030" y="1401"/>
                    </a:lnTo>
                    <a:lnTo>
                      <a:pt x="2964" y="1434"/>
                    </a:lnTo>
                    <a:lnTo>
                      <a:pt x="2932" y="1499"/>
                    </a:lnTo>
                    <a:lnTo>
                      <a:pt x="2964" y="1597"/>
                    </a:lnTo>
                    <a:lnTo>
                      <a:pt x="3095" y="2183"/>
                    </a:lnTo>
                    <a:lnTo>
                      <a:pt x="3160" y="2769"/>
                    </a:lnTo>
                    <a:lnTo>
                      <a:pt x="3192" y="3258"/>
                    </a:lnTo>
                    <a:lnTo>
                      <a:pt x="3095" y="3356"/>
                    </a:lnTo>
                    <a:lnTo>
                      <a:pt x="2964" y="3453"/>
                    </a:lnTo>
                    <a:lnTo>
                      <a:pt x="2834" y="3486"/>
                    </a:lnTo>
                    <a:lnTo>
                      <a:pt x="2736" y="3519"/>
                    </a:lnTo>
                    <a:lnTo>
                      <a:pt x="2508" y="3519"/>
                    </a:lnTo>
                    <a:lnTo>
                      <a:pt x="2378" y="3453"/>
                    </a:lnTo>
                    <a:lnTo>
                      <a:pt x="2280" y="3388"/>
                    </a:lnTo>
                    <a:lnTo>
                      <a:pt x="2020" y="3193"/>
                    </a:lnTo>
                    <a:lnTo>
                      <a:pt x="1792" y="2932"/>
                    </a:lnTo>
                    <a:lnTo>
                      <a:pt x="1564" y="2639"/>
                    </a:lnTo>
                    <a:lnTo>
                      <a:pt x="1401" y="2346"/>
                    </a:lnTo>
                    <a:lnTo>
                      <a:pt x="1108" y="1825"/>
                    </a:lnTo>
                    <a:lnTo>
                      <a:pt x="847" y="1238"/>
                    </a:lnTo>
                    <a:lnTo>
                      <a:pt x="359" y="98"/>
                    </a:lnTo>
                    <a:lnTo>
                      <a:pt x="326" y="33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5929;p70">
                <a:extLst>
                  <a:ext uri="{FF2B5EF4-FFF2-40B4-BE49-F238E27FC236}">
                    <a16:creationId xmlns:a16="http://schemas.microsoft.com/office/drawing/2014/main" id="{7747C96E-6FFC-B559-F2AF-02BE8E42DE97}"/>
                  </a:ext>
                </a:extLst>
              </p:cNvPr>
              <p:cNvSpPr/>
              <p:nvPr/>
            </p:nvSpPr>
            <p:spPr>
              <a:xfrm>
                <a:off x="6281862" y="1842676"/>
                <a:ext cx="33700" cy="127807"/>
              </a:xfrm>
              <a:custGeom>
                <a:avLst/>
                <a:gdLst/>
                <a:ahLst/>
                <a:cxnLst/>
                <a:rect l="l" t="t" r="r" b="b"/>
                <a:pathLst>
                  <a:path w="2053" h="7786" extrusionOk="0">
                    <a:moveTo>
                      <a:pt x="1531" y="0"/>
                    </a:moveTo>
                    <a:lnTo>
                      <a:pt x="1271" y="33"/>
                    </a:lnTo>
                    <a:lnTo>
                      <a:pt x="978" y="131"/>
                    </a:lnTo>
                    <a:lnTo>
                      <a:pt x="750" y="261"/>
                    </a:lnTo>
                    <a:lnTo>
                      <a:pt x="522" y="424"/>
                    </a:lnTo>
                    <a:lnTo>
                      <a:pt x="326" y="619"/>
                    </a:lnTo>
                    <a:lnTo>
                      <a:pt x="163" y="880"/>
                    </a:lnTo>
                    <a:lnTo>
                      <a:pt x="66" y="1141"/>
                    </a:lnTo>
                    <a:lnTo>
                      <a:pt x="0" y="1434"/>
                    </a:lnTo>
                    <a:lnTo>
                      <a:pt x="33" y="1727"/>
                    </a:lnTo>
                    <a:lnTo>
                      <a:pt x="131" y="2020"/>
                    </a:lnTo>
                    <a:lnTo>
                      <a:pt x="261" y="2281"/>
                    </a:lnTo>
                    <a:lnTo>
                      <a:pt x="456" y="2476"/>
                    </a:lnTo>
                    <a:lnTo>
                      <a:pt x="684" y="2672"/>
                    </a:lnTo>
                    <a:lnTo>
                      <a:pt x="945" y="2802"/>
                    </a:lnTo>
                    <a:lnTo>
                      <a:pt x="1034" y="2821"/>
                    </a:lnTo>
                    <a:lnTo>
                      <a:pt x="1034" y="2821"/>
                    </a:lnTo>
                    <a:lnTo>
                      <a:pt x="945" y="2932"/>
                    </a:lnTo>
                    <a:lnTo>
                      <a:pt x="815" y="3128"/>
                    </a:lnTo>
                    <a:lnTo>
                      <a:pt x="717" y="3323"/>
                    </a:lnTo>
                    <a:lnTo>
                      <a:pt x="652" y="3551"/>
                    </a:lnTo>
                    <a:lnTo>
                      <a:pt x="619" y="3779"/>
                    </a:lnTo>
                    <a:lnTo>
                      <a:pt x="619" y="4007"/>
                    </a:lnTo>
                    <a:lnTo>
                      <a:pt x="619" y="4235"/>
                    </a:lnTo>
                    <a:lnTo>
                      <a:pt x="684" y="4431"/>
                    </a:lnTo>
                    <a:lnTo>
                      <a:pt x="782" y="4626"/>
                    </a:lnTo>
                    <a:lnTo>
                      <a:pt x="880" y="4789"/>
                    </a:lnTo>
                    <a:lnTo>
                      <a:pt x="1043" y="4952"/>
                    </a:lnTo>
                    <a:lnTo>
                      <a:pt x="1206" y="5082"/>
                    </a:lnTo>
                    <a:lnTo>
                      <a:pt x="1346" y="5184"/>
                    </a:lnTo>
                    <a:lnTo>
                      <a:pt x="1346" y="5184"/>
                    </a:lnTo>
                    <a:lnTo>
                      <a:pt x="1271" y="5277"/>
                    </a:lnTo>
                    <a:lnTo>
                      <a:pt x="1141" y="5408"/>
                    </a:lnTo>
                    <a:lnTo>
                      <a:pt x="1075" y="5603"/>
                    </a:lnTo>
                    <a:lnTo>
                      <a:pt x="1010" y="5799"/>
                    </a:lnTo>
                    <a:lnTo>
                      <a:pt x="978" y="5994"/>
                    </a:lnTo>
                    <a:lnTo>
                      <a:pt x="945" y="6190"/>
                    </a:lnTo>
                    <a:lnTo>
                      <a:pt x="978" y="6385"/>
                    </a:lnTo>
                    <a:lnTo>
                      <a:pt x="1010" y="6580"/>
                    </a:lnTo>
                    <a:lnTo>
                      <a:pt x="1043" y="6776"/>
                    </a:lnTo>
                    <a:lnTo>
                      <a:pt x="1108" y="6971"/>
                    </a:lnTo>
                    <a:lnTo>
                      <a:pt x="1206" y="7167"/>
                    </a:lnTo>
                    <a:lnTo>
                      <a:pt x="1303" y="7330"/>
                    </a:lnTo>
                    <a:lnTo>
                      <a:pt x="1434" y="7493"/>
                    </a:lnTo>
                    <a:lnTo>
                      <a:pt x="1597" y="7623"/>
                    </a:lnTo>
                    <a:lnTo>
                      <a:pt x="1727" y="7753"/>
                    </a:lnTo>
                    <a:lnTo>
                      <a:pt x="1825" y="7786"/>
                    </a:lnTo>
                    <a:lnTo>
                      <a:pt x="1890" y="7753"/>
                    </a:lnTo>
                    <a:lnTo>
                      <a:pt x="1955" y="7721"/>
                    </a:lnTo>
                    <a:lnTo>
                      <a:pt x="2020" y="7655"/>
                    </a:lnTo>
                    <a:lnTo>
                      <a:pt x="2053" y="7590"/>
                    </a:lnTo>
                    <a:lnTo>
                      <a:pt x="2053" y="7525"/>
                    </a:lnTo>
                    <a:lnTo>
                      <a:pt x="2020" y="7460"/>
                    </a:lnTo>
                    <a:lnTo>
                      <a:pt x="1955" y="7395"/>
                    </a:lnTo>
                    <a:lnTo>
                      <a:pt x="1825" y="7330"/>
                    </a:lnTo>
                    <a:lnTo>
                      <a:pt x="1727" y="7232"/>
                    </a:lnTo>
                    <a:lnTo>
                      <a:pt x="1564" y="6971"/>
                    </a:lnTo>
                    <a:lnTo>
                      <a:pt x="1434" y="6678"/>
                    </a:lnTo>
                    <a:lnTo>
                      <a:pt x="1369" y="6385"/>
                    </a:lnTo>
                    <a:lnTo>
                      <a:pt x="1369" y="6092"/>
                    </a:lnTo>
                    <a:lnTo>
                      <a:pt x="1434" y="5799"/>
                    </a:lnTo>
                    <a:lnTo>
                      <a:pt x="1499" y="5668"/>
                    </a:lnTo>
                    <a:lnTo>
                      <a:pt x="1564" y="5538"/>
                    </a:lnTo>
                    <a:lnTo>
                      <a:pt x="1662" y="5440"/>
                    </a:lnTo>
                    <a:lnTo>
                      <a:pt x="1759" y="5343"/>
                    </a:lnTo>
                    <a:lnTo>
                      <a:pt x="1825" y="5277"/>
                    </a:lnTo>
                    <a:lnTo>
                      <a:pt x="1857" y="5180"/>
                    </a:lnTo>
                    <a:lnTo>
                      <a:pt x="1825" y="5082"/>
                    </a:lnTo>
                    <a:lnTo>
                      <a:pt x="1759" y="5017"/>
                    </a:lnTo>
                    <a:lnTo>
                      <a:pt x="1466" y="4789"/>
                    </a:lnTo>
                    <a:lnTo>
                      <a:pt x="1238" y="4561"/>
                    </a:lnTo>
                    <a:lnTo>
                      <a:pt x="1141" y="4431"/>
                    </a:lnTo>
                    <a:lnTo>
                      <a:pt x="1075" y="4300"/>
                    </a:lnTo>
                    <a:lnTo>
                      <a:pt x="1043" y="4137"/>
                    </a:lnTo>
                    <a:lnTo>
                      <a:pt x="1010" y="3942"/>
                    </a:lnTo>
                    <a:lnTo>
                      <a:pt x="1075" y="3616"/>
                    </a:lnTo>
                    <a:lnTo>
                      <a:pt x="1108" y="3453"/>
                    </a:lnTo>
                    <a:lnTo>
                      <a:pt x="1173" y="3290"/>
                    </a:lnTo>
                    <a:lnTo>
                      <a:pt x="1271" y="3160"/>
                    </a:lnTo>
                    <a:lnTo>
                      <a:pt x="1369" y="3030"/>
                    </a:lnTo>
                    <a:lnTo>
                      <a:pt x="1499" y="2932"/>
                    </a:lnTo>
                    <a:lnTo>
                      <a:pt x="1662" y="2867"/>
                    </a:lnTo>
                    <a:lnTo>
                      <a:pt x="1727" y="2802"/>
                    </a:lnTo>
                    <a:lnTo>
                      <a:pt x="1727" y="2769"/>
                    </a:lnTo>
                    <a:lnTo>
                      <a:pt x="1759" y="2704"/>
                    </a:lnTo>
                    <a:lnTo>
                      <a:pt x="1759" y="2639"/>
                    </a:lnTo>
                    <a:lnTo>
                      <a:pt x="1662" y="2541"/>
                    </a:lnTo>
                    <a:lnTo>
                      <a:pt x="1629" y="2509"/>
                    </a:lnTo>
                    <a:lnTo>
                      <a:pt x="1564" y="2476"/>
                    </a:lnTo>
                    <a:lnTo>
                      <a:pt x="1303" y="2476"/>
                    </a:lnTo>
                    <a:lnTo>
                      <a:pt x="1075" y="2378"/>
                    </a:lnTo>
                    <a:lnTo>
                      <a:pt x="847" y="2281"/>
                    </a:lnTo>
                    <a:lnTo>
                      <a:pt x="684" y="2118"/>
                    </a:lnTo>
                    <a:lnTo>
                      <a:pt x="522" y="1922"/>
                    </a:lnTo>
                    <a:lnTo>
                      <a:pt x="456" y="1727"/>
                    </a:lnTo>
                    <a:lnTo>
                      <a:pt x="424" y="1466"/>
                    </a:lnTo>
                    <a:lnTo>
                      <a:pt x="456" y="1206"/>
                    </a:lnTo>
                    <a:lnTo>
                      <a:pt x="522" y="1043"/>
                    </a:lnTo>
                    <a:lnTo>
                      <a:pt x="652" y="880"/>
                    </a:lnTo>
                    <a:lnTo>
                      <a:pt x="782" y="750"/>
                    </a:lnTo>
                    <a:lnTo>
                      <a:pt x="913" y="619"/>
                    </a:lnTo>
                    <a:lnTo>
                      <a:pt x="1075" y="522"/>
                    </a:lnTo>
                    <a:lnTo>
                      <a:pt x="1271" y="456"/>
                    </a:lnTo>
                    <a:lnTo>
                      <a:pt x="1629" y="359"/>
                    </a:lnTo>
                    <a:lnTo>
                      <a:pt x="1727" y="359"/>
                    </a:lnTo>
                    <a:lnTo>
                      <a:pt x="1759" y="294"/>
                    </a:lnTo>
                    <a:lnTo>
                      <a:pt x="1792" y="228"/>
                    </a:lnTo>
                    <a:lnTo>
                      <a:pt x="1792" y="163"/>
                    </a:lnTo>
                    <a:lnTo>
                      <a:pt x="1759" y="66"/>
                    </a:lnTo>
                    <a:lnTo>
                      <a:pt x="1694" y="33"/>
                    </a:lnTo>
                    <a:lnTo>
                      <a:pt x="1629" y="0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5930;p70">
                <a:extLst>
                  <a:ext uri="{FF2B5EF4-FFF2-40B4-BE49-F238E27FC236}">
                    <a16:creationId xmlns:a16="http://schemas.microsoft.com/office/drawing/2014/main" id="{878492E3-D29C-5387-8C98-8A56E7B568DE}"/>
                  </a:ext>
                </a:extLst>
              </p:cNvPr>
              <p:cNvSpPr/>
              <p:nvPr/>
            </p:nvSpPr>
            <p:spPr>
              <a:xfrm>
                <a:off x="6304858" y="1923943"/>
                <a:ext cx="43319" cy="8043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490" extrusionOk="0">
                    <a:moveTo>
                      <a:pt x="749" y="1"/>
                    </a:moveTo>
                    <a:lnTo>
                      <a:pt x="196" y="33"/>
                    </a:lnTo>
                    <a:lnTo>
                      <a:pt x="98" y="66"/>
                    </a:lnTo>
                    <a:lnTo>
                      <a:pt x="33" y="131"/>
                    </a:lnTo>
                    <a:lnTo>
                      <a:pt x="0" y="196"/>
                    </a:lnTo>
                    <a:lnTo>
                      <a:pt x="0" y="261"/>
                    </a:lnTo>
                    <a:lnTo>
                      <a:pt x="0" y="326"/>
                    </a:lnTo>
                    <a:lnTo>
                      <a:pt x="33" y="392"/>
                    </a:lnTo>
                    <a:lnTo>
                      <a:pt x="98" y="424"/>
                    </a:lnTo>
                    <a:lnTo>
                      <a:pt x="196" y="424"/>
                    </a:lnTo>
                    <a:lnTo>
                      <a:pt x="749" y="392"/>
                    </a:lnTo>
                    <a:lnTo>
                      <a:pt x="1303" y="392"/>
                    </a:lnTo>
                    <a:lnTo>
                      <a:pt x="1857" y="424"/>
                    </a:lnTo>
                    <a:lnTo>
                      <a:pt x="2443" y="489"/>
                    </a:lnTo>
                    <a:lnTo>
                      <a:pt x="2508" y="489"/>
                    </a:lnTo>
                    <a:lnTo>
                      <a:pt x="2573" y="457"/>
                    </a:lnTo>
                    <a:lnTo>
                      <a:pt x="2606" y="392"/>
                    </a:lnTo>
                    <a:lnTo>
                      <a:pt x="2639" y="294"/>
                    </a:lnTo>
                    <a:lnTo>
                      <a:pt x="2606" y="229"/>
                    </a:lnTo>
                    <a:lnTo>
                      <a:pt x="2573" y="164"/>
                    </a:lnTo>
                    <a:lnTo>
                      <a:pt x="2508" y="131"/>
                    </a:lnTo>
                    <a:lnTo>
                      <a:pt x="2443" y="98"/>
                    </a:lnTo>
                    <a:lnTo>
                      <a:pt x="1857" y="33"/>
                    </a:lnTo>
                    <a:lnTo>
                      <a:pt x="1303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5931;p70">
                <a:extLst>
                  <a:ext uri="{FF2B5EF4-FFF2-40B4-BE49-F238E27FC236}">
                    <a16:creationId xmlns:a16="http://schemas.microsoft.com/office/drawing/2014/main" id="{C5650F0F-FA17-6254-0134-02EB24D02666}"/>
                  </a:ext>
                </a:extLst>
              </p:cNvPr>
              <p:cNvSpPr/>
              <p:nvPr/>
            </p:nvSpPr>
            <p:spPr>
              <a:xfrm>
                <a:off x="6298440" y="1881167"/>
                <a:ext cx="39051" cy="9652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588" extrusionOk="0">
                    <a:moveTo>
                      <a:pt x="1662" y="1"/>
                    </a:moveTo>
                    <a:lnTo>
                      <a:pt x="1140" y="33"/>
                    </a:lnTo>
                    <a:lnTo>
                      <a:pt x="652" y="99"/>
                    </a:lnTo>
                    <a:lnTo>
                      <a:pt x="131" y="196"/>
                    </a:lnTo>
                    <a:lnTo>
                      <a:pt x="65" y="229"/>
                    </a:lnTo>
                    <a:lnTo>
                      <a:pt x="0" y="294"/>
                    </a:lnTo>
                    <a:lnTo>
                      <a:pt x="0" y="359"/>
                    </a:lnTo>
                    <a:lnTo>
                      <a:pt x="0" y="424"/>
                    </a:lnTo>
                    <a:lnTo>
                      <a:pt x="33" y="489"/>
                    </a:lnTo>
                    <a:lnTo>
                      <a:pt x="98" y="555"/>
                    </a:lnTo>
                    <a:lnTo>
                      <a:pt x="163" y="587"/>
                    </a:lnTo>
                    <a:lnTo>
                      <a:pt x="261" y="587"/>
                    </a:lnTo>
                    <a:lnTo>
                      <a:pt x="717" y="489"/>
                    </a:lnTo>
                    <a:lnTo>
                      <a:pt x="1205" y="424"/>
                    </a:lnTo>
                    <a:lnTo>
                      <a:pt x="2280" y="424"/>
                    </a:lnTo>
                    <a:lnTo>
                      <a:pt x="2313" y="392"/>
                    </a:lnTo>
                    <a:lnTo>
                      <a:pt x="2346" y="327"/>
                    </a:lnTo>
                    <a:lnTo>
                      <a:pt x="2378" y="261"/>
                    </a:lnTo>
                    <a:lnTo>
                      <a:pt x="2346" y="164"/>
                    </a:lnTo>
                    <a:lnTo>
                      <a:pt x="2313" y="99"/>
                    </a:lnTo>
                    <a:lnTo>
                      <a:pt x="2280" y="66"/>
                    </a:lnTo>
                    <a:lnTo>
                      <a:pt x="2183" y="33"/>
                    </a:lnTo>
                    <a:lnTo>
                      <a:pt x="1662" y="1"/>
                    </a:lnTo>
                    <a:close/>
                  </a:path>
                </a:pathLst>
              </a:custGeom>
              <a:solidFill>
                <a:srgbClr val="DF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932;p70">
                <a:extLst>
                  <a:ext uri="{FF2B5EF4-FFF2-40B4-BE49-F238E27FC236}">
                    <a16:creationId xmlns:a16="http://schemas.microsoft.com/office/drawing/2014/main" id="{7DD99B51-E12F-5B6B-B542-A6DFF1554804}"/>
                  </a:ext>
                </a:extLst>
              </p:cNvPr>
              <p:cNvSpPr/>
              <p:nvPr/>
            </p:nvSpPr>
            <p:spPr>
              <a:xfrm>
                <a:off x="5545068" y="1491918"/>
                <a:ext cx="195174" cy="132633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8080" extrusionOk="0">
                    <a:moveTo>
                      <a:pt x="1401" y="1"/>
                    </a:moveTo>
                    <a:lnTo>
                      <a:pt x="1303" y="33"/>
                    </a:lnTo>
                    <a:lnTo>
                      <a:pt x="1205" y="98"/>
                    </a:lnTo>
                    <a:lnTo>
                      <a:pt x="1043" y="261"/>
                    </a:lnTo>
                    <a:lnTo>
                      <a:pt x="912" y="424"/>
                    </a:lnTo>
                    <a:lnTo>
                      <a:pt x="815" y="652"/>
                    </a:lnTo>
                    <a:lnTo>
                      <a:pt x="782" y="880"/>
                    </a:lnTo>
                    <a:lnTo>
                      <a:pt x="782" y="1108"/>
                    </a:lnTo>
                    <a:lnTo>
                      <a:pt x="815" y="1271"/>
                    </a:lnTo>
                    <a:lnTo>
                      <a:pt x="782" y="1467"/>
                    </a:lnTo>
                    <a:lnTo>
                      <a:pt x="717" y="1825"/>
                    </a:lnTo>
                    <a:lnTo>
                      <a:pt x="587" y="2216"/>
                    </a:lnTo>
                    <a:lnTo>
                      <a:pt x="456" y="2607"/>
                    </a:lnTo>
                    <a:lnTo>
                      <a:pt x="130" y="3226"/>
                    </a:lnTo>
                    <a:lnTo>
                      <a:pt x="0" y="3486"/>
                    </a:lnTo>
                    <a:lnTo>
                      <a:pt x="98" y="3649"/>
                    </a:lnTo>
                    <a:lnTo>
                      <a:pt x="358" y="4073"/>
                    </a:lnTo>
                    <a:lnTo>
                      <a:pt x="847" y="4691"/>
                    </a:lnTo>
                    <a:lnTo>
                      <a:pt x="1140" y="5050"/>
                    </a:lnTo>
                    <a:lnTo>
                      <a:pt x="1499" y="5408"/>
                    </a:lnTo>
                    <a:lnTo>
                      <a:pt x="1922" y="5799"/>
                    </a:lnTo>
                    <a:lnTo>
                      <a:pt x="2378" y="6190"/>
                    </a:lnTo>
                    <a:lnTo>
                      <a:pt x="2867" y="6581"/>
                    </a:lnTo>
                    <a:lnTo>
                      <a:pt x="3420" y="6939"/>
                    </a:lnTo>
                    <a:lnTo>
                      <a:pt x="4039" y="7265"/>
                    </a:lnTo>
                    <a:lnTo>
                      <a:pt x="4691" y="7525"/>
                    </a:lnTo>
                    <a:lnTo>
                      <a:pt x="5375" y="7786"/>
                    </a:lnTo>
                    <a:lnTo>
                      <a:pt x="6157" y="7949"/>
                    </a:lnTo>
                    <a:lnTo>
                      <a:pt x="6906" y="8047"/>
                    </a:lnTo>
                    <a:lnTo>
                      <a:pt x="7590" y="8079"/>
                    </a:lnTo>
                    <a:lnTo>
                      <a:pt x="8209" y="8047"/>
                    </a:lnTo>
                    <a:lnTo>
                      <a:pt x="8795" y="7949"/>
                    </a:lnTo>
                    <a:lnTo>
                      <a:pt x="9316" y="7819"/>
                    </a:lnTo>
                    <a:lnTo>
                      <a:pt x="9772" y="7656"/>
                    </a:lnTo>
                    <a:lnTo>
                      <a:pt x="10196" y="7460"/>
                    </a:lnTo>
                    <a:lnTo>
                      <a:pt x="10554" y="7232"/>
                    </a:lnTo>
                    <a:lnTo>
                      <a:pt x="10880" y="7004"/>
                    </a:lnTo>
                    <a:lnTo>
                      <a:pt x="11141" y="6776"/>
                    </a:lnTo>
                    <a:lnTo>
                      <a:pt x="11369" y="6548"/>
                    </a:lnTo>
                    <a:lnTo>
                      <a:pt x="11564" y="6353"/>
                    </a:lnTo>
                    <a:lnTo>
                      <a:pt x="11792" y="6027"/>
                    </a:lnTo>
                    <a:lnTo>
                      <a:pt x="11890" y="5897"/>
                    </a:lnTo>
                    <a:lnTo>
                      <a:pt x="11792" y="5734"/>
                    </a:lnTo>
                    <a:lnTo>
                      <a:pt x="11727" y="5571"/>
                    </a:lnTo>
                    <a:lnTo>
                      <a:pt x="11629" y="5180"/>
                    </a:lnTo>
                    <a:lnTo>
                      <a:pt x="11564" y="4724"/>
                    </a:lnTo>
                    <a:lnTo>
                      <a:pt x="11531" y="4301"/>
                    </a:lnTo>
                    <a:lnTo>
                      <a:pt x="11531" y="3584"/>
                    </a:lnTo>
                    <a:lnTo>
                      <a:pt x="11564" y="3291"/>
                    </a:lnTo>
                    <a:lnTo>
                      <a:pt x="11662" y="3193"/>
                    </a:lnTo>
                    <a:lnTo>
                      <a:pt x="11727" y="3095"/>
                    </a:lnTo>
                    <a:lnTo>
                      <a:pt x="11825" y="2867"/>
                    </a:lnTo>
                    <a:lnTo>
                      <a:pt x="11857" y="2639"/>
                    </a:lnTo>
                    <a:lnTo>
                      <a:pt x="11857" y="2411"/>
                    </a:lnTo>
                    <a:lnTo>
                      <a:pt x="11825" y="2183"/>
                    </a:lnTo>
                    <a:lnTo>
                      <a:pt x="11792" y="2020"/>
                    </a:lnTo>
                    <a:lnTo>
                      <a:pt x="11759" y="1857"/>
                    </a:lnTo>
                    <a:lnTo>
                      <a:pt x="11401" y="1955"/>
                    </a:lnTo>
                    <a:lnTo>
                      <a:pt x="11075" y="2053"/>
                    </a:lnTo>
                    <a:lnTo>
                      <a:pt x="10391" y="2151"/>
                    </a:lnTo>
                    <a:lnTo>
                      <a:pt x="9675" y="2183"/>
                    </a:lnTo>
                    <a:lnTo>
                      <a:pt x="8926" y="2183"/>
                    </a:lnTo>
                    <a:lnTo>
                      <a:pt x="8209" y="2118"/>
                    </a:lnTo>
                    <a:lnTo>
                      <a:pt x="7460" y="1988"/>
                    </a:lnTo>
                    <a:lnTo>
                      <a:pt x="6743" y="1825"/>
                    </a:lnTo>
                    <a:lnTo>
                      <a:pt x="6026" y="1662"/>
                    </a:lnTo>
                    <a:lnTo>
                      <a:pt x="5342" y="1434"/>
                    </a:lnTo>
                    <a:lnTo>
                      <a:pt x="4691" y="1239"/>
                    </a:lnTo>
                    <a:lnTo>
                      <a:pt x="3518" y="783"/>
                    </a:lnTo>
                    <a:lnTo>
                      <a:pt x="2574" y="392"/>
                    </a:lnTo>
                    <a:lnTo>
                      <a:pt x="1922" y="66"/>
                    </a:lnTo>
                    <a:lnTo>
                      <a:pt x="1792" y="33"/>
                    </a:lnTo>
                    <a:lnTo>
                      <a:pt x="1661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933;p70">
                <a:extLst>
                  <a:ext uri="{FF2B5EF4-FFF2-40B4-BE49-F238E27FC236}">
                    <a16:creationId xmlns:a16="http://schemas.microsoft.com/office/drawing/2014/main" id="{CCCE1A29-80FC-9BFA-EFCD-028455C296A1}"/>
                  </a:ext>
                </a:extLst>
              </p:cNvPr>
              <p:cNvSpPr/>
              <p:nvPr/>
            </p:nvSpPr>
            <p:spPr>
              <a:xfrm>
                <a:off x="5557362" y="1513306"/>
                <a:ext cx="178612" cy="44928"/>
              </a:xfrm>
              <a:custGeom>
                <a:avLst/>
                <a:gdLst/>
                <a:ahLst/>
                <a:cxnLst/>
                <a:rect l="l" t="t" r="r" b="b"/>
                <a:pathLst>
                  <a:path w="10881" h="2737" extrusionOk="0">
                    <a:moveTo>
                      <a:pt x="131" y="1"/>
                    </a:moveTo>
                    <a:lnTo>
                      <a:pt x="66" y="33"/>
                    </a:lnTo>
                    <a:lnTo>
                      <a:pt x="33" y="98"/>
                    </a:lnTo>
                    <a:lnTo>
                      <a:pt x="0" y="196"/>
                    </a:lnTo>
                    <a:lnTo>
                      <a:pt x="0" y="261"/>
                    </a:lnTo>
                    <a:lnTo>
                      <a:pt x="33" y="326"/>
                    </a:lnTo>
                    <a:lnTo>
                      <a:pt x="98" y="359"/>
                    </a:lnTo>
                    <a:lnTo>
                      <a:pt x="978" y="782"/>
                    </a:lnTo>
                    <a:lnTo>
                      <a:pt x="1890" y="1173"/>
                    </a:lnTo>
                    <a:lnTo>
                      <a:pt x="2997" y="1597"/>
                    </a:lnTo>
                    <a:lnTo>
                      <a:pt x="4235" y="2020"/>
                    </a:lnTo>
                    <a:lnTo>
                      <a:pt x="4919" y="2216"/>
                    </a:lnTo>
                    <a:lnTo>
                      <a:pt x="5603" y="2379"/>
                    </a:lnTo>
                    <a:lnTo>
                      <a:pt x="6320" y="2509"/>
                    </a:lnTo>
                    <a:lnTo>
                      <a:pt x="7004" y="2639"/>
                    </a:lnTo>
                    <a:lnTo>
                      <a:pt x="7688" y="2704"/>
                    </a:lnTo>
                    <a:lnTo>
                      <a:pt x="8372" y="2737"/>
                    </a:lnTo>
                    <a:lnTo>
                      <a:pt x="9023" y="2704"/>
                    </a:lnTo>
                    <a:lnTo>
                      <a:pt x="9642" y="2607"/>
                    </a:lnTo>
                    <a:lnTo>
                      <a:pt x="10196" y="2476"/>
                    </a:lnTo>
                    <a:lnTo>
                      <a:pt x="10489" y="2379"/>
                    </a:lnTo>
                    <a:lnTo>
                      <a:pt x="10750" y="2281"/>
                    </a:lnTo>
                    <a:lnTo>
                      <a:pt x="10815" y="2248"/>
                    </a:lnTo>
                    <a:lnTo>
                      <a:pt x="10848" y="2183"/>
                    </a:lnTo>
                    <a:lnTo>
                      <a:pt x="10880" y="2085"/>
                    </a:lnTo>
                    <a:lnTo>
                      <a:pt x="10848" y="2020"/>
                    </a:lnTo>
                    <a:lnTo>
                      <a:pt x="10815" y="1955"/>
                    </a:lnTo>
                    <a:lnTo>
                      <a:pt x="10750" y="1923"/>
                    </a:lnTo>
                    <a:lnTo>
                      <a:pt x="10652" y="1890"/>
                    </a:lnTo>
                    <a:lnTo>
                      <a:pt x="10587" y="1923"/>
                    </a:lnTo>
                    <a:lnTo>
                      <a:pt x="10261" y="2053"/>
                    </a:lnTo>
                    <a:lnTo>
                      <a:pt x="9903" y="2151"/>
                    </a:lnTo>
                    <a:lnTo>
                      <a:pt x="9545" y="2216"/>
                    </a:lnTo>
                    <a:lnTo>
                      <a:pt x="9154" y="2281"/>
                    </a:lnTo>
                    <a:lnTo>
                      <a:pt x="8763" y="2313"/>
                    </a:lnTo>
                    <a:lnTo>
                      <a:pt x="8372" y="2313"/>
                    </a:lnTo>
                    <a:lnTo>
                      <a:pt x="7525" y="2281"/>
                    </a:lnTo>
                    <a:lnTo>
                      <a:pt x="6678" y="2183"/>
                    </a:lnTo>
                    <a:lnTo>
                      <a:pt x="5831" y="2020"/>
                    </a:lnTo>
                    <a:lnTo>
                      <a:pt x="4984" y="1792"/>
                    </a:lnTo>
                    <a:lnTo>
                      <a:pt x="4170" y="1564"/>
                    </a:lnTo>
                    <a:lnTo>
                      <a:pt x="3388" y="1304"/>
                    </a:lnTo>
                    <a:lnTo>
                      <a:pt x="2671" y="1043"/>
                    </a:lnTo>
                    <a:lnTo>
                      <a:pt x="1434" y="554"/>
                    </a:lnTo>
                    <a:lnTo>
                      <a:pt x="619" y="164"/>
                    </a:lnTo>
                    <a:lnTo>
                      <a:pt x="294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9" name="ZoneTexte 258">
            <a:extLst>
              <a:ext uri="{FF2B5EF4-FFF2-40B4-BE49-F238E27FC236}">
                <a16:creationId xmlns:a16="http://schemas.microsoft.com/office/drawing/2014/main" id="{B3B6A12D-A01E-B48C-638F-0309910C4668}"/>
              </a:ext>
            </a:extLst>
          </p:cNvPr>
          <p:cNvSpPr txBox="1"/>
          <p:nvPr/>
        </p:nvSpPr>
        <p:spPr>
          <a:xfrm>
            <a:off x="1533321" y="2741322"/>
            <a:ext cx="332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Justine.bodin.pro@gmail.com</a:t>
            </a:r>
          </a:p>
        </p:txBody>
      </p:sp>
      <p:sp>
        <p:nvSpPr>
          <p:cNvPr id="260" name="ZoneTexte 259">
            <a:extLst>
              <a:ext uri="{FF2B5EF4-FFF2-40B4-BE49-F238E27FC236}">
                <a16:creationId xmlns:a16="http://schemas.microsoft.com/office/drawing/2014/main" id="{04AE6D8D-374C-94BC-B3BD-0BE3CAB4C4D3}"/>
              </a:ext>
            </a:extLst>
          </p:cNvPr>
          <p:cNvSpPr txBox="1"/>
          <p:nvPr/>
        </p:nvSpPr>
        <p:spPr>
          <a:xfrm>
            <a:off x="1519927" y="3119675"/>
            <a:ext cx="332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dr.vinatier.robin@wanadoo.fr</a:t>
            </a:r>
          </a:p>
        </p:txBody>
      </p:sp>
    </p:spTree>
    <p:extLst>
      <p:ext uri="{BB962C8B-B14F-4D97-AF65-F5344CB8AC3E}">
        <p14:creationId xmlns:p14="http://schemas.microsoft.com/office/powerpoint/2010/main" val="1290906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7" name="Google Shape;2117;p40"/>
          <p:cNvGrpSpPr/>
          <p:nvPr/>
        </p:nvGrpSpPr>
        <p:grpSpPr>
          <a:xfrm>
            <a:off x="1009732" y="3291563"/>
            <a:ext cx="4533736" cy="573648"/>
            <a:chOff x="2033755" y="481275"/>
            <a:chExt cx="4533736" cy="573648"/>
          </a:xfrm>
        </p:grpSpPr>
        <p:sp>
          <p:nvSpPr>
            <p:cNvPr id="2118" name="Google Shape;2118;p40"/>
            <p:cNvSpPr/>
            <p:nvPr/>
          </p:nvSpPr>
          <p:spPr>
            <a:xfrm flipH="1">
              <a:off x="58311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20337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2242498" y="481300"/>
              <a:ext cx="40596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40"/>
          <p:cNvSpPr/>
          <p:nvPr/>
        </p:nvSpPr>
        <p:spPr>
          <a:xfrm>
            <a:off x="2690700" y="1278289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40"/>
          <p:cNvSpPr txBox="1">
            <a:spLocks noGrp="1"/>
          </p:cNvSpPr>
          <p:nvPr>
            <p:ph type="title"/>
          </p:nvPr>
        </p:nvSpPr>
        <p:spPr>
          <a:xfrm>
            <a:off x="742800" y="2425136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 rencontre </a:t>
            </a:r>
            <a:endParaRPr dirty="0"/>
          </a:p>
        </p:txBody>
      </p:sp>
      <p:sp>
        <p:nvSpPr>
          <p:cNvPr id="2123" name="Google Shape;2123;p40"/>
          <p:cNvSpPr txBox="1">
            <a:spLocks noGrp="1"/>
          </p:cNvSpPr>
          <p:nvPr>
            <p:ph type="title" idx="2"/>
          </p:nvPr>
        </p:nvSpPr>
        <p:spPr>
          <a:xfrm>
            <a:off x="2819400" y="1682089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2124" name="Google Shape;2124;p40"/>
          <p:cNvSpPr txBox="1">
            <a:spLocks noGrp="1"/>
          </p:cNvSpPr>
          <p:nvPr>
            <p:ph type="subTitle" idx="1"/>
          </p:nvPr>
        </p:nvSpPr>
        <p:spPr>
          <a:xfrm>
            <a:off x="1246800" y="3395546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Naissance de notre Binôme partenarial</a:t>
            </a:r>
            <a:endParaRPr b="1" dirty="0"/>
          </a:p>
        </p:txBody>
      </p:sp>
      <p:grpSp>
        <p:nvGrpSpPr>
          <p:cNvPr id="2221" name="Google Shape;2221;p40"/>
          <p:cNvGrpSpPr/>
          <p:nvPr/>
        </p:nvGrpSpPr>
        <p:grpSpPr>
          <a:xfrm>
            <a:off x="6177055" y="1140790"/>
            <a:ext cx="611648" cy="365223"/>
            <a:chOff x="4504125" y="1762525"/>
            <a:chExt cx="985575" cy="588500"/>
          </a:xfrm>
        </p:grpSpPr>
        <p:sp>
          <p:nvSpPr>
            <p:cNvPr id="2222" name="Google Shape;2222;p4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40"/>
          <p:cNvGrpSpPr/>
          <p:nvPr/>
        </p:nvGrpSpPr>
        <p:grpSpPr>
          <a:xfrm>
            <a:off x="649261" y="3761249"/>
            <a:ext cx="745923" cy="742920"/>
            <a:chOff x="778525" y="3588975"/>
            <a:chExt cx="1073425" cy="1068950"/>
          </a:xfrm>
        </p:grpSpPr>
        <p:sp>
          <p:nvSpPr>
            <p:cNvPr id="2227" name="Google Shape;2227;p4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8" name="Google Shape;2228;p4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229" name="Google Shape;2229;p4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1" name="Google Shape;2241;p40"/>
          <p:cNvGrpSpPr/>
          <p:nvPr/>
        </p:nvGrpSpPr>
        <p:grpSpPr>
          <a:xfrm flipH="1">
            <a:off x="4745954" y="3761256"/>
            <a:ext cx="560435" cy="558099"/>
            <a:chOff x="778525" y="3588975"/>
            <a:chExt cx="1073425" cy="1068950"/>
          </a:xfrm>
        </p:grpSpPr>
        <p:sp>
          <p:nvSpPr>
            <p:cNvPr id="2242" name="Google Shape;2242;p4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3" name="Google Shape;2243;p4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244" name="Google Shape;2244;p4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6" name="Google Shape;2256;p40"/>
          <p:cNvGrpSpPr/>
          <p:nvPr/>
        </p:nvGrpSpPr>
        <p:grpSpPr>
          <a:xfrm>
            <a:off x="7920435" y="3718174"/>
            <a:ext cx="930353" cy="829089"/>
            <a:chOff x="2236010" y="3967511"/>
            <a:chExt cx="930353" cy="829089"/>
          </a:xfrm>
        </p:grpSpPr>
        <p:sp>
          <p:nvSpPr>
            <p:cNvPr id="2257" name="Google Shape;2257;p40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0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0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0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6" name="Google Shape;2266;p40"/>
          <p:cNvGrpSpPr/>
          <p:nvPr/>
        </p:nvGrpSpPr>
        <p:grpSpPr>
          <a:xfrm>
            <a:off x="7920430" y="1072890"/>
            <a:ext cx="611648" cy="365223"/>
            <a:chOff x="4504125" y="1762525"/>
            <a:chExt cx="985575" cy="588500"/>
          </a:xfrm>
        </p:grpSpPr>
        <p:sp>
          <p:nvSpPr>
            <p:cNvPr id="2267" name="Google Shape;2267;p4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1" name="Google Shape;2271;p40"/>
          <p:cNvSpPr/>
          <p:nvPr/>
        </p:nvSpPr>
        <p:spPr>
          <a:xfrm>
            <a:off x="3573150" y="1359850"/>
            <a:ext cx="611597" cy="27929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oogle Shape;2282;p41">
            <a:extLst>
              <a:ext uri="{FF2B5EF4-FFF2-40B4-BE49-F238E27FC236}">
                <a16:creationId xmlns:a16="http://schemas.microsoft.com/office/drawing/2014/main" id="{A8AB4E34-B69B-BF68-5DBA-AB702622CD17}"/>
              </a:ext>
            </a:extLst>
          </p:cNvPr>
          <p:cNvGrpSpPr/>
          <p:nvPr/>
        </p:nvGrpSpPr>
        <p:grpSpPr>
          <a:xfrm>
            <a:off x="5709149" y="1414375"/>
            <a:ext cx="1953677" cy="3357125"/>
            <a:chOff x="5709149" y="1414375"/>
            <a:chExt cx="1953677" cy="3357125"/>
          </a:xfrm>
        </p:grpSpPr>
        <p:sp>
          <p:nvSpPr>
            <p:cNvPr id="3" name="Google Shape;2283;p41">
              <a:extLst>
                <a:ext uri="{FF2B5EF4-FFF2-40B4-BE49-F238E27FC236}">
                  <a16:creationId xmlns:a16="http://schemas.microsoft.com/office/drawing/2014/main" id="{F7CA4580-092D-1278-856F-A1A4B6C8250A}"/>
                </a:ext>
              </a:extLst>
            </p:cNvPr>
            <p:cNvSpPr/>
            <p:nvPr/>
          </p:nvSpPr>
          <p:spPr>
            <a:xfrm>
              <a:off x="5713426" y="4537200"/>
              <a:ext cx="1949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84;p41">
              <a:extLst>
                <a:ext uri="{FF2B5EF4-FFF2-40B4-BE49-F238E27FC236}">
                  <a16:creationId xmlns:a16="http://schemas.microsoft.com/office/drawing/2014/main" id="{7FC6BF80-FC10-C6A0-A248-887329998F63}"/>
                </a:ext>
              </a:extLst>
            </p:cNvPr>
            <p:cNvSpPr/>
            <p:nvPr/>
          </p:nvSpPr>
          <p:spPr>
            <a:xfrm>
              <a:off x="6337476" y="1945738"/>
              <a:ext cx="635294" cy="408662"/>
            </a:xfrm>
            <a:custGeom>
              <a:avLst/>
              <a:gdLst/>
              <a:ahLst/>
              <a:cxnLst/>
              <a:rect l="l" t="t" r="r" b="b"/>
              <a:pathLst>
                <a:path w="18417" h="11847" extrusionOk="0">
                  <a:moveTo>
                    <a:pt x="16409" y="1"/>
                  </a:moveTo>
                  <a:lnTo>
                    <a:pt x="16226" y="19"/>
                  </a:lnTo>
                  <a:lnTo>
                    <a:pt x="16044" y="55"/>
                  </a:lnTo>
                  <a:lnTo>
                    <a:pt x="15861" y="92"/>
                  </a:lnTo>
                  <a:lnTo>
                    <a:pt x="15697" y="165"/>
                  </a:lnTo>
                  <a:lnTo>
                    <a:pt x="15533" y="256"/>
                  </a:lnTo>
                  <a:lnTo>
                    <a:pt x="15368" y="366"/>
                  </a:lnTo>
                  <a:lnTo>
                    <a:pt x="15222" y="475"/>
                  </a:lnTo>
                  <a:lnTo>
                    <a:pt x="15095" y="603"/>
                  </a:lnTo>
                  <a:lnTo>
                    <a:pt x="14967" y="767"/>
                  </a:lnTo>
                  <a:lnTo>
                    <a:pt x="14930" y="804"/>
                  </a:lnTo>
                  <a:lnTo>
                    <a:pt x="14839" y="913"/>
                  </a:lnTo>
                  <a:lnTo>
                    <a:pt x="14748" y="1041"/>
                  </a:lnTo>
                  <a:lnTo>
                    <a:pt x="14565" y="1297"/>
                  </a:lnTo>
                  <a:lnTo>
                    <a:pt x="14182" y="1826"/>
                  </a:lnTo>
                  <a:lnTo>
                    <a:pt x="13744" y="2446"/>
                  </a:lnTo>
                  <a:lnTo>
                    <a:pt x="13635" y="2574"/>
                  </a:lnTo>
                  <a:lnTo>
                    <a:pt x="13434" y="2866"/>
                  </a:lnTo>
                  <a:lnTo>
                    <a:pt x="12777" y="3742"/>
                  </a:lnTo>
                  <a:lnTo>
                    <a:pt x="12120" y="4618"/>
                  </a:lnTo>
                  <a:lnTo>
                    <a:pt x="12028" y="4746"/>
                  </a:lnTo>
                  <a:lnTo>
                    <a:pt x="11919" y="4892"/>
                  </a:lnTo>
                  <a:lnTo>
                    <a:pt x="11152" y="5878"/>
                  </a:lnTo>
                  <a:lnTo>
                    <a:pt x="10751" y="6352"/>
                  </a:lnTo>
                  <a:lnTo>
                    <a:pt x="10367" y="6790"/>
                  </a:lnTo>
                  <a:lnTo>
                    <a:pt x="9984" y="7210"/>
                  </a:lnTo>
                  <a:lnTo>
                    <a:pt x="9619" y="7557"/>
                  </a:lnTo>
                  <a:lnTo>
                    <a:pt x="9364" y="7776"/>
                  </a:lnTo>
                  <a:lnTo>
                    <a:pt x="9291" y="7758"/>
                  </a:lnTo>
                  <a:lnTo>
                    <a:pt x="9072" y="7685"/>
                  </a:lnTo>
                  <a:lnTo>
                    <a:pt x="8834" y="7575"/>
                  </a:lnTo>
                  <a:lnTo>
                    <a:pt x="8414" y="7393"/>
                  </a:lnTo>
                  <a:lnTo>
                    <a:pt x="8341" y="7338"/>
                  </a:lnTo>
                  <a:lnTo>
                    <a:pt x="8305" y="7320"/>
                  </a:lnTo>
                  <a:lnTo>
                    <a:pt x="7794" y="7064"/>
                  </a:lnTo>
                  <a:lnTo>
                    <a:pt x="7283" y="6772"/>
                  </a:lnTo>
                  <a:lnTo>
                    <a:pt x="6754" y="6462"/>
                  </a:lnTo>
                  <a:lnTo>
                    <a:pt x="6224" y="6133"/>
                  </a:lnTo>
                  <a:lnTo>
                    <a:pt x="5257" y="5513"/>
                  </a:lnTo>
                  <a:lnTo>
                    <a:pt x="5093" y="5403"/>
                  </a:lnTo>
                  <a:lnTo>
                    <a:pt x="4071" y="4728"/>
                  </a:lnTo>
                  <a:lnTo>
                    <a:pt x="2994" y="4016"/>
                  </a:lnTo>
                  <a:lnTo>
                    <a:pt x="2446" y="3651"/>
                  </a:lnTo>
                  <a:lnTo>
                    <a:pt x="2172" y="3487"/>
                  </a:lnTo>
                  <a:lnTo>
                    <a:pt x="2045" y="3396"/>
                  </a:lnTo>
                  <a:lnTo>
                    <a:pt x="1917" y="3304"/>
                  </a:lnTo>
                  <a:lnTo>
                    <a:pt x="1880" y="3286"/>
                  </a:lnTo>
                  <a:lnTo>
                    <a:pt x="1716" y="3195"/>
                  </a:lnTo>
                  <a:lnTo>
                    <a:pt x="1534" y="3140"/>
                  </a:lnTo>
                  <a:lnTo>
                    <a:pt x="1351" y="3104"/>
                  </a:lnTo>
                  <a:lnTo>
                    <a:pt x="1150" y="3104"/>
                  </a:lnTo>
                  <a:lnTo>
                    <a:pt x="968" y="3122"/>
                  </a:lnTo>
                  <a:lnTo>
                    <a:pt x="785" y="3177"/>
                  </a:lnTo>
                  <a:lnTo>
                    <a:pt x="603" y="3268"/>
                  </a:lnTo>
                  <a:lnTo>
                    <a:pt x="438" y="3377"/>
                  </a:lnTo>
                  <a:lnTo>
                    <a:pt x="347" y="3469"/>
                  </a:lnTo>
                  <a:lnTo>
                    <a:pt x="274" y="3560"/>
                  </a:lnTo>
                  <a:lnTo>
                    <a:pt x="201" y="3651"/>
                  </a:lnTo>
                  <a:lnTo>
                    <a:pt x="128" y="3761"/>
                  </a:lnTo>
                  <a:lnTo>
                    <a:pt x="92" y="3870"/>
                  </a:lnTo>
                  <a:lnTo>
                    <a:pt x="55" y="3980"/>
                  </a:lnTo>
                  <a:lnTo>
                    <a:pt x="19" y="4089"/>
                  </a:lnTo>
                  <a:lnTo>
                    <a:pt x="0" y="4199"/>
                  </a:lnTo>
                  <a:lnTo>
                    <a:pt x="0" y="4326"/>
                  </a:lnTo>
                  <a:lnTo>
                    <a:pt x="0" y="4436"/>
                  </a:lnTo>
                  <a:lnTo>
                    <a:pt x="19" y="4564"/>
                  </a:lnTo>
                  <a:lnTo>
                    <a:pt x="55" y="4673"/>
                  </a:lnTo>
                  <a:lnTo>
                    <a:pt x="92" y="4783"/>
                  </a:lnTo>
                  <a:lnTo>
                    <a:pt x="146" y="4892"/>
                  </a:lnTo>
                  <a:lnTo>
                    <a:pt x="201" y="5002"/>
                  </a:lnTo>
                  <a:lnTo>
                    <a:pt x="274" y="5093"/>
                  </a:lnTo>
                  <a:lnTo>
                    <a:pt x="384" y="5239"/>
                  </a:lnTo>
                  <a:lnTo>
                    <a:pt x="511" y="5367"/>
                  </a:lnTo>
                  <a:lnTo>
                    <a:pt x="730" y="5622"/>
                  </a:lnTo>
                  <a:lnTo>
                    <a:pt x="1187" y="6133"/>
                  </a:lnTo>
                  <a:lnTo>
                    <a:pt x="1643" y="6626"/>
                  </a:lnTo>
                  <a:lnTo>
                    <a:pt x="2118" y="7119"/>
                  </a:lnTo>
                  <a:lnTo>
                    <a:pt x="2610" y="7594"/>
                  </a:lnTo>
                  <a:lnTo>
                    <a:pt x="3103" y="8050"/>
                  </a:lnTo>
                  <a:lnTo>
                    <a:pt x="3614" y="8524"/>
                  </a:lnTo>
                  <a:lnTo>
                    <a:pt x="4125" y="8962"/>
                  </a:lnTo>
                  <a:lnTo>
                    <a:pt x="4673" y="9419"/>
                  </a:lnTo>
                  <a:lnTo>
                    <a:pt x="5220" y="9857"/>
                  </a:lnTo>
                  <a:lnTo>
                    <a:pt x="5804" y="10277"/>
                  </a:lnTo>
                  <a:lnTo>
                    <a:pt x="5969" y="10386"/>
                  </a:lnTo>
                  <a:lnTo>
                    <a:pt x="6096" y="10477"/>
                  </a:lnTo>
                  <a:lnTo>
                    <a:pt x="6425" y="10678"/>
                  </a:lnTo>
                  <a:lnTo>
                    <a:pt x="6735" y="10879"/>
                  </a:lnTo>
                  <a:lnTo>
                    <a:pt x="7082" y="11061"/>
                  </a:lnTo>
                  <a:lnTo>
                    <a:pt x="7447" y="11262"/>
                  </a:lnTo>
                  <a:lnTo>
                    <a:pt x="7830" y="11445"/>
                  </a:lnTo>
                  <a:lnTo>
                    <a:pt x="8268" y="11609"/>
                  </a:lnTo>
                  <a:lnTo>
                    <a:pt x="8524" y="11682"/>
                  </a:lnTo>
                  <a:lnTo>
                    <a:pt x="8780" y="11755"/>
                  </a:lnTo>
                  <a:lnTo>
                    <a:pt x="9090" y="11810"/>
                  </a:lnTo>
                  <a:lnTo>
                    <a:pt x="9254" y="11828"/>
                  </a:lnTo>
                  <a:lnTo>
                    <a:pt x="9345" y="11846"/>
                  </a:lnTo>
                  <a:lnTo>
                    <a:pt x="9856" y="11846"/>
                  </a:lnTo>
                  <a:lnTo>
                    <a:pt x="9911" y="11828"/>
                  </a:lnTo>
                  <a:lnTo>
                    <a:pt x="9966" y="11828"/>
                  </a:lnTo>
                  <a:lnTo>
                    <a:pt x="10094" y="11810"/>
                  </a:lnTo>
                  <a:lnTo>
                    <a:pt x="10221" y="11791"/>
                  </a:lnTo>
                  <a:lnTo>
                    <a:pt x="10331" y="11773"/>
                  </a:lnTo>
                  <a:lnTo>
                    <a:pt x="10440" y="11737"/>
                  </a:lnTo>
                  <a:lnTo>
                    <a:pt x="10495" y="11718"/>
                  </a:lnTo>
                  <a:lnTo>
                    <a:pt x="10532" y="11700"/>
                  </a:lnTo>
                  <a:lnTo>
                    <a:pt x="10732" y="11645"/>
                  </a:lnTo>
                  <a:lnTo>
                    <a:pt x="10805" y="11609"/>
                  </a:lnTo>
                  <a:lnTo>
                    <a:pt x="10897" y="11572"/>
                  </a:lnTo>
                  <a:lnTo>
                    <a:pt x="10951" y="11554"/>
                  </a:lnTo>
                  <a:lnTo>
                    <a:pt x="10970" y="11536"/>
                  </a:lnTo>
                  <a:lnTo>
                    <a:pt x="11043" y="11518"/>
                  </a:lnTo>
                  <a:lnTo>
                    <a:pt x="11189" y="11445"/>
                  </a:lnTo>
                  <a:lnTo>
                    <a:pt x="11317" y="11372"/>
                  </a:lnTo>
                  <a:lnTo>
                    <a:pt x="11371" y="11335"/>
                  </a:lnTo>
                  <a:lnTo>
                    <a:pt x="11444" y="11299"/>
                  </a:lnTo>
                  <a:lnTo>
                    <a:pt x="11554" y="11226"/>
                  </a:lnTo>
                  <a:lnTo>
                    <a:pt x="11955" y="10952"/>
                  </a:lnTo>
                  <a:lnTo>
                    <a:pt x="12302" y="10678"/>
                  </a:lnTo>
                  <a:lnTo>
                    <a:pt x="12631" y="10386"/>
                  </a:lnTo>
                  <a:lnTo>
                    <a:pt x="12941" y="10094"/>
                  </a:lnTo>
                  <a:lnTo>
                    <a:pt x="13105" y="9930"/>
                  </a:lnTo>
                  <a:lnTo>
                    <a:pt x="13434" y="9601"/>
                  </a:lnTo>
                  <a:lnTo>
                    <a:pt x="13927" y="9054"/>
                  </a:lnTo>
                  <a:lnTo>
                    <a:pt x="14383" y="8524"/>
                  </a:lnTo>
                  <a:lnTo>
                    <a:pt x="14821" y="7977"/>
                  </a:lnTo>
                  <a:lnTo>
                    <a:pt x="15241" y="7411"/>
                  </a:lnTo>
                  <a:lnTo>
                    <a:pt x="15642" y="6863"/>
                  </a:lnTo>
                  <a:lnTo>
                    <a:pt x="16044" y="6298"/>
                  </a:lnTo>
                  <a:lnTo>
                    <a:pt x="16427" y="5732"/>
                  </a:lnTo>
                  <a:lnTo>
                    <a:pt x="16792" y="5166"/>
                  </a:lnTo>
                  <a:lnTo>
                    <a:pt x="17157" y="4582"/>
                  </a:lnTo>
                  <a:lnTo>
                    <a:pt x="17522" y="3998"/>
                  </a:lnTo>
                  <a:lnTo>
                    <a:pt x="17851" y="3414"/>
                  </a:lnTo>
                  <a:lnTo>
                    <a:pt x="18015" y="3122"/>
                  </a:lnTo>
                  <a:lnTo>
                    <a:pt x="18106" y="2976"/>
                  </a:lnTo>
                  <a:lnTo>
                    <a:pt x="18197" y="2812"/>
                  </a:lnTo>
                  <a:lnTo>
                    <a:pt x="18270" y="2647"/>
                  </a:lnTo>
                  <a:lnTo>
                    <a:pt x="18325" y="2501"/>
                  </a:lnTo>
                  <a:lnTo>
                    <a:pt x="18362" y="2337"/>
                  </a:lnTo>
                  <a:lnTo>
                    <a:pt x="18398" y="2154"/>
                  </a:lnTo>
                  <a:lnTo>
                    <a:pt x="18417" y="1990"/>
                  </a:lnTo>
                  <a:lnTo>
                    <a:pt x="18417" y="1826"/>
                  </a:lnTo>
                  <a:lnTo>
                    <a:pt x="18398" y="1662"/>
                  </a:lnTo>
                  <a:lnTo>
                    <a:pt x="18362" y="1497"/>
                  </a:lnTo>
                  <a:lnTo>
                    <a:pt x="18325" y="1333"/>
                  </a:lnTo>
                  <a:lnTo>
                    <a:pt x="18270" y="1187"/>
                  </a:lnTo>
                  <a:lnTo>
                    <a:pt x="18197" y="1023"/>
                  </a:lnTo>
                  <a:lnTo>
                    <a:pt x="18124" y="877"/>
                  </a:lnTo>
                  <a:lnTo>
                    <a:pt x="18015" y="731"/>
                  </a:lnTo>
                  <a:lnTo>
                    <a:pt x="17905" y="603"/>
                  </a:lnTo>
                  <a:lnTo>
                    <a:pt x="17778" y="494"/>
                  </a:lnTo>
                  <a:lnTo>
                    <a:pt x="17650" y="366"/>
                  </a:lnTo>
                  <a:lnTo>
                    <a:pt x="17486" y="256"/>
                  </a:lnTo>
                  <a:lnTo>
                    <a:pt x="17303" y="165"/>
                  </a:lnTo>
                  <a:lnTo>
                    <a:pt x="17139" y="92"/>
                  </a:lnTo>
                  <a:lnTo>
                    <a:pt x="16956" y="55"/>
                  </a:lnTo>
                  <a:lnTo>
                    <a:pt x="16774" y="19"/>
                  </a:lnTo>
                  <a:lnTo>
                    <a:pt x="1659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285;p41">
              <a:extLst>
                <a:ext uri="{FF2B5EF4-FFF2-40B4-BE49-F238E27FC236}">
                  <a16:creationId xmlns:a16="http://schemas.microsoft.com/office/drawing/2014/main" id="{8E444BDF-6F31-9ED7-C2C2-14BCB926FB6A}"/>
                </a:ext>
              </a:extLst>
            </p:cNvPr>
            <p:cNvSpPr/>
            <p:nvPr/>
          </p:nvSpPr>
          <p:spPr>
            <a:xfrm>
              <a:off x="6752382" y="2105037"/>
              <a:ext cx="41566" cy="188929"/>
            </a:xfrm>
            <a:custGeom>
              <a:avLst/>
              <a:gdLst/>
              <a:ahLst/>
              <a:cxnLst/>
              <a:rect l="l" t="t" r="r" b="b"/>
              <a:pathLst>
                <a:path w="1205" h="5477" extrusionOk="0">
                  <a:moveTo>
                    <a:pt x="92" y="0"/>
                  </a:moveTo>
                  <a:lnTo>
                    <a:pt x="0" y="128"/>
                  </a:lnTo>
                  <a:lnTo>
                    <a:pt x="165" y="439"/>
                  </a:lnTo>
                  <a:lnTo>
                    <a:pt x="329" y="749"/>
                  </a:lnTo>
                  <a:lnTo>
                    <a:pt x="475" y="1059"/>
                  </a:lnTo>
                  <a:lnTo>
                    <a:pt x="603" y="1369"/>
                  </a:lnTo>
                  <a:lnTo>
                    <a:pt x="712" y="1698"/>
                  </a:lnTo>
                  <a:lnTo>
                    <a:pt x="822" y="2026"/>
                  </a:lnTo>
                  <a:lnTo>
                    <a:pt x="895" y="2373"/>
                  </a:lnTo>
                  <a:lnTo>
                    <a:pt x="968" y="2702"/>
                  </a:lnTo>
                  <a:lnTo>
                    <a:pt x="1022" y="3049"/>
                  </a:lnTo>
                  <a:lnTo>
                    <a:pt x="1059" y="3395"/>
                  </a:lnTo>
                  <a:lnTo>
                    <a:pt x="1077" y="3742"/>
                  </a:lnTo>
                  <a:lnTo>
                    <a:pt x="1077" y="4089"/>
                  </a:lnTo>
                  <a:lnTo>
                    <a:pt x="1059" y="4436"/>
                  </a:lnTo>
                  <a:lnTo>
                    <a:pt x="1041" y="4782"/>
                  </a:lnTo>
                  <a:lnTo>
                    <a:pt x="986" y="5129"/>
                  </a:lnTo>
                  <a:lnTo>
                    <a:pt x="913" y="5476"/>
                  </a:lnTo>
                  <a:lnTo>
                    <a:pt x="1077" y="5312"/>
                  </a:lnTo>
                  <a:lnTo>
                    <a:pt x="1132" y="4983"/>
                  </a:lnTo>
                  <a:lnTo>
                    <a:pt x="1187" y="4636"/>
                  </a:lnTo>
                  <a:lnTo>
                    <a:pt x="1205" y="4308"/>
                  </a:lnTo>
                  <a:lnTo>
                    <a:pt x="1205" y="3961"/>
                  </a:lnTo>
                  <a:lnTo>
                    <a:pt x="1205" y="3633"/>
                  </a:lnTo>
                  <a:lnTo>
                    <a:pt x="1187" y="3286"/>
                  </a:lnTo>
                  <a:lnTo>
                    <a:pt x="1150" y="2957"/>
                  </a:lnTo>
                  <a:lnTo>
                    <a:pt x="1095" y="2610"/>
                  </a:lnTo>
                  <a:lnTo>
                    <a:pt x="1022" y="2282"/>
                  </a:lnTo>
                  <a:lnTo>
                    <a:pt x="949" y="1953"/>
                  </a:lnTo>
                  <a:lnTo>
                    <a:pt x="840" y="1625"/>
                  </a:lnTo>
                  <a:lnTo>
                    <a:pt x="730" y="1315"/>
                  </a:lnTo>
                  <a:lnTo>
                    <a:pt x="603" y="986"/>
                  </a:lnTo>
                  <a:lnTo>
                    <a:pt x="457" y="676"/>
                  </a:lnTo>
                  <a:lnTo>
                    <a:pt x="311" y="365"/>
                  </a:lnTo>
                  <a:lnTo>
                    <a:pt x="128" y="73"/>
                  </a:lnTo>
                  <a:lnTo>
                    <a:pt x="92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6;p41">
              <a:extLst>
                <a:ext uri="{FF2B5EF4-FFF2-40B4-BE49-F238E27FC236}">
                  <a16:creationId xmlns:a16="http://schemas.microsoft.com/office/drawing/2014/main" id="{4B6BBF7A-34CB-C6FD-3609-BB59D2A26E3A}"/>
                </a:ext>
              </a:extLst>
            </p:cNvPr>
            <p:cNvSpPr/>
            <p:nvPr/>
          </p:nvSpPr>
          <p:spPr>
            <a:xfrm>
              <a:off x="6513125" y="2132115"/>
              <a:ext cx="114627" cy="111453"/>
            </a:xfrm>
            <a:custGeom>
              <a:avLst/>
              <a:gdLst/>
              <a:ahLst/>
              <a:cxnLst/>
              <a:rect l="l" t="t" r="r" b="b"/>
              <a:pathLst>
                <a:path w="3323" h="3231" extrusionOk="0">
                  <a:moveTo>
                    <a:pt x="1" y="0"/>
                  </a:moveTo>
                  <a:lnTo>
                    <a:pt x="74" y="311"/>
                  </a:lnTo>
                  <a:lnTo>
                    <a:pt x="147" y="621"/>
                  </a:lnTo>
                  <a:lnTo>
                    <a:pt x="238" y="931"/>
                  </a:lnTo>
                  <a:lnTo>
                    <a:pt x="329" y="1223"/>
                  </a:lnTo>
                  <a:lnTo>
                    <a:pt x="439" y="1479"/>
                  </a:lnTo>
                  <a:lnTo>
                    <a:pt x="566" y="1752"/>
                  </a:lnTo>
                  <a:lnTo>
                    <a:pt x="694" y="2026"/>
                  </a:lnTo>
                  <a:lnTo>
                    <a:pt x="840" y="2282"/>
                  </a:lnTo>
                  <a:lnTo>
                    <a:pt x="1004" y="2519"/>
                  </a:lnTo>
                  <a:lnTo>
                    <a:pt x="1205" y="2738"/>
                  </a:lnTo>
                  <a:lnTo>
                    <a:pt x="1406" y="2939"/>
                  </a:lnTo>
                  <a:lnTo>
                    <a:pt x="1534" y="3012"/>
                  </a:lnTo>
                  <a:lnTo>
                    <a:pt x="1643" y="3085"/>
                  </a:lnTo>
                  <a:lnTo>
                    <a:pt x="1771" y="3140"/>
                  </a:lnTo>
                  <a:lnTo>
                    <a:pt x="1899" y="3194"/>
                  </a:lnTo>
                  <a:lnTo>
                    <a:pt x="2027" y="3213"/>
                  </a:lnTo>
                  <a:lnTo>
                    <a:pt x="2154" y="3231"/>
                  </a:lnTo>
                  <a:lnTo>
                    <a:pt x="2282" y="3231"/>
                  </a:lnTo>
                  <a:lnTo>
                    <a:pt x="2410" y="3213"/>
                  </a:lnTo>
                  <a:lnTo>
                    <a:pt x="2538" y="3176"/>
                  </a:lnTo>
                  <a:lnTo>
                    <a:pt x="2647" y="3121"/>
                  </a:lnTo>
                  <a:lnTo>
                    <a:pt x="2757" y="3048"/>
                  </a:lnTo>
                  <a:lnTo>
                    <a:pt x="2848" y="2975"/>
                  </a:lnTo>
                  <a:lnTo>
                    <a:pt x="2939" y="2884"/>
                  </a:lnTo>
                  <a:lnTo>
                    <a:pt x="3012" y="2775"/>
                  </a:lnTo>
                  <a:lnTo>
                    <a:pt x="3122" y="2556"/>
                  </a:lnTo>
                  <a:lnTo>
                    <a:pt x="3213" y="2337"/>
                  </a:lnTo>
                  <a:lnTo>
                    <a:pt x="3322" y="1990"/>
                  </a:lnTo>
                  <a:lnTo>
                    <a:pt x="3249" y="1935"/>
                  </a:lnTo>
                  <a:lnTo>
                    <a:pt x="3213" y="1917"/>
                  </a:lnTo>
                  <a:lnTo>
                    <a:pt x="3103" y="2245"/>
                  </a:lnTo>
                  <a:lnTo>
                    <a:pt x="2994" y="2519"/>
                  </a:lnTo>
                  <a:lnTo>
                    <a:pt x="2921" y="2647"/>
                  </a:lnTo>
                  <a:lnTo>
                    <a:pt x="2848" y="2756"/>
                  </a:lnTo>
                  <a:lnTo>
                    <a:pt x="2757" y="2848"/>
                  </a:lnTo>
                  <a:lnTo>
                    <a:pt x="2684" y="2939"/>
                  </a:lnTo>
                  <a:lnTo>
                    <a:pt x="2574" y="3012"/>
                  </a:lnTo>
                  <a:lnTo>
                    <a:pt x="2483" y="3067"/>
                  </a:lnTo>
                  <a:lnTo>
                    <a:pt x="2373" y="3103"/>
                  </a:lnTo>
                  <a:lnTo>
                    <a:pt x="2136" y="3103"/>
                  </a:lnTo>
                  <a:lnTo>
                    <a:pt x="2008" y="3085"/>
                  </a:lnTo>
                  <a:lnTo>
                    <a:pt x="1862" y="3048"/>
                  </a:lnTo>
                  <a:lnTo>
                    <a:pt x="1716" y="2975"/>
                  </a:lnTo>
                  <a:lnTo>
                    <a:pt x="1607" y="2902"/>
                  </a:lnTo>
                  <a:lnTo>
                    <a:pt x="1497" y="2829"/>
                  </a:lnTo>
                  <a:lnTo>
                    <a:pt x="1278" y="2629"/>
                  </a:lnTo>
                  <a:lnTo>
                    <a:pt x="1096" y="2410"/>
                  </a:lnTo>
                  <a:lnTo>
                    <a:pt x="931" y="2172"/>
                  </a:lnTo>
                  <a:lnTo>
                    <a:pt x="785" y="1898"/>
                  </a:lnTo>
                  <a:lnTo>
                    <a:pt x="658" y="1643"/>
                  </a:lnTo>
                  <a:lnTo>
                    <a:pt x="548" y="1369"/>
                  </a:lnTo>
                  <a:lnTo>
                    <a:pt x="439" y="1132"/>
                  </a:lnTo>
                  <a:lnTo>
                    <a:pt x="366" y="876"/>
                  </a:lnTo>
                  <a:lnTo>
                    <a:pt x="293" y="621"/>
                  </a:lnTo>
                  <a:lnTo>
                    <a:pt x="220" y="365"/>
                  </a:lnTo>
                  <a:lnTo>
                    <a:pt x="165" y="11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87;p41">
              <a:extLst>
                <a:ext uri="{FF2B5EF4-FFF2-40B4-BE49-F238E27FC236}">
                  <a16:creationId xmlns:a16="http://schemas.microsoft.com/office/drawing/2014/main" id="{A06411F0-C9D7-FE90-0797-20EFCC3896B8}"/>
                </a:ext>
              </a:extLst>
            </p:cNvPr>
            <p:cNvSpPr/>
            <p:nvPr/>
          </p:nvSpPr>
          <p:spPr>
            <a:xfrm>
              <a:off x="6543343" y="2286378"/>
              <a:ext cx="171923" cy="59814"/>
            </a:xfrm>
            <a:custGeom>
              <a:avLst/>
              <a:gdLst/>
              <a:ahLst/>
              <a:cxnLst/>
              <a:rect l="l" t="t" r="r" b="b"/>
              <a:pathLst>
                <a:path w="4984" h="1734" extrusionOk="0">
                  <a:moveTo>
                    <a:pt x="1789" y="0"/>
                  </a:moveTo>
                  <a:lnTo>
                    <a:pt x="1570" y="18"/>
                  </a:lnTo>
                  <a:lnTo>
                    <a:pt x="1370" y="37"/>
                  </a:lnTo>
                  <a:lnTo>
                    <a:pt x="1169" y="73"/>
                  </a:lnTo>
                  <a:lnTo>
                    <a:pt x="968" y="110"/>
                  </a:lnTo>
                  <a:lnTo>
                    <a:pt x="767" y="183"/>
                  </a:lnTo>
                  <a:lnTo>
                    <a:pt x="567" y="237"/>
                  </a:lnTo>
                  <a:lnTo>
                    <a:pt x="384" y="329"/>
                  </a:lnTo>
                  <a:lnTo>
                    <a:pt x="183" y="402"/>
                  </a:lnTo>
                  <a:lnTo>
                    <a:pt x="1" y="511"/>
                  </a:lnTo>
                  <a:lnTo>
                    <a:pt x="128" y="602"/>
                  </a:lnTo>
                  <a:lnTo>
                    <a:pt x="384" y="475"/>
                  </a:lnTo>
                  <a:lnTo>
                    <a:pt x="621" y="365"/>
                  </a:lnTo>
                  <a:lnTo>
                    <a:pt x="877" y="274"/>
                  </a:lnTo>
                  <a:lnTo>
                    <a:pt x="1151" y="219"/>
                  </a:lnTo>
                  <a:lnTo>
                    <a:pt x="1406" y="164"/>
                  </a:lnTo>
                  <a:lnTo>
                    <a:pt x="1680" y="146"/>
                  </a:lnTo>
                  <a:lnTo>
                    <a:pt x="1954" y="128"/>
                  </a:lnTo>
                  <a:lnTo>
                    <a:pt x="2227" y="146"/>
                  </a:lnTo>
                  <a:lnTo>
                    <a:pt x="2428" y="183"/>
                  </a:lnTo>
                  <a:lnTo>
                    <a:pt x="2611" y="219"/>
                  </a:lnTo>
                  <a:lnTo>
                    <a:pt x="2812" y="256"/>
                  </a:lnTo>
                  <a:lnTo>
                    <a:pt x="2994" y="329"/>
                  </a:lnTo>
                  <a:lnTo>
                    <a:pt x="3359" y="475"/>
                  </a:lnTo>
                  <a:lnTo>
                    <a:pt x="3706" y="657"/>
                  </a:lnTo>
                  <a:lnTo>
                    <a:pt x="4034" y="876"/>
                  </a:lnTo>
                  <a:lnTo>
                    <a:pt x="4326" y="1132"/>
                  </a:lnTo>
                  <a:lnTo>
                    <a:pt x="4600" y="1424"/>
                  </a:lnTo>
                  <a:lnTo>
                    <a:pt x="4837" y="1734"/>
                  </a:lnTo>
                  <a:lnTo>
                    <a:pt x="4929" y="1697"/>
                  </a:lnTo>
                  <a:lnTo>
                    <a:pt x="4983" y="1679"/>
                  </a:lnTo>
                  <a:lnTo>
                    <a:pt x="4801" y="1442"/>
                  </a:lnTo>
                  <a:lnTo>
                    <a:pt x="4618" y="1223"/>
                  </a:lnTo>
                  <a:lnTo>
                    <a:pt x="4418" y="1022"/>
                  </a:lnTo>
                  <a:lnTo>
                    <a:pt x="4199" y="840"/>
                  </a:lnTo>
                  <a:lnTo>
                    <a:pt x="3961" y="657"/>
                  </a:lnTo>
                  <a:lnTo>
                    <a:pt x="3724" y="511"/>
                  </a:lnTo>
                  <a:lnTo>
                    <a:pt x="3469" y="365"/>
                  </a:lnTo>
                  <a:lnTo>
                    <a:pt x="3213" y="256"/>
                  </a:lnTo>
                  <a:lnTo>
                    <a:pt x="3012" y="183"/>
                  </a:lnTo>
                  <a:lnTo>
                    <a:pt x="2812" y="128"/>
                  </a:lnTo>
                  <a:lnTo>
                    <a:pt x="2611" y="73"/>
                  </a:lnTo>
                  <a:lnTo>
                    <a:pt x="2410" y="37"/>
                  </a:lnTo>
                  <a:lnTo>
                    <a:pt x="2191" y="18"/>
                  </a:lnTo>
                  <a:lnTo>
                    <a:pt x="1990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88;p41">
              <a:extLst>
                <a:ext uri="{FF2B5EF4-FFF2-40B4-BE49-F238E27FC236}">
                  <a16:creationId xmlns:a16="http://schemas.microsoft.com/office/drawing/2014/main" id="{2EE86333-1CF8-93DD-6753-F6542AFC857D}"/>
                </a:ext>
              </a:extLst>
            </p:cNvPr>
            <p:cNvSpPr/>
            <p:nvPr/>
          </p:nvSpPr>
          <p:spPr>
            <a:xfrm>
              <a:off x="6807781" y="1973438"/>
              <a:ext cx="112730" cy="62367"/>
            </a:xfrm>
            <a:custGeom>
              <a:avLst/>
              <a:gdLst/>
              <a:ahLst/>
              <a:cxnLst/>
              <a:rect l="l" t="t" r="r" b="b"/>
              <a:pathLst>
                <a:path w="3268" h="1808" extrusionOk="0">
                  <a:moveTo>
                    <a:pt x="3158" y="1"/>
                  </a:moveTo>
                  <a:lnTo>
                    <a:pt x="3140" y="19"/>
                  </a:lnTo>
                  <a:lnTo>
                    <a:pt x="3049" y="183"/>
                  </a:lnTo>
                  <a:lnTo>
                    <a:pt x="2939" y="348"/>
                  </a:lnTo>
                  <a:lnTo>
                    <a:pt x="2830" y="512"/>
                  </a:lnTo>
                  <a:lnTo>
                    <a:pt x="2720" y="640"/>
                  </a:lnTo>
                  <a:lnTo>
                    <a:pt x="2574" y="786"/>
                  </a:lnTo>
                  <a:lnTo>
                    <a:pt x="2446" y="913"/>
                  </a:lnTo>
                  <a:lnTo>
                    <a:pt x="2300" y="1041"/>
                  </a:lnTo>
                  <a:lnTo>
                    <a:pt x="2136" y="1151"/>
                  </a:lnTo>
                  <a:lnTo>
                    <a:pt x="1990" y="1242"/>
                  </a:lnTo>
                  <a:lnTo>
                    <a:pt x="1826" y="1333"/>
                  </a:lnTo>
                  <a:lnTo>
                    <a:pt x="1643" y="1424"/>
                  </a:lnTo>
                  <a:lnTo>
                    <a:pt x="1479" y="1497"/>
                  </a:lnTo>
                  <a:lnTo>
                    <a:pt x="1296" y="1552"/>
                  </a:lnTo>
                  <a:lnTo>
                    <a:pt x="1114" y="1589"/>
                  </a:lnTo>
                  <a:lnTo>
                    <a:pt x="931" y="1625"/>
                  </a:lnTo>
                  <a:lnTo>
                    <a:pt x="731" y="1662"/>
                  </a:lnTo>
                  <a:lnTo>
                    <a:pt x="420" y="1662"/>
                  </a:lnTo>
                  <a:lnTo>
                    <a:pt x="110" y="1643"/>
                  </a:lnTo>
                  <a:lnTo>
                    <a:pt x="1" y="1771"/>
                  </a:lnTo>
                  <a:lnTo>
                    <a:pt x="183" y="1789"/>
                  </a:lnTo>
                  <a:lnTo>
                    <a:pt x="366" y="1808"/>
                  </a:lnTo>
                  <a:lnTo>
                    <a:pt x="548" y="1808"/>
                  </a:lnTo>
                  <a:lnTo>
                    <a:pt x="731" y="1789"/>
                  </a:lnTo>
                  <a:lnTo>
                    <a:pt x="931" y="1771"/>
                  </a:lnTo>
                  <a:lnTo>
                    <a:pt x="1132" y="1735"/>
                  </a:lnTo>
                  <a:lnTo>
                    <a:pt x="1315" y="1680"/>
                  </a:lnTo>
                  <a:lnTo>
                    <a:pt x="1515" y="1625"/>
                  </a:lnTo>
                  <a:lnTo>
                    <a:pt x="1698" y="1552"/>
                  </a:lnTo>
                  <a:lnTo>
                    <a:pt x="1880" y="1461"/>
                  </a:lnTo>
                  <a:lnTo>
                    <a:pt x="2045" y="1370"/>
                  </a:lnTo>
                  <a:lnTo>
                    <a:pt x="2209" y="1260"/>
                  </a:lnTo>
                  <a:lnTo>
                    <a:pt x="2373" y="1151"/>
                  </a:lnTo>
                  <a:lnTo>
                    <a:pt x="2519" y="1023"/>
                  </a:lnTo>
                  <a:lnTo>
                    <a:pt x="2665" y="895"/>
                  </a:lnTo>
                  <a:lnTo>
                    <a:pt x="2811" y="749"/>
                  </a:lnTo>
                  <a:lnTo>
                    <a:pt x="2939" y="603"/>
                  </a:lnTo>
                  <a:lnTo>
                    <a:pt x="3049" y="439"/>
                  </a:lnTo>
                  <a:lnTo>
                    <a:pt x="3158" y="275"/>
                  </a:lnTo>
                  <a:lnTo>
                    <a:pt x="3268" y="92"/>
                  </a:lnTo>
                  <a:lnTo>
                    <a:pt x="3268" y="74"/>
                  </a:lnTo>
                  <a:lnTo>
                    <a:pt x="3268" y="37"/>
                  </a:lnTo>
                  <a:lnTo>
                    <a:pt x="323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89;p41">
              <a:extLst>
                <a:ext uri="{FF2B5EF4-FFF2-40B4-BE49-F238E27FC236}">
                  <a16:creationId xmlns:a16="http://schemas.microsoft.com/office/drawing/2014/main" id="{089FDC18-B994-2F1B-282E-E80CC7C8C904}"/>
                </a:ext>
              </a:extLst>
            </p:cNvPr>
            <p:cNvSpPr/>
            <p:nvPr/>
          </p:nvSpPr>
          <p:spPr>
            <a:xfrm>
              <a:off x="6662350" y="2211454"/>
              <a:ext cx="32770" cy="62988"/>
            </a:xfrm>
            <a:custGeom>
              <a:avLst/>
              <a:gdLst/>
              <a:ahLst/>
              <a:cxnLst/>
              <a:rect l="l" t="t" r="r" b="b"/>
              <a:pathLst>
                <a:path w="950" h="1826" extrusionOk="0">
                  <a:moveTo>
                    <a:pt x="73" y="0"/>
                  </a:moveTo>
                  <a:lnTo>
                    <a:pt x="19" y="18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19" y="110"/>
                  </a:lnTo>
                  <a:lnTo>
                    <a:pt x="183" y="292"/>
                  </a:lnTo>
                  <a:lnTo>
                    <a:pt x="329" y="475"/>
                  </a:lnTo>
                  <a:lnTo>
                    <a:pt x="457" y="657"/>
                  </a:lnTo>
                  <a:lnTo>
                    <a:pt x="566" y="858"/>
                  </a:lnTo>
                  <a:lnTo>
                    <a:pt x="657" y="1077"/>
                  </a:lnTo>
                  <a:lnTo>
                    <a:pt x="730" y="1296"/>
                  </a:lnTo>
                  <a:lnTo>
                    <a:pt x="785" y="1533"/>
                  </a:lnTo>
                  <a:lnTo>
                    <a:pt x="822" y="1752"/>
                  </a:lnTo>
                  <a:lnTo>
                    <a:pt x="822" y="1789"/>
                  </a:lnTo>
                  <a:lnTo>
                    <a:pt x="840" y="1807"/>
                  </a:lnTo>
                  <a:lnTo>
                    <a:pt x="895" y="1825"/>
                  </a:lnTo>
                  <a:lnTo>
                    <a:pt x="931" y="1807"/>
                  </a:lnTo>
                  <a:lnTo>
                    <a:pt x="949" y="1789"/>
                  </a:lnTo>
                  <a:lnTo>
                    <a:pt x="949" y="1752"/>
                  </a:lnTo>
                  <a:lnTo>
                    <a:pt x="913" y="1515"/>
                  </a:lnTo>
                  <a:lnTo>
                    <a:pt x="876" y="1278"/>
                  </a:lnTo>
                  <a:lnTo>
                    <a:pt x="785" y="1040"/>
                  </a:lnTo>
                  <a:lnTo>
                    <a:pt x="694" y="803"/>
                  </a:lnTo>
                  <a:lnTo>
                    <a:pt x="584" y="602"/>
                  </a:lnTo>
                  <a:lnTo>
                    <a:pt x="438" y="383"/>
                  </a:lnTo>
                  <a:lnTo>
                    <a:pt x="292" y="201"/>
                  </a:lnTo>
                  <a:lnTo>
                    <a:pt x="110" y="1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90;p41">
              <a:extLst>
                <a:ext uri="{FF2B5EF4-FFF2-40B4-BE49-F238E27FC236}">
                  <a16:creationId xmlns:a16="http://schemas.microsoft.com/office/drawing/2014/main" id="{195CEF6B-DF1F-1650-495C-8F869F486827}"/>
                </a:ext>
              </a:extLst>
            </p:cNvPr>
            <p:cNvSpPr/>
            <p:nvPr/>
          </p:nvSpPr>
          <p:spPr>
            <a:xfrm>
              <a:off x="6674320" y="2235359"/>
              <a:ext cx="10107" cy="31528"/>
            </a:xfrm>
            <a:custGeom>
              <a:avLst/>
              <a:gdLst/>
              <a:ahLst/>
              <a:cxnLst/>
              <a:rect l="l" t="t" r="r" b="b"/>
              <a:pathLst>
                <a:path w="293" h="914" extrusionOk="0">
                  <a:moveTo>
                    <a:pt x="201" y="1"/>
                  </a:moveTo>
                  <a:lnTo>
                    <a:pt x="183" y="19"/>
                  </a:lnTo>
                  <a:lnTo>
                    <a:pt x="164" y="37"/>
                  </a:lnTo>
                  <a:lnTo>
                    <a:pt x="0" y="822"/>
                  </a:lnTo>
                  <a:lnTo>
                    <a:pt x="0" y="858"/>
                  </a:lnTo>
                  <a:lnTo>
                    <a:pt x="18" y="877"/>
                  </a:lnTo>
                  <a:lnTo>
                    <a:pt x="55" y="913"/>
                  </a:lnTo>
                  <a:lnTo>
                    <a:pt x="110" y="913"/>
                  </a:lnTo>
                  <a:lnTo>
                    <a:pt x="128" y="895"/>
                  </a:lnTo>
                  <a:lnTo>
                    <a:pt x="146" y="858"/>
                  </a:lnTo>
                  <a:lnTo>
                    <a:pt x="292" y="74"/>
                  </a:lnTo>
                  <a:lnTo>
                    <a:pt x="292" y="55"/>
                  </a:lnTo>
                  <a:lnTo>
                    <a:pt x="292" y="1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91;p41">
              <a:extLst>
                <a:ext uri="{FF2B5EF4-FFF2-40B4-BE49-F238E27FC236}">
                  <a16:creationId xmlns:a16="http://schemas.microsoft.com/office/drawing/2014/main" id="{7094DB16-8ACF-4A2A-B466-6872B074D00B}"/>
                </a:ext>
              </a:extLst>
            </p:cNvPr>
            <p:cNvSpPr/>
            <p:nvPr/>
          </p:nvSpPr>
          <p:spPr>
            <a:xfrm>
              <a:off x="6754280" y="1885303"/>
              <a:ext cx="591210" cy="897215"/>
            </a:xfrm>
            <a:custGeom>
              <a:avLst/>
              <a:gdLst/>
              <a:ahLst/>
              <a:cxnLst/>
              <a:rect l="l" t="t" r="r" b="b"/>
              <a:pathLst>
                <a:path w="17139" h="26010" extrusionOk="0">
                  <a:moveTo>
                    <a:pt x="11773" y="1"/>
                  </a:moveTo>
                  <a:lnTo>
                    <a:pt x="9181" y="311"/>
                  </a:lnTo>
                  <a:lnTo>
                    <a:pt x="9090" y="329"/>
                  </a:lnTo>
                  <a:lnTo>
                    <a:pt x="8998" y="329"/>
                  </a:lnTo>
                  <a:lnTo>
                    <a:pt x="8925" y="347"/>
                  </a:lnTo>
                  <a:lnTo>
                    <a:pt x="7447" y="512"/>
                  </a:lnTo>
                  <a:lnTo>
                    <a:pt x="7337" y="585"/>
                  </a:lnTo>
                  <a:lnTo>
                    <a:pt x="7045" y="749"/>
                  </a:lnTo>
                  <a:lnTo>
                    <a:pt x="6607" y="950"/>
                  </a:lnTo>
                  <a:lnTo>
                    <a:pt x="6370" y="1059"/>
                  </a:lnTo>
                  <a:lnTo>
                    <a:pt x="6096" y="1150"/>
                  </a:lnTo>
                  <a:lnTo>
                    <a:pt x="5877" y="1223"/>
                  </a:lnTo>
                  <a:lnTo>
                    <a:pt x="5585" y="1296"/>
                  </a:lnTo>
                  <a:lnTo>
                    <a:pt x="5421" y="1333"/>
                  </a:lnTo>
                  <a:lnTo>
                    <a:pt x="5238" y="1351"/>
                  </a:lnTo>
                  <a:lnTo>
                    <a:pt x="4837" y="1369"/>
                  </a:lnTo>
                  <a:lnTo>
                    <a:pt x="4472" y="1406"/>
                  </a:lnTo>
                  <a:lnTo>
                    <a:pt x="4344" y="1424"/>
                  </a:lnTo>
                  <a:lnTo>
                    <a:pt x="4143" y="1461"/>
                  </a:lnTo>
                  <a:lnTo>
                    <a:pt x="3961" y="1534"/>
                  </a:lnTo>
                  <a:lnTo>
                    <a:pt x="3796" y="1607"/>
                  </a:lnTo>
                  <a:lnTo>
                    <a:pt x="3650" y="1716"/>
                  </a:lnTo>
                  <a:lnTo>
                    <a:pt x="3504" y="1862"/>
                  </a:lnTo>
                  <a:lnTo>
                    <a:pt x="3413" y="1990"/>
                  </a:lnTo>
                  <a:lnTo>
                    <a:pt x="3340" y="2136"/>
                  </a:lnTo>
                  <a:lnTo>
                    <a:pt x="3285" y="2300"/>
                  </a:lnTo>
                  <a:lnTo>
                    <a:pt x="3212" y="2483"/>
                  </a:lnTo>
                  <a:lnTo>
                    <a:pt x="3176" y="2647"/>
                  </a:lnTo>
                  <a:lnTo>
                    <a:pt x="3176" y="2702"/>
                  </a:lnTo>
                  <a:lnTo>
                    <a:pt x="3158" y="2793"/>
                  </a:lnTo>
                  <a:lnTo>
                    <a:pt x="3139" y="2903"/>
                  </a:lnTo>
                  <a:lnTo>
                    <a:pt x="3121" y="3268"/>
                  </a:lnTo>
                  <a:lnTo>
                    <a:pt x="3139" y="3633"/>
                  </a:lnTo>
                  <a:lnTo>
                    <a:pt x="3194" y="4344"/>
                  </a:lnTo>
                  <a:lnTo>
                    <a:pt x="3194" y="4655"/>
                  </a:lnTo>
                  <a:lnTo>
                    <a:pt x="3194" y="4947"/>
                  </a:lnTo>
                  <a:lnTo>
                    <a:pt x="3176" y="5093"/>
                  </a:lnTo>
                  <a:lnTo>
                    <a:pt x="3139" y="5202"/>
                  </a:lnTo>
                  <a:lnTo>
                    <a:pt x="3103" y="5312"/>
                  </a:lnTo>
                  <a:lnTo>
                    <a:pt x="3066" y="5403"/>
                  </a:lnTo>
                  <a:lnTo>
                    <a:pt x="3012" y="5494"/>
                  </a:lnTo>
                  <a:lnTo>
                    <a:pt x="2793" y="5750"/>
                  </a:lnTo>
                  <a:lnTo>
                    <a:pt x="2519" y="6042"/>
                  </a:lnTo>
                  <a:lnTo>
                    <a:pt x="2245" y="6370"/>
                  </a:lnTo>
                  <a:lnTo>
                    <a:pt x="2099" y="6553"/>
                  </a:lnTo>
                  <a:lnTo>
                    <a:pt x="1953" y="6735"/>
                  </a:lnTo>
                  <a:lnTo>
                    <a:pt x="1917" y="6809"/>
                  </a:lnTo>
                  <a:lnTo>
                    <a:pt x="1844" y="6918"/>
                  </a:lnTo>
                  <a:lnTo>
                    <a:pt x="1825" y="6973"/>
                  </a:lnTo>
                  <a:lnTo>
                    <a:pt x="1789" y="7028"/>
                  </a:lnTo>
                  <a:lnTo>
                    <a:pt x="1661" y="7265"/>
                  </a:lnTo>
                  <a:lnTo>
                    <a:pt x="1570" y="7502"/>
                  </a:lnTo>
                  <a:lnTo>
                    <a:pt x="1497" y="7758"/>
                  </a:lnTo>
                  <a:lnTo>
                    <a:pt x="1442" y="8031"/>
                  </a:lnTo>
                  <a:lnTo>
                    <a:pt x="1442" y="8104"/>
                  </a:lnTo>
                  <a:lnTo>
                    <a:pt x="1424" y="8214"/>
                  </a:lnTo>
                  <a:lnTo>
                    <a:pt x="1424" y="8250"/>
                  </a:lnTo>
                  <a:lnTo>
                    <a:pt x="1424" y="8524"/>
                  </a:lnTo>
                  <a:lnTo>
                    <a:pt x="1442" y="8761"/>
                  </a:lnTo>
                  <a:lnTo>
                    <a:pt x="1479" y="8980"/>
                  </a:lnTo>
                  <a:lnTo>
                    <a:pt x="1515" y="9199"/>
                  </a:lnTo>
                  <a:lnTo>
                    <a:pt x="1570" y="9437"/>
                  </a:lnTo>
                  <a:lnTo>
                    <a:pt x="1625" y="9601"/>
                  </a:lnTo>
                  <a:lnTo>
                    <a:pt x="1825" y="10167"/>
                  </a:lnTo>
                  <a:lnTo>
                    <a:pt x="1898" y="10386"/>
                  </a:lnTo>
                  <a:lnTo>
                    <a:pt x="2172" y="11006"/>
                  </a:lnTo>
                  <a:lnTo>
                    <a:pt x="2227" y="11152"/>
                  </a:lnTo>
                  <a:lnTo>
                    <a:pt x="2282" y="11298"/>
                  </a:lnTo>
                  <a:lnTo>
                    <a:pt x="2373" y="11536"/>
                  </a:lnTo>
                  <a:lnTo>
                    <a:pt x="2501" y="11883"/>
                  </a:lnTo>
                  <a:lnTo>
                    <a:pt x="2610" y="12229"/>
                  </a:lnTo>
                  <a:lnTo>
                    <a:pt x="2647" y="12394"/>
                  </a:lnTo>
                  <a:lnTo>
                    <a:pt x="2701" y="12613"/>
                  </a:lnTo>
                  <a:lnTo>
                    <a:pt x="2720" y="12813"/>
                  </a:lnTo>
                  <a:lnTo>
                    <a:pt x="2738" y="13032"/>
                  </a:lnTo>
                  <a:lnTo>
                    <a:pt x="2756" y="13215"/>
                  </a:lnTo>
                  <a:lnTo>
                    <a:pt x="2738" y="13543"/>
                  </a:lnTo>
                  <a:lnTo>
                    <a:pt x="2720" y="13890"/>
                  </a:lnTo>
                  <a:lnTo>
                    <a:pt x="2683" y="14255"/>
                  </a:lnTo>
                  <a:lnTo>
                    <a:pt x="2628" y="14657"/>
                  </a:lnTo>
                  <a:lnTo>
                    <a:pt x="2610" y="14766"/>
                  </a:lnTo>
                  <a:lnTo>
                    <a:pt x="2610" y="14803"/>
                  </a:lnTo>
                  <a:lnTo>
                    <a:pt x="2519" y="15296"/>
                  </a:lnTo>
                  <a:lnTo>
                    <a:pt x="2428" y="15825"/>
                  </a:lnTo>
                  <a:lnTo>
                    <a:pt x="2373" y="16062"/>
                  </a:lnTo>
                  <a:lnTo>
                    <a:pt x="2190" y="16811"/>
                  </a:lnTo>
                  <a:lnTo>
                    <a:pt x="2008" y="17559"/>
                  </a:lnTo>
                  <a:lnTo>
                    <a:pt x="1953" y="17723"/>
                  </a:lnTo>
                  <a:lnTo>
                    <a:pt x="1771" y="18362"/>
                  </a:lnTo>
                  <a:lnTo>
                    <a:pt x="1588" y="18946"/>
                  </a:lnTo>
                  <a:lnTo>
                    <a:pt x="1369" y="19676"/>
                  </a:lnTo>
                  <a:lnTo>
                    <a:pt x="1205" y="20169"/>
                  </a:lnTo>
                  <a:lnTo>
                    <a:pt x="1205" y="20205"/>
                  </a:lnTo>
                  <a:lnTo>
                    <a:pt x="1168" y="20315"/>
                  </a:lnTo>
                  <a:lnTo>
                    <a:pt x="913" y="21209"/>
                  </a:lnTo>
                  <a:lnTo>
                    <a:pt x="876" y="21355"/>
                  </a:lnTo>
                  <a:lnTo>
                    <a:pt x="602" y="22432"/>
                  </a:lnTo>
                  <a:lnTo>
                    <a:pt x="402" y="23381"/>
                  </a:lnTo>
                  <a:lnTo>
                    <a:pt x="237" y="24184"/>
                  </a:lnTo>
                  <a:lnTo>
                    <a:pt x="128" y="24841"/>
                  </a:lnTo>
                  <a:lnTo>
                    <a:pt x="55" y="25352"/>
                  </a:lnTo>
                  <a:lnTo>
                    <a:pt x="18" y="25717"/>
                  </a:lnTo>
                  <a:lnTo>
                    <a:pt x="0" y="26009"/>
                  </a:lnTo>
                  <a:lnTo>
                    <a:pt x="402" y="26009"/>
                  </a:lnTo>
                  <a:lnTo>
                    <a:pt x="894" y="25991"/>
                  </a:lnTo>
                  <a:lnTo>
                    <a:pt x="1570" y="25936"/>
                  </a:lnTo>
                  <a:lnTo>
                    <a:pt x="2391" y="25845"/>
                  </a:lnTo>
                  <a:lnTo>
                    <a:pt x="2866" y="25772"/>
                  </a:lnTo>
                  <a:lnTo>
                    <a:pt x="3377" y="25699"/>
                  </a:lnTo>
                  <a:lnTo>
                    <a:pt x="3924" y="25590"/>
                  </a:lnTo>
                  <a:lnTo>
                    <a:pt x="4490" y="25462"/>
                  </a:lnTo>
                  <a:lnTo>
                    <a:pt x="5092" y="25316"/>
                  </a:lnTo>
                  <a:lnTo>
                    <a:pt x="5731" y="25152"/>
                  </a:lnTo>
                  <a:lnTo>
                    <a:pt x="5877" y="25097"/>
                  </a:lnTo>
                  <a:lnTo>
                    <a:pt x="6790" y="24823"/>
                  </a:lnTo>
                  <a:lnTo>
                    <a:pt x="7739" y="24495"/>
                  </a:lnTo>
                  <a:lnTo>
                    <a:pt x="8743" y="24093"/>
                  </a:lnTo>
                  <a:lnTo>
                    <a:pt x="9254" y="23874"/>
                  </a:lnTo>
                  <a:lnTo>
                    <a:pt x="9783" y="23655"/>
                  </a:lnTo>
                  <a:lnTo>
                    <a:pt x="9911" y="23582"/>
                  </a:lnTo>
                  <a:lnTo>
                    <a:pt x="10696" y="23217"/>
                  </a:lnTo>
                  <a:lnTo>
                    <a:pt x="11481" y="22797"/>
                  </a:lnTo>
                  <a:lnTo>
                    <a:pt x="12284" y="22359"/>
                  </a:lnTo>
                  <a:lnTo>
                    <a:pt x="13105" y="21866"/>
                  </a:lnTo>
                  <a:lnTo>
                    <a:pt x="13178" y="21830"/>
                  </a:lnTo>
                  <a:lnTo>
                    <a:pt x="13141" y="21720"/>
                  </a:lnTo>
                  <a:lnTo>
                    <a:pt x="12922" y="21246"/>
                  </a:lnTo>
                  <a:lnTo>
                    <a:pt x="12758" y="20881"/>
                  </a:lnTo>
                  <a:lnTo>
                    <a:pt x="12594" y="20443"/>
                  </a:lnTo>
                  <a:lnTo>
                    <a:pt x="12539" y="20297"/>
                  </a:lnTo>
                  <a:lnTo>
                    <a:pt x="12375" y="19749"/>
                  </a:lnTo>
                  <a:lnTo>
                    <a:pt x="12229" y="19165"/>
                  </a:lnTo>
                  <a:lnTo>
                    <a:pt x="12119" y="18617"/>
                  </a:lnTo>
                  <a:lnTo>
                    <a:pt x="12028" y="18052"/>
                  </a:lnTo>
                  <a:lnTo>
                    <a:pt x="11992" y="17705"/>
                  </a:lnTo>
                  <a:lnTo>
                    <a:pt x="11973" y="17577"/>
                  </a:lnTo>
                  <a:lnTo>
                    <a:pt x="11973" y="17267"/>
                  </a:lnTo>
                  <a:lnTo>
                    <a:pt x="11973" y="16975"/>
                  </a:lnTo>
                  <a:lnTo>
                    <a:pt x="11973" y="16665"/>
                  </a:lnTo>
                  <a:lnTo>
                    <a:pt x="11992" y="16354"/>
                  </a:lnTo>
                  <a:lnTo>
                    <a:pt x="12046" y="15989"/>
                  </a:lnTo>
                  <a:lnTo>
                    <a:pt x="12119" y="15606"/>
                  </a:lnTo>
                  <a:lnTo>
                    <a:pt x="12156" y="15460"/>
                  </a:lnTo>
                  <a:lnTo>
                    <a:pt x="12247" y="15095"/>
                  </a:lnTo>
                  <a:lnTo>
                    <a:pt x="12357" y="14730"/>
                  </a:lnTo>
                  <a:lnTo>
                    <a:pt x="12484" y="14365"/>
                  </a:lnTo>
                  <a:lnTo>
                    <a:pt x="12776" y="13616"/>
                  </a:lnTo>
                  <a:lnTo>
                    <a:pt x="13105" y="12832"/>
                  </a:lnTo>
                  <a:lnTo>
                    <a:pt x="13470" y="12029"/>
                  </a:lnTo>
                  <a:lnTo>
                    <a:pt x="13543" y="11901"/>
                  </a:lnTo>
                  <a:lnTo>
                    <a:pt x="14036" y="10897"/>
                  </a:lnTo>
                  <a:lnTo>
                    <a:pt x="14565" y="9911"/>
                  </a:lnTo>
                  <a:lnTo>
                    <a:pt x="14693" y="9638"/>
                  </a:lnTo>
                  <a:lnTo>
                    <a:pt x="14802" y="9473"/>
                  </a:lnTo>
                  <a:lnTo>
                    <a:pt x="14839" y="9382"/>
                  </a:lnTo>
                  <a:lnTo>
                    <a:pt x="14912" y="9254"/>
                  </a:lnTo>
                  <a:lnTo>
                    <a:pt x="15642" y="7958"/>
                  </a:lnTo>
                  <a:lnTo>
                    <a:pt x="15861" y="7539"/>
                  </a:lnTo>
                  <a:lnTo>
                    <a:pt x="15952" y="7393"/>
                  </a:lnTo>
                  <a:lnTo>
                    <a:pt x="16117" y="7119"/>
                  </a:lnTo>
                  <a:lnTo>
                    <a:pt x="16153" y="7046"/>
                  </a:lnTo>
                  <a:lnTo>
                    <a:pt x="16208" y="6973"/>
                  </a:lnTo>
                  <a:lnTo>
                    <a:pt x="16263" y="6863"/>
                  </a:lnTo>
                  <a:lnTo>
                    <a:pt x="16354" y="6699"/>
                  </a:lnTo>
                  <a:lnTo>
                    <a:pt x="16390" y="6644"/>
                  </a:lnTo>
                  <a:lnTo>
                    <a:pt x="16427" y="6571"/>
                  </a:lnTo>
                  <a:lnTo>
                    <a:pt x="16536" y="6389"/>
                  </a:lnTo>
                  <a:lnTo>
                    <a:pt x="16883" y="5768"/>
                  </a:lnTo>
                  <a:lnTo>
                    <a:pt x="17011" y="5531"/>
                  </a:lnTo>
                  <a:lnTo>
                    <a:pt x="17047" y="5421"/>
                  </a:lnTo>
                  <a:lnTo>
                    <a:pt x="17066" y="5330"/>
                  </a:lnTo>
                  <a:lnTo>
                    <a:pt x="17084" y="5257"/>
                  </a:lnTo>
                  <a:lnTo>
                    <a:pt x="17102" y="5020"/>
                  </a:lnTo>
                  <a:lnTo>
                    <a:pt x="17120" y="4892"/>
                  </a:lnTo>
                  <a:lnTo>
                    <a:pt x="17139" y="4746"/>
                  </a:lnTo>
                  <a:lnTo>
                    <a:pt x="17139" y="4728"/>
                  </a:lnTo>
                  <a:lnTo>
                    <a:pt x="17139" y="4582"/>
                  </a:lnTo>
                  <a:lnTo>
                    <a:pt x="17139" y="4399"/>
                  </a:lnTo>
                  <a:lnTo>
                    <a:pt x="17120" y="4217"/>
                  </a:lnTo>
                  <a:lnTo>
                    <a:pt x="17102" y="4034"/>
                  </a:lnTo>
                  <a:lnTo>
                    <a:pt x="17066" y="3852"/>
                  </a:lnTo>
                  <a:lnTo>
                    <a:pt x="17011" y="3669"/>
                  </a:lnTo>
                  <a:lnTo>
                    <a:pt x="16938" y="3468"/>
                  </a:lnTo>
                  <a:lnTo>
                    <a:pt x="16865" y="3322"/>
                  </a:lnTo>
                  <a:lnTo>
                    <a:pt x="16792" y="3231"/>
                  </a:lnTo>
                  <a:lnTo>
                    <a:pt x="16792" y="3213"/>
                  </a:lnTo>
                  <a:lnTo>
                    <a:pt x="16719" y="3122"/>
                  </a:lnTo>
                  <a:lnTo>
                    <a:pt x="16609" y="2994"/>
                  </a:lnTo>
                  <a:lnTo>
                    <a:pt x="16500" y="2848"/>
                  </a:lnTo>
                  <a:lnTo>
                    <a:pt x="16354" y="2720"/>
                  </a:lnTo>
                  <a:lnTo>
                    <a:pt x="16190" y="2592"/>
                  </a:lnTo>
                  <a:lnTo>
                    <a:pt x="15897" y="2392"/>
                  </a:lnTo>
                  <a:lnTo>
                    <a:pt x="15843" y="2355"/>
                  </a:lnTo>
                  <a:lnTo>
                    <a:pt x="15733" y="2300"/>
                  </a:lnTo>
                  <a:lnTo>
                    <a:pt x="15715" y="2282"/>
                  </a:lnTo>
                  <a:lnTo>
                    <a:pt x="15660" y="2246"/>
                  </a:lnTo>
                  <a:lnTo>
                    <a:pt x="15532" y="2191"/>
                  </a:lnTo>
                  <a:lnTo>
                    <a:pt x="15332" y="2100"/>
                  </a:lnTo>
                  <a:lnTo>
                    <a:pt x="15076" y="1990"/>
                  </a:lnTo>
                  <a:lnTo>
                    <a:pt x="14821" y="1880"/>
                  </a:lnTo>
                  <a:lnTo>
                    <a:pt x="14218" y="1661"/>
                  </a:lnTo>
                  <a:lnTo>
                    <a:pt x="14127" y="1625"/>
                  </a:lnTo>
                  <a:lnTo>
                    <a:pt x="14109" y="1607"/>
                  </a:lnTo>
                  <a:lnTo>
                    <a:pt x="14091" y="1607"/>
                  </a:lnTo>
                  <a:lnTo>
                    <a:pt x="13999" y="1570"/>
                  </a:lnTo>
                  <a:lnTo>
                    <a:pt x="13561" y="1351"/>
                  </a:lnTo>
                  <a:lnTo>
                    <a:pt x="13196" y="1150"/>
                  </a:lnTo>
                  <a:lnTo>
                    <a:pt x="13032" y="1059"/>
                  </a:lnTo>
                  <a:lnTo>
                    <a:pt x="12758" y="858"/>
                  </a:lnTo>
                  <a:lnTo>
                    <a:pt x="12539" y="694"/>
                  </a:lnTo>
                  <a:lnTo>
                    <a:pt x="12430" y="603"/>
                  </a:lnTo>
                  <a:lnTo>
                    <a:pt x="11773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92;p41">
              <a:extLst>
                <a:ext uri="{FF2B5EF4-FFF2-40B4-BE49-F238E27FC236}">
                  <a16:creationId xmlns:a16="http://schemas.microsoft.com/office/drawing/2014/main" id="{27FE98A5-9D7E-E767-BEC7-75B2BA97F3D5}"/>
                </a:ext>
              </a:extLst>
            </p:cNvPr>
            <p:cNvSpPr/>
            <p:nvPr/>
          </p:nvSpPr>
          <p:spPr>
            <a:xfrm>
              <a:off x="6904126" y="1933768"/>
              <a:ext cx="360783" cy="296588"/>
            </a:xfrm>
            <a:custGeom>
              <a:avLst/>
              <a:gdLst/>
              <a:ahLst/>
              <a:cxnLst/>
              <a:rect l="l" t="t" r="r" b="b"/>
              <a:pathLst>
                <a:path w="10459" h="8598" extrusionOk="0">
                  <a:moveTo>
                    <a:pt x="128" y="1"/>
                  </a:moveTo>
                  <a:lnTo>
                    <a:pt x="0" y="19"/>
                  </a:lnTo>
                  <a:lnTo>
                    <a:pt x="128" y="439"/>
                  </a:lnTo>
                  <a:lnTo>
                    <a:pt x="274" y="877"/>
                  </a:lnTo>
                  <a:lnTo>
                    <a:pt x="438" y="1279"/>
                  </a:lnTo>
                  <a:lnTo>
                    <a:pt x="602" y="1698"/>
                  </a:lnTo>
                  <a:lnTo>
                    <a:pt x="785" y="2100"/>
                  </a:lnTo>
                  <a:lnTo>
                    <a:pt x="986" y="2520"/>
                  </a:lnTo>
                  <a:lnTo>
                    <a:pt x="1186" y="2903"/>
                  </a:lnTo>
                  <a:lnTo>
                    <a:pt x="1405" y="3305"/>
                  </a:lnTo>
                  <a:lnTo>
                    <a:pt x="1624" y="3688"/>
                  </a:lnTo>
                  <a:lnTo>
                    <a:pt x="1862" y="4071"/>
                  </a:lnTo>
                  <a:lnTo>
                    <a:pt x="2117" y="4436"/>
                  </a:lnTo>
                  <a:lnTo>
                    <a:pt x="2373" y="4801"/>
                  </a:lnTo>
                  <a:lnTo>
                    <a:pt x="2647" y="5148"/>
                  </a:lnTo>
                  <a:lnTo>
                    <a:pt x="2939" y="5495"/>
                  </a:lnTo>
                  <a:lnTo>
                    <a:pt x="3231" y="5842"/>
                  </a:lnTo>
                  <a:lnTo>
                    <a:pt x="3523" y="6170"/>
                  </a:lnTo>
                  <a:lnTo>
                    <a:pt x="3979" y="6626"/>
                  </a:lnTo>
                  <a:lnTo>
                    <a:pt x="4234" y="6864"/>
                  </a:lnTo>
                  <a:lnTo>
                    <a:pt x="4472" y="7064"/>
                  </a:lnTo>
                  <a:lnTo>
                    <a:pt x="4746" y="7283"/>
                  </a:lnTo>
                  <a:lnTo>
                    <a:pt x="5001" y="7466"/>
                  </a:lnTo>
                  <a:lnTo>
                    <a:pt x="5275" y="7667"/>
                  </a:lnTo>
                  <a:lnTo>
                    <a:pt x="5549" y="7831"/>
                  </a:lnTo>
                  <a:lnTo>
                    <a:pt x="5841" y="7995"/>
                  </a:lnTo>
                  <a:lnTo>
                    <a:pt x="6133" y="8123"/>
                  </a:lnTo>
                  <a:lnTo>
                    <a:pt x="6425" y="8251"/>
                  </a:lnTo>
                  <a:lnTo>
                    <a:pt x="6735" y="8360"/>
                  </a:lnTo>
                  <a:lnTo>
                    <a:pt x="7045" y="8452"/>
                  </a:lnTo>
                  <a:lnTo>
                    <a:pt x="7374" y="8525"/>
                  </a:lnTo>
                  <a:lnTo>
                    <a:pt x="7702" y="8579"/>
                  </a:lnTo>
                  <a:lnTo>
                    <a:pt x="8031" y="8598"/>
                  </a:lnTo>
                  <a:lnTo>
                    <a:pt x="8633" y="8598"/>
                  </a:lnTo>
                  <a:lnTo>
                    <a:pt x="8925" y="8561"/>
                  </a:lnTo>
                  <a:lnTo>
                    <a:pt x="9217" y="8525"/>
                  </a:lnTo>
                  <a:lnTo>
                    <a:pt x="9509" y="8470"/>
                  </a:lnTo>
                  <a:lnTo>
                    <a:pt x="9783" y="8397"/>
                  </a:lnTo>
                  <a:lnTo>
                    <a:pt x="10075" y="8324"/>
                  </a:lnTo>
                  <a:lnTo>
                    <a:pt x="10349" y="8233"/>
                  </a:lnTo>
                  <a:lnTo>
                    <a:pt x="10458" y="8068"/>
                  </a:lnTo>
                  <a:lnTo>
                    <a:pt x="10075" y="8178"/>
                  </a:lnTo>
                  <a:lnTo>
                    <a:pt x="9674" y="8287"/>
                  </a:lnTo>
                  <a:lnTo>
                    <a:pt x="9272" y="8379"/>
                  </a:lnTo>
                  <a:lnTo>
                    <a:pt x="8870" y="8433"/>
                  </a:lnTo>
                  <a:lnTo>
                    <a:pt x="8524" y="8452"/>
                  </a:lnTo>
                  <a:lnTo>
                    <a:pt x="8177" y="8470"/>
                  </a:lnTo>
                  <a:lnTo>
                    <a:pt x="7830" y="8452"/>
                  </a:lnTo>
                  <a:lnTo>
                    <a:pt x="7483" y="8397"/>
                  </a:lnTo>
                  <a:lnTo>
                    <a:pt x="7137" y="8342"/>
                  </a:lnTo>
                  <a:lnTo>
                    <a:pt x="6808" y="8251"/>
                  </a:lnTo>
                  <a:lnTo>
                    <a:pt x="6479" y="8141"/>
                  </a:lnTo>
                  <a:lnTo>
                    <a:pt x="6151" y="7995"/>
                  </a:lnTo>
                  <a:lnTo>
                    <a:pt x="5859" y="7849"/>
                  </a:lnTo>
                  <a:lnTo>
                    <a:pt x="5567" y="7685"/>
                  </a:lnTo>
                  <a:lnTo>
                    <a:pt x="5275" y="7502"/>
                  </a:lnTo>
                  <a:lnTo>
                    <a:pt x="5001" y="7320"/>
                  </a:lnTo>
                  <a:lnTo>
                    <a:pt x="4746" y="7101"/>
                  </a:lnTo>
                  <a:lnTo>
                    <a:pt x="4490" y="6900"/>
                  </a:lnTo>
                  <a:lnTo>
                    <a:pt x="3997" y="6444"/>
                  </a:lnTo>
                  <a:lnTo>
                    <a:pt x="3523" y="5969"/>
                  </a:lnTo>
                  <a:lnTo>
                    <a:pt x="3085" y="5477"/>
                  </a:lnTo>
                  <a:lnTo>
                    <a:pt x="2683" y="4965"/>
                  </a:lnTo>
                  <a:lnTo>
                    <a:pt x="2282" y="4436"/>
                  </a:lnTo>
                  <a:lnTo>
                    <a:pt x="1917" y="3889"/>
                  </a:lnTo>
                  <a:lnTo>
                    <a:pt x="1570" y="3323"/>
                  </a:lnTo>
                  <a:lnTo>
                    <a:pt x="1259" y="2739"/>
                  </a:lnTo>
                  <a:lnTo>
                    <a:pt x="949" y="2155"/>
                  </a:lnTo>
                  <a:lnTo>
                    <a:pt x="712" y="1625"/>
                  </a:lnTo>
                  <a:lnTo>
                    <a:pt x="511" y="1096"/>
                  </a:lnTo>
                  <a:lnTo>
                    <a:pt x="310" y="548"/>
                  </a:lnTo>
                  <a:lnTo>
                    <a:pt x="128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93;p41">
              <a:extLst>
                <a:ext uri="{FF2B5EF4-FFF2-40B4-BE49-F238E27FC236}">
                  <a16:creationId xmlns:a16="http://schemas.microsoft.com/office/drawing/2014/main" id="{301F70D3-D173-B5BC-04F0-A7E40AF76CDB}"/>
                </a:ext>
              </a:extLst>
            </p:cNvPr>
            <p:cNvSpPr/>
            <p:nvPr/>
          </p:nvSpPr>
          <p:spPr>
            <a:xfrm>
              <a:off x="6784497" y="2334843"/>
              <a:ext cx="136014" cy="287136"/>
            </a:xfrm>
            <a:custGeom>
              <a:avLst/>
              <a:gdLst/>
              <a:ahLst/>
              <a:cxnLst/>
              <a:rect l="l" t="t" r="r" b="b"/>
              <a:pathLst>
                <a:path w="3943" h="8324" extrusionOk="0">
                  <a:moveTo>
                    <a:pt x="1862" y="0"/>
                  </a:moveTo>
                  <a:lnTo>
                    <a:pt x="1880" y="183"/>
                  </a:lnTo>
                  <a:lnTo>
                    <a:pt x="2081" y="329"/>
                  </a:lnTo>
                  <a:lnTo>
                    <a:pt x="2282" y="511"/>
                  </a:lnTo>
                  <a:lnTo>
                    <a:pt x="2464" y="694"/>
                  </a:lnTo>
                  <a:lnTo>
                    <a:pt x="2628" y="876"/>
                  </a:lnTo>
                  <a:lnTo>
                    <a:pt x="2902" y="1223"/>
                  </a:lnTo>
                  <a:lnTo>
                    <a:pt x="3140" y="1588"/>
                  </a:lnTo>
                  <a:lnTo>
                    <a:pt x="3340" y="1990"/>
                  </a:lnTo>
                  <a:lnTo>
                    <a:pt x="3505" y="2391"/>
                  </a:lnTo>
                  <a:lnTo>
                    <a:pt x="3632" y="2811"/>
                  </a:lnTo>
                  <a:lnTo>
                    <a:pt x="3724" y="3249"/>
                  </a:lnTo>
                  <a:lnTo>
                    <a:pt x="3778" y="3687"/>
                  </a:lnTo>
                  <a:lnTo>
                    <a:pt x="3797" y="4125"/>
                  </a:lnTo>
                  <a:lnTo>
                    <a:pt x="3778" y="4563"/>
                  </a:lnTo>
                  <a:lnTo>
                    <a:pt x="3705" y="4983"/>
                  </a:lnTo>
                  <a:lnTo>
                    <a:pt x="3614" y="5403"/>
                  </a:lnTo>
                  <a:lnTo>
                    <a:pt x="3541" y="5604"/>
                  </a:lnTo>
                  <a:lnTo>
                    <a:pt x="3468" y="5823"/>
                  </a:lnTo>
                  <a:lnTo>
                    <a:pt x="3377" y="6005"/>
                  </a:lnTo>
                  <a:lnTo>
                    <a:pt x="3267" y="6206"/>
                  </a:lnTo>
                  <a:lnTo>
                    <a:pt x="3158" y="6389"/>
                  </a:lnTo>
                  <a:lnTo>
                    <a:pt x="3048" y="6571"/>
                  </a:lnTo>
                  <a:lnTo>
                    <a:pt x="2920" y="6754"/>
                  </a:lnTo>
                  <a:lnTo>
                    <a:pt x="2774" y="6918"/>
                  </a:lnTo>
                  <a:lnTo>
                    <a:pt x="2610" y="7082"/>
                  </a:lnTo>
                  <a:lnTo>
                    <a:pt x="2446" y="7246"/>
                  </a:lnTo>
                  <a:lnTo>
                    <a:pt x="2190" y="7447"/>
                  </a:lnTo>
                  <a:lnTo>
                    <a:pt x="1917" y="7630"/>
                  </a:lnTo>
                  <a:lnTo>
                    <a:pt x="1625" y="7794"/>
                  </a:lnTo>
                  <a:lnTo>
                    <a:pt x="1333" y="7922"/>
                  </a:lnTo>
                  <a:lnTo>
                    <a:pt x="1022" y="8031"/>
                  </a:lnTo>
                  <a:lnTo>
                    <a:pt x="694" y="8104"/>
                  </a:lnTo>
                  <a:lnTo>
                    <a:pt x="365" y="8159"/>
                  </a:lnTo>
                  <a:lnTo>
                    <a:pt x="37" y="8177"/>
                  </a:lnTo>
                  <a:lnTo>
                    <a:pt x="0" y="8323"/>
                  </a:lnTo>
                  <a:lnTo>
                    <a:pt x="292" y="8305"/>
                  </a:lnTo>
                  <a:lnTo>
                    <a:pt x="584" y="8269"/>
                  </a:lnTo>
                  <a:lnTo>
                    <a:pt x="876" y="8214"/>
                  </a:lnTo>
                  <a:lnTo>
                    <a:pt x="1168" y="8122"/>
                  </a:lnTo>
                  <a:lnTo>
                    <a:pt x="1442" y="8031"/>
                  </a:lnTo>
                  <a:lnTo>
                    <a:pt x="1716" y="7903"/>
                  </a:lnTo>
                  <a:lnTo>
                    <a:pt x="1971" y="7757"/>
                  </a:lnTo>
                  <a:lnTo>
                    <a:pt x="2227" y="7593"/>
                  </a:lnTo>
                  <a:lnTo>
                    <a:pt x="2391" y="7465"/>
                  </a:lnTo>
                  <a:lnTo>
                    <a:pt x="2574" y="7319"/>
                  </a:lnTo>
                  <a:lnTo>
                    <a:pt x="2738" y="7155"/>
                  </a:lnTo>
                  <a:lnTo>
                    <a:pt x="2884" y="6991"/>
                  </a:lnTo>
                  <a:lnTo>
                    <a:pt x="3030" y="6827"/>
                  </a:lnTo>
                  <a:lnTo>
                    <a:pt x="3158" y="6644"/>
                  </a:lnTo>
                  <a:lnTo>
                    <a:pt x="3286" y="6462"/>
                  </a:lnTo>
                  <a:lnTo>
                    <a:pt x="3395" y="6261"/>
                  </a:lnTo>
                  <a:lnTo>
                    <a:pt x="3486" y="6060"/>
                  </a:lnTo>
                  <a:lnTo>
                    <a:pt x="3578" y="5859"/>
                  </a:lnTo>
                  <a:lnTo>
                    <a:pt x="3669" y="5658"/>
                  </a:lnTo>
                  <a:lnTo>
                    <a:pt x="3742" y="5439"/>
                  </a:lnTo>
                  <a:lnTo>
                    <a:pt x="3851" y="5001"/>
                  </a:lnTo>
                  <a:lnTo>
                    <a:pt x="3906" y="4563"/>
                  </a:lnTo>
                  <a:lnTo>
                    <a:pt x="3943" y="4235"/>
                  </a:lnTo>
                  <a:lnTo>
                    <a:pt x="3943" y="3906"/>
                  </a:lnTo>
                  <a:lnTo>
                    <a:pt x="3906" y="3596"/>
                  </a:lnTo>
                  <a:lnTo>
                    <a:pt x="3870" y="3267"/>
                  </a:lnTo>
                  <a:lnTo>
                    <a:pt x="3815" y="2939"/>
                  </a:lnTo>
                  <a:lnTo>
                    <a:pt x="3724" y="2610"/>
                  </a:lnTo>
                  <a:lnTo>
                    <a:pt x="3614" y="2300"/>
                  </a:lnTo>
                  <a:lnTo>
                    <a:pt x="3486" y="2008"/>
                  </a:lnTo>
                  <a:lnTo>
                    <a:pt x="3340" y="1698"/>
                  </a:lnTo>
                  <a:lnTo>
                    <a:pt x="3194" y="1424"/>
                  </a:lnTo>
                  <a:lnTo>
                    <a:pt x="3012" y="1132"/>
                  </a:lnTo>
                  <a:lnTo>
                    <a:pt x="2811" y="876"/>
                  </a:lnTo>
                  <a:lnTo>
                    <a:pt x="2592" y="621"/>
                  </a:lnTo>
                  <a:lnTo>
                    <a:pt x="2373" y="402"/>
                  </a:lnTo>
                  <a:lnTo>
                    <a:pt x="2117" y="183"/>
                  </a:lnTo>
                  <a:lnTo>
                    <a:pt x="1862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94;p41">
              <a:extLst>
                <a:ext uri="{FF2B5EF4-FFF2-40B4-BE49-F238E27FC236}">
                  <a16:creationId xmlns:a16="http://schemas.microsoft.com/office/drawing/2014/main" id="{F11A7AD4-C3A4-DCF7-CF9A-C3CFF22D193E}"/>
                </a:ext>
              </a:extLst>
            </p:cNvPr>
            <p:cNvSpPr/>
            <p:nvPr/>
          </p:nvSpPr>
          <p:spPr>
            <a:xfrm>
              <a:off x="6815957" y="2123940"/>
              <a:ext cx="206556" cy="574825"/>
            </a:xfrm>
            <a:custGeom>
              <a:avLst/>
              <a:gdLst/>
              <a:ahLst/>
              <a:cxnLst/>
              <a:rect l="l" t="t" r="r" b="b"/>
              <a:pathLst>
                <a:path w="5988" h="16664" extrusionOk="0">
                  <a:moveTo>
                    <a:pt x="56" y="0"/>
                  </a:moveTo>
                  <a:lnTo>
                    <a:pt x="37" y="55"/>
                  </a:lnTo>
                  <a:lnTo>
                    <a:pt x="1" y="110"/>
                  </a:lnTo>
                  <a:lnTo>
                    <a:pt x="475" y="475"/>
                  </a:lnTo>
                  <a:lnTo>
                    <a:pt x="950" y="858"/>
                  </a:lnTo>
                  <a:lnTo>
                    <a:pt x="1406" y="1259"/>
                  </a:lnTo>
                  <a:lnTo>
                    <a:pt x="1844" y="1679"/>
                  </a:lnTo>
                  <a:lnTo>
                    <a:pt x="2264" y="2117"/>
                  </a:lnTo>
                  <a:lnTo>
                    <a:pt x="2666" y="2592"/>
                  </a:lnTo>
                  <a:lnTo>
                    <a:pt x="3049" y="3066"/>
                  </a:lnTo>
                  <a:lnTo>
                    <a:pt x="3396" y="3559"/>
                  </a:lnTo>
                  <a:lnTo>
                    <a:pt x="3706" y="3997"/>
                  </a:lnTo>
                  <a:lnTo>
                    <a:pt x="3980" y="4453"/>
                  </a:lnTo>
                  <a:lnTo>
                    <a:pt x="4235" y="4928"/>
                  </a:lnTo>
                  <a:lnTo>
                    <a:pt x="4491" y="5403"/>
                  </a:lnTo>
                  <a:lnTo>
                    <a:pt x="4710" y="5895"/>
                  </a:lnTo>
                  <a:lnTo>
                    <a:pt x="4911" y="6388"/>
                  </a:lnTo>
                  <a:lnTo>
                    <a:pt x="5093" y="6881"/>
                  </a:lnTo>
                  <a:lnTo>
                    <a:pt x="5257" y="7392"/>
                  </a:lnTo>
                  <a:lnTo>
                    <a:pt x="5403" y="7903"/>
                  </a:lnTo>
                  <a:lnTo>
                    <a:pt x="5531" y="8432"/>
                  </a:lnTo>
                  <a:lnTo>
                    <a:pt x="5641" y="8943"/>
                  </a:lnTo>
                  <a:lnTo>
                    <a:pt x="5714" y="9473"/>
                  </a:lnTo>
                  <a:lnTo>
                    <a:pt x="5787" y="10002"/>
                  </a:lnTo>
                  <a:lnTo>
                    <a:pt x="5823" y="10550"/>
                  </a:lnTo>
                  <a:lnTo>
                    <a:pt x="5860" y="11079"/>
                  </a:lnTo>
                  <a:lnTo>
                    <a:pt x="5860" y="11608"/>
                  </a:lnTo>
                  <a:lnTo>
                    <a:pt x="5841" y="12247"/>
                  </a:lnTo>
                  <a:lnTo>
                    <a:pt x="5787" y="12886"/>
                  </a:lnTo>
                  <a:lnTo>
                    <a:pt x="5695" y="13525"/>
                  </a:lnTo>
                  <a:lnTo>
                    <a:pt x="5586" y="14145"/>
                  </a:lnTo>
                  <a:lnTo>
                    <a:pt x="5458" y="14766"/>
                  </a:lnTo>
                  <a:lnTo>
                    <a:pt x="5294" y="15386"/>
                  </a:lnTo>
                  <a:lnTo>
                    <a:pt x="5093" y="15989"/>
                  </a:lnTo>
                  <a:lnTo>
                    <a:pt x="4874" y="16573"/>
                  </a:lnTo>
                  <a:lnTo>
                    <a:pt x="4874" y="16609"/>
                  </a:lnTo>
                  <a:lnTo>
                    <a:pt x="4874" y="16627"/>
                  </a:lnTo>
                  <a:lnTo>
                    <a:pt x="4911" y="16664"/>
                  </a:lnTo>
                  <a:lnTo>
                    <a:pt x="4965" y="16664"/>
                  </a:lnTo>
                  <a:lnTo>
                    <a:pt x="5002" y="16646"/>
                  </a:lnTo>
                  <a:lnTo>
                    <a:pt x="5002" y="16609"/>
                  </a:lnTo>
                  <a:lnTo>
                    <a:pt x="5203" y="16080"/>
                  </a:lnTo>
                  <a:lnTo>
                    <a:pt x="5385" y="15532"/>
                  </a:lnTo>
                  <a:lnTo>
                    <a:pt x="5531" y="14985"/>
                  </a:lnTo>
                  <a:lnTo>
                    <a:pt x="5677" y="14437"/>
                  </a:lnTo>
                  <a:lnTo>
                    <a:pt x="5787" y="13871"/>
                  </a:lnTo>
                  <a:lnTo>
                    <a:pt x="5860" y="13306"/>
                  </a:lnTo>
                  <a:lnTo>
                    <a:pt x="5933" y="12740"/>
                  </a:lnTo>
                  <a:lnTo>
                    <a:pt x="5969" y="12174"/>
                  </a:lnTo>
                  <a:lnTo>
                    <a:pt x="5987" y="11608"/>
                  </a:lnTo>
                  <a:lnTo>
                    <a:pt x="5987" y="11042"/>
                  </a:lnTo>
                  <a:lnTo>
                    <a:pt x="5969" y="10477"/>
                  </a:lnTo>
                  <a:lnTo>
                    <a:pt x="5914" y="9911"/>
                  </a:lnTo>
                  <a:lnTo>
                    <a:pt x="5841" y="9345"/>
                  </a:lnTo>
                  <a:lnTo>
                    <a:pt x="5750" y="8779"/>
                  </a:lnTo>
                  <a:lnTo>
                    <a:pt x="5622" y="8213"/>
                  </a:lnTo>
                  <a:lnTo>
                    <a:pt x="5495" y="7666"/>
                  </a:lnTo>
                  <a:lnTo>
                    <a:pt x="5349" y="7173"/>
                  </a:lnTo>
                  <a:lnTo>
                    <a:pt x="5184" y="6680"/>
                  </a:lnTo>
                  <a:lnTo>
                    <a:pt x="5002" y="6206"/>
                  </a:lnTo>
                  <a:lnTo>
                    <a:pt x="4801" y="5731"/>
                  </a:lnTo>
                  <a:lnTo>
                    <a:pt x="4582" y="5257"/>
                  </a:lnTo>
                  <a:lnTo>
                    <a:pt x="4345" y="4800"/>
                  </a:lnTo>
                  <a:lnTo>
                    <a:pt x="4089" y="4362"/>
                  </a:lnTo>
                  <a:lnTo>
                    <a:pt x="3815" y="3924"/>
                  </a:lnTo>
                  <a:lnTo>
                    <a:pt x="3523" y="3504"/>
                  </a:lnTo>
                  <a:lnTo>
                    <a:pt x="3231" y="3085"/>
                  </a:lnTo>
                  <a:lnTo>
                    <a:pt x="2921" y="2683"/>
                  </a:lnTo>
                  <a:lnTo>
                    <a:pt x="2593" y="2281"/>
                  </a:lnTo>
                  <a:lnTo>
                    <a:pt x="2246" y="1898"/>
                  </a:lnTo>
                  <a:lnTo>
                    <a:pt x="1881" y="1533"/>
                  </a:lnTo>
                  <a:lnTo>
                    <a:pt x="1516" y="1168"/>
                  </a:lnTo>
                  <a:lnTo>
                    <a:pt x="1132" y="821"/>
                  </a:lnTo>
                  <a:lnTo>
                    <a:pt x="603" y="402"/>
                  </a:lnTo>
                  <a:lnTo>
                    <a:pt x="5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95;p41">
              <a:extLst>
                <a:ext uri="{FF2B5EF4-FFF2-40B4-BE49-F238E27FC236}">
                  <a16:creationId xmlns:a16="http://schemas.microsoft.com/office/drawing/2014/main" id="{DFA4E5B2-E3C3-AFAE-0628-73874455359F}"/>
                </a:ext>
              </a:extLst>
            </p:cNvPr>
            <p:cNvSpPr/>
            <p:nvPr/>
          </p:nvSpPr>
          <p:spPr>
            <a:xfrm>
              <a:off x="6805263" y="2015004"/>
              <a:ext cx="61091" cy="231082"/>
            </a:xfrm>
            <a:custGeom>
              <a:avLst/>
              <a:gdLst/>
              <a:ahLst/>
              <a:cxnLst/>
              <a:rect l="l" t="t" r="r" b="b"/>
              <a:pathLst>
                <a:path w="1771" h="6699" extrusionOk="0">
                  <a:moveTo>
                    <a:pt x="1661" y="0"/>
                  </a:moveTo>
                  <a:lnTo>
                    <a:pt x="1625" y="37"/>
                  </a:lnTo>
                  <a:lnTo>
                    <a:pt x="1607" y="55"/>
                  </a:lnTo>
                  <a:lnTo>
                    <a:pt x="1607" y="92"/>
                  </a:lnTo>
                  <a:lnTo>
                    <a:pt x="1643" y="347"/>
                  </a:lnTo>
                  <a:lnTo>
                    <a:pt x="1625" y="584"/>
                  </a:lnTo>
                  <a:lnTo>
                    <a:pt x="1570" y="822"/>
                  </a:lnTo>
                  <a:lnTo>
                    <a:pt x="1497" y="1059"/>
                  </a:lnTo>
                  <a:lnTo>
                    <a:pt x="1388" y="1296"/>
                  </a:lnTo>
                  <a:lnTo>
                    <a:pt x="1278" y="1515"/>
                  </a:lnTo>
                  <a:lnTo>
                    <a:pt x="1004" y="1935"/>
                  </a:lnTo>
                  <a:lnTo>
                    <a:pt x="749" y="2300"/>
                  </a:lnTo>
                  <a:lnTo>
                    <a:pt x="530" y="2683"/>
                  </a:lnTo>
                  <a:lnTo>
                    <a:pt x="420" y="2866"/>
                  </a:lnTo>
                  <a:lnTo>
                    <a:pt x="329" y="3067"/>
                  </a:lnTo>
                  <a:lnTo>
                    <a:pt x="238" y="3268"/>
                  </a:lnTo>
                  <a:lnTo>
                    <a:pt x="165" y="3487"/>
                  </a:lnTo>
                  <a:lnTo>
                    <a:pt x="74" y="3888"/>
                  </a:lnTo>
                  <a:lnTo>
                    <a:pt x="19" y="4290"/>
                  </a:lnTo>
                  <a:lnTo>
                    <a:pt x="1" y="4709"/>
                  </a:lnTo>
                  <a:lnTo>
                    <a:pt x="37" y="5111"/>
                  </a:lnTo>
                  <a:lnTo>
                    <a:pt x="110" y="5513"/>
                  </a:lnTo>
                  <a:lnTo>
                    <a:pt x="201" y="5914"/>
                  </a:lnTo>
                  <a:lnTo>
                    <a:pt x="347" y="6297"/>
                  </a:lnTo>
                  <a:lnTo>
                    <a:pt x="530" y="6662"/>
                  </a:lnTo>
                  <a:lnTo>
                    <a:pt x="548" y="6681"/>
                  </a:lnTo>
                  <a:lnTo>
                    <a:pt x="585" y="6699"/>
                  </a:lnTo>
                  <a:lnTo>
                    <a:pt x="621" y="6681"/>
                  </a:lnTo>
                  <a:lnTo>
                    <a:pt x="658" y="6644"/>
                  </a:lnTo>
                  <a:lnTo>
                    <a:pt x="658" y="6626"/>
                  </a:lnTo>
                  <a:lnTo>
                    <a:pt x="658" y="6589"/>
                  </a:lnTo>
                  <a:lnTo>
                    <a:pt x="548" y="6389"/>
                  </a:lnTo>
                  <a:lnTo>
                    <a:pt x="457" y="6188"/>
                  </a:lnTo>
                  <a:lnTo>
                    <a:pt x="384" y="5987"/>
                  </a:lnTo>
                  <a:lnTo>
                    <a:pt x="311" y="5768"/>
                  </a:lnTo>
                  <a:lnTo>
                    <a:pt x="256" y="5549"/>
                  </a:lnTo>
                  <a:lnTo>
                    <a:pt x="201" y="5330"/>
                  </a:lnTo>
                  <a:lnTo>
                    <a:pt x="183" y="5111"/>
                  </a:lnTo>
                  <a:lnTo>
                    <a:pt x="147" y="4892"/>
                  </a:lnTo>
                  <a:lnTo>
                    <a:pt x="147" y="4673"/>
                  </a:lnTo>
                  <a:lnTo>
                    <a:pt x="147" y="4454"/>
                  </a:lnTo>
                  <a:lnTo>
                    <a:pt x="165" y="4235"/>
                  </a:lnTo>
                  <a:lnTo>
                    <a:pt x="201" y="3998"/>
                  </a:lnTo>
                  <a:lnTo>
                    <a:pt x="238" y="3779"/>
                  </a:lnTo>
                  <a:lnTo>
                    <a:pt x="293" y="3578"/>
                  </a:lnTo>
                  <a:lnTo>
                    <a:pt x="366" y="3359"/>
                  </a:lnTo>
                  <a:lnTo>
                    <a:pt x="439" y="3140"/>
                  </a:lnTo>
                  <a:lnTo>
                    <a:pt x="530" y="2957"/>
                  </a:lnTo>
                  <a:lnTo>
                    <a:pt x="621" y="2775"/>
                  </a:lnTo>
                  <a:lnTo>
                    <a:pt x="858" y="2391"/>
                  </a:lnTo>
                  <a:lnTo>
                    <a:pt x="1096" y="2045"/>
                  </a:lnTo>
                  <a:lnTo>
                    <a:pt x="1333" y="1661"/>
                  </a:lnTo>
                  <a:lnTo>
                    <a:pt x="1442" y="1479"/>
                  </a:lnTo>
                  <a:lnTo>
                    <a:pt x="1534" y="1296"/>
                  </a:lnTo>
                  <a:lnTo>
                    <a:pt x="1625" y="1096"/>
                  </a:lnTo>
                  <a:lnTo>
                    <a:pt x="1698" y="895"/>
                  </a:lnTo>
                  <a:lnTo>
                    <a:pt x="1753" y="694"/>
                  </a:lnTo>
                  <a:lnTo>
                    <a:pt x="1771" y="493"/>
                  </a:lnTo>
                  <a:lnTo>
                    <a:pt x="1771" y="274"/>
                  </a:lnTo>
                  <a:lnTo>
                    <a:pt x="1753" y="55"/>
                  </a:lnTo>
                  <a:lnTo>
                    <a:pt x="1734" y="19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96;p41">
              <a:extLst>
                <a:ext uri="{FF2B5EF4-FFF2-40B4-BE49-F238E27FC236}">
                  <a16:creationId xmlns:a16="http://schemas.microsoft.com/office/drawing/2014/main" id="{21CDD918-97E4-E7DB-CAF6-7D24C8B42681}"/>
                </a:ext>
              </a:extLst>
            </p:cNvPr>
            <p:cNvSpPr/>
            <p:nvPr/>
          </p:nvSpPr>
          <p:spPr>
            <a:xfrm>
              <a:off x="7070323" y="2292035"/>
              <a:ext cx="149260" cy="347572"/>
            </a:xfrm>
            <a:custGeom>
              <a:avLst/>
              <a:gdLst/>
              <a:ahLst/>
              <a:cxnLst/>
              <a:rect l="l" t="t" r="r" b="b"/>
              <a:pathLst>
                <a:path w="4327" h="10076" extrusionOk="0">
                  <a:moveTo>
                    <a:pt x="4271" y="0"/>
                  </a:moveTo>
                  <a:lnTo>
                    <a:pt x="3888" y="55"/>
                  </a:lnTo>
                  <a:lnTo>
                    <a:pt x="3505" y="128"/>
                  </a:lnTo>
                  <a:lnTo>
                    <a:pt x="3140" y="219"/>
                  </a:lnTo>
                  <a:lnTo>
                    <a:pt x="2793" y="365"/>
                  </a:lnTo>
                  <a:lnTo>
                    <a:pt x="2465" y="530"/>
                  </a:lnTo>
                  <a:lnTo>
                    <a:pt x="2136" y="730"/>
                  </a:lnTo>
                  <a:lnTo>
                    <a:pt x="1826" y="949"/>
                  </a:lnTo>
                  <a:lnTo>
                    <a:pt x="1534" y="1187"/>
                  </a:lnTo>
                  <a:lnTo>
                    <a:pt x="1278" y="1460"/>
                  </a:lnTo>
                  <a:lnTo>
                    <a:pt x="1023" y="1752"/>
                  </a:lnTo>
                  <a:lnTo>
                    <a:pt x="804" y="2044"/>
                  </a:lnTo>
                  <a:lnTo>
                    <a:pt x="603" y="2373"/>
                  </a:lnTo>
                  <a:lnTo>
                    <a:pt x="439" y="2702"/>
                  </a:lnTo>
                  <a:lnTo>
                    <a:pt x="293" y="3067"/>
                  </a:lnTo>
                  <a:lnTo>
                    <a:pt x="165" y="3413"/>
                  </a:lnTo>
                  <a:lnTo>
                    <a:pt x="92" y="3797"/>
                  </a:lnTo>
                  <a:lnTo>
                    <a:pt x="37" y="4198"/>
                  </a:lnTo>
                  <a:lnTo>
                    <a:pt x="1" y="4618"/>
                  </a:lnTo>
                  <a:lnTo>
                    <a:pt x="19" y="5020"/>
                  </a:lnTo>
                  <a:lnTo>
                    <a:pt x="55" y="5439"/>
                  </a:lnTo>
                  <a:lnTo>
                    <a:pt x="128" y="5841"/>
                  </a:lnTo>
                  <a:lnTo>
                    <a:pt x="238" y="6224"/>
                  </a:lnTo>
                  <a:lnTo>
                    <a:pt x="366" y="6607"/>
                  </a:lnTo>
                  <a:lnTo>
                    <a:pt x="530" y="6991"/>
                  </a:lnTo>
                  <a:lnTo>
                    <a:pt x="712" y="7338"/>
                  </a:lnTo>
                  <a:lnTo>
                    <a:pt x="913" y="7684"/>
                  </a:lnTo>
                  <a:lnTo>
                    <a:pt x="1150" y="8031"/>
                  </a:lnTo>
                  <a:lnTo>
                    <a:pt x="1406" y="8341"/>
                  </a:lnTo>
                  <a:lnTo>
                    <a:pt x="1680" y="8652"/>
                  </a:lnTo>
                  <a:lnTo>
                    <a:pt x="1990" y="8925"/>
                  </a:lnTo>
                  <a:lnTo>
                    <a:pt x="2300" y="9181"/>
                  </a:lnTo>
                  <a:lnTo>
                    <a:pt x="2647" y="9418"/>
                  </a:lnTo>
                  <a:lnTo>
                    <a:pt x="2957" y="9619"/>
                  </a:lnTo>
                  <a:lnTo>
                    <a:pt x="3268" y="9783"/>
                  </a:lnTo>
                  <a:lnTo>
                    <a:pt x="3614" y="9948"/>
                  </a:lnTo>
                  <a:lnTo>
                    <a:pt x="3943" y="10075"/>
                  </a:lnTo>
                  <a:lnTo>
                    <a:pt x="4016" y="10039"/>
                  </a:lnTo>
                  <a:lnTo>
                    <a:pt x="3979" y="9929"/>
                  </a:lnTo>
                  <a:lnTo>
                    <a:pt x="3505" y="9729"/>
                  </a:lnTo>
                  <a:lnTo>
                    <a:pt x="3049" y="9491"/>
                  </a:lnTo>
                  <a:lnTo>
                    <a:pt x="2611" y="9236"/>
                  </a:lnTo>
                  <a:lnTo>
                    <a:pt x="2392" y="9071"/>
                  </a:lnTo>
                  <a:lnTo>
                    <a:pt x="2191" y="8925"/>
                  </a:lnTo>
                  <a:lnTo>
                    <a:pt x="1990" y="8761"/>
                  </a:lnTo>
                  <a:lnTo>
                    <a:pt x="1807" y="8579"/>
                  </a:lnTo>
                  <a:lnTo>
                    <a:pt x="1625" y="8396"/>
                  </a:lnTo>
                  <a:lnTo>
                    <a:pt x="1461" y="8195"/>
                  </a:lnTo>
                  <a:lnTo>
                    <a:pt x="1296" y="7995"/>
                  </a:lnTo>
                  <a:lnTo>
                    <a:pt x="1132" y="7794"/>
                  </a:lnTo>
                  <a:lnTo>
                    <a:pt x="986" y="7575"/>
                  </a:lnTo>
                  <a:lnTo>
                    <a:pt x="858" y="7356"/>
                  </a:lnTo>
                  <a:lnTo>
                    <a:pt x="676" y="7009"/>
                  </a:lnTo>
                  <a:lnTo>
                    <a:pt x="530" y="6644"/>
                  </a:lnTo>
                  <a:lnTo>
                    <a:pt x="402" y="6279"/>
                  </a:lnTo>
                  <a:lnTo>
                    <a:pt x="293" y="5896"/>
                  </a:lnTo>
                  <a:lnTo>
                    <a:pt x="220" y="5512"/>
                  </a:lnTo>
                  <a:lnTo>
                    <a:pt x="183" y="5147"/>
                  </a:lnTo>
                  <a:lnTo>
                    <a:pt x="165" y="4764"/>
                  </a:lnTo>
                  <a:lnTo>
                    <a:pt x="165" y="4381"/>
                  </a:lnTo>
                  <a:lnTo>
                    <a:pt x="201" y="3997"/>
                  </a:lnTo>
                  <a:lnTo>
                    <a:pt x="274" y="3614"/>
                  </a:lnTo>
                  <a:lnTo>
                    <a:pt x="384" y="3249"/>
                  </a:lnTo>
                  <a:lnTo>
                    <a:pt x="512" y="2884"/>
                  </a:lnTo>
                  <a:lnTo>
                    <a:pt x="676" y="2537"/>
                  </a:lnTo>
                  <a:lnTo>
                    <a:pt x="858" y="2209"/>
                  </a:lnTo>
                  <a:lnTo>
                    <a:pt x="1096" y="1880"/>
                  </a:lnTo>
                  <a:lnTo>
                    <a:pt x="1351" y="1570"/>
                  </a:lnTo>
                  <a:lnTo>
                    <a:pt x="1643" y="1278"/>
                  </a:lnTo>
                  <a:lnTo>
                    <a:pt x="1972" y="1022"/>
                  </a:lnTo>
                  <a:lnTo>
                    <a:pt x="2300" y="785"/>
                  </a:lnTo>
                  <a:lnTo>
                    <a:pt x="2665" y="584"/>
                  </a:lnTo>
                  <a:lnTo>
                    <a:pt x="3049" y="402"/>
                  </a:lnTo>
                  <a:lnTo>
                    <a:pt x="3450" y="274"/>
                  </a:lnTo>
                  <a:lnTo>
                    <a:pt x="3852" y="183"/>
                  </a:lnTo>
                  <a:lnTo>
                    <a:pt x="4052" y="165"/>
                  </a:lnTo>
                  <a:lnTo>
                    <a:pt x="4271" y="146"/>
                  </a:lnTo>
                  <a:lnTo>
                    <a:pt x="4290" y="128"/>
                  </a:lnTo>
                  <a:lnTo>
                    <a:pt x="4308" y="128"/>
                  </a:lnTo>
                  <a:lnTo>
                    <a:pt x="4326" y="73"/>
                  </a:lnTo>
                  <a:lnTo>
                    <a:pt x="4308" y="19"/>
                  </a:lnTo>
                  <a:lnTo>
                    <a:pt x="4290" y="19"/>
                  </a:lnTo>
                  <a:lnTo>
                    <a:pt x="427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7;p41">
              <a:extLst>
                <a:ext uri="{FF2B5EF4-FFF2-40B4-BE49-F238E27FC236}">
                  <a16:creationId xmlns:a16="http://schemas.microsoft.com/office/drawing/2014/main" id="{9A6CDA80-2B6E-C2F2-EF86-05BF1BB734DB}"/>
                </a:ext>
              </a:extLst>
            </p:cNvPr>
            <p:cNvSpPr/>
            <p:nvPr/>
          </p:nvSpPr>
          <p:spPr>
            <a:xfrm>
              <a:off x="7047660" y="1896652"/>
              <a:ext cx="277064" cy="241155"/>
            </a:xfrm>
            <a:custGeom>
              <a:avLst/>
              <a:gdLst/>
              <a:ahLst/>
              <a:cxnLst/>
              <a:rect l="l" t="t" r="r" b="b"/>
              <a:pathLst>
                <a:path w="8032" h="6991" extrusionOk="0">
                  <a:moveTo>
                    <a:pt x="493" y="0"/>
                  </a:moveTo>
                  <a:lnTo>
                    <a:pt x="420" y="18"/>
                  </a:lnTo>
                  <a:lnTo>
                    <a:pt x="329" y="219"/>
                  </a:lnTo>
                  <a:lnTo>
                    <a:pt x="256" y="438"/>
                  </a:lnTo>
                  <a:lnTo>
                    <a:pt x="183" y="639"/>
                  </a:lnTo>
                  <a:lnTo>
                    <a:pt x="128" y="858"/>
                  </a:lnTo>
                  <a:lnTo>
                    <a:pt x="73" y="1095"/>
                  </a:lnTo>
                  <a:lnTo>
                    <a:pt x="37" y="1314"/>
                  </a:lnTo>
                  <a:lnTo>
                    <a:pt x="0" y="1771"/>
                  </a:lnTo>
                  <a:lnTo>
                    <a:pt x="19" y="2209"/>
                  </a:lnTo>
                  <a:lnTo>
                    <a:pt x="55" y="2665"/>
                  </a:lnTo>
                  <a:lnTo>
                    <a:pt x="146" y="3121"/>
                  </a:lnTo>
                  <a:lnTo>
                    <a:pt x="274" y="3559"/>
                  </a:lnTo>
                  <a:lnTo>
                    <a:pt x="384" y="3833"/>
                  </a:lnTo>
                  <a:lnTo>
                    <a:pt x="493" y="4107"/>
                  </a:lnTo>
                  <a:lnTo>
                    <a:pt x="621" y="4344"/>
                  </a:lnTo>
                  <a:lnTo>
                    <a:pt x="767" y="4600"/>
                  </a:lnTo>
                  <a:lnTo>
                    <a:pt x="931" y="4837"/>
                  </a:lnTo>
                  <a:lnTo>
                    <a:pt x="1096" y="5056"/>
                  </a:lnTo>
                  <a:lnTo>
                    <a:pt x="1278" y="5275"/>
                  </a:lnTo>
                  <a:lnTo>
                    <a:pt x="1479" y="5476"/>
                  </a:lnTo>
                  <a:lnTo>
                    <a:pt x="1680" y="5676"/>
                  </a:lnTo>
                  <a:lnTo>
                    <a:pt x="1899" y="5859"/>
                  </a:lnTo>
                  <a:lnTo>
                    <a:pt x="2118" y="6023"/>
                  </a:lnTo>
                  <a:lnTo>
                    <a:pt x="2355" y="6187"/>
                  </a:lnTo>
                  <a:lnTo>
                    <a:pt x="2610" y="6333"/>
                  </a:lnTo>
                  <a:lnTo>
                    <a:pt x="2866" y="6461"/>
                  </a:lnTo>
                  <a:lnTo>
                    <a:pt x="3122" y="6589"/>
                  </a:lnTo>
                  <a:lnTo>
                    <a:pt x="3395" y="6680"/>
                  </a:lnTo>
                  <a:lnTo>
                    <a:pt x="3669" y="6772"/>
                  </a:lnTo>
                  <a:lnTo>
                    <a:pt x="3961" y="6845"/>
                  </a:lnTo>
                  <a:lnTo>
                    <a:pt x="4235" y="6899"/>
                  </a:lnTo>
                  <a:lnTo>
                    <a:pt x="4527" y="6954"/>
                  </a:lnTo>
                  <a:lnTo>
                    <a:pt x="4819" y="6972"/>
                  </a:lnTo>
                  <a:lnTo>
                    <a:pt x="5093" y="6991"/>
                  </a:lnTo>
                  <a:lnTo>
                    <a:pt x="5385" y="6991"/>
                  </a:lnTo>
                  <a:lnTo>
                    <a:pt x="5677" y="6972"/>
                  </a:lnTo>
                  <a:lnTo>
                    <a:pt x="5969" y="6936"/>
                  </a:lnTo>
                  <a:lnTo>
                    <a:pt x="6261" y="6899"/>
                  </a:lnTo>
                  <a:lnTo>
                    <a:pt x="6535" y="6826"/>
                  </a:lnTo>
                  <a:lnTo>
                    <a:pt x="6808" y="6753"/>
                  </a:lnTo>
                  <a:lnTo>
                    <a:pt x="7082" y="6662"/>
                  </a:lnTo>
                  <a:lnTo>
                    <a:pt x="7356" y="6571"/>
                  </a:lnTo>
                  <a:lnTo>
                    <a:pt x="7630" y="6443"/>
                  </a:lnTo>
                  <a:lnTo>
                    <a:pt x="7885" y="6315"/>
                  </a:lnTo>
                  <a:lnTo>
                    <a:pt x="7922" y="6242"/>
                  </a:lnTo>
                  <a:lnTo>
                    <a:pt x="8031" y="6060"/>
                  </a:lnTo>
                  <a:lnTo>
                    <a:pt x="7812" y="6187"/>
                  </a:lnTo>
                  <a:lnTo>
                    <a:pt x="7575" y="6315"/>
                  </a:lnTo>
                  <a:lnTo>
                    <a:pt x="7356" y="6406"/>
                  </a:lnTo>
                  <a:lnTo>
                    <a:pt x="7119" y="6516"/>
                  </a:lnTo>
                  <a:lnTo>
                    <a:pt x="6881" y="6589"/>
                  </a:lnTo>
                  <a:lnTo>
                    <a:pt x="6626" y="6662"/>
                  </a:lnTo>
                  <a:lnTo>
                    <a:pt x="6389" y="6717"/>
                  </a:lnTo>
                  <a:lnTo>
                    <a:pt x="6133" y="6772"/>
                  </a:lnTo>
                  <a:lnTo>
                    <a:pt x="5878" y="6808"/>
                  </a:lnTo>
                  <a:lnTo>
                    <a:pt x="5640" y="6826"/>
                  </a:lnTo>
                  <a:lnTo>
                    <a:pt x="5385" y="6845"/>
                  </a:lnTo>
                  <a:lnTo>
                    <a:pt x="4874" y="6845"/>
                  </a:lnTo>
                  <a:lnTo>
                    <a:pt x="4618" y="6826"/>
                  </a:lnTo>
                  <a:lnTo>
                    <a:pt x="4363" y="6790"/>
                  </a:lnTo>
                  <a:lnTo>
                    <a:pt x="4107" y="6735"/>
                  </a:lnTo>
                  <a:lnTo>
                    <a:pt x="3833" y="6680"/>
                  </a:lnTo>
                  <a:lnTo>
                    <a:pt x="3560" y="6589"/>
                  </a:lnTo>
                  <a:lnTo>
                    <a:pt x="3286" y="6498"/>
                  </a:lnTo>
                  <a:lnTo>
                    <a:pt x="3030" y="6388"/>
                  </a:lnTo>
                  <a:lnTo>
                    <a:pt x="2775" y="6260"/>
                  </a:lnTo>
                  <a:lnTo>
                    <a:pt x="2537" y="6133"/>
                  </a:lnTo>
                  <a:lnTo>
                    <a:pt x="2300" y="5987"/>
                  </a:lnTo>
                  <a:lnTo>
                    <a:pt x="2081" y="5822"/>
                  </a:lnTo>
                  <a:lnTo>
                    <a:pt x="1862" y="5640"/>
                  </a:lnTo>
                  <a:lnTo>
                    <a:pt x="1643" y="5457"/>
                  </a:lnTo>
                  <a:lnTo>
                    <a:pt x="1461" y="5257"/>
                  </a:lnTo>
                  <a:lnTo>
                    <a:pt x="1278" y="5056"/>
                  </a:lnTo>
                  <a:lnTo>
                    <a:pt x="1096" y="4837"/>
                  </a:lnTo>
                  <a:lnTo>
                    <a:pt x="931" y="4600"/>
                  </a:lnTo>
                  <a:lnTo>
                    <a:pt x="785" y="4362"/>
                  </a:lnTo>
                  <a:lnTo>
                    <a:pt x="658" y="4107"/>
                  </a:lnTo>
                  <a:lnTo>
                    <a:pt x="548" y="3851"/>
                  </a:lnTo>
                  <a:lnTo>
                    <a:pt x="439" y="3614"/>
                  </a:lnTo>
                  <a:lnTo>
                    <a:pt x="366" y="3358"/>
                  </a:lnTo>
                  <a:lnTo>
                    <a:pt x="293" y="3103"/>
                  </a:lnTo>
                  <a:lnTo>
                    <a:pt x="238" y="2847"/>
                  </a:lnTo>
                  <a:lnTo>
                    <a:pt x="183" y="2574"/>
                  </a:lnTo>
                  <a:lnTo>
                    <a:pt x="165" y="2318"/>
                  </a:lnTo>
                  <a:lnTo>
                    <a:pt x="146" y="2044"/>
                  </a:lnTo>
                  <a:lnTo>
                    <a:pt x="146" y="1789"/>
                  </a:lnTo>
                  <a:lnTo>
                    <a:pt x="165" y="1515"/>
                  </a:lnTo>
                  <a:lnTo>
                    <a:pt x="183" y="1259"/>
                  </a:lnTo>
                  <a:lnTo>
                    <a:pt x="238" y="1004"/>
                  </a:lnTo>
                  <a:lnTo>
                    <a:pt x="293" y="730"/>
                  </a:lnTo>
                  <a:lnTo>
                    <a:pt x="366" y="493"/>
                  </a:lnTo>
                  <a:lnTo>
                    <a:pt x="475" y="237"/>
                  </a:lnTo>
                  <a:lnTo>
                    <a:pt x="58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8;p41">
              <a:extLst>
                <a:ext uri="{FF2B5EF4-FFF2-40B4-BE49-F238E27FC236}">
                  <a16:creationId xmlns:a16="http://schemas.microsoft.com/office/drawing/2014/main" id="{8C8FCA4A-2DA5-88B4-16CE-CAD336F57F4D}"/>
                </a:ext>
              </a:extLst>
            </p:cNvPr>
            <p:cNvSpPr/>
            <p:nvPr/>
          </p:nvSpPr>
          <p:spPr>
            <a:xfrm>
              <a:off x="6841794" y="1414375"/>
              <a:ext cx="457093" cy="445779"/>
            </a:xfrm>
            <a:custGeom>
              <a:avLst/>
              <a:gdLst/>
              <a:ahLst/>
              <a:cxnLst/>
              <a:rect l="l" t="t" r="r" b="b"/>
              <a:pathLst>
                <a:path w="13251" h="12923" extrusionOk="0">
                  <a:moveTo>
                    <a:pt x="6680" y="0"/>
                  </a:moveTo>
                  <a:lnTo>
                    <a:pt x="6516" y="55"/>
                  </a:lnTo>
                  <a:lnTo>
                    <a:pt x="6352" y="128"/>
                  </a:lnTo>
                  <a:lnTo>
                    <a:pt x="6206" y="219"/>
                  </a:lnTo>
                  <a:lnTo>
                    <a:pt x="6060" y="347"/>
                  </a:lnTo>
                  <a:lnTo>
                    <a:pt x="5950" y="475"/>
                  </a:lnTo>
                  <a:lnTo>
                    <a:pt x="5841" y="602"/>
                  </a:lnTo>
                  <a:lnTo>
                    <a:pt x="5695" y="840"/>
                  </a:lnTo>
                  <a:lnTo>
                    <a:pt x="5603" y="1022"/>
                  </a:lnTo>
                  <a:lnTo>
                    <a:pt x="5567" y="1095"/>
                  </a:lnTo>
                  <a:lnTo>
                    <a:pt x="5494" y="967"/>
                  </a:lnTo>
                  <a:lnTo>
                    <a:pt x="5403" y="858"/>
                  </a:lnTo>
                  <a:lnTo>
                    <a:pt x="5275" y="712"/>
                  </a:lnTo>
                  <a:lnTo>
                    <a:pt x="5184" y="657"/>
                  </a:lnTo>
                  <a:lnTo>
                    <a:pt x="5074" y="584"/>
                  </a:lnTo>
                  <a:lnTo>
                    <a:pt x="4965" y="529"/>
                  </a:lnTo>
                  <a:lnTo>
                    <a:pt x="4837" y="475"/>
                  </a:lnTo>
                  <a:lnTo>
                    <a:pt x="4709" y="456"/>
                  </a:lnTo>
                  <a:lnTo>
                    <a:pt x="4545" y="420"/>
                  </a:lnTo>
                  <a:lnTo>
                    <a:pt x="4381" y="420"/>
                  </a:lnTo>
                  <a:lnTo>
                    <a:pt x="4198" y="438"/>
                  </a:lnTo>
                  <a:lnTo>
                    <a:pt x="4016" y="475"/>
                  </a:lnTo>
                  <a:lnTo>
                    <a:pt x="3851" y="529"/>
                  </a:lnTo>
                  <a:lnTo>
                    <a:pt x="3724" y="602"/>
                  </a:lnTo>
                  <a:lnTo>
                    <a:pt x="3596" y="694"/>
                  </a:lnTo>
                  <a:lnTo>
                    <a:pt x="3504" y="803"/>
                  </a:lnTo>
                  <a:lnTo>
                    <a:pt x="3413" y="894"/>
                  </a:lnTo>
                  <a:lnTo>
                    <a:pt x="3358" y="1004"/>
                  </a:lnTo>
                  <a:lnTo>
                    <a:pt x="3304" y="1132"/>
                  </a:lnTo>
                  <a:lnTo>
                    <a:pt x="3231" y="1351"/>
                  </a:lnTo>
                  <a:lnTo>
                    <a:pt x="3194" y="1533"/>
                  </a:lnTo>
                  <a:lnTo>
                    <a:pt x="3176" y="1716"/>
                  </a:lnTo>
                  <a:lnTo>
                    <a:pt x="3121" y="1679"/>
                  </a:lnTo>
                  <a:lnTo>
                    <a:pt x="2975" y="1643"/>
                  </a:lnTo>
                  <a:lnTo>
                    <a:pt x="2756" y="1588"/>
                  </a:lnTo>
                  <a:lnTo>
                    <a:pt x="2628" y="1570"/>
                  </a:lnTo>
                  <a:lnTo>
                    <a:pt x="2318" y="1570"/>
                  </a:lnTo>
                  <a:lnTo>
                    <a:pt x="2154" y="1606"/>
                  </a:lnTo>
                  <a:lnTo>
                    <a:pt x="2008" y="1661"/>
                  </a:lnTo>
                  <a:lnTo>
                    <a:pt x="1825" y="1716"/>
                  </a:lnTo>
                  <a:lnTo>
                    <a:pt x="1679" y="1825"/>
                  </a:lnTo>
                  <a:lnTo>
                    <a:pt x="1515" y="1953"/>
                  </a:lnTo>
                  <a:lnTo>
                    <a:pt x="1351" y="2117"/>
                  </a:lnTo>
                  <a:lnTo>
                    <a:pt x="1205" y="2318"/>
                  </a:lnTo>
                  <a:lnTo>
                    <a:pt x="1132" y="2482"/>
                  </a:lnTo>
                  <a:lnTo>
                    <a:pt x="1077" y="2647"/>
                  </a:lnTo>
                  <a:lnTo>
                    <a:pt x="1059" y="2829"/>
                  </a:lnTo>
                  <a:lnTo>
                    <a:pt x="1040" y="2993"/>
                  </a:lnTo>
                  <a:lnTo>
                    <a:pt x="1059" y="3176"/>
                  </a:lnTo>
                  <a:lnTo>
                    <a:pt x="1077" y="3358"/>
                  </a:lnTo>
                  <a:lnTo>
                    <a:pt x="1113" y="3541"/>
                  </a:lnTo>
                  <a:lnTo>
                    <a:pt x="1168" y="3705"/>
                  </a:lnTo>
                  <a:lnTo>
                    <a:pt x="1278" y="4016"/>
                  </a:lnTo>
                  <a:lnTo>
                    <a:pt x="1387" y="4253"/>
                  </a:lnTo>
                  <a:lnTo>
                    <a:pt x="1515" y="4490"/>
                  </a:lnTo>
                  <a:lnTo>
                    <a:pt x="1351" y="4508"/>
                  </a:lnTo>
                  <a:lnTo>
                    <a:pt x="1168" y="4545"/>
                  </a:lnTo>
                  <a:lnTo>
                    <a:pt x="967" y="4636"/>
                  </a:lnTo>
                  <a:lnTo>
                    <a:pt x="840" y="4691"/>
                  </a:lnTo>
                  <a:lnTo>
                    <a:pt x="730" y="4764"/>
                  </a:lnTo>
                  <a:lnTo>
                    <a:pt x="602" y="4873"/>
                  </a:lnTo>
                  <a:lnTo>
                    <a:pt x="493" y="4983"/>
                  </a:lnTo>
                  <a:lnTo>
                    <a:pt x="365" y="5111"/>
                  </a:lnTo>
                  <a:lnTo>
                    <a:pt x="256" y="5257"/>
                  </a:lnTo>
                  <a:lnTo>
                    <a:pt x="164" y="5439"/>
                  </a:lnTo>
                  <a:lnTo>
                    <a:pt x="73" y="5640"/>
                  </a:lnTo>
                  <a:lnTo>
                    <a:pt x="18" y="5859"/>
                  </a:lnTo>
                  <a:lnTo>
                    <a:pt x="0" y="6041"/>
                  </a:lnTo>
                  <a:lnTo>
                    <a:pt x="18" y="6224"/>
                  </a:lnTo>
                  <a:lnTo>
                    <a:pt x="73" y="6388"/>
                  </a:lnTo>
                  <a:lnTo>
                    <a:pt x="164" y="6534"/>
                  </a:lnTo>
                  <a:lnTo>
                    <a:pt x="256" y="6680"/>
                  </a:lnTo>
                  <a:lnTo>
                    <a:pt x="383" y="6790"/>
                  </a:lnTo>
                  <a:lnTo>
                    <a:pt x="511" y="6899"/>
                  </a:lnTo>
                  <a:lnTo>
                    <a:pt x="657" y="7009"/>
                  </a:lnTo>
                  <a:lnTo>
                    <a:pt x="785" y="7082"/>
                  </a:lnTo>
                  <a:lnTo>
                    <a:pt x="1040" y="7210"/>
                  </a:lnTo>
                  <a:lnTo>
                    <a:pt x="1223" y="7283"/>
                  </a:lnTo>
                  <a:lnTo>
                    <a:pt x="1296" y="7301"/>
                  </a:lnTo>
                  <a:lnTo>
                    <a:pt x="1113" y="7374"/>
                  </a:lnTo>
                  <a:lnTo>
                    <a:pt x="931" y="7465"/>
                  </a:lnTo>
                  <a:lnTo>
                    <a:pt x="712" y="7593"/>
                  </a:lnTo>
                  <a:lnTo>
                    <a:pt x="621" y="7684"/>
                  </a:lnTo>
                  <a:lnTo>
                    <a:pt x="529" y="7775"/>
                  </a:lnTo>
                  <a:lnTo>
                    <a:pt x="438" y="7885"/>
                  </a:lnTo>
                  <a:lnTo>
                    <a:pt x="365" y="8013"/>
                  </a:lnTo>
                  <a:lnTo>
                    <a:pt x="329" y="8140"/>
                  </a:lnTo>
                  <a:lnTo>
                    <a:pt x="292" y="8305"/>
                  </a:lnTo>
                  <a:lnTo>
                    <a:pt x="310" y="8469"/>
                  </a:lnTo>
                  <a:lnTo>
                    <a:pt x="347" y="8652"/>
                  </a:lnTo>
                  <a:lnTo>
                    <a:pt x="402" y="8834"/>
                  </a:lnTo>
                  <a:lnTo>
                    <a:pt x="511" y="9017"/>
                  </a:lnTo>
                  <a:lnTo>
                    <a:pt x="621" y="9181"/>
                  </a:lnTo>
                  <a:lnTo>
                    <a:pt x="767" y="9327"/>
                  </a:lnTo>
                  <a:lnTo>
                    <a:pt x="931" y="9473"/>
                  </a:lnTo>
                  <a:lnTo>
                    <a:pt x="1095" y="9601"/>
                  </a:lnTo>
                  <a:lnTo>
                    <a:pt x="1259" y="9728"/>
                  </a:lnTo>
                  <a:lnTo>
                    <a:pt x="1442" y="9838"/>
                  </a:lnTo>
                  <a:lnTo>
                    <a:pt x="1789" y="10020"/>
                  </a:lnTo>
                  <a:lnTo>
                    <a:pt x="2063" y="10148"/>
                  </a:lnTo>
                  <a:lnTo>
                    <a:pt x="2336" y="10258"/>
                  </a:lnTo>
                  <a:lnTo>
                    <a:pt x="2300" y="10312"/>
                  </a:lnTo>
                  <a:lnTo>
                    <a:pt x="2190" y="10458"/>
                  </a:lnTo>
                  <a:lnTo>
                    <a:pt x="2044" y="10659"/>
                  </a:lnTo>
                  <a:lnTo>
                    <a:pt x="1990" y="10787"/>
                  </a:lnTo>
                  <a:lnTo>
                    <a:pt x="1917" y="10933"/>
                  </a:lnTo>
                  <a:lnTo>
                    <a:pt x="1862" y="11097"/>
                  </a:lnTo>
                  <a:lnTo>
                    <a:pt x="1825" y="11262"/>
                  </a:lnTo>
                  <a:lnTo>
                    <a:pt x="1807" y="11426"/>
                  </a:lnTo>
                  <a:lnTo>
                    <a:pt x="1789" y="11608"/>
                  </a:lnTo>
                  <a:lnTo>
                    <a:pt x="1825" y="11791"/>
                  </a:lnTo>
                  <a:lnTo>
                    <a:pt x="1880" y="11973"/>
                  </a:lnTo>
                  <a:lnTo>
                    <a:pt x="1971" y="12174"/>
                  </a:lnTo>
                  <a:lnTo>
                    <a:pt x="2081" y="12357"/>
                  </a:lnTo>
                  <a:lnTo>
                    <a:pt x="2227" y="12503"/>
                  </a:lnTo>
                  <a:lnTo>
                    <a:pt x="2391" y="12612"/>
                  </a:lnTo>
                  <a:lnTo>
                    <a:pt x="2555" y="12703"/>
                  </a:lnTo>
                  <a:lnTo>
                    <a:pt x="2720" y="12776"/>
                  </a:lnTo>
                  <a:lnTo>
                    <a:pt x="2902" y="12831"/>
                  </a:lnTo>
                  <a:lnTo>
                    <a:pt x="3085" y="12849"/>
                  </a:lnTo>
                  <a:lnTo>
                    <a:pt x="3450" y="12849"/>
                  </a:lnTo>
                  <a:lnTo>
                    <a:pt x="3760" y="12813"/>
                  </a:lnTo>
                  <a:lnTo>
                    <a:pt x="4034" y="12758"/>
                  </a:lnTo>
                  <a:lnTo>
                    <a:pt x="4271" y="12703"/>
                  </a:lnTo>
                  <a:lnTo>
                    <a:pt x="4892" y="12758"/>
                  </a:lnTo>
                  <a:lnTo>
                    <a:pt x="5567" y="12831"/>
                  </a:lnTo>
                  <a:lnTo>
                    <a:pt x="6370" y="12886"/>
                  </a:lnTo>
                  <a:lnTo>
                    <a:pt x="7246" y="12922"/>
                  </a:lnTo>
                  <a:lnTo>
                    <a:pt x="7684" y="12922"/>
                  </a:lnTo>
                  <a:lnTo>
                    <a:pt x="8104" y="12904"/>
                  </a:lnTo>
                  <a:lnTo>
                    <a:pt x="8505" y="12886"/>
                  </a:lnTo>
                  <a:lnTo>
                    <a:pt x="8889" y="12849"/>
                  </a:lnTo>
                  <a:lnTo>
                    <a:pt x="9217" y="12795"/>
                  </a:lnTo>
                  <a:lnTo>
                    <a:pt x="9491" y="12703"/>
                  </a:lnTo>
                  <a:lnTo>
                    <a:pt x="9728" y="12612"/>
                  </a:lnTo>
                  <a:lnTo>
                    <a:pt x="9929" y="12521"/>
                  </a:lnTo>
                  <a:lnTo>
                    <a:pt x="10075" y="12411"/>
                  </a:lnTo>
                  <a:lnTo>
                    <a:pt x="10221" y="12302"/>
                  </a:lnTo>
                  <a:lnTo>
                    <a:pt x="10312" y="12192"/>
                  </a:lnTo>
                  <a:lnTo>
                    <a:pt x="10385" y="12083"/>
                  </a:lnTo>
                  <a:lnTo>
                    <a:pt x="10440" y="11973"/>
                  </a:lnTo>
                  <a:lnTo>
                    <a:pt x="10477" y="11864"/>
                  </a:lnTo>
                  <a:lnTo>
                    <a:pt x="10495" y="11754"/>
                  </a:lnTo>
                  <a:lnTo>
                    <a:pt x="10513" y="11663"/>
                  </a:lnTo>
                  <a:lnTo>
                    <a:pt x="10495" y="11517"/>
                  </a:lnTo>
                  <a:lnTo>
                    <a:pt x="10477" y="11408"/>
                  </a:lnTo>
                  <a:lnTo>
                    <a:pt x="10458" y="11371"/>
                  </a:lnTo>
                  <a:lnTo>
                    <a:pt x="10623" y="11371"/>
                  </a:lnTo>
                  <a:lnTo>
                    <a:pt x="10805" y="11353"/>
                  </a:lnTo>
                  <a:lnTo>
                    <a:pt x="11043" y="11316"/>
                  </a:lnTo>
                  <a:lnTo>
                    <a:pt x="11298" y="11243"/>
                  </a:lnTo>
                  <a:lnTo>
                    <a:pt x="11608" y="11134"/>
                  </a:lnTo>
                  <a:lnTo>
                    <a:pt x="11754" y="11061"/>
                  </a:lnTo>
                  <a:lnTo>
                    <a:pt x="11919" y="10970"/>
                  </a:lnTo>
                  <a:lnTo>
                    <a:pt x="12065" y="10860"/>
                  </a:lnTo>
                  <a:lnTo>
                    <a:pt x="12229" y="10732"/>
                  </a:lnTo>
                  <a:lnTo>
                    <a:pt x="12357" y="10604"/>
                  </a:lnTo>
                  <a:lnTo>
                    <a:pt x="12448" y="10440"/>
                  </a:lnTo>
                  <a:lnTo>
                    <a:pt x="12521" y="10258"/>
                  </a:lnTo>
                  <a:lnTo>
                    <a:pt x="12557" y="10093"/>
                  </a:lnTo>
                  <a:lnTo>
                    <a:pt x="12557" y="9893"/>
                  </a:lnTo>
                  <a:lnTo>
                    <a:pt x="12557" y="9710"/>
                  </a:lnTo>
                  <a:lnTo>
                    <a:pt x="12521" y="9528"/>
                  </a:lnTo>
                  <a:lnTo>
                    <a:pt x="12484" y="9345"/>
                  </a:lnTo>
                  <a:lnTo>
                    <a:pt x="12375" y="9017"/>
                  </a:lnTo>
                  <a:lnTo>
                    <a:pt x="12247" y="8743"/>
                  </a:lnTo>
                  <a:lnTo>
                    <a:pt x="12119" y="8487"/>
                  </a:lnTo>
                  <a:lnTo>
                    <a:pt x="12284" y="8451"/>
                  </a:lnTo>
                  <a:lnTo>
                    <a:pt x="12466" y="8414"/>
                  </a:lnTo>
                  <a:lnTo>
                    <a:pt x="12667" y="8323"/>
                  </a:lnTo>
                  <a:lnTo>
                    <a:pt x="12758" y="8250"/>
                  </a:lnTo>
                  <a:lnTo>
                    <a:pt x="12868" y="8177"/>
                  </a:lnTo>
                  <a:lnTo>
                    <a:pt x="12959" y="8086"/>
                  </a:lnTo>
                  <a:lnTo>
                    <a:pt x="13050" y="7976"/>
                  </a:lnTo>
                  <a:lnTo>
                    <a:pt x="13123" y="7848"/>
                  </a:lnTo>
                  <a:lnTo>
                    <a:pt x="13178" y="7702"/>
                  </a:lnTo>
                  <a:lnTo>
                    <a:pt x="13214" y="7556"/>
                  </a:lnTo>
                  <a:lnTo>
                    <a:pt x="13251" y="7356"/>
                  </a:lnTo>
                  <a:lnTo>
                    <a:pt x="13233" y="7173"/>
                  </a:lnTo>
                  <a:lnTo>
                    <a:pt x="13214" y="6991"/>
                  </a:lnTo>
                  <a:lnTo>
                    <a:pt x="13196" y="6808"/>
                  </a:lnTo>
                  <a:lnTo>
                    <a:pt x="13141" y="6644"/>
                  </a:lnTo>
                  <a:lnTo>
                    <a:pt x="13087" y="6498"/>
                  </a:lnTo>
                  <a:lnTo>
                    <a:pt x="13014" y="6352"/>
                  </a:lnTo>
                  <a:lnTo>
                    <a:pt x="12868" y="6096"/>
                  </a:lnTo>
                  <a:lnTo>
                    <a:pt x="12722" y="5895"/>
                  </a:lnTo>
                  <a:lnTo>
                    <a:pt x="12594" y="5749"/>
                  </a:lnTo>
                  <a:lnTo>
                    <a:pt x="12466" y="5640"/>
                  </a:lnTo>
                  <a:lnTo>
                    <a:pt x="12576" y="5403"/>
                  </a:lnTo>
                  <a:lnTo>
                    <a:pt x="12685" y="5165"/>
                  </a:lnTo>
                  <a:lnTo>
                    <a:pt x="12776" y="4873"/>
                  </a:lnTo>
                  <a:lnTo>
                    <a:pt x="12813" y="4709"/>
                  </a:lnTo>
                  <a:lnTo>
                    <a:pt x="12849" y="4545"/>
                  </a:lnTo>
                  <a:lnTo>
                    <a:pt x="12868" y="4362"/>
                  </a:lnTo>
                  <a:lnTo>
                    <a:pt x="12868" y="4198"/>
                  </a:lnTo>
                  <a:lnTo>
                    <a:pt x="12849" y="4034"/>
                  </a:lnTo>
                  <a:lnTo>
                    <a:pt x="12813" y="3888"/>
                  </a:lnTo>
                  <a:lnTo>
                    <a:pt x="12758" y="3742"/>
                  </a:lnTo>
                  <a:lnTo>
                    <a:pt x="12667" y="3614"/>
                  </a:lnTo>
                  <a:lnTo>
                    <a:pt x="12539" y="3486"/>
                  </a:lnTo>
                  <a:lnTo>
                    <a:pt x="12430" y="3395"/>
                  </a:lnTo>
                  <a:lnTo>
                    <a:pt x="12302" y="3322"/>
                  </a:lnTo>
                  <a:lnTo>
                    <a:pt x="12156" y="3249"/>
                  </a:lnTo>
                  <a:lnTo>
                    <a:pt x="12028" y="3194"/>
                  </a:lnTo>
                  <a:lnTo>
                    <a:pt x="11882" y="3158"/>
                  </a:lnTo>
                  <a:lnTo>
                    <a:pt x="11627" y="3103"/>
                  </a:lnTo>
                  <a:lnTo>
                    <a:pt x="11389" y="3085"/>
                  </a:lnTo>
                  <a:lnTo>
                    <a:pt x="11024" y="3085"/>
                  </a:lnTo>
                  <a:lnTo>
                    <a:pt x="11061" y="2902"/>
                  </a:lnTo>
                  <a:lnTo>
                    <a:pt x="11079" y="2683"/>
                  </a:lnTo>
                  <a:lnTo>
                    <a:pt x="11061" y="2428"/>
                  </a:lnTo>
                  <a:lnTo>
                    <a:pt x="11043" y="2282"/>
                  </a:lnTo>
                  <a:lnTo>
                    <a:pt x="11006" y="2117"/>
                  </a:lnTo>
                  <a:lnTo>
                    <a:pt x="10951" y="1971"/>
                  </a:lnTo>
                  <a:lnTo>
                    <a:pt x="10896" y="1825"/>
                  </a:lnTo>
                  <a:lnTo>
                    <a:pt x="10805" y="1661"/>
                  </a:lnTo>
                  <a:lnTo>
                    <a:pt x="10677" y="1515"/>
                  </a:lnTo>
                  <a:lnTo>
                    <a:pt x="10550" y="1369"/>
                  </a:lnTo>
                  <a:lnTo>
                    <a:pt x="10367" y="1241"/>
                  </a:lnTo>
                  <a:lnTo>
                    <a:pt x="10185" y="1132"/>
                  </a:lnTo>
                  <a:lnTo>
                    <a:pt x="10002" y="1059"/>
                  </a:lnTo>
                  <a:lnTo>
                    <a:pt x="9820" y="1004"/>
                  </a:lnTo>
                  <a:lnTo>
                    <a:pt x="9619" y="967"/>
                  </a:lnTo>
                  <a:lnTo>
                    <a:pt x="9436" y="967"/>
                  </a:lnTo>
                  <a:lnTo>
                    <a:pt x="9272" y="986"/>
                  </a:lnTo>
                  <a:lnTo>
                    <a:pt x="9090" y="1004"/>
                  </a:lnTo>
                  <a:lnTo>
                    <a:pt x="8925" y="1040"/>
                  </a:lnTo>
                  <a:lnTo>
                    <a:pt x="8652" y="1150"/>
                  </a:lnTo>
                  <a:lnTo>
                    <a:pt x="8414" y="1241"/>
                  </a:lnTo>
                  <a:lnTo>
                    <a:pt x="8213" y="1369"/>
                  </a:lnTo>
                  <a:lnTo>
                    <a:pt x="8195" y="1241"/>
                  </a:lnTo>
                  <a:lnTo>
                    <a:pt x="8159" y="1095"/>
                  </a:lnTo>
                  <a:lnTo>
                    <a:pt x="8104" y="931"/>
                  </a:lnTo>
                  <a:lnTo>
                    <a:pt x="8031" y="748"/>
                  </a:lnTo>
                  <a:lnTo>
                    <a:pt x="7903" y="566"/>
                  </a:lnTo>
                  <a:lnTo>
                    <a:pt x="7757" y="383"/>
                  </a:lnTo>
                  <a:lnTo>
                    <a:pt x="7666" y="310"/>
                  </a:lnTo>
                  <a:lnTo>
                    <a:pt x="7556" y="237"/>
                  </a:lnTo>
                  <a:lnTo>
                    <a:pt x="7319" y="91"/>
                  </a:lnTo>
                  <a:lnTo>
                    <a:pt x="7210" y="55"/>
                  </a:lnTo>
                  <a:lnTo>
                    <a:pt x="7100" y="18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9;p41">
              <a:extLst>
                <a:ext uri="{FF2B5EF4-FFF2-40B4-BE49-F238E27FC236}">
                  <a16:creationId xmlns:a16="http://schemas.microsoft.com/office/drawing/2014/main" id="{F6B96D4B-2EEF-BBBA-ECDB-E4E7F6D986CF}"/>
                </a:ext>
              </a:extLst>
            </p:cNvPr>
            <p:cNvSpPr/>
            <p:nvPr/>
          </p:nvSpPr>
          <p:spPr>
            <a:xfrm>
              <a:off x="6841794" y="1414375"/>
              <a:ext cx="457093" cy="445779"/>
            </a:xfrm>
            <a:custGeom>
              <a:avLst/>
              <a:gdLst/>
              <a:ahLst/>
              <a:cxnLst/>
              <a:rect l="l" t="t" r="r" b="b"/>
              <a:pathLst>
                <a:path w="13251" h="12923" fill="none" extrusionOk="0">
                  <a:moveTo>
                    <a:pt x="4271" y="12703"/>
                  </a:moveTo>
                  <a:lnTo>
                    <a:pt x="4271" y="12703"/>
                  </a:lnTo>
                  <a:lnTo>
                    <a:pt x="4034" y="12758"/>
                  </a:lnTo>
                  <a:lnTo>
                    <a:pt x="3760" y="12813"/>
                  </a:lnTo>
                  <a:lnTo>
                    <a:pt x="3450" y="12849"/>
                  </a:lnTo>
                  <a:lnTo>
                    <a:pt x="3267" y="12849"/>
                  </a:lnTo>
                  <a:lnTo>
                    <a:pt x="3085" y="12849"/>
                  </a:lnTo>
                  <a:lnTo>
                    <a:pt x="2902" y="12831"/>
                  </a:lnTo>
                  <a:lnTo>
                    <a:pt x="2720" y="12776"/>
                  </a:lnTo>
                  <a:lnTo>
                    <a:pt x="2555" y="12703"/>
                  </a:lnTo>
                  <a:lnTo>
                    <a:pt x="2391" y="12612"/>
                  </a:lnTo>
                  <a:lnTo>
                    <a:pt x="2227" y="12503"/>
                  </a:lnTo>
                  <a:lnTo>
                    <a:pt x="2081" y="12357"/>
                  </a:lnTo>
                  <a:lnTo>
                    <a:pt x="2081" y="12357"/>
                  </a:lnTo>
                  <a:lnTo>
                    <a:pt x="1971" y="12174"/>
                  </a:lnTo>
                  <a:lnTo>
                    <a:pt x="1880" y="11973"/>
                  </a:lnTo>
                  <a:lnTo>
                    <a:pt x="1825" y="11791"/>
                  </a:lnTo>
                  <a:lnTo>
                    <a:pt x="1789" y="11608"/>
                  </a:lnTo>
                  <a:lnTo>
                    <a:pt x="1807" y="11426"/>
                  </a:lnTo>
                  <a:lnTo>
                    <a:pt x="1825" y="11262"/>
                  </a:lnTo>
                  <a:lnTo>
                    <a:pt x="1862" y="11097"/>
                  </a:lnTo>
                  <a:lnTo>
                    <a:pt x="1917" y="10933"/>
                  </a:lnTo>
                  <a:lnTo>
                    <a:pt x="1990" y="10787"/>
                  </a:lnTo>
                  <a:lnTo>
                    <a:pt x="2044" y="10659"/>
                  </a:lnTo>
                  <a:lnTo>
                    <a:pt x="2190" y="10458"/>
                  </a:lnTo>
                  <a:lnTo>
                    <a:pt x="2300" y="10312"/>
                  </a:lnTo>
                  <a:lnTo>
                    <a:pt x="2336" y="10258"/>
                  </a:lnTo>
                  <a:lnTo>
                    <a:pt x="2336" y="10258"/>
                  </a:lnTo>
                  <a:lnTo>
                    <a:pt x="2063" y="10148"/>
                  </a:lnTo>
                  <a:lnTo>
                    <a:pt x="1789" y="10020"/>
                  </a:lnTo>
                  <a:lnTo>
                    <a:pt x="1442" y="9838"/>
                  </a:lnTo>
                  <a:lnTo>
                    <a:pt x="1259" y="9728"/>
                  </a:lnTo>
                  <a:lnTo>
                    <a:pt x="1095" y="9601"/>
                  </a:lnTo>
                  <a:lnTo>
                    <a:pt x="931" y="9473"/>
                  </a:lnTo>
                  <a:lnTo>
                    <a:pt x="767" y="9327"/>
                  </a:lnTo>
                  <a:lnTo>
                    <a:pt x="621" y="9181"/>
                  </a:lnTo>
                  <a:lnTo>
                    <a:pt x="511" y="9017"/>
                  </a:lnTo>
                  <a:lnTo>
                    <a:pt x="402" y="8834"/>
                  </a:lnTo>
                  <a:lnTo>
                    <a:pt x="347" y="8652"/>
                  </a:lnTo>
                  <a:lnTo>
                    <a:pt x="347" y="8652"/>
                  </a:lnTo>
                  <a:lnTo>
                    <a:pt x="310" y="8469"/>
                  </a:lnTo>
                  <a:lnTo>
                    <a:pt x="292" y="8305"/>
                  </a:lnTo>
                  <a:lnTo>
                    <a:pt x="329" y="8140"/>
                  </a:lnTo>
                  <a:lnTo>
                    <a:pt x="365" y="8013"/>
                  </a:lnTo>
                  <a:lnTo>
                    <a:pt x="438" y="7885"/>
                  </a:lnTo>
                  <a:lnTo>
                    <a:pt x="529" y="7775"/>
                  </a:lnTo>
                  <a:lnTo>
                    <a:pt x="621" y="7684"/>
                  </a:lnTo>
                  <a:lnTo>
                    <a:pt x="712" y="7593"/>
                  </a:lnTo>
                  <a:lnTo>
                    <a:pt x="931" y="7465"/>
                  </a:lnTo>
                  <a:lnTo>
                    <a:pt x="1113" y="7374"/>
                  </a:lnTo>
                  <a:lnTo>
                    <a:pt x="1296" y="7301"/>
                  </a:lnTo>
                  <a:lnTo>
                    <a:pt x="1296" y="7301"/>
                  </a:lnTo>
                  <a:lnTo>
                    <a:pt x="1223" y="7283"/>
                  </a:lnTo>
                  <a:lnTo>
                    <a:pt x="1040" y="7210"/>
                  </a:lnTo>
                  <a:lnTo>
                    <a:pt x="785" y="7082"/>
                  </a:lnTo>
                  <a:lnTo>
                    <a:pt x="657" y="7009"/>
                  </a:lnTo>
                  <a:lnTo>
                    <a:pt x="511" y="6899"/>
                  </a:lnTo>
                  <a:lnTo>
                    <a:pt x="383" y="6790"/>
                  </a:lnTo>
                  <a:lnTo>
                    <a:pt x="256" y="6680"/>
                  </a:lnTo>
                  <a:lnTo>
                    <a:pt x="164" y="6534"/>
                  </a:lnTo>
                  <a:lnTo>
                    <a:pt x="73" y="6388"/>
                  </a:lnTo>
                  <a:lnTo>
                    <a:pt x="18" y="6224"/>
                  </a:lnTo>
                  <a:lnTo>
                    <a:pt x="0" y="6041"/>
                  </a:lnTo>
                  <a:lnTo>
                    <a:pt x="18" y="5859"/>
                  </a:lnTo>
                  <a:lnTo>
                    <a:pt x="73" y="5640"/>
                  </a:lnTo>
                  <a:lnTo>
                    <a:pt x="73" y="5640"/>
                  </a:lnTo>
                  <a:lnTo>
                    <a:pt x="164" y="5439"/>
                  </a:lnTo>
                  <a:lnTo>
                    <a:pt x="256" y="5257"/>
                  </a:lnTo>
                  <a:lnTo>
                    <a:pt x="365" y="5111"/>
                  </a:lnTo>
                  <a:lnTo>
                    <a:pt x="493" y="4983"/>
                  </a:lnTo>
                  <a:lnTo>
                    <a:pt x="602" y="4873"/>
                  </a:lnTo>
                  <a:lnTo>
                    <a:pt x="730" y="4764"/>
                  </a:lnTo>
                  <a:lnTo>
                    <a:pt x="840" y="4691"/>
                  </a:lnTo>
                  <a:lnTo>
                    <a:pt x="967" y="4636"/>
                  </a:lnTo>
                  <a:lnTo>
                    <a:pt x="1168" y="4545"/>
                  </a:lnTo>
                  <a:lnTo>
                    <a:pt x="1351" y="4508"/>
                  </a:lnTo>
                  <a:lnTo>
                    <a:pt x="1515" y="4490"/>
                  </a:lnTo>
                  <a:lnTo>
                    <a:pt x="1515" y="4490"/>
                  </a:lnTo>
                  <a:lnTo>
                    <a:pt x="1387" y="4253"/>
                  </a:lnTo>
                  <a:lnTo>
                    <a:pt x="1278" y="4016"/>
                  </a:lnTo>
                  <a:lnTo>
                    <a:pt x="1168" y="3705"/>
                  </a:lnTo>
                  <a:lnTo>
                    <a:pt x="1113" y="3541"/>
                  </a:lnTo>
                  <a:lnTo>
                    <a:pt x="1077" y="3358"/>
                  </a:lnTo>
                  <a:lnTo>
                    <a:pt x="1059" y="3176"/>
                  </a:lnTo>
                  <a:lnTo>
                    <a:pt x="1040" y="2993"/>
                  </a:lnTo>
                  <a:lnTo>
                    <a:pt x="1059" y="2829"/>
                  </a:lnTo>
                  <a:lnTo>
                    <a:pt x="1077" y="2647"/>
                  </a:lnTo>
                  <a:lnTo>
                    <a:pt x="1132" y="2482"/>
                  </a:lnTo>
                  <a:lnTo>
                    <a:pt x="1205" y="2318"/>
                  </a:lnTo>
                  <a:lnTo>
                    <a:pt x="1205" y="2318"/>
                  </a:lnTo>
                  <a:lnTo>
                    <a:pt x="1351" y="2117"/>
                  </a:lnTo>
                  <a:lnTo>
                    <a:pt x="1515" y="1953"/>
                  </a:lnTo>
                  <a:lnTo>
                    <a:pt x="1679" y="1825"/>
                  </a:lnTo>
                  <a:lnTo>
                    <a:pt x="1825" y="1716"/>
                  </a:lnTo>
                  <a:lnTo>
                    <a:pt x="2008" y="1661"/>
                  </a:lnTo>
                  <a:lnTo>
                    <a:pt x="2154" y="1606"/>
                  </a:lnTo>
                  <a:lnTo>
                    <a:pt x="2318" y="1570"/>
                  </a:lnTo>
                  <a:lnTo>
                    <a:pt x="2482" y="1570"/>
                  </a:lnTo>
                  <a:lnTo>
                    <a:pt x="2628" y="1570"/>
                  </a:lnTo>
                  <a:lnTo>
                    <a:pt x="2756" y="1588"/>
                  </a:lnTo>
                  <a:lnTo>
                    <a:pt x="2975" y="1643"/>
                  </a:lnTo>
                  <a:lnTo>
                    <a:pt x="3121" y="1679"/>
                  </a:lnTo>
                  <a:lnTo>
                    <a:pt x="3176" y="1716"/>
                  </a:lnTo>
                  <a:lnTo>
                    <a:pt x="3176" y="1716"/>
                  </a:lnTo>
                  <a:lnTo>
                    <a:pt x="3194" y="1533"/>
                  </a:lnTo>
                  <a:lnTo>
                    <a:pt x="3231" y="1351"/>
                  </a:lnTo>
                  <a:lnTo>
                    <a:pt x="3304" y="1132"/>
                  </a:lnTo>
                  <a:lnTo>
                    <a:pt x="3358" y="1004"/>
                  </a:lnTo>
                  <a:lnTo>
                    <a:pt x="3413" y="894"/>
                  </a:lnTo>
                  <a:lnTo>
                    <a:pt x="3504" y="803"/>
                  </a:lnTo>
                  <a:lnTo>
                    <a:pt x="3596" y="694"/>
                  </a:lnTo>
                  <a:lnTo>
                    <a:pt x="3724" y="602"/>
                  </a:lnTo>
                  <a:lnTo>
                    <a:pt x="3851" y="529"/>
                  </a:lnTo>
                  <a:lnTo>
                    <a:pt x="4016" y="475"/>
                  </a:lnTo>
                  <a:lnTo>
                    <a:pt x="4198" y="438"/>
                  </a:lnTo>
                  <a:lnTo>
                    <a:pt x="4198" y="438"/>
                  </a:lnTo>
                  <a:lnTo>
                    <a:pt x="4381" y="420"/>
                  </a:lnTo>
                  <a:lnTo>
                    <a:pt x="4545" y="420"/>
                  </a:lnTo>
                  <a:lnTo>
                    <a:pt x="4709" y="456"/>
                  </a:lnTo>
                  <a:lnTo>
                    <a:pt x="4837" y="475"/>
                  </a:lnTo>
                  <a:lnTo>
                    <a:pt x="4965" y="529"/>
                  </a:lnTo>
                  <a:lnTo>
                    <a:pt x="5074" y="584"/>
                  </a:lnTo>
                  <a:lnTo>
                    <a:pt x="5184" y="657"/>
                  </a:lnTo>
                  <a:lnTo>
                    <a:pt x="5275" y="712"/>
                  </a:lnTo>
                  <a:lnTo>
                    <a:pt x="5403" y="858"/>
                  </a:lnTo>
                  <a:lnTo>
                    <a:pt x="5494" y="967"/>
                  </a:lnTo>
                  <a:lnTo>
                    <a:pt x="5567" y="1095"/>
                  </a:lnTo>
                  <a:lnTo>
                    <a:pt x="5567" y="1095"/>
                  </a:lnTo>
                  <a:lnTo>
                    <a:pt x="5603" y="1022"/>
                  </a:lnTo>
                  <a:lnTo>
                    <a:pt x="5695" y="840"/>
                  </a:lnTo>
                  <a:lnTo>
                    <a:pt x="5841" y="602"/>
                  </a:lnTo>
                  <a:lnTo>
                    <a:pt x="5950" y="475"/>
                  </a:lnTo>
                  <a:lnTo>
                    <a:pt x="6060" y="347"/>
                  </a:lnTo>
                  <a:lnTo>
                    <a:pt x="6206" y="219"/>
                  </a:lnTo>
                  <a:lnTo>
                    <a:pt x="6352" y="128"/>
                  </a:lnTo>
                  <a:lnTo>
                    <a:pt x="6516" y="55"/>
                  </a:lnTo>
                  <a:lnTo>
                    <a:pt x="6680" y="0"/>
                  </a:lnTo>
                  <a:lnTo>
                    <a:pt x="6881" y="0"/>
                  </a:lnTo>
                  <a:lnTo>
                    <a:pt x="7100" y="18"/>
                  </a:lnTo>
                  <a:lnTo>
                    <a:pt x="7210" y="55"/>
                  </a:lnTo>
                  <a:lnTo>
                    <a:pt x="7319" y="91"/>
                  </a:lnTo>
                  <a:lnTo>
                    <a:pt x="7556" y="237"/>
                  </a:lnTo>
                  <a:lnTo>
                    <a:pt x="7556" y="237"/>
                  </a:lnTo>
                  <a:lnTo>
                    <a:pt x="7666" y="310"/>
                  </a:lnTo>
                  <a:lnTo>
                    <a:pt x="7757" y="383"/>
                  </a:lnTo>
                  <a:lnTo>
                    <a:pt x="7903" y="566"/>
                  </a:lnTo>
                  <a:lnTo>
                    <a:pt x="8031" y="748"/>
                  </a:lnTo>
                  <a:lnTo>
                    <a:pt x="8104" y="931"/>
                  </a:lnTo>
                  <a:lnTo>
                    <a:pt x="8159" y="1095"/>
                  </a:lnTo>
                  <a:lnTo>
                    <a:pt x="8195" y="1241"/>
                  </a:lnTo>
                  <a:lnTo>
                    <a:pt x="8213" y="1369"/>
                  </a:lnTo>
                  <a:lnTo>
                    <a:pt x="8213" y="1369"/>
                  </a:lnTo>
                  <a:lnTo>
                    <a:pt x="8414" y="1241"/>
                  </a:lnTo>
                  <a:lnTo>
                    <a:pt x="8652" y="1150"/>
                  </a:lnTo>
                  <a:lnTo>
                    <a:pt x="8925" y="1040"/>
                  </a:lnTo>
                  <a:lnTo>
                    <a:pt x="9090" y="1004"/>
                  </a:lnTo>
                  <a:lnTo>
                    <a:pt x="9272" y="986"/>
                  </a:lnTo>
                  <a:lnTo>
                    <a:pt x="9436" y="967"/>
                  </a:lnTo>
                  <a:lnTo>
                    <a:pt x="9619" y="967"/>
                  </a:lnTo>
                  <a:lnTo>
                    <a:pt x="9820" y="1004"/>
                  </a:lnTo>
                  <a:lnTo>
                    <a:pt x="10002" y="1059"/>
                  </a:lnTo>
                  <a:lnTo>
                    <a:pt x="10185" y="1132"/>
                  </a:lnTo>
                  <a:lnTo>
                    <a:pt x="10367" y="1241"/>
                  </a:lnTo>
                  <a:lnTo>
                    <a:pt x="10367" y="1241"/>
                  </a:lnTo>
                  <a:lnTo>
                    <a:pt x="10550" y="1369"/>
                  </a:lnTo>
                  <a:lnTo>
                    <a:pt x="10677" y="1515"/>
                  </a:lnTo>
                  <a:lnTo>
                    <a:pt x="10805" y="1661"/>
                  </a:lnTo>
                  <a:lnTo>
                    <a:pt x="10896" y="1825"/>
                  </a:lnTo>
                  <a:lnTo>
                    <a:pt x="10951" y="1971"/>
                  </a:lnTo>
                  <a:lnTo>
                    <a:pt x="11006" y="2117"/>
                  </a:lnTo>
                  <a:lnTo>
                    <a:pt x="11043" y="2282"/>
                  </a:lnTo>
                  <a:lnTo>
                    <a:pt x="11061" y="2428"/>
                  </a:lnTo>
                  <a:lnTo>
                    <a:pt x="11079" y="2683"/>
                  </a:lnTo>
                  <a:lnTo>
                    <a:pt x="11061" y="2902"/>
                  </a:lnTo>
                  <a:lnTo>
                    <a:pt x="11024" y="3085"/>
                  </a:lnTo>
                  <a:lnTo>
                    <a:pt x="11024" y="3085"/>
                  </a:lnTo>
                  <a:lnTo>
                    <a:pt x="11207" y="3085"/>
                  </a:lnTo>
                  <a:lnTo>
                    <a:pt x="11389" y="3085"/>
                  </a:lnTo>
                  <a:lnTo>
                    <a:pt x="11627" y="3103"/>
                  </a:lnTo>
                  <a:lnTo>
                    <a:pt x="11882" y="3158"/>
                  </a:lnTo>
                  <a:lnTo>
                    <a:pt x="12028" y="3194"/>
                  </a:lnTo>
                  <a:lnTo>
                    <a:pt x="12156" y="3249"/>
                  </a:lnTo>
                  <a:lnTo>
                    <a:pt x="12302" y="3322"/>
                  </a:lnTo>
                  <a:lnTo>
                    <a:pt x="12430" y="3395"/>
                  </a:lnTo>
                  <a:lnTo>
                    <a:pt x="12539" y="3486"/>
                  </a:lnTo>
                  <a:lnTo>
                    <a:pt x="12667" y="3614"/>
                  </a:lnTo>
                  <a:lnTo>
                    <a:pt x="12667" y="3614"/>
                  </a:lnTo>
                  <a:lnTo>
                    <a:pt x="12758" y="3742"/>
                  </a:lnTo>
                  <a:lnTo>
                    <a:pt x="12813" y="3888"/>
                  </a:lnTo>
                  <a:lnTo>
                    <a:pt x="12849" y="4034"/>
                  </a:lnTo>
                  <a:lnTo>
                    <a:pt x="12868" y="4198"/>
                  </a:lnTo>
                  <a:lnTo>
                    <a:pt x="12868" y="4362"/>
                  </a:lnTo>
                  <a:lnTo>
                    <a:pt x="12849" y="4545"/>
                  </a:lnTo>
                  <a:lnTo>
                    <a:pt x="12813" y="4709"/>
                  </a:lnTo>
                  <a:lnTo>
                    <a:pt x="12776" y="4873"/>
                  </a:lnTo>
                  <a:lnTo>
                    <a:pt x="12685" y="5165"/>
                  </a:lnTo>
                  <a:lnTo>
                    <a:pt x="12576" y="5403"/>
                  </a:lnTo>
                  <a:lnTo>
                    <a:pt x="12466" y="5640"/>
                  </a:lnTo>
                  <a:lnTo>
                    <a:pt x="12466" y="5640"/>
                  </a:lnTo>
                  <a:lnTo>
                    <a:pt x="12594" y="5749"/>
                  </a:lnTo>
                  <a:lnTo>
                    <a:pt x="12722" y="5895"/>
                  </a:lnTo>
                  <a:lnTo>
                    <a:pt x="12868" y="6096"/>
                  </a:lnTo>
                  <a:lnTo>
                    <a:pt x="13014" y="6352"/>
                  </a:lnTo>
                  <a:lnTo>
                    <a:pt x="13087" y="6498"/>
                  </a:lnTo>
                  <a:lnTo>
                    <a:pt x="13141" y="6644"/>
                  </a:lnTo>
                  <a:lnTo>
                    <a:pt x="13196" y="6808"/>
                  </a:lnTo>
                  <a:lnTo>
                    <a:pt x="13214" y="6991"/>
                  </a:lnTo>
                  <a:lnTo>
                    <a:pt x="13233" y="7173"/>
                  </a:lnTo>
                  <a:lnTo>
                    <a:pt x="13251" y="7356"/>
                  </a:lnTo>
                  <a:lnTo>
                    <a:pt x="13251" y="7356"/>
                  </a:lnTo>
                  <a:lnTo>
                    <a:pt x="13214" y="7556"/>
                  </a:lnTo>
                  <a:lnTo>
                    <a:pt x="13178" y="7702"/>
                  </a:lnTo>
                  <a:lnTo>
                    <a:pt x="13123" y="7848"/>
                  </a:lnTo>
                  <a:lnTo>
                    <a:pt x="13050" y="7976"/>
                  </a:lnTo>
                  <a:lnTo>
                    <a:pt x="12959" y="8086"/>
                  </a:lnTo>
                  <a:lnTo>
                    <a:pt x="12868" y="8177"/>
                  </a:lnTo>
                  <a:lnTo>
                    <a:pt x="12758" y="8250"/>
                  </a:lnTo>
                  <a:lnTo>
                    <a:pt x="12667" y="8323"/>
                  </a:lnTo>
                  <a:lnTo>
                    <a:pt x="12466" y="8414"/>
                  </a:lnTo>
                  <a:lnTo>
                    <a:pt x="12284" y="8451"/>
                  </a:lnTo>
                  <a:lnTo>
                    <a:pt x="12119" y="8487"/>
                  </a:lnTo>
                  <a:lnTo>
                    <a:pt x="12119" y="8487"/>
                  </a:lnTo>
                  <a:lnTo>
                    <a:pt x="12247" y="8743"/>
                  </a:lnTo>
                  <a:lnTo>
                    <a:pt x="12375" y="9017"/>
                  </a:lnTo>
                  <a:lnTo>
                    <a:pt x="12484" y="9345"/>
                  </a:lnTo>
                  <a:lnTo>
                    <a:pt x="12521" y="9528"/>
                  </a:lnTo>
                  <a:lnTo>
                    <a:pt x="12557" y="9710"/>
                  </a:lnTo>
                  <a:lnTo>
                    <a:pt x="12557" y="9893"/>
                  </a:lnTo>
                  <a:lnTo>
                    <a:pt x="12557" y="10093"/>
                  </a:lnTo>
                  <a:lnTo>
                    <a:pt x="12521" y="10258"/>
                  </a:lnTo>
                  <a:lnTo>
                    <a:pt x="12448" y="10440"/>
                  </a:lnTo>
                  <a:lnTo>
                    <a:pt x="12357" y="10604"/>
                  </a:lnTo>
                  <a:lnTo>
                    <a:pt x="12229" y="10732"/>
                  </a:lnTo>
                  <a:lnTo>
                    <a:pt x="12229" y="10732"/>
                  </a:lnTo>
                  <a:lnTo>
                    <a:pt x="12065" y="10860"/>
                  </a:lnTo>
                  <a:lnTo>
                    <a:pt x="11919" y="10970"/>
                  </a:lnTo>
                  <a:lnTo>
                    <a:pt x="11754" y="11061"/>
                  </a:lnTo>
                  <a:lnTo>
                    <a:pt x="11608" y="11134"/>
                  </a:lnTo>
                  <a:lnTo>
                    <a:pt x="11298" y="11243"/>
                  </a:lnTo>
                  <a:lnTo>
                    <a:pt x="11043" y="11316"/>
                  </a:lnTo>
                  <a:lnTo>
                    <a:pt x="10805" y="11353"/>
                  </a:lnTo>
                  <a:lnTo>
                    <a:pt x="10623" y="11371"/>
                  </a:lnTo>
                  <a:lnTo>
                    <a:pt x="10458" y="11371"/>
                  </a:lnTo>
                  <a:lnTo>
                    <a:pt x="10458" y="11371"/>
                  </a:lnTo>
                  <a:lnTo>
                    <a:pt x="10477" y="11408"/>
                  </a:lnTo>
                  <a:lnTo>
                    <a:pt x="10495" y="11517"/>
                  </a:lnTo>
                  <a:lnTo>
                    <a:pt x="10513" y="11663"/>
                  </a:lnTo>
                  <a:lnTo>
                    <a:pt x="10495" y="11754"/>
                  </a:lnTo>
                  <a:lnTo>
                    <a:pt x="10477" y="11864"/>
                  </a:lnTo>
                  <a:lnTo>
                    <a:pt x="10440" y="11973"/>
                  </a:lnTo>
                  <a:lnTo>
                    <a:pt x="10385" y="12083"/>
                  </a:lnTo>
                  <a:lnTo>
                    <a:pt x="10312" y="12192"/>
                  </a:lnTo>
                  <a:lnTo>
                    <a:pt x="10221" y="12302"/>
                  </a:lnTo>
                  <a:lnTo>
                    <a:pt x="10075" y="12411"/>
                  </a:lnTo>
                  <a:lnTo>
                    <a:pt x="9929" y="12521"/>
                  </a:lnTo>
                  <a:lnTo>
                    <a:pt x="9728" y="12612"/>
                  </a:lnTo>
                  <a:lnTo>
                    <a:pt x="9491" y="12703"/>
                  </a:lnTo>
                  <a:lnTo>
                    <a:pt x="9491" y="12703"/>
                  </a:lnTo>
                  <a:lnTo>
                    <a:pt x="9217" y="12795"/>
                  </a:lnTo>
                  <a:lnTo>
                    <a:pt x="8889" y="12849"/>
                  </a:lnTo>
                  <a:lnTo>
                    <a:pt x="8505" y="12886"/>
                  </a:lnTo>
                  <a:lnTo>
                    <a:pt x="8104" y="12904"/>
                  </a:lnTo>
                  <a:lnTo>
                    <a:pt x="7684" y="12922"/>
                  </a:lnTo>
                  <a:lnTo>
                    <a:pt x="7246" y="12922"/>
                  </a:lnTo>
                  <a:lnTo>
                    <a:pt x="6370" y="12886"/>
                  </a:lnTo>
                  <a:lnTo>
                    <a:pt x="5567" y="12831"/>
                  </a:lnTo>
                  <a:lnTo>
                    <a:pt x="4892" y="12758"/>
                  </a:lnTo>
                  <a:lnTo>
                    <a:pt x="4271" y="12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00;p41">
              <a:extLst>
                <a:ext uri="{FF2B5EF4-FFF2-40B4-BE49-F238E27FC236}">
                  <a16:creationId xmlns:a16="http://schemas.microsoft.com/office/drawing/2014/main" id="{302D6B3D-4FEB-E36E-C8BE-6BA56F978635}"/>
                </a:ext>
              </a:extLst>
            </p:cNvPr>
            <p:cNvSpPr/>
            <p:nvPr/>
          </p:nvSpPr>
          <p:spPr>
            <a:xfrm>
              <a:off x="6913543" y="1692647"/>
              <a:ext cx="37186" cy="72440"/>
            </a:xfrm>
            <a:custGeom>
              <a:avLst/>
              <a:gdLst/>
              <a:ahLst/>
              <a:cxnLst/>
              <a:rect l="l" t="t" r="r" b="b"/>
              <a:pathLst>
                <a:path w="1078" h="2100" extrusionOk="0">
                  <a:moveTo>
                    <a:pt x="530" y="0"/>
                  </a:moveTo>
                  <a:lnTo>
                    <a:pt x="457" y="19"/>
                  </a:lnTo>
                  <a:lnTo>
                    <a:pt x="384" y="55"/>
                  </a:lnTo>
                  <a:lnTo>
                    <a:pt x="293" y="110"/>
                  </a:lnTo>
                  <a:lnTo>
                    <a:pt x="202" y="201"/>
                  </a:lnTo>
                  <a:lnTo>
                    <a:pt x="110" y="311"/>
                  </a:lnTo>
                  <a:lnTo>
                    <a:pt x="56" y="457"/>
                  </a:lnTo>
                  <a:lnTo>
                    <a:pt x="1" y="658"/>
                  </a:lnTo>
                  <a:lnTo>
                    <a:pt x="1" y="913"/>
                  </a:lnTo>
                  <a:lnTo>
                    <a:pt x="37" y="1169"/>
                  </a:lnTo>
                  <a:lnTo>
                    <a:pt x="110" y="1424"/>
                  </a:lnTo>
                  <a:lnTo>
                    <a:pt x="202" y="1661"/>
                  </a:lnTo>
                  <a:lnTo>
                    <a:pt x="256" y="1771"/>
                  </a:lnTo>
                  <a:lnTo>
                    <a:pt x="329" y="1862"/>
                  </a:lnTo>
                  <a:lnTo>
                    <a:pt x="402" y="1953"/>
                  </a:lnTo>
                  <a:lnTo>
                    <a:pt x="494" y="2008"/>
                  </a:lnTo>
                  <a:lnTo>
                    <a:pt x="585" y="2063"/>
                  </a:lnTo>
                  <a:lnTo>
                    <a:pt x="676" y="2099"/>
                  </a:lnTo>
                  <a:lnTo>
                    <a:pt x="786" y="2099"/>
                  </a:lnTo>
                  <a:lnTo>
                    <a:pt x="895" y="2081"/>
                  </a:lnTo>
                  <a:lnTo>
                    <a:pt x="950" y="2063"/>
                  </a:lnTo>
                  <a:lnTo>
                    <a:pt x="986" y="2045"/>
                  </a:lnTo>
                  <a:lnTo>
                    <a:pt x="1023" y="2008"/>
                  </a:lnTo>
                  <a:lnTo>
                    <a:pt x="1041" y="1953"/>
                  </a:lnTo>
                  <a:lnTo>
                    <a:pt x="1078" y="1844"/>
                  </a:lnTo>
                  <a:lnTo>
                    <a:pt x="1078" y="1698"/>
                  </a:lnTo>
                  <a:lnTo>
                    <a:pt x="1078" y="1534"/>
                  </a:lnTo>
                  <a:lnTo>
                    <a:pt x="1041" y="1369"/>
                  </a:lnTo>
                  <a:lnTo>
                    <a:pt x="932" y="986"/>
                  </a:lnTo>
                  <a:lnTo>
                    <a:pt x="804" y="621"/>
                  </a:lnTo>
                  <a:lnTo>
                    <a:pt x="676" y="31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01;p41">
              <a:extLst>
                <a:ext uri="{FF2B5EF4-FFF2-40B4-BE49-F238E27FC236}">
                  <a16:creationId xmlns:a16="http://schemas.microsoft.com/office/drawing/2014/main" id="{9ECB0008-7782-EEAA-C2EC-76CC5915BA6B}"/>
                </a:ext>
              </a:extLst>
            </p:cNvPr>
            <p:cNvSpPr/>
            <p:nvPr/>
          </p:nvSpPr>
          <p:spPr>
            <a:xfrm>
              <a:off x="6913543" y="1692647"/>
              <a:ext cx="37186" cy="72440"/>
            </a:xfrm>
            <a:custGeom>
              <a:avLst/>
              <a:gdLst/>
              <a:ahLst/>
              <a:cxnLst/>
              <a:rect l="l" t="t" r="r" b="b"/>
              <a:pathLst>
                <a:path w="1078" h="2100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457" y="19"/>
                  </a:lnTo>
                  <a:lnTo>
                    <a:pt x="384" y="55"/>
                  </a:lnTo>
                  <a:lnTo>
                    <a:pt x="293" y="110"/>
                  </a:lnTo>
                  <a:lnTo>
                    <a:pt x="202" y="201"/>
                  </a:lnTo>
                  <a:lnTo>
                    <a:pt x="110" y="311"/>
                  </a:lnTo>
                  <a:lnTo>
                    <a:pt x="56" y="457"/>
                  </a:lnTo>
                  <a:lnTo>
                    <a:pt x="1" y="658"/>
                  </a:lnTo>
                  <a:lnTo>
                    <a:pt x="1" y="658"/>
                  </a:lnTo>
                  <a:lnTo>
                    <a:pt x="1" y="913"/>
                  </a:lnTo>
                  <a:lnTo>
                    <a:pt x="37" y="1169"/>
                  </a:lnTo>
                  <a:lnTo>
                    <a:pt x="110" y="1424"/>
                  </a:lnTo>
                  <a:lnTo>
                    <a:pt x="202" y="1661"/>
                  </a:lnTo>
                  <a:lnTo>
                    <a:pt x="256" y="1771"/>
                  </a:lnTo>
                  <a:lnTo>
                    <a:pt x="329" y="1862"/>
                  </a:lnTo>
                  <a:lnTo>
                    <a:pt x="402" y="1953"/>
                  </a:lnTo>
                  <a:lnTo>
                    <a:pt x="494" y="2008"/>
                  </a:lnTo>
                  <a:lnTo>
                    <a:pt x="585" y="2063"/>
                  </a:lnTo>
                  <a:lnTo>
                    <a:pt x="676" y="2099"/>
                  </a:lnTo>
                  <a:lnTo>
                    <a:pt x="786" y="2099"/>
                  </a:lnTo>
                  <a:lnTo>
                    <a:pt x="895" y="2081"/>
                  </a:lnTo>
                  <a:lnTo>
                    <a:pt x="895" y="2081"/>
                  </a:lnTo>
                  <a:lnTo>
                    <a:pt x="950" y="2063"/>
                  </a:lnTo>
                  <a:lnTo>
                    <a:pt x="986" y="2045"/>
                  </a:lnTo>
                  <a:lnTo>
                    <a:pt x="1023" y="2008"/>
                  </a:lnTo>
                  <a:lnTo>
                    <a:pt x="1041" y="1953"/>
                  </a:lnTo>
                  <a:lnTo>
                    <a:pt x="1078" y="1844"/>
                  </a:lnTo>
                  <a:lnTo>
                    <a:pt x="1078" y="1698"/>
                  </a:lnTo>
                  <a:lnTo>
                    <a:pt x="1078" y="1534"/>
                  </a:lnTo>
                  <a:lnTo>
                    <a:pt x="1041" y="1369"/>
                  </a:lnTo>
                  <a:lnTo>
                    <a:pt x="932" y="986"/>
                  </a:lnTo>
                  <a:lnTo>
                    <a:pt x="804" y="621"/>
                  </a:lnTo>
                  <a:lnTo>
                    <a:pt x="676" y="311"/>
                  </a:lnTo>
                  <a:lnTo>
                    <a:pt x="530" y="0"/>
                  </a:lnTo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02;p41">
              <a:extLst>
                <a:ext uri="{FF2B5EF4-FFF2-40B4-BE49-F238E27FC236}">
                  <a16:creationId xmlns:a16="http://schemas.microsoft.com/office/drawing/2014/main" id="{E42DFF27-B765-D5B9-6857-71BCB49309F1}"/>
                </a:ext>
              </a:extLst>
            </p:cNvPr>
            <p:cNvSpPr/>
            <p:nvPr/>
          </p:nvSpPr>
          <p:spPr>
            <a:xfrm>
              <a:off x="6913543" y="1746805"/>
              <a:ext cx="37186" cy="37151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48" y="0"/>
                  </a:moveTo>
                  <a:lnTo>
                    <a:pt x="439" y="18"/>
                  </a:lnTo>
                  <a:lnTo>
                    <a:pt x="329" y="37"/>
                  </a:lnTo>
                  <a:lnTo>
                    <a:pt x="238" y="91"/>
                  </a:lnTo>
                  <a:lnTo>
                    <a:pt x="165" y="164"/>
                  </a:lnTo>
                  <a:lnTo>
                    <a:pt x="92" y="237"/>
                  </a:lnTo>
                  <a:lnTo>
                    <a:pt x="56" y="329"/>
                  </a:lnTo>
                  <a:lnTo>
                    <a:pt x="19" y="420"/>
                  </a:lnTo>
                  <a:lnTo>
                    <a:pt x="1" y="529"/>
                  </a:lnTo>
                  <a:lnTo>
                    <a:pt x="19" y="639"/>
                  </a:lnTo>
                  <a:lnTo>
                    <a:pt x="56" y="748"/>
                  </a:lnTo>
                  <a:lnTo>
                    <a:pt x="92" y="840"/>
                  </a:lnTo>
                  <a:lnTo>
                    <a:pt x="165" y="913"/>
                  </a:lnTo>
                  <a:lnTo>
                    <a:pt x="238" y="986"/>
                  </a:lnTo>
                  <a:lnTo>
                    <a:pt x="329" y="1022"/>
                  </a:lnTo>
                  <a:lnTo>
                    <a:pt x="439" y="1059"/>
                  </a:lnTo>
                  <a:lnTo>
                    <a:pt x="548" y="1077"/>
                  </a:lnTo>
                  <a:lnTo>
                    <a:pt x="658" y="1059"/>
                  </a:lnTo>
                  <a:lnTo>
                    <a:pt x="749" y="1022"/>
                  </a:lnTo>
                  <a:lnTo>
                    <a:pt x="840" y="986"/>
                  </a:lnTo>
                  <a:lnTo>
                    <a:pt x="913" y="913"/>
                  </a:lnTo>
                  <a:lnTo>
                    <a:pt x="986" y="840"/>
                  </a:lnTo>
                  <a:lnTo>
                    <a:pt x="1041" y="748"/>
                  </a:lnTo>
                  <a:lnTo>
                    <a:pt x="1059" y="639"/>
                  </a:lnTo>
                  <a:lnTo>
                    <a:pt x="1078" y="529"/>
                  </a:lnTo>
                  <a:lnTo>
                    <a:pt x="1059" y="420"/>
                  </a:lnTo>
                  <a:lnTo>
                    <a:pt x="1041" y="329"/>
                  </a:lnTo>
                  <a:lnTo>
                    <a:pt x="986" y="237"/>
                  </a:lnTo>
                  <a:lnTo>
                    <a:pt x="913" y="164"/>
                  </a:lnTo>
                  <a:lnTo>
                    <a:pt x="840" y="91"/>
                  </a:lnTo>
                  <a:lnTo>
                    <a:pt x="749" y="37"/>
                  </a:lnTo>
                  <a:lnTo>
                    <a:pt x="658" y="1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CA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03;p41">
              <a:extLst>
                <a:ext uri="{FF2B5EF4-FFF2-40B4-BE49-F238E27FC236}">
                  <a16:creationId xmlns:a16="http://schemas.microsoft.com/office/drawing/2014/main" id="{A216BE78-300A-7D88-07D1-230D28AB42E3}"/>
                </a:ext>
              </a:extLst>
            </p:cNvPr>
            <p:cNvSpPr/>
            <p:nvPr/>
          </p:nvSpPr>
          <p:spPr>
            <a:xfrm>
              <a:off x="6913543" y="1746805"/>
              <a:ext cx="37186" cy="37151"/>
            </a:xfrm>
            <a:custGeom>
              <a:avLst/>
              <a:gdLst/>
              <a:ahLst/>
              <a:cxnLst/>
              <a:rect l="l" t="t" r="r" b="b"/>
              <a:pathLst>
                <a:path w="1078" h="1077" fill="none" extrusionOk="0">
                  <a:moveTo>
                    <a:pt x="1078" y="529"/>
                  </a:moveTo>
                  <a:lnTo>
                    <a:pt x="1078" y="529"/>
                  </a:lnTo>
                  <a:lnTo>
                    <a:pt x="1059" y="639"/>
                  </a:lnTo>
                  <a:lnTo>
                    <a:pt x="1041" y="748"/>
                  </a:lnTo>
                  <a:lnTo>
                    <a:pt x="986" y="840"/>
                  </a:lnTo>
                  <a:lnTo>
                    <a:pt x="913" y="913"/>
                  </a:lnTo>
                  <a:lnTo>
                    <a:pt x="840" y="986"/>
                  </a:lnTo>
                  <a:lnTo>
                    <a:pt x="749" y="1022"/>
                  </a:lnTo>
                  <a:lnTo>
                    <a:pt x="658" y="1059"/>
                  </a:lnTo>
                  <a:lnTo>
                    <a:pt x="548" y="1077"/>
                  </a:lnTo>
                  <a:lnTo>
                    <a:pt x="548" y="1077"/>
                  </a:lnTo>
                  <a:lnTo>
                    <a:pt x="439" y="1059"/>
                  </a:lnTo>
                  <a:lnTo>
                    <a:pt x="329" y="1022"/>
                  </a:lnTo>
                  <a:lnTo>
                    <a:pt x="238" y="986"/>
                  </a:lnTo>
                  <a:lnTo>
                    <a:pt x="165" y="913"/>
                  </a:lnTo>
                  <a:lnTo>
                    <a:pt x="92" y="840"/>
                  </a:lnTo>
                  <a:lnTo>
                    <a:pt x="56" y="748"/>
                  </a:lnTo>
                  <a:lnTo>
                    <a:pt x="19" y="639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19" y="420"/>
                  </a:lnTo>
                  <a:lnTo>
                    <a:pt x="56" y="329"/>
                  </a:lnTo>
                  <a:lnTo>
                    <a:pt x="92" y="237"/>
                  </a:lnTo>
                  <a:lnTo>
                    <a:pt x="165" y="164"/>
                  </a:lnTo>
                  <a:lnTo>
                    <a:pt x="238" y="91"/>
                  </a:lnTo>
                  <a:lnTo>
                    <a:pt x="329" y="37"/>
                  </a:lnTo>
                  <a:lnTo>
                    <a:pt x="439" y="18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58" y="18"/>
                  </a:lnTo>
                  <a:lnTo>
                    <a:pt x="749" y="37"/>
                  </a:lnTo>
                  <a:lnTo>
                    <a:pt x="840" y="91"/>
                  </a:lnTo>
                  <a:lnTo>
                    <a:pt x="913" y="164"/>
                  </a:lnTo>
                  <a:lnTo>
                    <a:pt x="986" y="237"/>
                  </a:lnTo>
                  <a:lnTo>
                    <a:pt x="1041" y="329"/>
                  </a:lnTo>
                  <a:lnTo>
                    <a:pt x="1059" y="420"/>
                  </a:lnTo>
                  <a:lnTo>
                    <a:pt x="1078" y="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04;p41">
              <a:extLst>
                <a:ext uri="{FF2B5EF4-FFF2-40B4-BE49-F238E27FC236}">
                  <a16:creationId xmlns:a16="http://schemas.microsoft.com/office/drawing/2014/main" id="{C8BB6ECD-83FB-8B2B-4E31-95F252DEB40A}"/>
                </a:ext>
              </a:extLst>
            </p:cNvPr>
            <p:cNvSpPr/>
            <p:nvPr/>
          </p:nvSpPr>
          <p:spPr>
            <a:xfrm>
              <a:off x="6996676" y="1848772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05;p41">
              <a:extLst>
                <a:ext uri="{FF2B5EF4-FFF2-40B4-BE49-F238E27FC236}">
                  <a16:creationId xmlns:a16="http://schemas.microsoft.com/office/drawing/2014/main" id="{F5441CFB-84B0-0653-829E-1761076D0878}"/>
                </a:ext>
              </a:extLst>
            </p:cNvPr>
            <p:cNvSpPr/>
            <p:nvPr/>
          </p:nvSpPr>
          <p:spPr>
            <a:xfrm>
              <a:off x="6996676" y="1848772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06;p41">
              <a:extLst>
                <a:ext uri="{FF2B5EF4-FFF2-40B4-BE49-F238E27FC236}">
                  <a16:creationId xmlns:a16="http://schemas.microsoft.com/office/drawing/2014/main" id="{5AD2CE84-5C28-799D-4909-22212EC4D30D}"/>
                </a:ext>
              </a:extLst>
            </p:cNvPr>
            <p:cNvSpPr/>
            <p:nvPr/>
          </p:nvSpPr>
          <p:spPr>
            <a:xfrm>
              <a:off x="6996676" y="1759396"/>
              <a:ext cx="172544" cy="207798"/>
            </a:xfrm>
            <a:custGeom>
              <a:avLst/>
              <a:gdLst/>
              <a:ahLst/>
              <a:cxnLst/>
              <a:rect l="l" t="t" r="r" b="b"/>
              <a:pathLst>
                <a:path w="5002" h="6024" extrusionOk="0">
                  <a:moveTo>
                    <a:pt x="3888" y="0"/>
                  </a:moveTo>
                  <a:lnTo>
                    <a:pt x="3742" y="91"/>
                  </a:lnTo>
                  <a:lnTo>
                    <a:pt x="3523" y="256"/>
                  </a:lnTo>
                  <a:lnTo>
                    <a:pt x="3358" y="456"/>
                  </a:lnTo>
                  <a:lnTo>
                    <a:pt x="3194" y="675"/>
                  </a:lnTo>
                  <a:lnTo>
                    <a:pt x="3030" y="858"/>
                  </a:lnTo>
                  <a:lnTo>
                    <a:pt x="2847" y="1041"/>
                  </a:lnTo>
                  <a:lnTo>
                    <a:pt x="2647" y="1223"/>
                  </a:lnTo>
                  <a:lnTo>
                    <a:pt x="2446" y="1387"/>
                  </a:lnTo>
                  <a:lnTo>
                    <a:pt x="2245" y="1552"/>
                  </a:lnTo>
                  <a:lnTo>
                    <a:pt x="2026" y="1698"/>
                  </a:lnTo>
                  <a:lnTo>
                    <a:pt x="1789" y="1844"/>
                  </a:lnTo>
                  <a:lnTo>
                    <a:pt x="1570" y="1971"/>
                  </a:lnTo>
                  <a:lnTo>
                    <a:pt x="1077" y="2209"/>
                  </a:lnTo>
                  <a:lnTo>
                    <a:pt x="548" y="2428"/>
                  </a:lnTo>
                  <a:lnTo>
                    <a:pt x="0" y="2592"/>
                  </a:lnTo>
                  <a:lnTo>
                    <a:pt x="0" y="2610"/>
                  </a:lnTo>
                  <a:lnTo>
                    <a:pt x="55" y="2939"/>
                  </a:lnTo>
                  <a:lnTo>
                    <a:pt x="128" y="3559"/>
                  </a:lnTo>
                  <a:lnTo>
                    <a:pt x="164" y="4107"/>
                  </a:lnTo>
                  <a:lnTo>
                    <a:pt x="164" y="4472"/>
                  </a:lnTo>
                  <a:lnTo>
                    <a:pt x="164" y="4709"/>
                  </a:lnTo>
                  <a:lnTo>
                    <a:pt x="128" y="4946"/>
                  </a:lnTo>
                  <a:lnTo>
                    <a:pt x="91" y="5165"/>
                  </a:lnTo>
                  <a:lnTo>
                    <a:pt x="37" y="5403"/>
                  </a:lnTo>
                  <a:lnTo>
                    <a:pt x="55" y="5439"/>
                  </a:lnTo>
                  <a:lnTo>
                    <a:pt x="128" y="5549"/>
                  </a:lnTo>
                  <a:lnTo>
                    <a:pt x="183" y="5603"/>
                  </a:lnTo>
                  <a:lnTo>
                    <a:pt x="256" y="5677"/>
                  </a:lnTo>
                  <a:lnTo>
                    <a:pt x="347" y="5750"/>
                  </a:lnTo>
                  <a:lnTo>
                    <a:pt x="456" y="5823"/>
                  </a:lnTo>
                  <a:lnTo>
                    <a:pt x="602" y="5877"/>
                  </a:lnTo>
                  <a:lnTo>
                    <a:pt x="785" y="5932"/>
                  </a:lnTo>
                  <a:lnTo>
                    <a:pt x="986" y="5987"/>
                  </a:lnTo>
                  <a:lnTo>
                    <a:pt x="1223" y="6005"/>
                  </a:lnTo>
                  <a:lnTo>
                    <a:pt x="1497" y="6023"/>
                  </a:lnTo>
                  <a:lnTo>
                    <a:pt x="1789" y="6005"/>
                  </a:lnTo>
                  <a:lnTo>
                    <a:pt x="2136" y="5969"/>
                  </a:lnTo>
                  <a:lnTo>
                    <a:pt x="2537" y="5914"/>
                  </a:lnTo>
                  <a:lnTo>
                    <a:pt x="2847" y="5841"/>
                  </a:lnTo>
                  <a:lnTo>
                    <a:pt x="3139" y="5731"/>
                  </a:lnTo>
                  <a:lnTo>
                    <a:pt x="3395" y="5603"/>
                  </a:lnTo>
                  <a:lnTo>
                    <a:pt x="3650" y="5476"/>
                  </a:lnTo>
                  <a:lnTo>
                    <a:pt x="3869" y="5311"/>
                  </a:lnTo>
                  <a:lnTo>
                    <a:pt x="4070" y="5165"/>
                  </a:lnTo>
                  <a:lnTo>
                    <a:pt x="4253" y="5001"/>
                  </a:lnTo>
                  <a:lnTo>
                    <a:pt x="4417" y="4837"/>
                  </a:lnTo>
                  <a:lnTo>
                    <a:pt x="4545" y="4673"/>
                  </a:lnTo>
                  <a:lnTo>
                    <a:pt x="4673" y="4527"/>
                  </a:lnTo>
                  <a:lnTo>
                    <a:pt x="4855" y="4253"/>
                  </a:lnTo>
                  <a:lnTo>
                    <a:pt x="4965" y="4070"/>
                  </a:lnTo>
                  <a:lnTo>
                    <a:pt x="5001" y="3997"/>
                  </a:lnTo>
                  <a:lnTo>
                    <a:pt x="4709" y="3559"/>
                  </a:lnTo>
                  <a:lnTo>
                    <a:pt x="4472" y="3121"/>
                  </a:lnTo>
                  <a:lnTo>
                    <a:pt x="4289" y="2683"/>
                  </a:lnTo>
                  <a:lnTo>
                    <a:pt x="4125" y="2245"/>
                  </a:lnTo>
                  <a:lnTo>
                    <a:pt x="4015" y="1789"/>
                  </a:lnTo>
                  <a:lnTo>
                    <a:pt x="3942" y="1333"/>
                  </a:lnTo>
                  <a:lnTo>
                    <a:pt x="3906" y="858"/>
                  </a:lnTo>
                  <a:lnTo>
                    <a:pt x="3906" y="365"/>
                  </a:lnTo>
                  <a:lnTo>
                    <a:pt x="3924" y="91"/>
                  </a:lnTo>
                  <a:lnTo>
                    <a:pt x="388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7;p41">
              <a:extLst>
                <a:ext uri="{FF2B5EF4-FFF2-40B4-BE49-F238E27FC236}">
                  <a16:creationId xmlns:a16="http://schemas.microsoft.com/office/drawing/2014/main" id="{346A65CA-2B7D-DFEC-715E-5079C8F2BBD5}"/>
                </a:ext>
              </a:extLst>
            </p:cNvPr>
            <p:cNvSpPr/>
            <p:nvPr/>
          </p:nvSpPr>
          <p:spPr>
            <a:xfrm>
              <a:off x="6996676" y="1810379"/>
              <a:ext cx="86893" cy="90687"/>
            </a:xfrm>
            <a:custGeom>
              <a:avLst/>
              <a:gdLst/>
              <a:ahLst/>
              <a:cxnLst/>
              <a:rect l="l" t="t" r="r" b="b"/>
              <a:pathLst>
                <a:path w="2519" h="2629" extrusionOk="0">
                  <a:moveTo>
                    <a:pt x="2519" y="1"/>
                  </a:moveTo>
                  <a:lnTo>
                    <a:pt x="2245" y="238"/>
                  </a:lnTo>
                  <a:lnTo>
                    <a:pt x="1953" y="457"/>
                  </a:lnTo>
                  <a:lnTo>
                    <a:pt x="1661" y="658"/>
                  </a:lnTo>
                  <a:lnTo>
                    <a:pt x="1351" y="822"/>
                  </a:lnTo>
                  <a:lnTo>
                    <a:pt x="1040" y="968"/>
                  </a:lnTo>
                  <a:lnTo>
                    <a:pt x="712" y="1059"/>
                  </a:lnTo>
                  <a:lnTo>
                    <a:pt x="402" y="1114"/>
                  </a:lnTo>
                  <a:lnTo>
                    <a:pt x="237" y="1132"/>
                  </a:lnTo>
                  <a:lnTo>
                    <a:pt x="0" y="1132"/>
                  </a:lnTo>
                  <a:lnTo>
                    <a:pt x="55" y="1461"/>
                  </a:lnTo>
                  <a:lnTo>
                    <a:pt x="128" y="2081"/>
                  </a:lnTo>
                  <a:lnTo>
                    <a:pt x="164" y="2629"/>
                  </a:lnTo>
                  <a:lnTo>
                    <a:pt x="420" y="2519"/>
                  </a:lnTo>
                  <a:lnTo>
                    <a:pt x="657" y="2392"/>
                  </a:lnTo>
                  <a:lnTo>
                    <a:pt x="876" y="2246"/>
                  </a:lnTo>
                  <a:lnTo>
                    <a:pt x="1077" y="2081"/>
                  </a:lnTo>
                  <a:lnTo>
                    <a:pt x="1259" y="1917"/>
                  </a:lnTo>
                  <a:lnTo>
                    <a:pt x="1442" y="1753"/>
                  </a:lnTo>
                  <a:lnTo>
                    <a:pt x="1606" y="1570"/>
                  </a:lnTo>
                  <a:lnTo>
                    <a:pt x="1752" y="1388"/>
                  </a:lnTo>
                  <a:lnTo>
                    <a:pt x="2008" y="1004"/>
                  </a:lnTo>
                  <a:lnTo>
                    <a:pt x="2227" y="639"/>
                  </a:lnTo>
                  <a:lnTo>
                    <a:pt x="2391" y="311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8;p41">
              <a:extLst>
                <a:ext uri="{FF2B5EF4-FFF2-40B4-BE49-F238E27FC236}">
                  <a16:creationId xmlns:a16="http://schemas.microsoft.com/office/drawing/2014/main" id="{B604D08B-7B75-0E58-F979-9F1DA2AF1800}"/>
                </a:ext>
              </a:extLst>
            </p:cNvPr>
            <p:cNvSpPr/>
            <p:nvPr/>
          </p:nvSpPr>
          <p:spPr>
            <a:xfrm>
              <a:off x="6908507" y="1528934"/>
              <a:ext cx="283376" cy="323667"/>
            </a:xfrm>
            <a:custGeom>
              <a:avLst/>
              <a:gdLst/>
              <a:ahLst/>
              <a:cxnLst/>
              <a:rect l="l" t="t" r="r" b="b"/>
              <a:pathLst>
                <a:path w="8215" h="9383" extrusionOk="0">
                  <a:moveTo>
                    <a:pt x="4235" y="1"/>
                  </a:moveTo>
                  <a:lnTo>
                    <a:pt x="3980" y="37"/>
                  </a:lnTo>
                  <a:lnTo>
                    <a:pt x="3706" y="74"/>
                  </a:lnTo>
                  <a:lnTo>
                    <a:pt x="3432" y="129"/>
                  </a:lnTo>
                  <a:lnTo>
                    <a:pt x="2885" y="256"/>
                  </a:lnTo>
                  <a:lnTo>
                    <a:pt x="2410" y="403"/>
                  </a:lnTo>
                  <a:lnTo>
                    <a:pt x="1972" y="567"/>
                  </a:lnTo>
                  <a:lnTo>
                    <a:pt x="1589" y="749"/>
                  </a:lnTo>
                  <a:lnTo>
                    <a:pt x="1242" y="950"/>
                  </a:lnTo>
                  <a:lnTo>
                    <a:pt x="950" y="1151"/>
                  </a:lnTo>
                  <a:lnTo>
                    <a:pt x="694" y="1370"/>
                  </a:lnTo>
                  <a:lnTo>
                    <a:pt x="494" y="1607"/>
                  </a:lnTo>
                  <a:lnTo>
                    <a:pt x="329" y="1844"/>
                  </a:lnTo>
                  <a:lnTo>
                    <a:pt x="202" y="2100"/>
                  </a:lnTo>
                  <a:lnTo>
                    <a:pt x="92" y="2337"/>
                  </a:lnTo>
                  <a:lnTo>
                    <a:pt x="37" y="2611"/>
                  </a:lnTo>
                  <a:lnTo>
                    <a:pt x="1" y="2867"/>
                  </a:lnTo>
                  <a:lnTo>
                    <a:pt x="1" y="3122"/>
                  </a:lnTo>
                  <a:lnTo>
                    <a:pt x="37" y="3396"/>
                  </a:lnTo>
                  <a:lnTo>
                    <a:pt x="92" y="3651"/>
                  </a:lnTo>
                  <a:lnTo>
                    <a:pt x="165" y="3943"/>
                  </a:lnTo>
                  <a:lnTo>
                    <a:pt x="275" y="4308"/>
                  </a:lnTo>
                  <a:lnTo>
                    <a:pt x="512" y="5075"/>
                  </a:lnTo>
                  <a:lnTo>
                    <a:pt x="822" y="5969"/>
                  </a:lnTo>
                  <a:lnTo>
                    <a:pt x="822" y="6006"/>
                  </a:lnTo>
                  <a:lnTo>
                    <a:pt x="786" y="6243"/>
                  </a:lnTo>
                  <a:lnTo>
                    <a:pt x="786" y="6499"/>
                  </a:lnTo>
                  <a:lnTo>
                    <a:pt x="786" y="6973"/>
                  </a:lnTo>
                  <a:lnTo>
                    <a:pt x="804" y="7210"/>
                  </a:lnTo>
                  <a:lnTo>
                    <a:pt x="822" y="7448"/>
                  </a:lnTo>
                  <a:lnTo>
                    <a:pt x="877" y="7667"/>
                  </a:lnTo>
                  <a:lnTo>
                    <a:pt x="932" y="7904"/>
                  </a:lnTo>
                  <a:lnTo>
                    <a:pt x="1005" y="8123"/>
                  </a:lnTo>
                  <a:lnTo>
                    <a:pt x="1078" y="8342"/>
                  </a:lnTo>
                  <a:lnTo>
                    <a:pt x="1169" y="8543"/>
                  </a:lnTo>
                  <a:lnTo>
                    <a:pt x="1297" y="8725"/>
                  </a:lnTo>
                  <a:lnTo>
                    <a:pt x="1406" y="8890"/>
                  </a:lnTo>
                  <a:lnTo>
                    <a:pt x="1552" y="9036"/>
                  </a:lnTo>
                  <a:lnTo>
                    <a:pt x="1716" y="9145"/>
                  </a:lnTo>
                  <a:lnTo>
                    <a:pt x="1899" y="9255"/>
                  </a:lnTo>
                  <a:lnTo>
                    <a:pt x="2082" y="9309"/>
                  </a:lnTo>
                  <a:lnTo>
                    <a:pt x="2301" y="9346"/>
                  </a:lnTo>
                  <a:lnTo>
                    <a:pt x="2556" y="9382"/>
                  </a:lnTo>
                  <a:lnTo>
                    <a:pt x="2775" y="9382"/>
                  </a:lnTo>
                  <a:lnTo>
                    <a:pt x="3031" y="9364"/>
                  </a:lnTo>
                  <a:lnTo>
                    <a:pt x="3250" y="9328"/>
                  </a:lnTo>
                  <a:lnTo>
                    <a:pt x="3469" y="9273"/>
                  </a:lnTo>
                  <a:lnTo>
                    <a:pt x="3724" y="9182"/>
                  </a:lnTo>
                  <a:lnTo>
                    <a:pt x="3961" y="9090"/>
                  </a:lnTo>
                  <a:lnTo>
                    <a:pt x="4217" y="8981"/>
                  </a:lnTo>
                  <a:lnTo>
                    <a:pt x="4491" y="8835"/>
                  </a:lnTo>
                  <a:lnTo>
                    <a:pt x="4746" y="8689"/>
                  </a:lnTo>
                  <a:lnTo>
                    <a:pt x="5002" y="8525"/>
                  </a:lnTo>
                  <a:lnTo>
                    <a:pt x="5239" y="8342"/>
                  </a:lnTo>
                  <a:lnTo>
                    <a:pt x="5495" y="8141"/>
                  </a:lnTo>
                  <a:lnTo>
                    <a:pt x="5714" y="7922"/>
                  </a:lnTo>
                  <a:lnTo>
                    <a:pt x="5933" y="7703"/>
                  </a:lnTo>
                  <a:lnTo>
                    <a:pt x="6115" y="7466"/>
                  </a:lnTo>
                  <a:lnTo>
                    <a:pt x="6279" y="7210"/>
                  </a:lnTo>
                  <a:lnTo>
                    <a:pt x="6425" y="6955"/>
                  </a:lnTo>
                  <a:lnTo>
                    <a:pt x="6535" y="6681"/>
                  </a:lnTo>
                  <a:lnTo>
                    <a:pt x="6553" y="6608"/>
                  </a:lnTo>
                  <a:lnTo>
                    <a:pt x="6608" y="6462"/>
                  </a:lnTo>
                  <a:lnTo>
                    <a:pt x="6626" y="6462"/>
                  </a:lnTo>
                  <a:lnTo>
                    <a:pt x="6827" y="6407"/>
                  </a:lnTo>
                  <a:lnTo>
                    <a:pt x="7010" y="6353"/>
                  </a:lnTo>
                  <a:lnTo>
                    <a:pt x="7192" y="6280"/>
                  </a:lnTo>
                  <a:lnTo>
                    <a:pt x="7338" y="6188"/>
                  </a:lnTo>
                  <a:lnTo>
                    <a:pt x="7484" y="6079"/>
                  </a:lnTo>
                  <a:lnTo>
                    <a:pt x="7630" y="5951"/>
                  </a:lnTo>
                  <a:lnTo>
                    <a:pt x="7740" y="5823"/>
                  </a:lnTo>
                  <a:lnTo>
                    <a:pt x="7849" y="5677"/>
                  </a:lnTo>
                  <a:lnTo>
                    <a:pt x="7940" y="5513"/>
                  </a:lnTo>
                  <a:lnTo>
                    <a:pt x="8032" y="5367"/>
                  </a:lnTo>
                  <a:lnTo>
                    <a:pt x="8086" y="5203"/>
                  </a:lnTo>
                  <a:lnTo>
                    <a:pt x="8141" y="5038"/>
                  </a:lnTo>
                  <a:lnTo>
                    <a:pt x="8178" y="4874"/>
                  </a:lnTo>
                  <a:lnTo>
                    <a:pt x="8196" y="4710"/>
                  </a:lnTo>
                  <a:lnTo>
                    <a:pt x="8214" y="4546"/>
                  </a:lnTo>
                  <a:lnTo>
                    <a:pt x="8196" y="4381"/>
                  </a:lnTo>
                  <a:lnTo>
                    <a:pt x="8159" y="4162"/>
                  </a:lnTo>
                  <a:lnTo>
                    <a:pt x="8123" y="4071"/>
                  </a:lnTo>
                  <a:lnTo>
                    <a:pt x="8068" y="3962"/>
                  </a:lnTo>
                  <a:lnTo>
                    <a:pt x="8013" y="3870"/>
                  </a:lnTo>
                  <a:lnTo>
                    <a:pt x="7940" y="3779"/>
                  </a:lnTo>
                  <a:lnTo>
                    <a:pt x="7849" y="3706"/>
                  </a:lnTo>
                  <a:lnTo>
                    <a:pt x="7740" y="3651"/>
                  </a:lnTo>
                  <a:lnTo>
                    <a:pt x="7776" y="3615"/>
                  </a:lnTo>
                  <a:lnTo>
                    <a:pt x="7794" y="3560"/>
                  </a:lnTo>
                  <a:lnTo>
                    <a:pt x="7813" y="3396"/>
                  </a:lnTo>
                  <a:lnTo>
                    <a:pt x="7831" y="3195"/>
                  </a:lnTo>
                  <a:lnTo>
                    <a:pt x="7831" y="2976"/>
                  </a:lnTo>
                  <a:lnTo>
                    <a:pt x="7794" y="2556"/>
                  </a:lnTo>
                  <a:lnTo>
                    <a:pt x="7758" y="2301"/>
                  </a:lnTo>
                  <a:lnTo>
                    <a:pt x="7685" y="2118"/>
                  </a:lnTo>
                  <a:lnTo>
                    <a:pt x="7594" y="1899"/>
                  </a:lnTo>
                  <a:lnTo>
                    <a:pt x="7502" y="1680"/>
                  </a:lnTo>
                  <a:lnTo>
                    <a:pt x="7375" y="1461"/>
                  </a:lnTo>
                  <a:lnTo>
                    <a:pt x="7229" y="1242"/>
                  </a:lnTo>
                  <a:lnTo>
                    <a:pt x="7046" y="1023"/>
                  </a:lnTo>
                  <a:lnTo>
                    <a:pt x="6845" y="804"/>
                  </a:lnTo>
                  <a:lnTo>
                    <a:pt x="6608" y="603"/>
                  </a:lnTo>
                  <a:lnTo>
                    <a:pt x="6352" y="439"/>
                  </a:lnTo>
                  <a:lnTo>
                    <a:pt x="6042" y="275"/>
                  </a:lnTo>
                  <a:lnTo>
                    <a:pt x="5714" y="147"/>
                  </a:lnTo>
                  <a:lnTo>
                    <a:pt x="5531" y="92"/>
                  </a:lnTo>
                  <a:lnTo>
                    <a:pt x="5349" y="56"/>
                  </a:lnTo>
                  <a:lnTo>
                    <a:pt x="5148" y="19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9;p41">
              <a:extLst>
                <a:ext uri="{FF2B5EF4-FFF2-40B4-BE49-F238E27FC236}">
                  <a16:creationId xmlns:a16="http://schemas.microsoft.com/office/drawing/2014/main" id="{9B2CD8E2-B584-7827-F9AA-26EB80AB6038}"/>
                </a:ext>
              </a:extLst>
            </p:cNvPr>
            <p:cNvSpPr/>
            <p:nvPr/>
          </p:nvSpPr>
          <p:spPr>
            <a:xfrm>
              <a:off x="6908507" y="1528934"/>
              <a:ext cx="283376" cy="323667"/>
            </a:xfrm>
            <a:custGeom>
              <a:avLst/>
              <a:gdLst/>
              <a:ahLst/>
              <a:cxnLst/>
              <a:rect l="l" t="t" r="r" b="b"/>
              <a:pathLst>
                <a:path w="8215" h="9383" fill="none" extrusionOk="0">
                  <a:moveTo>
                    <a:pt x="8196" y="4381"/>
                  </a:moveTo>
                  <a:lnTo>
                    <a:pt x="8196" y="4381"/>
                  </a:lnTo>
                  <a:lnTo>
                    <a:pt x="8214" y="4546"/>
                  </a:lnTo>
                  <a:lnTo>
                    <a:pt x="8196" y="4710"/>
                  </a:lnTo>
                  <a:lnTo>
                    <a:pt x="8178" y="4874"/>
                  </a:lnTo>
                  <a:lnTo>
                    <a:pt x="8141" y="5038"/>
                  </a:lnTo>
                  <a:lnTo>
                    <a:pt x="8086" y="5203"/>
                  </a:lnTo>
                  <a:lnTo>
                    <a:pt x="8032" y="5367"/>
                  </a:lnTo>
                  <a:lnTo>
                    <a:pt x="7940" y="5513"/>
                  </a:lnTo>
                  <a:lnTo>
                    <a:pt x="7849" y="5677"/>
                  </a:lnTo>
                  <a:lnTo>
                    <a:pt x="7740" y="5823"/>
                  </a:lnTo>
                  <a:lnTo>
                    <a:pt x="7630" y="5951"/>
                  </a:lnTo>
                  <a:lnTo>
                    <a:pt x="7484" y="6079"/>
                  </a:lnTo>
                  <a:lnTo>
                    <a:pt x="7338" y="6188"/>
                  </a:lnTo>
                  <a:lnTo>
                    <a:pt x="7192" y="6280"/>
                  </a:lnTo>
                  <a:lnTo>
                    <a:pt x="7010" y="6353"/>
                  </a:lnTo>
                  <a:lnTo>
                    <a:pt x="6827" y="6407"/>
                  </a:lnTo>
                  <a:lnTo>
                    <a:pt x="6626" y="6462"/>
                  </a:lnTo>
                  <a:lnTo>
                    <a:pt x="6626" y="6462"/>
                  </a:lnTo>
                  <a:lnTo>
                    <a:pt x="6626" y="6462"/>
                  </a:lnTo>
                  <a:lnTo>
                    <a:pt x="6608" y="6462"/>
                  </a:lnTo>
                  <a:lnTo>
                    <a:pt x="6608" y="6462"/>
                  </a:lnTo>
                  <a:lnTo>
                    <a:pt x="6553" y="6608"/>
                  </a:lnTo>
                  <a:lnTo>
                    <a:pt x="6553" y="6608"/>
                  </a:lnTo>
                  <a:lnTo>
                    <a:pt x="6535" y="6681"/>
                  </a:lnTo>
                  <a:lnTo>
                    <a:pt x="6535" y="6681"/>
                  </a:lnTo>
                  <a:lnTo>
                    <a:pt x="6535" y="6681"/>
                  </a:lnTo>
                  <a:lnTo>
                    <a:pt x="6425" y="6955"/>
                  </a:lnTo>
                  <a:lnTo>
                    <a:pt x="6279" y="7210"/>
                  </a:lnTo>
                  <a:lnTo>
                    <a:pt x="6115" y="7466"/>
                  </a:lnTo>
                  <a:lnTo>
                    <a:pt x="5933" y="7703"/>
                  </a:lnTo>
                  <a:lnTo>
                    <a:pt x="5714" y="7922"/>
                  </a:lnTo>
                  <a:lnTo>
                    <a:pt x="5495" y="8141"/>
                  </a:lnTo>
                  <a:lnTo>
                    <a:pt x="5239" y="8342"/>
                  </a:lnTo>
                  <a:lnTo>
                    <a:pt x="5002" y="8525"/>
                  </a:lnTo>
                  <a:lnTo>
                    <a:pt x="4746" y="8689"/>
                  </a:lnTo>
                  <a:lnTo>
                    <a:pt x="4491" y="8835"/>
                  </a:lnTo>
                  <a:lnTo>
                    <a:pt x="4217" y="8981"/>
                  </a:lnTo>
                  <a:lnTo>
                    <a:pt x="3961" y="9090"/>
                  </a:lnTo>
                  <a:lnTo>
                    <a:pt x="3724" y="9182"/>
                  </a:lnTo>
                  <a:lnTo>
                    <a:pt x="3469" y="9273"/>
                  </a:lnTo>
                  <a:lnTo>
                    <a:pt x="3250" y="9328"/>
                  </a:lnTo>
                  <a:lnTo>
                    <a:pt x="3031" y="9364"/>
                  </a:lnTo>
                  <a:lnTo>
                    <a:pt x="3031" y="9364"/>
                  </a:lnTo>
                  <a:lnTo>
                    <a:pt x="2775" y="9382"/>
                  </a:lnTo>
                  <a:lnTo>
                    <a:pt x="2556" y="9382"/>
                  </a:lnTo>
                  <a:lnTo>
                    <a:pt x="2301" y="9346"/>
                  </a:lnTo>
                  <a:lnTo>
                    <a:pt x="2301" y="9346"/>
                  </a:lnTo>
                  <a:lnTo>
                    <a:pt x="2082" y="9309"/>
                  </a:lnTo>
                  <a:lnTo>
                    <a:pt x="1899" y="9255"/>
                  </a:lnTo>
                  <a:lnTo>
                    <a:pt x="1716" y="9145"/>
                  </a:lnTo>
                  <a:lnTo>
                    <a:pt x="1552" y="9036"/>
                  </a:lnTo>
                  <a:lnTo>
                    <a:pt x="1406" y="8890"/>
                  </a:lnTo>
                  <a:lnTo>
                    <a:pt x="1297" y="8725"/>
                  </a:lnTo>
                  <a:lnTo>
                    <a:pt x="1169" y="8543"/>
                  </a:lnTo>
                  <a:lnTo>
                    <a:pt x="1078" y="8342"/>
                  </a:lnTo>
                  <a:lnTo>
                    <a:pt x="1005" y="8123"/>
                  </a:lnTo>
                  <a:lnTo>
                    <a:pt x="932" y="7904"/>
                  </a:lnTo>
                  <a:lnTo>
                    <a:pt x="877" y="7667"/>
                  </a:lnTo>
                  <a:lnTo>
                    <a:pt x="822" y="7448"/>
                  </a:lnTo>
                  <a:lnTo>
                    <a:pt x="804" y="7210"/>
                  </a:lnTo>
                  <a:lnTo>
                    <a:pt x="786" y="6973"/>
                  </a:lnTo>
                  <a:lnTo>
                    <a:pt x="786" y="6499"/>
                  </a:lnTo>
                  <a:lnTo>
                    <a:pt x="786" y="6499"/>
                  </a:lnTo>
                  <a:lnTo>
                    <a:pt x="786" y="6243"/>
                  </a:lnTo>
                  <a:lnTo>
                    <a:pt x="822" y="6006"/>
                  </a:lnTo>
                  <a:lnTo>
                    <a:pt x="822" y="6006"/>
                  </a:lnTo>
                  <a:lnTo>
                    <a:pt x="822" y="5969"/>
                  </a:lnTo>
                  <a:lnTo>
                    <a:pt x="822" y="5969"/>
                  </a:lnTo>
                  <a:lnTo>
                    <a:pt x="512" y="5075"/>
                  </a:lnTo>
                  <a:lnTo>
                    <a:pt x="275" y="4308"/>
                  </a:lnTo>
                  <a:lnTo>
                    <a:pt x="165" y="3943"/>
                  </a:lnTo>
                  <a:lnTo>
                    <a:pt x="92" y="3651"/>
                  </a:lnTo>
                  <a:lnTo>
                    <a:pt x="92" y="3651"/>
                  </a:lnTo>
                  <a:lnTo>
                    <a:pt x="37" y="3396"/>
                  </a:lnTo>
                  <a:lnTo>
                    <a:pt x="1" y="3122"/>
                  </a:lnTo>
                  <a:lnTo>
                    <a:pt x="1" y="2867"/>
                  </a:lnTo>
                  <a:lnTo>
                    <a:pt x="37" y="2611"/>
                  </a:lnTo>
                  <a:lnTo>
                    <a:pt x="92" y="2337"/>
                  </a:lnTo>
                  <a:lnTo>
                    <a:pt x="202" y="2100"/>
                  </a:lnTo>
                  <a:lnTo>
                    <a:pt x="329" y="1844"/>
                  </a:lnTo>
                  <a:lnTo>
                    <a:pt x="494" y="1607"/>
                  </a:lnTo>
                  <a:lnTo>
                    <a:pt x="694" y="1370"/>
                  </a:lnTo>
                  <a:lnTo>
                    <a:pt x="950" y="1151"/>
                  </a:lnTo>
                  <a:lnTo>
                    <a:pt x="1242" y="950"/>
                  </a:lnTo>
                  <a:lnTo>
                    <a:pt x="1589" y="749"/>
                  </a:lnTo>
                  <a:lnTo>
                    <a:pt x="1972" y="567"/>
                  </a:lnTo>
                  <a:lnTo>
                    <a:pt x="2410" y="403"/>
                  </a:lnTo>
                  <a:lnTo>
                    <a:pt x="2885" y="256"/>
                  </a:lnTo>
                  <a:lnTo>
                    <a:pt x="3432" y="129"/>
                  </a:lnTo>
                  <a:lnTo>
                    <a:pt x="3432" y="129"/>
                  </a:lnTo>
                  <a:lnTo>
                    <a:pt x="3706" y="74"/>
                  </a:lnTo>
                  <a:lnTo>
                    <a:pt x="3980" y="37"/>
                  </a:lnTo>
                  <a:lnTo>
                    <a:pt x="4235" y="1"/>
                  </a:lnTo>
                  <a:lnTo>
                    <a:pt x="4473" y="1"/>
                  </a:lnTo>
                  <a:lnTo>
                    <a:pt x="4710" y="1"/>
                  </a:lnTo>
                  <a:lnTo>
                    <a:pt x="4929" y="1"/>
                  </a:lnTo>
                  <a:lnTo>
                    <a:pt x="5148" y="19"/>
                  </a:lnTo>
                  <a:lnTo>
                    <a:pt x="5349" y="56"/>
                  </a:lnTo>
                  <a:lnTo>
                    <a:pt x="5531" y="92"/>
                  </a:lnTo>
                  <a:lnTo>
                    <a:pt x="5714" y="147"/>
                  </a:lnTo>
                  <a:lnTo>
                    <a:pt x="6042" y="275"/>
                  </a:lnTo>
                  <a:lnTo>
                    <a:pt x="6352" y="439"/>
                  </a:lnTo>
                  <a:lnTo>
                    <a:pt x="6608" y="603"/>
                  </a:lnTo>
                  <a:lnTo>
                    <a:pt x="6845" y="804"/>
                  </a:lnTo>
                  <a:lnTo>
                    <a:pt x="7046" y="1023"/>
                  </a:lnTo>
                  <a:lnTo>
                    <a:pt x="7229" y="1242"/>
                  </a:lnTo>
                  <a:lnTo>
                    <a:pt x="7375" y="1461"/>
                  </a:lnTo>
                  <a:lnTo>
                    <a:pt x="7502" y="1680"/>
                  </a:lnTo>
                  <a:lnTo>
                    <a:pt x="7594" y="1899"/>
                  </a:lnTo>
                  <a:lnTo>
                    <a:pt x="7685" y="2118"/>
                  </a:lnTo>
                  <a:lnTo>
                    <a:pt x="7758" y="2301"/>
                  </a:lnTo>
                  <a:lnTo>
                    <a:pt x="7758" y="2301"/>
                  </a:lnTo>
                  <a:lnTo>
                    <a:pt x="7794" y="2556"/>
                  </a:lnTo>
                  <a:lnTo>
                    <a:pt x="7831" y="2976"/>
                  </a:lnTo>
                  <a:lnTo>
                    <a:pt x="7831" y="3195"/>
                  </a:lnTo>
                  <a:lnTo>
                    <a:pt x="7813" y="3396"/>
                  </a:lnTo>
                  <a:lnTo>
                    <a:pt x="7794" y="3560"/>
                  </a:lnTo>
                  <a:lnTo>
                    <a:pt x="7776" y="3615"/>
                  </a:lnTo>
                  <a:lnTo>
                    <a:pt x="7740" y="3651"/>
                  </a:lnTo>
                  <a:lnTo>
                    <a:pt x="7740" y="3651"/>
                  </a:lnTo>
                  <a:lnTo>
                    <a:pt x="7849" y="3706"/>
                  </a:lnTo>
                  <a:lnTo>
                    <a:pt x="7940" y="3779"/>
                  </a:lnTo>
                  <a:lnTo>
                    <a:pt x="8013" y="3870"/>
                  </a:lnTo>
                  <a:lnTo>
                    <a:pt x="8068" y="3962"/>
                  </a:lnTo>
                  <a:lnTo>
                    <a:pt x="8123" y="4071"/>
                  </a:lnTo>
                  <a:lnTo>
                    <a:pt x="8159" y="4162"/>
                  </a:lnTo>
                  <a:lnTo>
                    <a:pt x="8196" y="43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0;p41">
              <a:extLst>
                <a:ext uri="{FF2B5EF4-FFF2-40B4-BE49-F238E27FC236}">
                  <a16:creationId xmlns:a16="http://schemas.microsoft.com/office/drawing/2014/main" id="{C2EAFB61-23AE-83C0-7BEA-6C070C82BC1C}"/>
                </a:ext>
              </a:extLst>
            </p:cNvPr>
            <p:cNvSpPr/>
            <p:nvPr/>
          </p:nvSpPr>
          <p:spPr>
            <a:xfrm>
              <a:off x="7142107" y="1728522"/>
              <a:ext cx="36530" cy="36565"/>
            </a:xfrm>
            <a:custGeom>
              <a:avLst/>
              <a:gdLst/>
              <a:ahLst/>
              <a:cxnLst/>
              <a:rect l="l" t="t" r="r" b="b"/>
              <a:pathLst>
                <a:path w="1059" h="1060" extrusionOk="0">
                  <a:moveTo>
                    <a:pt x="420" y="1"/>
                  </a:moveTo>
                  <a:lnTo>
                    <a:pt x="311" y="37"/>
                  </a:lnTo>
                  <a:lnTo>
                    <a:pt x="219" y="92"/>
                  </a:lnTo>
                  <a:lnTo>
                    <a:pt x="146" y="147"/>
                  </a:lnTo>
                  <a:lnTo>
                    <a:pt x="92" y="238"/>
                  </a:lnTo>
                  <a:lnTo>
                    <a:pt x="37" y="329"/>
                  </a:lnTo>
                  <a:lnTo>
                    <a:pt x="0" y="421"/>
                  </a:lnTo>
                  <a:lnTo>
                    <a:pt x="0" y="530"/>
                  </a:lnTo>
                  <a:lnTo>
                    <a:pt x="0" y="640"/>
                  </a:lnTo>
                  <a:lnTo>
                    <a:pt x="37" y="731"/>
                  </a:lnTo>
                  <a:lnTo>
                    <a:pt x="92" y="822"/>
                  </a:lnTo>
                  <a:lnTo>
                    <a:pt x="146" y="913"/>
                  </a:lnTo>
                  <a:lnTo>
                    <a:pt x="219" y="968"/>
                  </a:lnTo>
                  <a:lnTo>
                    <a:pt x="311" y="1023"/>
                  </a:lnTo>
                  <a:lnTo>
                    <a:pt x="420" y="1059"/>
                  </a:lnTo>
                  <a:lnTo>
                    <a:pt x="639" y="1059"/>
                  </a:lnTo>
                  <a:lnTo>
                    <a:pt x="730" y="1023"/>
                  </a:lnTo>
                  <a:lnTo>
                    <a:pt x="822" y="968"/>
                  </a:lnTo>
                  <a:lnTo>
                    <a:pt x="913" y="913"/>
                  </a:lnTo>
                  <a:lnTo>
                    <a:pt x="968" y="822"/>
                  </a:lnTo>
                  <a:lnTo>
                    <a:pt x="1022" y="731"/>
                  </a:lnTo>
                  <a:lnTo>
                    <a:pt x="1059" y="640"/>
                  </a:lnTo>
                  <a:lnTo>
                    <a:pt x="1059" y="530"/>
                  </a:lnTo>
                  <a:lnTo>
                    <a:pt x="1059" y="421"/>
                  </a:lnTo>
                  <a:lnTo>
                    <a:pt x="1022" y="329"/>
                  </a:lnTo>
                  <a:lnTo>
                    <a:pt x="968" y="238"/>
                  </a:lnTo>
                  <a:lnTo>
                    <a:pt x="913" y="147"/>
                  </a:lnTo>
                  <a:lnTo>
                    <a:pt x="822" y="92"/>
                  </a:lnTo>
                  <a:lnTo>
                    <a:pt x="730" y="37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CA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11;p41">
              <a:extLst>
                <a:ext uri="{FF2B5EF4-FFF2-40B4-BE49-F238E27FC236}">
                  <a16:creationId xmlns:a16="http://schemas.microsoft.com/office/drawing/2014/main" id="{93374D50-6DE7-F9C2-E4DE-708850F39DC1}"/>
                </a:ext>
              </a:extLst>
            </p:cNvPr>
            <p:cNvSpPr/>
            <p:nvPr/>
          </p:nvSpPr>
          <p:spPr>
            <a:xfrm>
              <a:off x="6996021" y="1789613"/>
              <a:ext cx="15799" cy="9486"/>
            </a:xfrm>
            <a:custGeom>
              <a:avLst/>
              <a:gdLst/>
              <a:ahLst/>
              <a:cxnLst/>
              <a:rect l="l" t="t" r="r" b="b"/>
              <a:pathLst>
                <a:path w="458" h="275" extrusionOk="0">
                  <a:moveTo>
                    <a:pt x="366" y="0"/>
                  </a:moveTo>
                  <a:lnTo>
                    <a:pt x="329" y="37"/>
                  </a:lnTo>
                  <a:lnTo>
                    <a:pt x="311" y="55"/>
                  </a:lnTo>
                  <a:lnTo>
                    <a:pt x="275" y="110"/>
                  </a:lnTo>
                  <a:lnTo>
                    <a:pt x="183" y="146"/>
                  </a:lnTo>
                  <a:lnTo>
                    <a:pt x="74" y="146"/>
                  </a:lnTo>
                  <a:lnTo>
                    <a:pt x="19" y="165"/>
                  </a:lnTo>
                  <a:lnTo>
                    <a:pt x="1" y="201"/>
                  </a:lnTo>
                  <a:lnTo>
                    <a:pt x="1" y="256"/>
                  </a:lnTo>
                  <a:lnTo>
                    <a:pt x="56" y="274"/>
                  </a:lnTo>
                  <a:lnTo>
                    <a:pt x="165" y="274"/>
                  </a:lnTo>
                  <a:lnTo>
                    <a:pt x="256" y="256"/>
                  </a:lnTo>
                  <a:lnTo>
                    <a:pt x="329" y="219"/>
                  </a:lnTo>
                  <a:lnTo>
                    <a:pt x="402" y="165"/>
                  </a:lnTo>
                  <a:lnTo>
                    <a:pt x="457" y="92"/>
                  </a:lnTo>
                  <a:lnTo>
                    <a:pt x="457" y="55"/>
                  </a:lnTo>
                  <a:lnTo>
                    <a:pt x="421" y="1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12;p41">
              <a:extLst>
                <a:ext uri="{FF2B5EF4-FFF2-40B4-BE49-F238E27FC236}">
                  <a16:creationId xmlns:a16="http://schemas.microsoft.com/office/drawing/2014/main" id="{4DC1D4CC-C255-F9A1-ECB4-1C347D3EFBBB}"/>
                </a:ext>
              </a:extLst>
            </p:cNvPr>
            <p:cNvSpPr/>
            <p:nvPr/>
          </p:nvSpPr>
          <p:spPr>
            <a:xfrm>
              <a:off x="6971495" y="1760637"/>
              <a:ext cx="44706" cy="25837"/>
            </a:xfrm>
            <a:custGeom>
              <a:avLst/>
              <a:gdLst/>
              <a:ahLst/>
              <a:cxnLst/>
              <a:rect l="l" t="t" r="r" b="b"/>
              <a:pathLst>
                <a:path w="1296" h="749" extrusionOk="0">
                  <a:moveTo>
                    <a:pt x="1186" y="1"/>
                  </a:moveTo>
                  <a:lnTo>
                    <a:pt x="1150" y="19"/>
                  </a:lnTo>
                  <a:lnTo>
                    <a:pt x="1132" y="55"/>
                  </a:lnTo>
                  <a:lnTo>
                    <a:pt x="1113" y="92"/>
                  </a:lnTo>
                  <a:lnTo>
                    <a:pt x="1095" y="147"/>
                  </a:lnTo>
                  <a:lnTo>
                    <a:pt x="1040" y="256"/>
                  </a:lnTo>
                  <a:lnTo>
                    <a:pt x="986" y="329"/>
                  </a:lnTo>
                  <a:lnTo>
                    <a:pt x="913" y="384"/>
                  </a:lnTo>
                  <a:lnTo>
                    <a:pt x="821" y="457"/>
                  </a:lnTo>
                  <a:lnTo>
                    <a:pt x="712" y="512"/>
                  </a:lnTo>
                  <a:lnTo>
                    <a:pt x="694" y="512"/>
                  </a:lnTo>
                  <a:lnTo>
                    <a:pt x="584" y="548"/>
                  </a:lnTo>
                  <a:lnTo>
                    <a:pt x="310" y="548"/>
                  </a:lnTo>
                  <a:lnTo>
                    <a:pt x="201" y="512"/>
                  </a:lnTo>
                  <a:lnTo>
                    <a:pt x="164" y="475"/>
                  </a:lnTo>
                  <a:lnTo>
                    <a:pt x="128" y="457"/>
                  </a:lnTo>
                  <a:lnTo>
                    <a:pt x="91" y="457"/>
                  </a:lnTo>
                  <a:lnTo>
                    <a:pt x="55" y="475"/>
                  </a:lnTo>
                  <a:lnTo>
                    <a:pt x="18" y="512"/>
                  </a:lnTo>
                  <a:lnTo>
                    <a:pt x="18" y="548"/>
                  </a:lnTo>
                  <a:lnTo>
                    <a:pt x="0" y="585"/>
                  </a:lnTo>
                  <a:lnTo>
                    <a:pt x="18" y="621"/>
                  </a:lnTo>
                  <a:lnTo>
                    <a:pt x="55" y="639"/>
                  </a:lnTo>
                  <a:lnTo>
                    <a:pt x="110" y="676"/>
                  </a:lnTo>
                  <a:lnTo>
                    <a:pt x="256" y="731"/>
                  </a:lnTo>
                  <a:lnTo>
                    <a:pt x="347" y="749"/>
                  </a:lnTo>
                  <a:lnTo>
                    <a:pt x="475" y="749"/>
                  </a:lnTo>
                  <a:lnTo>
                    <a:pt x="621" y="731"/>
                  </a:lnTo>
                  <a:lnTo>
                    <a:pt x="767" y="694"/>
                  </a:lnTo>
                  <a:lnTo>
                    <a:pt x="785" y="694"/>
                  </a:lnTo>
                  <a:lnTo>
                    <a:pt x="931" y="621"/>
                  </a:lnTo>
                  <a:lnTo>
                    <a:pt x="1040" y="530"/>
                  </a:lnTo>
                  <a:lnTo>
                    <a:pt x="1132" y="439"/>
                  </a:lnTo>
                  <a:lnTo>
                    <a:pt x="1205" y="347"/>
                  </a:lnTo>
                  <a:lnTo>
                    <a:pt x="1259" y="274"/>
                  </a:lnTo>
                  <a:lnTo>
                    <a:pt x="1278" y="201"/>
                  </a:lnTo>
                  <a:lnTo>
                    <a:pt x="1296" y="128"/>
                  </a:lnTo>
                  <a:lnTo>
                    <a:pt x="1296" y="92"/>
                  </a:lnTo>
                  <a:lnTo>
                    <a:pt x="1296" y="55"/>
                  </a:lnTo>
                  <a:lnTo>
                    <a:pt x="1259" y="19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13;p41">
              <a:extLst>
                <a:ext uri="{FF2B5EF4-FFF2-40B4-BE49-F238E27FC236}">
                  <a16:creationId xmlns:a16="http://schemas.microsoft.com/office/drawing/2014/main" id="{60F8CD58-991B-CBCE-1598-96157409DDD4}"/>
                </a:ext>
              </a:extLst>
            </p:cNvPr>
            <p:cNvSpPr/>
            <p:nvPr/>
          </p:nvSpPr>
          <p:spPr>
            <a:xfrm>
              <a:off x="6950694" y="1700202"/>
              <a:ext cx="16420" cy="28355"/>
            </a:xfrm>
            <a:custGeom>
              <a:avLst/>
              <a:gdLst/>
              <a:ahLst/>
              <a:cxnLst/>
              <a:rect l="l" t="t" r="r" b="b"/>
              <a:pathLst>
                <a:path w="476" h="822" extrusionOk="0">
                  <a:moveTo>
                    <a:pt x="128" y="0"/>
                  </a:moveTo>
                  <a:lnTo>
                    <a:pt x="74" y="19"/>
                  </a:lnTo>
                  <a:lnTo>
                    <a:pt x="37" y="55"/>
                  </a:lnTo>
                  <a:lnTo>
                    <a:pt x="19" y="92"/>
                  </a:lnTo>
                  <a:lnTo>
                    <a:pt x="1" y="165"/>
                  </a:lnTo>
                  <a:lnTo>
                    <a:pt x="1" y="293"/>
                  </a:lnTo>
                  <a:lnTo>
                    <a:pt x="19" y="457"/>
                  </a:lnTo>
                  <a:lnTo>
                    <a:pt x="74" y="621"/>
                  </a:lnTo>
                  <a:lnTo>
                    <a:pt x="165" y="731"/>
                  </a:lnTo>
                  <a:lnTo>
                    <a:pt x="201" y="767"/>
                  </a:lnTo>
                  <a:lnTo>
                    <a:pt x="256" y="804"/>
                  </a:lnTo>
                  <a:lnTo>
                    <a:pt x="293" y="822"/>
                  </a:lnTo>
                  <a:lnTo>
                    <a:pt x="347" y="804"/>
                  </a:lnTo>
                  <a:lnTo>
                    <a:pt x="384" y="785"/>
                  </a:lnTo>
                  <a:lnTo>
                    <a:pt x="420" y="749"/>
                  </a:lnTo>
                  <a:lnTo>
                    <a:pt x="439" y="712"/>
                  </a:lnTo>
                  <a:lnTo>
                    <a:pt x="457" y="658"/>
                  </a:lnTo>
                  <a:lnTo>
                    <a:pt x="475" y="512"/>
                  </a:lnTo>
                  <a:lnTo>
                    <a:pt x="439" y="347"/>
                  </a:lnTo>
                  <a:lnTo>
                    <a:pt x="384" y="201"/>
                  </a:lnTo>
                  <a:lnTo>
                    <a:pt x="311" y="73"/>
                  </a:lnTo>
                  <a:lnTo>
                    <a:pt x="256" y="3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14;p41">
              <a:extLst>
                <a:ext uri="{FF2B5EF4-FFF2-40B4-BE49-F238E27FC236}">
                  <a16:creationId xmlns:a16="http://schemas.microsoft.com/office/drawing/2014/main" id="{61C26E8B-E478-13B3-FADE-3CC7D2BCDC7C}"/>
                </a:ext>
              </a:extLst>
            </p:cNvPr>
            <p:cNvSpPr/>
            <p:nvPr/>
          </p:nvSpPr>
          <p:spPr>
            <a:xfrm>
              <a:off x="6934344" y="1699581"/>
              <a:ext cx="37807" cy="12004"/>
            </a:xfrm>
            <a:custGeom>
              <a:avLst/>
              <a:gdLst/>
              <a:ahLst/>
              <a:cxnLst/>
              <a:rect l="l" t="t" r="r" b="b"/>
              <a:pathLst>
                <a:path w="1096" h="348" extrusionOk="0">
                  <a:moveTo>
                    <a:pt x="529" y="0"/>
                  </a:moveTo>
                  <a:lnTo>
                    <a:pt x="347" y="37"/>
                  </a:lnTo>
                  <a:lnTo>
                    <a:pt x="256" y="73"/>
                  </a:lnTo>
                  <a:lnTo>
                    <a:pt x="183" y="110"/>
                  </a:lnTo>
                  <a:lnTo>
                    <a:pt x="91" y="165"/>
                  </a:lnTo>
                  <a:lnTo>
                    <a:pt x="0" y="238"/>
                  </a:lnTo>
                  <a:lnTo>
                    <a:pt x="0" y="292"/>
                  </a:lnTo>
                  <a:lnTo>
                    <a:pt x="18" y="329"/>
                  </a:lnTo>
                  <a:lnTo>
                    <a:pt x="55" y="347"/>
                  </a:lnTo>
                  <a:lnTo>
                    <a:pt x="91" y="329"/>
                  </a:lnTo>
                  <a:lnTo>
                    <a:pt x="164" y="256"/>
                  </a:lnTo>
                  <a:lnTo>
                    <a:pt x="237" y="219"/>
                  </a:lnTo>
                  <a:lnTo>
                    <a:pt x="402" y="146"/>
                  </a:lnTo>
                  <a:lnTo>
                    <a:pt x="548" y="128"/>
                  </a:lnTo>
                  <a:lnTo>
                    <a:pt x="694" y="128"/>
                  </a:lnTo>
                  <a:lnTo>
                    <a:pt x="821" y="146"/>
                  </a:lnTo>
                  <a:lnTo>
                    <a:pt x="931" y="165"/>
                  </a:lnTo>
                  <a:lnTo>
                    <a:pt x="1022" y="201"/>
                  </a:lnTo>
                  <a:lnTo>
                    <a:pt x="1077" y="201"/>
                  </a:lnTo>
                  <a:lnTo>
                    <a:pt x="1095" y="165"/>
                  </a:lnTo>
                  <a:lnTo>
                    <a:pt x="1095" y="128"/>
                  </a:lnTo>
                  <a:lnTo>
                    <a:pt x="1077" y="91"/>
                  </a:lnTo>
                  <a:lnTo>
                    <a:pt x="949" y="37"/>
                  </a:lnTo>
                  <a:lnTo>
                    <a:pt x="840" y="18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15;p41">
              <a:extLst>
                <a:ext uri="{FF2B5EF4-FFF2-40B4-BE49-F238E27FC236}">
                  <a16:creationId xmlns:a16="http://schemas.microsoft.com/office/drawing/2014/main" id="{F57AB1CC-B547-DB6D-60FA-2BDACC1933E4}"/>
                </a:ext>
              </a:extLst>
            </p:cNvPr>
            <p:cNvSpPr/>
            <p:nvPr/>
          </p:nvSpPr>
          <p:spPr>
            <a:xfrm>
              <a:off x="7018063" y="1682575"/>
              <a:ext cx="17041" cy="28355"/>
            </a:xfrm>
            <a:custGeom>
              <a:avLst/>
              <a:gdLst/>
              <a:ahLst/>
              <a:cxnLst/>
              <a:rect l="l" t="t" r="r" b="b"/>
              <a:pathLst>
                <a:path w="494" h="822" extrusionOk="0">
                  <a:moveTo>
                    <a:pt x="128" y="0"/>
                  </a:moveTo>
                  <a:lnTo>
                    <a:pt x="92" y="19"/>
                  </a:lnTo>
                  <a:lnTo>
                    <a:pt x="55" y="55"/>
                  </a:lnTo>
                  <a:lnTo>
                    <a:pt x="37" y="110"/>
                  </a:lnTo>
                  <a:lnTo>
                    <a:pt x="19" y="165"/>
                  </a:lnTo>
                  <a:lnTo>
                    <a:pt x="1" y="311"/>
                  </a:lnTo>
                  <a:lnTo>
                    <a:pt x="37" y="475"/>
                  </a:lnTo>
                  <a:lnTo>
                    <a:pt x="92" y="621"/>
                  </a:lnTo>
                  <a:lnTo>
                    <a:pt x="183" y="749"/>
                  </a:lnTo>
                  <a:lnTo>
                    <a:pt x="220" y="785"/>
                  </a:lnTo>
                  <a:lnTo>
                    <a:pt x="274" y="804"/>
                  </a:lnTo>
                  <a:lnTo>
                    <a:pt x="311" y="822"/>
                  </a:lnTo>
                  <a:lnTo>
                    <a:pt x="366" y="822"/>
                  </a:lnTo>
                  <a:lnTo>
                    <a:pt x="402" y="804"/>
                  </a:lnTo>
                  <a:lnTo>
                    <a:pt x="439" y="767"/>
                  </a:lnTo>
                  <a:lnTo>
                    <a:pt x="457" y="712"/>
                  </a:lnTo>
                  <a:lnTo>
                    <a:pt x="475" y="658"/>
                  </a:lnTo>
                  <a:lnTo>
                    <a:pt x="493" y="511"/>
                  </a:lnTo>
                  <a:lnTo>
                    <a:pt x="457" y="347"/>
                  </a:lnTo>
                  <a:lnTo>
                    <a:pt x="402" y="201"/>
                  </a:lnTo>
                  <a:lnTo>
                    <a:pt x="311" y="92"/>
                  </a:lnTo>
                  <a:lnTo>
                    <a:pt x="274" y="37"/>
                  </a:lnTo>
                  <a:lnTo>
                    <a:pt x="220" y="1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16;p41">
              <a:extLst>
                <a:ext uri="{FF2B5EF4-FFF2-40B4-BE49-F238E27FC236}">
                  <a16:creationId xmlns:a16="http://schemas.microsoft.com/office/drawing/2014/main" id="{442CD4CF-B895-3C2D-EFC1-41E87DC318A2}"/>
                </a:ext>
              </a:extLst>
            </p:cNvPr>
            <p:cNvSpPr/>
            <p:nvPr/>
          </p:nvSpPr>
          <p:spPr>
            <a:xfrm>
              <a:off x="7005473" y="1681954"/>
              <a:ext cx="39083" cy="9452"/>
            </a:xfrm>
            <a:custGeom>
              <a:avLst/>
              <a:gdLst/>
              <a:ahLst/>
              <a:cxnLst/>
              <a:rect l="l" t="t" r="r" b="b"/>
              <a:pathLst>
                <a:path w="1133" h="274" extrusionOk="0">
                  <a:moveTo>
                    <a:pt x="384" y="0"/>
                  </a:moveTo>
                  <a:lnTo>
                    <a:pt x="311" y="37"/>
                  </a:lnTo>
                  <a:lnTo>
                    <a:pt x="201" y="55"/>
                  </a:lnTo>
                  <a:lnTo>
                    <a:pt x="128" y="110"/>
                  </a:lnTo>
                  <a:lnTo>
                    <a:pt x="37" y="164"/>
                  </a:lnTo>
                  <a:lnTo>
                    <a:pt x="1" y="219"/>
                  </a:lnTo>
                  <a:lnTo>
                    <a:pt x="19" y="256"/>
                  </a:lnTo>
                  <a:lnTo>
                    <a:pt x="55" y="274"/>
                  </a:lnTo>
                  <a:lnTo>
                    <a:pt x="110" y="274"/>
                  </a:lnTo>
                  <a:lnTo>
                    <a:pt x="183" y="219"/>
                  </a:lnTo>
                  <a:lnTo>
                    <a:pt x="256" y="183"/>
                  </a:lnTo>
                  <a:lnTo>
                    <a:pt x="420" y="128"/>
                  </a:lnTo>
                  <a:lnTo>
                    <a:pt x="585" y="128"/>
                  </a:lnTo>
                  <a:lnTo>
                    <a:pt x="731" y="146"/>
                  </a:lnTo>
                  <a:lnTo>
                    <a:pt x="840" y="183"/>
                  </a:lnTo>
                  <a:lnTo>
                    <a:pt x="950" y="219"/>
                  </a:lnTo>
                  <a:lnTo>
                    <a:pt x="1041" y="256"/>
                  </a:lnTo>
                  <a:lnTo>
                    <a:pt x="1059" y="274"/>
                  </a:lnTo>
                  <a:lnTo>
                    <a:pt x="1096" y="256"/>
                  </a:lnTo>
                  <a:lnTo>
                    <a:pt x="1132" y="237"/>
                  </a:lnTo>
                  <a:lnTo>
                    <a:pt x="1132" y="183"/>
                  </a:lnTo>
                  <a:lnTo>
                    <a:pt x="1096" y="146"/>
                  </a:lnTo>
                  <a:lnTo>
                    <a:pt x="986" y="91"/>
                  </a:lnTo>
                  <a:lnTo>
                    <a:pt x="877" y="55"/>
                  </a:lnTo>
                  <a:lnTo>
                    <a:pt x="731" y="1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7;p41">
              <a:extLst>
                <a:ext uri="{FF2B5EF4-FFF2-40B4-BE49-F238E27FC236}">
                  <a16:creationId xmlns:a16="http://schemas.microsoft.com/office/drawing/2014/main" id="{6EA557C2-E1C8-5370-E93A-CFE5B48D174D}"/>
                </a:ext>
              </a:extLst>
            </p:cNvPr>
            <p:cNvSpPr/>
            <p:nvPr/>
          </p:nvSpPr>
          <p:spPr>
            <a:xfrm>
              <a:off x="7126343" y="1676262"/>
              <a:ext cx="42877" cy="53571"/>
            </a:xfrm>
            <a:custGeom>
              <a:avLst/>
              <a:gdLst/>
              <a:ahLst/>
              <a:cxnLst/>
              <a:rect l="l" t="t" r="r" b="b"/>
              <a:pathLst>
                <a:path w="1243" h="1553" extrusionOk="0">
                  <a:moveTo>
                    <a:pt x="1078" y="1"/>
                  </a:moveTo>
                  <a:lnTo>
                    <a:pt x="914" y="110"/>
                  </a:lnTo>
                  <a:lnTo>
                    <a:pt x="731" y="220"/>
                  </a:lnTo>
                  <a:lnTo>
                    <a:pt x="549" y="384"/>
                  </a:lnTo>
                  <a:lnTo>
                    <a:pt x="366" y="585"/>
                  </a:lnTo>
                  <a:lnTo>
                    <a:pt x="275" y="694"/>
                  </a:lnTo>
                  <a:lnTo>
                    <a:pt x="183" y="822"/>
                  </a:lnTo>
                  <a:lnTo>
                    <a:pt x="129" y="968"/>
                  </a:lnTo>
                  <a:lnTo>
                    <a:pt x="56" y="1114"/>
                  </a:lnTo>
                  <a:lnTo>
                    <a:pt x="19" y="1260"/>
                  </a:lnTo>
                  <a:lnTo>
                    <a:pt x="1" y="1443"/>
                  </a:lnTo>
                  <a:lnTo>
                    <a:pt x="1" y="1479"/>
                  </a:lnTo>
                  <a:lnTo>
                    <a:pt x="19" y="1516"/>
                  </a:lnTo>
                  <a:lnTo>
                    <a:pt x="56" y="1534"/>
                  </a:lnTo>
                  <a:lnTo>
                    <a:pt x="92" y="1552"/>
                  </a:lnTo>
                  <a:lnTo>
                    <a:pt x="147" y="1552"/>
                  </a:lnTo>
                  <a:lnTo>
                    <a:pt x="202" y="1516"/>
                  </a:lnTo>
                  <a:lnTo>
                    <a:pt x="220" y="1479"/>
                  </a:lnTo>
                  <a:lnTo>
                    <a:pt x="220" y="1443"/>
                  </a:lnTo>
                  <a:lnTo>
                    <a:pt x="238" y="1315"/>
                  </a:lnTo>
                  <a:lnTo>
                    <a:pt x="275" y="1169"/>
                  </a:lnTo>
                  <a:lnTo>
                    <a:pt x="329" y="1041"/>
                  </a:lnTo>
                  <a:lnTo>
                    <a:pt x="403" y="932"/>
                  </a:lnTo>
                  <a:lnTo>
                    <a:pt x="476" y="804"/>
                  </a:lnTo>
                  <a:lnTo>
                    <a:pt x="549" y="713"/>
                  </a:lnTo>
                  <a:lnTo>
                    <a:pt x="713" y="530"/>
                  </a:lnTo>
                  <a:lnTo>
                    <a:pt x="895" y="402"/>
                  </a:lnTo>
                  <a:lnTo>
                    <a:pt x="1041" y="293"/>
                  </a:lnTo>
                  <a:lnTo>
                    <a:pt x="1187" y="202"/>
                  </a:lnTo>
                  <a:lnTo>
                    <a:pt x="1224" y="183"/>
                  </a:lnTo>
                  <a:lnTo>
                    <a:pt x="1242" y="147"/>
                  </a:lnTo>
                  <a:lnTo>
                    <a:pt x="1242" y="110"/>
                  </a:lnTo>
                  <a:lnTo>
                    <a:pt x="1224" y="56"/>
                  </a:lnTo>
                  <a:lnTo>
                    <a:pt x="1206" y="1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18;p41">
              <a:extLst>
                <a:ext uri="{FF2B5EF4-FFF2-40B4-BE49-F238E27FC236}">
                  <a16:creationId xmlns:a16="http://schemas.microsoft.com/office/drawing/2014/main" id="{26EC5EC6-EFA3-D052-AC53-4535752E5080}"/>
                </a:ext>
              </a:extLst>
            </p:cNvPr>
            <p:cNvSpPr/>
            <p:nvPr/>
          </p:nvSpPr>
          <p:spPr>
            <a:xfrm>
              <a:off x="7137071" y="1695787"/>
              <a:ext cx="28355" cy="15143"/>
            </a:xfrm>
            <a:custGeom>
              <a:avLst/>
              <a:gdLst/>
              <a:ahLst/>
              <a:cxnLst/>
              <a:rect l="l" t="t" r="r" b="b"/>
              <a:pathLst>
                <a:path w="822" h="439" extrusionOk="0">
                  <a:moveTo>
                    <a:pt x="92" y="1"/>
                  </a:moveTo>
                  <a:lnTo>
                    <a:pt x="55" y="19"/>
                  </a:lnTo>
                  <a:lnTo>
                    <a:pt x="18" y="55"/>
                  </a:lnTo>
                  <a:lnTo>
                    <a:pt x="0" y="92"/>
                  </a:lnTo>
                  <a:lnTo>
                    <a:pt x="0" y="128"/>
                  </a:lnTo>
                  <a:lnTo>
                    <a:pt x="18" y="183"/>
                  </a:lnTo>
                  <a:lnTo>
                    <a:pt x="55" y="201"/>
                  </a:lnTo>
                  <a:lnTo>
                    <a:pt x="92" y="220"/>
                  </a:lnTo>
                  <a:lnTo>
                    <a:pt x="238" y="220"/>
                  </a:lnTo>
                  <a:lnTo>
                    <a:pt x="347" y="238"/>
                  </a:lnTo>
                  <a:lnTo>
                    <a:pt x="438" y="256"/>
                  </a:lnTo>
                  <a:lnTo>
                    <a:pt x="493" y="293"/>
                  </a:lnTo>
                  <a:lnTo>
                    <a:pt x="603" y="366"/>
                  </a:lnTo>
                  <a:lnTo>
                    <a:pt x="639" y="402"/>
                  </a:lnTo>
                  <a:lnTo>
                    <a:pt x="694" y="439"/>
                  </a:lnTo>
                  <a:lnTo>
                    <a:pt x="749" y="439"/>
                  </a:lnTo>
                  <a:lnTo>
                    <a:pt x="785" y="421"/>
                  </a:lnTo>
                  <a:lnTo>
                    <a:pt x="822" y="384"/>
                  </a:lnTo>
                  <a:lnTo>
                    <a:pt x="822" y="348"/>
                  </a:lnTo>
                  <a:lnTo>
                    <a:pt x="822" y="311"/>
                  </a:lnTo>
                  <a:lnTo>
                    <a:pt x="803" y="256"/>
                  </a:lnTo>
                  <a:lnTo>
                    <a:pt x="749" y="201"/>
                  </a:lnTo>
                  <a:lnTo>
                    <a:pt x="694" y="165"/>
                  </a:lnTo>
                  <a:lnTo>
                    <a:pt x="621" y="110"/>
                  </a:lnTo>
                  <a:lnTo>
                    <a:pt x="511" y="55"/>
                  </a:lnTo>
                  <a:lnTo>
                    <a:pt x="402" y="19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19;p41">
              <a:extLst>
                <a:ext uri="{FF2B5EF4-FFF2-40B4-BE49-F238E27FC236}">
                  <a16:creationId xmlns:a16="http://schemas.microsoft.com/office/drawing/2014/main" id="{0682D719-F092-FB9E-C7B0-D5DFC477C00E}"/>
                </a:ext>
              </a:extLst>
            </p:cNvPr>
            <p:cNvSpPr/>
            <p:nvPr/>
          </p:nvSpPr>
          <p:spPr>
            <a:xfrm>
              <a:off x="6935586" y="1736077"/>
              <a:ext cx="20180" cy="17041"/>
            </a:xfrm>
            <a:custGeom>
              <a:avLst/>
              <a:gdLst/>
              <a:ahLst/>
              <a:cxnLst/>
              <a:rect l="l" t="t" r="r" b="b"/>
              <a:pathLst>
                <a:path w="585" h="494" extrusionOk="0">
                  <a:moveTo>
                    <a:pt x="37" y="1"/>
                  </a:moveTo>
                  <a:lnTo>
                    <a:pt x="1" y="311"/>
                  </a:lnTo>
                  <a:lnTo>
                    <a:pt x="1" y="494"/>
                  </a:lnTo>
                  <a:lnTo>
                    <a:pt x="238" y="439"/>
                  </a:lnTo>
                  <a:lnTo>
                    <a:pt x="439" y="366"/>
                  </a:lnTo>
                  <a:lnTo>
                    <a:pt x="493" y="329"/>
                  </a:lnTo>
                  <a:lnTo>
                    <a:pt x="548" y="275"/>
                  </a:lnTo>
                  <a:lnTo>
                    <a:pt x="585" y="238"/>
                  </a:lnTo>
                  <a:lnTo>
                    <a:pt x="585" y="183"/>
                  </a:lnTo>
                  <a:lnTo>
                    <a:pt x="585" y="147"/>
                  </a:lnTo>
                  <a:lnTo>
                    <a:pt x="548" y="110"/>
                  </a:lnTo>
                  <a:lnTo>
                    <a:pt x="493" y="74"/>
                  </a:lnTo>
                  <a:lnTo>
                    <a:pt x="420" y="56"/>
                  </a:lnTo>
                  <a:lnTo>
                    <a:pt x="256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0;p41">
              <a:extLst>
                <a:ext uri="{FF2B5EF4-FFF2-40B4-BE49-F238E27FC236}">
                  <a16:creationId xmlns:a16="http://schemas.microsoft.com/office/drawing/2014/main" id="{D839344A-19C7-3017-0B88-127CE56D1A37}"/>
                </a:ext>
              </a:extLst>
            </p:cNvPr>
            <p:cNvSpPr/>
            <p:nvPr/>
          </p:nvSpPr>
          <p:spPr>
            <a:xfrm>
              <a:off x="6935586" y="1736077"/>
              <a:ext cx="20180" cy="17041"/>
            </a:xfrm>
            <a:custGeom>
              <a:avLst/>
              <a:gdLst/>
              <a:ahLst/>
              <a:cxnLst/>
              <a:rect l="l" t="t" r="r" b="b"/>
              <a:pathLst>
                <a:path w="585" h="494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494"/>
                  </a:lnTo>
                  <a:lnTo>
                    <a:pt x="1" y="494"/>
                  </a:lnTo>
                  <a:lnTo>
                    <a:pt x="238" y="439"/>
                  </a:lnTo>
                  <a:lnTo>
                    <a:pt x="439" y="366"/>
                  </a:lnTo>
                  <a:lnTo>
                    <a:pt x="493" y="329"/>
                  </a:lnTo>
                  <a:lnTo>
                    <a:pt x="548" y="275"/>
                  </a:lnTo>
                  <a:lnTo>
                    <a:pt x="585" y="238"/>
                  </a:lnTo>
                  <a:lnTo>
                    <a:pt x="585" y="183"/>
                  </a:lnTo>
                  <a:lnTo>
                    <a:pt x="585" y="183"/>
                  </a:lnTo>
                  <a:lnTo>
                    <a:pt x="585" y="147"/>
                  </a:lnTo>
                  <a:lnTo>
                    <a:pt x="548" y="110"/>
                  </a:lnTo>
                  <a:lnTo>
                    <a:pt x="493" y="74"/>
                  </a:lnTo>
                  <a:lnTo>
                    <a:pt x="420" y="56"/>
                  </a:lnTo>
                  <a:lnTo>
                    <a:pt x="256" y="19"/>
                  </a:lnTo>
                  <a:lnTo>
                    <a:pt x="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1;p41">
              <a:extLst>
                <a:ext uri="{FF2B5EF4-FFF2-40B4-BE49-F238E27FC236}">
                  <a16:creationId xmlns:a16="http://schemas.microsoft.com/office/drawing/2014/main" id="{0F70F9C1-D5C3-A57F-5604-2FAC4AEAF1CD}"/>
                </a:ext>
              </a:extLst>
            </p:cNvPr>
            <p:cNvSpPr/>
            <p:nvPr/>
          </p:nvSpPr>
          <p:spPr>
            <a:xfrm>
              <a:off x="7021858" y="1724142"/>
              <a:ext cx="54157" cy="18282"/>
            </a:xfrm>
            <a:custGeom>
              <a:avLst/>
              <a:gdLst/>
              <a:ahLst/>
              <a:cxnLst/>
              <a:rect l="l" t="t" r="r" b="b"/>
              <a:pathLst>
                <a:path w="1570" h="530" extrusionOk="0">
                  <a:moveTo>
                    <a:pt x="767" y="0"/>
                  </a:moveTo>
                  <a:lnTo>
                    <a:pt x="456" y="55"/>
                  </a:lnTo>
                  <a:lnTo>
                    <a:pt x="329" y="91"/>
                  </a:lnTo>
                  <a:lnTo>
                    <a:pt x="219" y="128"/>
                  </a:lnTo>
                  <a:lnTo>
                    <a:pt x="128" y="183"/>
                  </a:lnTo>
                  <a:lnTo>
                    <a:pt x="55" y="237"/>
                  </a:lnTo>
                  <a:lnTo>
                    <a:pt x="18" y="274"/>
                  </a:lnTo>
                  <a:lnTo>
                    <a:pt x="0" y="329"/>
                  </a:lnTo>
                  <a:lnTo>
                    <a:pt x="18" y="383"/>
                  </a:lnTo>
                  <a:lnTo>
                    <a:pt x="55" y="420"/>
                  </a:lnTo>
                  <a:lnTo>
                    <a:pt x="110" y="438"/>
                  </a:lnTo>
                  <a:lnTo>
                    <a:pt x="183" y="475"/>
                  </a:lnTo>
                  <a:lnTo>
                    <a:pt x="365" y="511"/>
                  </a:lnTo>
                  <a:lnTo>
                    <a:pt x="584" y="529"/>
                  </a:lnTo>
                  <a:lnTo>
                    <a:pt x="803" y="511"/>
                  </a:lnTo>
                  <a:lnTo>
                    <a:pt x="1114" y="475"/>
                  </a:lnTo>
                  <a:lnTo>
                    <a:pt x="1241" y="438"/>
                  </a:lnTo>
                  <a:lnTo>
                    <a:pt x="1351" y="383"/>
                  </a:lnTo>
                  <a:lnTo>
                    <a:pt x="1442" y="347"/>
                  </a:lnTo>
                  <a:lnTo>
                    <a:pt x="1515" y="292"/>
                  </a:lnTo>
                  <a:lnTo>
                    <a:pt x="1552" y="237"/>
                  </a:lnTo>
                  <a:lnTo>
                    <a:pt x="1570" y="183"/>
                  </a:lnTo>
                  <a:lnTo>
                    <a:pt x="1552" y="146"/>
                  </a:lnTo>
                  <a:lnTo>
                    <a:pt x="1515" y="110"/>
                  </a:lnTo>
                  <a:lnTo>
                    <a:pt x="1460" y="73"/>
                  </a:lnTo>
                  <a:lnTo>
                    <a:pt x="1387" y="55"/>
                  </a:lnTo>
                  <a:lnTo>
                    <a:pt x="1205" y="18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2;p41">
              <a:extLst>
                <a:ext uri="{FF2B5EF4-FFF2-40B4-BE49-F238E27FC236}">
                  <a16:creationId xmlns:a16="http://schemas.microsoft.com/office/drawing/2014/main" id="{2B9D7B46-96C4-14E3-890D-C0E70D8B9646}"/>
                </a:ext>
              </a:extLst>
            </p:cNvPr>
            <p:cNvSpPr/>
            <p:nvPr/>
          </p:nvSpPr>
          <p:spPr>
            <a:xfrm>
              <a:off x="7021858" y="1724142"/>
              <a:ext cx="54157" cy="18282"/>
            </a:xfrm>
            <a:custGeom>
              <a:avLst/>
              <a:gdLst/>
              <a:ahLst/>
              <a:cxnLst/>
              <a:rect l="l" t="t" r="r" b="b"/>
              <a:pathLst>
                <a:path w="1570" h="530" fill="none" extrusionOk="0">
                  <a:moveTo>
                    <a:pt x="986" y="0"/>
                  </a:moveTo>
                  <a:lnTo>
                    <a:pt x="986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456" y="55"/>
                  </a:lnTo>
                  <a:lnTo>
                    <a:pt x="329" y="91"/>
                  </a:lnTo>
                  <a:lnTo>
                    <a:pt x="219" y="128"/>
                  </a:lnTo>
                  <a:lnTo>
                    <a:pt x="128" y="183"/>
                  </a:lnTo>
                  <a:lnTo>
                    <a:pt x="55" y="237"/>
                  </a:lnTo>
                  <a:lnTo>
                    <a:pt x="18" y="27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8" y="383"/>
                  </a:lnTo>
                  <a:lnTo>
                    <a:pt x="55" y="420"/>
                  </a:lnTo>
                  <a:lnTo>
                    <a:pt x="110" y="438"/>
                  </a:lnTo>
                  <a:lnTo>
                    <a:pt x="183" y="475"/>
                  </a:lnTo>
                  <a:lnTo>
                    <a:pt x="365" y="511"/>
                  </a:lnTo>
                  <a:lnTo>
                    <a:pt x="584" y="529"/>
                  </a:lnTo>
                  <a:lnTo>
                    <a:pt x="584" y="529"/>
                  </a:lnTo>
                  <a:lnTo>
                    <a:pt x="803" y="511"/>
                  </a:lnTo>
                  <a:lnTo>
                    <a:pt x="803" y="511"/>
                  </a:lnTo>
                  <a:lnTo>
                    <a:pt x="1114" y="475"/>
                  </a:lnTo>
                  <a:lnTo>
                    <a:pt x="1241" y="438"/>
                  </a:lnTo>
                  <a:lnTo>
                    <a:pt x="1351" y="383"/>
                  </a:lnTo>
                  <a:lnTo>
                    <a:pt x="1442" y="347"/>
                  </a:lnTo>
                  <a:lnTo>
                    <a:pt x="1515" y="292"/>
                  </a:lnTo>
                  <a:lnTo>
                    <a:pt x="1552" y="237"/>
                  </a:lnTo>
                  <a:lnTo>
                    <a:pt x="1570" y="183"/>
                  </a:lnTo>
                  <a:lnTo>
                    <a:pt x="1570" y="183"/>
                  </a:lnTo>
                  <a:lnTo>
                    <a:pt x="1552" y="146"/>
                  </a:lnTo>
                  <a:lnTo>
                    <a:pt x="1515" y="110"/>
                  </a:lnTo>
                  <a:lnTo>
                    <a:pt x="1460" y="73"/>
                  </a:lnTo>
                  <a:lnTo>
                    <a:pt x="1387" y="55"/>
                  </a:lnTo>
                  <a:lnTo>
                    <a:pt x="1205" y="18"/>
                  </a:lnTo>
                  <a:lnTo>
                    <a:pt x="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3;p41">
              <a:extLst>
                <a:ext uri="{FF2B5EF4-FFF2-40B4-BE49-F238E27FC236}">
                  <a16:creationId xmlns:a16="http://schemas.microsoft.com/office/drawing/2014/main" id="{A18E06D8-65F9-DE50-976B-2AD6FD90B71B}"/>
                </a:ext>
              </a:extLst>
            </p:cNvPr>
            <p:cNvSpPr/>
            <p:nvPr/>
          </p:nvSpPr>
          <p:spPr>
            <a:xfrm>
              <a:off x="7109372" y="1741769"/>
              <a:ext cx="27734" cy="17661"/>
            </a:xfrm>
            <a:custGeom>
              <a:avLst/>
              <a:gdLst/>
              <a:ahLst/>
              <a:cxnLst/>
              <a:rect l="l" t="t" r="r" b="b"/>
              <a:pathLst>
                <a:path w="804" h="512" extrusionOk="0">
                  <a:moveTo>
                    <a:pt x="91" y="0"/>
                  </a:moveTo>
                  <a:lnTo>
                    <a:pt x="55" y="18"/>
                  </a:lnTo>
                  <a:lnTo>
                    <a:pt x="18" y="55"/>
                  </a:lnTo>
                  <a:lnTo>
                    <a:pt x="0" y="91"/>
                  </a:lnTo>
                  <a:lnTo>
                    <a:pt x="18" y="146"/>
                  </a:lnTo>
                  <a:lnTo>
                    <a:pt x="37" y="183"/>
                  </a:lnTo>
                  <a:lnTo>
                    <a:pt x="146" y="310"/>
                  </a:lnTo>
                  <a:lnTo>
                    <a:pt x="274" y="383"/>
                  </a:lnTo>
                  <a:lnTo>
                    <a:pt x="383" y="438"/>
                  </a:lnTo>
                  <a:lnTo>
                    <a:pt x="511" y="475"/>
                  </a:lnTo>
                  <a:lnTo>
                    <a:pt x="621" y="493"/>
                  </a:lnTo>
                  <a:lnTo>
                    <a:pt x="712" y="511"/>
                  </a:lnTo>
                  <a:lnTo>
                    <a:pt x="730" y="438"/>
                  </a:lnTo>
                  <a:lnTo>
                    <a:pt x="785" y="292"/>
                  </a:lnTo>
                  <a:lnTo>
                    <a:pt x="803" y="292"/>
                  </a:lnTo>
                  <a:lnTo>
                    <a:pt x="694" y="274"/>
                  </a:lnTo>
                  <a:lnTo>
                    <a:pt x="602" y="274"/>
                  </a:lnTo>
                  <a:lnTo>
                    <a:pt x="493" y="237"/>
                  </a:lnTo>
                  <a:lnTo>
                    <a:pt x="420" y="219"/>
                  </a:lnTo>
                  <a:lnTo>
                    <a:pt x="347" y="164"/>
                  </a:lnTo>
                  <a:lnTo>
                    <a:pt x="274" y="110"/>
                  </a:lnTo>
                  <a:lnTo>
                    <a:pt x="201" y="37"/>
                  </a:lnTo>
                  <a:lnTo>
                    <a:pt x="183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24;p41">
              <a:extLst>
                <a:ext uri="{FF2B5EF4-FFF2-40B4-BE49-F238E27FC236}">
                  <a16:creationId xmlns:a16="http://schemas.microsoft.com/office/drawing/2014/main" id="{268595F7-36B4-E781-8757-65AD7E3DA30B}"/>
                </a:ext>
              </a:extLst>
            </p:cNvPr>
            <p:cNvSpPr/>
            <p:nvPr/>
          </p:nvSpPr>
          <p:spPr>
            <a:xfrm>
              <a:off x="6900953" y="1520758"/>
              <a:ext cx="259437" cy="190826"/>
            </a:xfrm>
            <a:custGeom>
              <a:avLst/>
              <a:gdLst/>
              <a:ahLst/>
              <a:cxnLst/>
              <a:rect l="l" t="t" r="r" b="b"/>
              <a:pathLst>
                <a:path w="7521" h="5532" extrusionOk="0">
                  <a:moveTo>
                    <a:pt x="4509" y="1"/>
                  </a:moveTo>
                  <a:lnTo>
                    <a:pt x="4308" y="19"/>
                  </a:lnTo>
                  <a:lnTo>
                    <a:pt x="4107" y="55"/>
                  </a:lnTo>
                  <a:lnTo>
                    <a:pt x="3523" y="165"/>
                  </a:lnTo>
                  <a:lnTo>
                    <a:pt x="2994" y="329"/>
                  </a:lnTo>
                  <a:lnTo>
                    <a:pt x="2465" y="530"/>
                  </a:lnTo>
                  <a:lnTo>
                    <a:pt x="2228" y="640"/>
                  </a:lnTo>
                  <a:lnTo>
                    <a:pt x="1990" y="749"/>
                  </a:lnTo>
                  <a:lnTo>
                    <a:pt x="1753" y="877"/>
                  </a:lnTo>
                  <a:lnTo>
                    <a:pt x="1534" y="1005"/>
                  </a:lnTo>
                  <a:lnTo>
                    <a:pt x="1333" y="1151"/>
                  </a:lnTo>
                  <a:lnTo>
                    <a:pt x="1132" y="1297"/>
                  </a:lnTo>
                  <a:lnTo>
                    <a:pt x="950" y="1461"/>
                  </a:lnTo>
                  <a:lnTo>
                    <a:pt x="786" y="1607"/>
                  </a:lnTo>
                  <a:lnTo>
                    <a:pt x="640" y="1771"/>
                  </a:lnTo>
                  <a:lnTo>
                    <a:pt x="494" y="1954"/>
                  </a:lnTo>
                  <a:lnTo>
                    <a:pt x="384" y="2118"/>
                  </a:lnTo>
                  <a:lnTo>
                    <a:pt x="275" y="2300"/>
                  </a:lnTo>
                  <a:lnTo>
                    <a:pt x="183" y="2465"/>
                  </a:lnTo>
                  <a:lnTo>
                    <a:pt x="110" y="2647"/>
                  </a:lnTo>
                  <a:lnTo>
                    <a:pt x="56" y="2848"/>
                  </a:lnTo>
                  <a:lnTo>
                    <a:pt x="19" y="3031"/>
                  </a:lnTo>
                  <a:lnTo>
                    <a:pt x="1" y="3231"/>
                  </a:lnTo>
                  <a:lnTo>
                    <a:pt x="19" y="3414"/>
                  </a:lnTo>
                  <a:lnTo>
                    <a:pt x="56" y="3943"/>
                  </a:lnTo>
                  <a:lnTo>
                    <a:pt x="110" y="4308"/>
                  </a:lnTo>
                  <a:lnTo>
                    <a:pt x="183" y="4527"/>
                  </a:lnTo>
                  <a:lnTo>
                    <a:pt x="220" y="4600"/>
                  </a:lnTo>
                  <a:lnTo>
                    <a:pt x="256" y="4655"/>
                  </a:lnTo>
                  <a:lnTo>
                    <a:pt x="293" y="4691"/>
                  </a:lnTo>
                  <a:lnTo>
                    <a:pt x="311" y="4710"/>
                  </a:lnTo>
                  <a:lnTo>
                    <a:pt x="366" y="4710"/>
                  </a:lnTo>
                  <a:lnTo>
                    <a:pt x="402" y="4691"/>
                  </a:lnTo>
                  <a:lnTo>
                    <a:pt x="421" y="4691"/>
                  </a:lnTo>
                  <a:lnTo>
                    <a:pt x="421" y="4618"/>
                  </a:lnTo>
                  <a:lnTo>
                    <a:pt x="421" y="4308"/>
                  </a:lnTo>
                  <a:lnTo>
                    <a:pt x="475" y="3268"/>
                  </a:lnTo>
                  <a:lnTo>
                    <a:pt x="567" y="3177"/>
                  </a:lnTo>
                  <a:lnTo>
                    <a:pt x="676" y="3067"/>
                  </a:lnTo>
                  <a:lnTo>
                    <a:pt x="840" y="2957"/>
                  </a:lnTo>
                  <a:lnTo>
                    <a:pt x="1005" y="2848"/>
                  </a:lnTo>
                  <a:lnTo>
                    <a:pt x="1205" y="2775"/>
                  </a:lnTo>
                  <a:lnTo>
                    <a:pt x="1315" y="2757"/>
                  </a:lnTo>
                  <a:lnTo>
                    <a:pt x="1406" y="2738"/>
                  </a:lnTo>
                  <a:lnTo>
                    <a:pt x="1516" y="2738"/>
                  </a:lnTo>
                  <a:lnTo>
                    <a:pt x="1625" y="2775"/>
                  </a:lnTo>
                  <a:lnTo>
                    <a:pt x="1844" y="2848"/>
                  </a:lnTo>
                  <a:lnTo>
                    <a:pt x="2063" y="2957"/>
                  </a:lnTo>
                  <a:lnTo>
                    <a:pt x="2538" y="3158"/>
                  </a:lnTo>
                  <a:lnTo>
                    <a:pt x="2775" y="3231"/>
                  </a:lnTo>
                  <a:lnTo>
                    <a:pt x="3031" y="3304"/>
                  </a:lnTo>
                  <a:lnTo>
                    <a:pt x="3268" y="3323"/>
                  </a:lnTo>
                  <a:lnTo>
                    <a:pt x="3396" y="3323"/>
                  </a:lnTo>
                  <a:lnTo>
                    <a:pt x="3505" y="3304"/>
                  </a:lnTo>
                  <a:lnTo>
                    <a:pt x="4449" y="3126"/>
                  </a:lnTo>
                  <a:lnTo>
                    <a:pt x="4449" y="3126"/>
                  </a:lnTo>
                  <a:lnTo>
                    <a:pt x="4655" y="3140"/>
                  </a:lnTo>
                  <a:lnTo>
                    <a:pt x="4911" y="3195"/>
                  </a:lnTo>
                  <a:lnTo>
                    <a:pt x="5148" y="3250"/>
                  </a:lnTo>
                  <a:lnTo>
                    <a:pt x="5349" y="3323"/>
                  </a:lnTo>
                  <a:lnTo>
                    <a:pt x="5458" y="3396"/>
                  </a:lnTo>
                  <a:lnTo>
                    <a:pt x="5568" y="3469"/>
                  </a:lnTo>
                  <a:lnTo>
                    <a:pt x="5677" y="3578"/>
                  </a:lnTo>
                  <a:lnTo>
                    <a:pt x="5787" y="3706"/>
                  </a:lnTo>
                  <a:lnTo>
                    <a:pt x="5896" y="3870"/>
                  </a:lnTo>
                  <a:lnTo>
                    <a:pt x="5933" y="3961"/>
                  </a:lnTo>
                  <a:lnTo>
                    <a:pt x="5951" y="4071"/>
                  </a:lnTo>
                  <a:lnTo>
                    <a:pt x="5969" y="4162"/>
                  </a:lnTo>
                  <a:lnTo>
                    <a:pt x="5969" y="4272"/>
                  </a:lnTo>
                  <a:lnTo>
                    <a:pt x="5951" y="4746"/>
                  </a:lnTo>
                  <a:lnTo>
                    <a:pt x="5951" y="4983"/>
                  </a:lnTo>
                  <a:lnTo>
                    <a:pt x="5951" y="5202"/>
                  </a:lnTo>
                  <a:lnTo>
                    <a:pt x="5969" y="5367"/>
                  </a:lnTo>
                  <a:lnTo>
                    <a:pt x="5987" y="5440"/>
                  </a:lnTo>
                  <a:lnTo>
                    <a:pt x="6024" y="5476"/>
                  </a:lnTo>
                  <a:lnTo>
                    <a:pt x="6060" y="5513"/>
                  </a:lnTo>
                  <a:lnTo>
                    <a:pt x="6097" y="5531"/>
                  </a:lnTo>
                  <a:lnTo>
                    <a:pt x="6152" y="5531"/>
                  </a:lnTo>
                  <a:lnTo>
                    <a:pt x="6225" y="5513"/>
                  </a:lnTo>
                  <a:lnTo>
                    <a:pt x="6352" y="5422"/>
                  </a:lnTo>
                  <a:lnTo>
                    <a:pt x="6462" y="5312"/>
                  </a:lnTo>
                  <a:lnTo>
                    <a:pt x="6553" y="5202"/>
                  </a:lnTo>
                  <a:lnTo>
                    <a:pt x="6608" y="5075"/>
                  </a:lnTo>
                  <a:lnTo>
                    <a:pt x="6681" y="4892"/>
                  </a:lnTo>
                  <a:lnTo>
                    <a:pt x="6699" y="4801"/>
                  </a:lnTo>
                  <a:lnTo>
                    <a:pt x="6845" y="4582"/>
                  </a:lnTo>
                  <a:lnTo>
                    <a:pt x="7028" y="4381"/>
                  </a:lnTo>
                  <a:lnTo>
                    <a:pt x="7137" y="4272"/>
                  </a:lnTo>
                  <a:lnTo>
                    <a:pt x="7247" y="4180"/>
                  </a:lnTo>
                  <a:lnTo>
                    <a:pt x="7375" y="4107"/>
                  </a:lnTo>
                  <a:lnTo>
                    <a:pt x="7521" y="4034"/>
                  </a:lnTo>
                  <a:lnTo>
                    <a:pt x="7521" y="3633"/>
                  </a:lnTo>
                  <a:lnTo>
                    <a:pt x="7502" y="3213"/>
                  </a:lnTo>
                  <a:lnTo>
                    <a:pt x="7466" y="2830"/>
                  </a:lnTo>
                  <a:lnTo>
                    <a:pt x="7429" y="2428"/>
                  </a:lnTo>
                  <a:lnTo>
                    <a:pt x="7338" y="2027"/>
                  </a:lnTo>
                  <a:lnTo>
                    <a:pt x="7229" y="1643"/>
                  </a:lnTo>
                  <a:lnTo>
                    <a:pt x="7101" y="1278"/>
                  </a:lnTo>
                  <a:lnTo>
                    <a:pt x="6918" y="913"/>
                  </a:lnTo>
                  <a:lnTo>
                    <a:pt x="6626" y="694"/>
                  </a:lnTo>
                  <a:lnTo>
                    <a:pt x="6316" y="493"/>
                  </a:lnTo>
                  <a:lnTo>
                    <a:pt x="5987" y="311"/>
                  </a:lnTo>
                  <a:lnTo>
                    <a:pt x="5641" y="183"/>
                  </a:lnTo>
                  <a:lnTo>
                    <a:pt x="5276" y="74"/>
                  </a:lnTo>
                  <a:lnTo>
                    <a:pt x="5093" y="37"/>
                  </a:lnTo>
                  <a:lnTo>
                    <a:pt x="4892" y="19"/>
                  </a:lnTo>
                  <a:lnTo>
                    <a:pt x="4710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25;p41">
              <a:extLst>
                <a:ext uri="{FF2B5EF4-FFF2-40B4-BE49-F238E27FC236}">
                  <a16:creationId xmlns:a16="http://schemas.microsoft.com/office/drawing/2014/main" id="{6BF60EAE-05EE-1C81-98FD-A77924E63988}"/>
                </a:ext>
              </a:extLst>
            </p:cNvPr>
            <p:cNvSpPr/>
            <p:nvPr/>
          </p:nvSpPr>
          <p:spPr>
            <a:xfrm>
              <a:off x="6900953" y="1520758"/>
              <a:ext cx="259437" cy="190826"/>
            </a:xfrm>
            <a:custGeom>
              <a:avLst/>
              <a:gdLst/>
              <a:ahLst/>
              <a:cxnLst/>
              <a:rect l="l" t="t" r="r" b="b"/>
              <a:pathLst>
                <a:path w="7521" h="5532" fill="none" extrusionOk="0">
                  <a:moveTo>
                    <a:pt x="4381" y="3122"/>
                  </a:moveTo>
                  <a:lnTo>
                    <a:pt x="4381" y="3122"/>
                  </a:lnTo>
                  <a:lnTo>
                    <a:pt x="4655" y="3140"/>
                  </a:lnTo>
                  <a:lnTo>
                    <a:pt x="4911" y="3195"/>
                  </a:lnTo>
                  <a:lnTo>
                    <a:pt x="5148" y="3250"/>
                  </a:lnTo>
                  <a:lnTo>
                    <a:pt x="5349" y="3323"/>
                  </a:lnTo>
                  <a:lnTo>
                    <a:pt x="5349" y="3323"/>
                  </a:lnTo>
                  <a:lnTo>
                    <a:pt x="5349" y="3323"/>
                  </a:lnTo>
                  <a:lnTo>
                    <a:pt x="5458" y="3396"/>
                  </a:lnTo>
                  <a:lnTo>
                    <a:pt x="5568" y="3469"/>
                  </a:lnTo>
                  <a:lnTo>
                    <a:pt x="5677" y="3578"/>
                  </a:lnTo>
                  <a:lnTo>
                    <a:pt x="5787" y="3706"/>
                  </a:lnTo>
                  <a:lnTo>
                    <a:pt x="5896" y="3870"/>
                  </a:lnTo>
                  <a:lnTo>
                    <a:pt x="5933" y="3961"/>
                  </a:lnTo>
                  <a:lnTo>
                    <a:pt x="5951" y="4071"/>
                  </a:lnTo>
                  <a:lnTo>
                    <a:pt x="5969" y="4162"/>
                  </a:lnTo>
                  <a:lnTo>
                    <a:pt x="5969" y="4272"/>
                  </a:lnTo>
                  <a:lnTo>
                    <a:pt x="5969" y="4272"/>
                  </a:lnTo>
                  <a:lnTo>
                    <a:pt x="5951" y="4746"/>
                  </a:lnTo>
                  <a:lnTo>
                    <a:pt x="5951" y="4983"/>
                  </a:lnTo>
                  <a:lnTo>
                    <a:pt x="5951" y="5202"/>
                  </a:lnTo>
                  <a:lnTo>
                    <a:pt x="5969" y="5367"/>
                  </a:lnTo>
                  <a:lnTo>
                    <a:pt x="5987" y="5440"/>
                  </a:lnTo>
                  <a:lnTo>
                    <a:pt x="6024" y="5476"/>
                  </a:lnTo>
                  <a:lnTo>
                    <a:pt x="6060" y="5513"/>
                  </a:lnTo>
                  <a:lnTo>
                    <a:pt x="6097" y="5531"/>
                  </a:lnTo>
                  <a:lnTo>
                    <a:pt x="6152" y="5531"/>
                  </a:lnTo>
                  <a:lnTo>
                    <a:pt x="6225" y="5513"/>
                  </a:lnTo>
                  <a:lnTo>
                    <a:pt x="6225" y="5513"/>
                  </a:lnTo>
                  <a:lnTo>
                    <a:pt x="6352" y="5422"/>
                  </a:lnTo>
                  <a:lnTo>
                    <a:pt x="6462" y="5312"/>
                  </a:lnTo>
                  <a:lnTo>
                    <a:pt x="6553" y="5202"/>
                  </a:lnTo>
                  <a:lnTo>
                    <a:pt x="6608" y="5075"/>
                  </a:lnTo>
                  <a:lnTo>
                    <a:pt x="6681" y="4892"/>
                  </a:lnTo>
                  <a:lnTo>
                    <a:pt x="6699" y="4801"/>
                  </a:lnTo>
                  <a:lnTo>
                    <a:pt x="6699" y="4801"/>
                  </a:lnTo>
                  <a:lnTo>
                    <a:pt x="6699" y="4801"/>
                  </a:lnTo>
                  <a:lnTo>
                    <a:pt x="6845" y="4582"/>
                  </a:lnTo>
                  <a:lnTo>
                    <a:pt x="7028" y="4381"/>
                  </a:lnTo>
                  <a:lnTo>
                    <a:pt x="7137" y="4272"/>
                  </a:lnTo>
                  <a:lnTo>
                    <a:pt x="7247" y="4180"/>
                  </a:lnTo>
                  <a:lnTo>
                    <a:pt x="7375" y="4107"/>
                  </a:lnTo>
                  <a:lnTo>
                    <a:pt x="7521" y="4034"/>
                  </a:lnTo>
                  <a:lnTo>
                    <a:pt x="7521" y="4034"/>
                  </a:lnTo>
                  <a:lnTo>
                    <a:pt x="7521" y="3633"/>
                  </a:lnTo>
                  <a:lnTo>
                    <a:pt x="7502" y="3213"/>
                  </a:lnTo>
                  <a:lnTo>
                    <a:pt x="7466" y="2830"/>
                  </a:lnTo>
                  <a:lnTo>
                    <a:pt x="7429" y="2428"/>
                  </a:lnTo>
                  <a:lnTo>
                    <a:pt x="7338" y="2027"/>
                  </a:lnTo>
                  <a:lnTo>
                    <a:pt x="7229" y="1643"/>
                  </a:lnTo>
                  <a:lnTo>
                    <a:pt x="7101" y="1278"/>
                  </a:lnTo>
                  <a:lnTo>
                    <a:pt x="6918" y="913"/>
                  </a:lnTo>
                  <a:lnTo>
                    <a:pt x="6918" y="913"/>
                  </a:lnTo>
                  <a:lnTo>
                    <a:pt x="6626" y="694"/>
                  </a:lnTo>
                  <a:lnTo>
                    <a:pt x="6316" y="493"/>
                  </a:lnTo>
                  <a:lnTo>
                    <a:pt x="5987" y="311"/>
                  </a:lnTo>
                  <a:lnTo>
                    <a:pt x="5641" y="183"/>
                  </a:lnTo>
                  <a:lnTo>
                    <a:pt x="5276" y="74"/>
                  </a:lnTo>
                  <a:lnTo>
                    <a:pt x="5093" y="37"/>
                  </a:lnTo>
                  <a:lnTo>
                    <a:pt x="4892" y="19"/>
                  </a:lnTo>
                  <a:lnTo>
                    <a:pt x="4710" y="1"/>
                  </a:lnTo>
                  <a:lnTo>
                    <a:pt x="4509" y="1"/>
                  </a:lnTo>
                  <a:lnTo>
                    <a:pt x="4308" y="19"/>
                  </a:lnTo>
                  <a:lnTo>
                    <a:pt x="4107" y="55"/>
                  </a:lnTo>
                  <a:lnTo>
                    <a:pt x="4107" y="55"/>
                  </a:lnTo>
                  <a:lnTo>
                    <a:pt x="3523" y="165"/>
                  </a:lnTo>
                  <a:lnTo>
                    <a:pt x="2994" y="329"/>
                  </a:lnTo>
                  <a:lnTo>
                    <a:pt x="2465" y="530"/>
                  </a:lnTo>
                  <a:lnTo>
                    <a:pt x="2228" y="640"/>
                  </a:lnTo>
                  <a:lnTo>
                    <a:pt x="1990" y="749"/>
                  </a:lnTo>
                  <a:lnTo>
                    <a:pt x="1753" y="877"/>
                  </a:lnTo>
                  <a:lnTo>
                    <a:pt x="1534" y="1005"/>
                  </a:lnTo>
                  <a:lnTo>
                    <a:pt x="1333" y="1151"/>
                  </a:lnTo>
                  <a:lnTo>
                    <a:pt x="1132" y="1297"/>
                  </a:lnTo>
                  <a:lnTo>
                    <a:pt x="950" y="1461"/>
                  </a:lnTo>
                  <a:lnTo>
                    <a:pt x="786" y="1607"/>
                  </a:lnTo>
                  <a:lnTo>
                    <a:pt x="640" y="1771"/>
                  </a:lnTo>
                  <a:lnTo>
                    <a:pt x="494" y="1954"/>
                  </a:lnTo>
                  <a:lnTo>
                    <a:pt x="494" y="1954"/>
                  </a:lnTo>
                  <a:lnTo>
                    <a:pt x="384" y="2118"/>
                  </a:lnTo>
                  <a:lnTo>
                    <a:pt x="275" y="2300"/>
                  </a:lnTo>
                  <a:lnTo>
                    <a:pt x="183" y="2465"/>
                  </a:lnTo>
                  <a:lnTo>
                    <a:pt x="110" y="2647"/>
                  </a:lnTo>
                  <a:lnTo>
                    <a:pt x="56" y="2848"/>
                  </a:lnTo>
                  <a:lnTo>
                    <a:pt x="19" y="3031"/>
                  </a:lnTo>
                  <a:lnTo>
                    <a:pt x="1" y="3231"/>
                  </a:lnTo>
                  <a:lnTo>
                    <a:pt x="19" y="3414"/>
                  </a:lnTo>
                  <a:lnTo>
                    <a:pt x="19" y="3414"/>
                  </a:lnTo>
                  <a:lnTo>
                    <a:pt x="56" y="3943"/>
                  </a:lnTo>
                  <a:lnTo>
                    <a:pt x="110" y="4308"/>
                  </a:lnTo>
                  <a:lnTo>
                    <a:pt x="183" y="4527"/>
                  </a:lnTo>
                  <a:lnTo>
                    <a:pt x="220" y="4600"/>
                  </a:lnTo>
                  <a:lnTo>
                    <a:pt x="256" y="4655"/>
                  </a:lnTo>
                  <a:lnTo>
                    <a:pt x="293" y="4691"/>
                  </a:lnTo>
                  <a:lnTo>
                    <a:pt x="311" y="4710"/>
                  </a:lnTo>
                  <a:lnTo>
                    <a:pt x="366" y="4710"/>
                  </a:lnTo>
                  <a:lnTo>
                    <a:pt x="402" y="4691"/>
                  </a:lnTo>
                  <a:lnTo>
                    <a:pt x="421" y="4691"/>
                  </a:lnTo>
                  <a:lnTo>
                    <a:pt x="421" y="4691"/>
                  </a:lnTo>
                  <a:lnTo>
                    <a:pt x="421" y="4618"/>
                  </a:lnTo>
                  <a:lnTo>
                    <a:pt x="421" y="4308"/>
                  </a:lnTo>
                  <a:lnTo>
                    <a:pt x="421" y="4308"/>
                  </a:lnTo>
                  <a:lnTo>
                    <a:pt x="421" y="4308"/>
                  </a:lnTo>
                  <a:lnTo>
                    <a:pt x="475" y="3268"/>
                  </a:lnTo>
                  <a:lnTo>
                    <a:pt x="475" y="3268"/>
                  </a:lnTo>
                  <a:lnTo>
                    <a:pt x="567" y="3177"/>
                  </a:lnTo>
                  <a:lnTo>
                    <a:pt x="676" y="3067"/>
                  </a:lnTo>
                  <a:lnTo>
                    <a:pt x="840" y="2957"/>
                  </a:lnTo>
                  <a:lnTo>
                    <a:pt x="1005" y="2848"/>
                  </a:lnTo>
                  <a:lnTo>
                    <a:pt x="1205" y="2775"/>
                  </a:lnTo>
                  <a:lnTo>
                    <a:pt x="1315" y="2757"/>
                  </a:lnTo>
                  <a:lnTo>
                    <a:pt x="1406" y="2738"/>
                  </a:lnTo>
                  <a:lnTo>
                    <a:pt x="1516" y="2738"/>
                  </a:lnTo>
                  <a:lnTo>
                    <a:pt x="1625" y="2775"/>
                  </a:lnTo>
                  <a:lnTo>
                    <a:pt x="1625" y="2775"/>
                  </a:lnTo>
                  <a:lnTo>
                    <a:pt x="1844" y="2848"/>
                  </a:lnTo>
                  <a:lnTo>
                    <a:pt x="2063" y="2957"/>
                  </a:lnTo>
                  <a:lnTo>
                    <a:pt x="2538" y="3158"/>
                  </a:lnTo>
                  <a:lnTo>
                    <a:pt x="2775" y="3231"/>
                  </a:lnTo>
                  <a:lnTo>
                    <a:pt x="3031" y="3304"/>
                  </a:lnTo>
                  <a:lnTo>
                    <a:pt x="3268" y="3323"/>
                  </a:lnTo>
                  <a:lnTo>
                    <a:pt x="3396" y="3323"/>
                  </a:lnTo>
                  <a:lnTo>
                    <a:pt x="3505" y="3304"/>
                  </a:lnTo>
                  <a:lnTo>
                    <a:pt x="3505" y="3304"/>
                  </a:lnTo>
                  <a:lnTo>
                    <a:pt x="4473" y="3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26;p41">
              <a:extLst>
                <a:ext uri="{FF2B5EF4-FFF2-40B4-BE49-F238E27FC236}">
                  <a16:creationId xmlns:a16="http://schemas.microsoft.com/office/drawing/2014/main" id="{18F7E79F-EF13-E59C-3F57-83C68F723078}"/>
                </a:ext>
              </a:extLst>
            </p:cNvPr>
            <p:cNvSpPr/>
            <p:nvPr/>
          </p:nvSpPr>
          <p:spPr>
            <a:xfrm>
              <a:off x="7042003" y="1573639"/>
              <a:ext cx="123423" cy="159953"/>
            </a:xfrm>
            <a:custGeom>
              <a:avLst/>
              <a:gdLst/>
              <a:ahLst/>
              <a:cxnLst/>
              <a:rect l="l" t="t" r="r" b="b"/>
              <a:pathLst>
                <a:path w="3578" h="4637" extrusionOk="0">
                  <a:moveTo>
                    <a:pt x="2665" y="1"/>
                  </a:moveTo>
                  <a:lnTo>
                    <a:pt x="2428" y="19"/>
                  </a:lnTo>
                  <a:lnTo>
                    <a:pt x="2190" y="56"/>
                  </a:lnTo>
                  <a:lnTo>
                    <a:pt x="1953" y="110"/>
                  </a:lnTo>
                  <a:lnTo>
                    <a:pt x="1698" y="183"/>
                  </a:lnTo>
                  <a:lnTo>
                    <a:pt x="1460" y="256"/>
                  </a:lnTo>
                  <a:lnTo>
                    <a:pt x="1241" y="348"/>
                  </a:lnTo>
                  <a:lnTo>
                    <a:pt x="803" y="548"/>
                  </a:lnTo>
                  <a:lnTo>
                    <a:pt x="438" y="731"/>
                  </a:lnTo>
                  <a:lnTo>
                    <a:pt x="164" y="913"/>
                  </a:lnTo>
                  <a:lnTo>
                    <a:pt x="0" y="1023"/>
                  </a:lnTo>
                  <a:lnTo>
                    <a:pt x="18" y="1151"/>
                  </a:lnTo>
                  <a:lnTo>
                    <a:pt x="73" y="1278"/>
                  </a:lnTo>
                  <a:lnTo>
                    <a:pt x="128" y="1424"/>
                  </a:lnTo>
                  <a:lnTo>
                    <a:pt x="219" y="1589"/>
                  </a:lnTo>
                  <a:lnTo>
                    <a:pt x="292" y="1589"/>
                  </a:lnTo>
                  <a:lnTo>
                    <a:pt x="566" y="1607"/>
                  </a:lnTo>
                  <a:lnTo>
                    <a:pt x="822" y="1662"/>
                  </a:lnTo>
                  <a:lnTo>
                    <a:pt x="1059" y="1717"/>
                  </a:lnTo>
                  <a:lnTo>
                    <a:pt x="1260" y="1790"/>
                  </a:lnTo>
                  <a:lnTo>
                    <a:pt x="1369" y="1863"/>
                  </a:lnTo>
                  <a:lnTo>
                    <a:pt x="1479" y="1936"/>
                  </a:lnTo>
                  <a:lnTo>
                    <a:pt x="1588" y="2045"/>
                  </a:lnTo>
                  <a:lnTo>
                    <a:pt x="1698" y="2173"/>
                  </a:lnTo>
                  <a:lnTo>
                    <a:pt x="1807" y="2337"/>
                  </a:lnTo>
                  <a:lnTo>
                    <a:pt x="1844" y="2428"/>
                  </a:lnTo>
                  <a:lnTo>
                    <a:pt x="1862" y="2538"/>
                  </a:lnTo>
                  <a:lnTo>
                    <a:pt x="1880" y="2629"/>
                  </a:lnTo>
                  <a:lnTo>
                    <a:pt x="1880" y="2739"/>
                  </a:lnTo>
                  <a:lnTo>
                    <a:pt x="1880" y="2903"/>
                  </a:lnTo>
                  <a:lnTo>
                    <a:pt x="1862" y="3067"/>
                  </a:lnTo>
                  <a:lnTo>
                    <a:pt x="1844" y="3323"/>
                  </a:lnTo>
                  <a:lnTo>
                    <a:pt x="1844" y="3797"/>
                  </a:lnTo>
                  <a:lnTo>
                    <a:pt x="2209" y="4637"/>
                  </a:lnTo>
                  <a:lnTo>
                    <a:pt x="2263" y="4381"/>
                  </a:lnTo>
                  <a:lnTo>
                    <a:pt x="2336" y="4126"/>
                  </a:lnTo>
                  <a:lnTo>
                    <a:pt x="2428" y="3889"/>
                  </a:lnTo>
                  <a:lnTo>
                    <a:pt x="2519" y="3688"/>
                  </a:lnTo>
                  <a:lnTo>
                    <a:pt x="2701" y="3377"/>
                  </a:lnTo>
                  <a:lnTo>
                    <a:pt x="2774" y="3250"/>
                  </a:lnTo>
                  <a:lnTo>
                    <a:pt x="2902" y="3031"/>
                  </a:lnTo>
                  <a:lnTo>
                    <a:pt x="3030" y="2830"/>
                  </a:lnTo>
                  <a:lnTo>
                    <a:pt x="3103" y="2739"/>
                  </a:lnTo>
                  <a:lnTo>
                    <a:pt x="3194" y="2647"/>
                  </a:lnTo>
                  <a:lnTo>
                    <a:pt x="3304" y="2574"/>
                  </a:lnTo>
                  <a:lnTo>
                    <a:pt x="3432" y="2501"/>
                  </a:lnTo>
                  <a:lnTo>
                    <a:pt x="3486" y="2337"/>
                  </a:lnTo>
                  <a:lnTo>
                    <a:pt x="3523" y="2155"/>
                  </a:lnTo>
                  <a:lnTo>
                    <a:pt x="3541" y="1990"/>
                  </a:lnTo>
                  <a:lnTo>
                    <a:pt x="3559" y="1844"/>
                  </a:lnTo>
                  <a:lnTo>
                    <a:pt x="3578" y="1516"/>
                  </a:lnTo>
                  <a:lnTo>
                    <a:pt x="3541" y="1205"/>
                  </a:lnTo>
                  <a:lnTo>
                    <a:pt x="3468" y="913"/>
                  </a:lnTo>
                  <a:lnTo>
                    <a:pt x="3377" y="621"/>
                  </a:lnTo>
                  <a:lnTo>
                    <a:pt x="3249" y="329"/>
                  </a:lnTo>
                  <a:lnTo>
                    <a:pt x="3121" y="37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27;p41">
              <a:extLst>
                <a:ext uri="{FF2B5EF4-FFF2-40B4-BE49-F238E27FC236}">
                  <a16:creationId xmlns:a16="http://schemas.microsoft.com/office/drawing/2014/main" id="{7E0FEBFF-D0C7-4A89-CD51-F34321A4EC51}"/>
                </a:ext>
              </a:extLst>
            </p:cNvPr>
            <p:cNvSpPr/>
            <p:nvPr/>
          </p:nvSpPr>
          <p:spPr>
            <a:xfrm>
              <a:off x="7131379" y="1536488"/>
              <a:ext cx="65540" cy="123458"/>
            </a:xfrm>
            <a:custGeom>
              <a:avLst/>
              <a:gdLst/>
              <a:ahLst/>
              <a:cxnLst/>
              <a:rect l="l" t="t" r="r" b="b"/>
              <a:pathLst>
                <a:path w="1900" h="3579" extrusionOk="0">
                  <a:moveTo>
                    <a:pt x="1" y="1"/>
                  </a:moveTo>
                  <a:lnTo>
                    <a:pt x="19" y="129"/>
                  </a:lnTo>
                  <a:lnTo>
                    <a:pt x="37" y="439"/>
                  </a:lnTo>
                  <a:lnTo>
                    <a:pt x="74" y="622"/>
                  </a:lnTo>
                  <a:lnTo>
                    <a:pt x="129" y="804"/>
                  </a:lnTo>
                  <a:lnTo>
                    <a:pt x="183" y="968"/>
                  </a:lnTo>
                  <a:lnTo>
                    <a:pt x="238" y="1023"/>
                  </a:lnTo>
                  <a:lnTo>
                    <a:pt x="275" y="1078"/>
                  </a:lnTo>
                  <a:lnTo>
                    <a:pt x="384" y="1242"/>
                  </a:lnTo>
                  <a:lnTo>
                    <a:pt x="512" y="1443"/>
                  </a:lnTo>
                  <a:lnTo>
                    <a:pt x="640" y="1717"/>
                  </a:lnTo>
                  <a:lnTo>
                    <a:pt x="695" y="1899"/>
                  </a:lnTo>
                  <a:lnTo>
                    <a:pt x="749" y="2082"/>
                  </a:lnTo>
                  <a:lnTo>
                    <a:pt x="804" y="2282"/>
                  </a:lnTo>
                  <a:lnTo>
                    <a:pt x="841" y="2501"/>
                  </a:lnTo>
                  <a:lnTo>
                    <a:pt x="859" y="2739"/>
                  </a:lnTo>
                  <a:lnTo>
                    <a:pt x="877" y="3013"/>
                  </a:lnTo>
                  <a:lnTo>
                    <a:pt x="859" y="3286"/>
                  </a:lnTo>
                  <a:lnTo>
                    <a:pt x="841" y="3578"/>
                  </a:lnTo>
                  <a:lnTo>
                    <a:pt x="914" y="3542"/>
                  </a:lnTo>
                  <a:lnTo>
                    <a:pt x="1133" y="3487"/>
                  </a:lnTo>
                  <a:lnTo>
                    <a:pt x="1388" y="3432"/>
                  </a:lnTo>
                  <a:lnTo>
                    <a:pt x="1516" y="3432"/>
                  </a:lnTo>
                  <a:lnTo>
                    <a:pt x="1625" y="3451"/>
                  </a:lnTo>
                  <a:lnTo>
                    <a:pt x="1662" y="3451"/>
                  </a:lnTo>
                  <a:lnTo>
                    <a:pt x="1717" y="3414"/>
                  </a:lnTo>
                  <a:lnTo>
                    <a:pt x="1753" y="3378"/>
                  </a:lnTo>
                  <a:lnTo>
                    <a:pt x="1790" y="3323"/>
                  </a:lnTo>
                  <a:lnTo>
                    <a:pt x="1844" y="3140"/>
                  </a:lnTo>
                  <a:lnTo>
                    <a:pt x="1881" y="2921"/>
                  </a:lnTo>
                  <a:lnTo>
                    <a:pt x="1899" y="2648"/>
                  </a:lnTo>
                  <a:lnTo>
                    <a:pt x="1863" y="2355"/>
                  </a:lnTo>
                  <a:lnTo>
                    <a:pt x="1790" y="2027"/>
                  </a:lnTo>
                  <a:lnTo>
                    <a:pt x="1753" y="1881"/>
                  </a:lnTo>
                  <a:lnTo>
                    <a:pt x="1680" y="1717"/>
                  </a:lnTo>
                  <a:lnTo>
                    <a:pt x="1607" y="1571"/>
                  </a:lnTo>
                  <a:lnTo>
                    <a:pt x="1516" y="1406"/>
                  </a:lnTo>
                  <a:lnTo>
                    <a:pt x="1406" y="1260"/>
                  </a:lnTo>
                  <a:lnTo>
                    <a:pt x="1279" y="1096"/>
                  </a:lnTo>
                  <a:lnTo>
                    <a:pt x="1005" y="804"/>
                  </a:lnTo>
                  <a:lnTo>
                    <a:pt x="713" y="549"/>
                  </a:lnTo>
                  <a:lnTo>
                    <a:pt x="439" y="330"/>
                  </a:lnTo>
                  <a:lnTo>
                    <a:pt x="220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28;p41">
              <a:extLst>
                <a:ext uri="{FF2B5EF4-FFF2-40B4-BE49-F238E27FC236}">
                  <a16:creationId xmlns:a16="http://schemas.microsoft.com/office/drawing/2014/main" id="{6578456F-A310-8F86-01D3-CA6C4260C952}"/>
                </a:ext>
              </a:extLst>
            </p:cNvPr>
            <p:cNvSpPr/>
            <p:nvPr/>
          </p:nvSpPr>
          <p:spPr>
            <a:xfrm>
              <a:off x="6963285" y="1702720"/>
              <a:ext cx="25871" cy="50397"/>
            </a:xfrm>
            <a:custGeom>
              <a:avLst/>
              <a:gdLst/>
              <a:ahLst/>
              <a:cxnLst/>
              <a:rect l="l" t="t" r="r" b="b"/>
              <a:pathLst>
                <a:path w="750" h="1461" extrusionOk="0">
                  <a:moveTo>
                    <a:pt x="621" y="0"/>
                  </a:moveTo>
                  <a:lnTo>
                    <a:pt x="603" y="19"/>
                  </a:lnTo>
                  <a:lnTo>
                    <a:pt x="567" y="37"/>
                  </a:lnTo>
                  <a:lnTo>
                    <a:pt x="567" y="74"/>
                  </a:lnTo>
                  <a:lnTo>
                    <a:pt x="530" y="238"/>
                  </a:lnTo>
                  <a:lnTo>
                    <a:pt x="494" y="402"/>
                  </a:lnTo>
                  <a:lnTo>
                    <a:pt x="457" y="548"/>
                  </a:lnTo>
                  <a:lnTo>
                    <a:pt x="402" y="676"/>
                  </a:lnTo>
                  <a:lnTo>
                    <a:pt x="329" y="785"/>
                  </a:lnTo>
                  <a:lnTo>
                    <a:pt x="238" y="895"/>
                  </a:lnTo>
                  <a:lnTo>
                    <a:pt x="147" y="1004"/>
                  </a:lnTo>
                  <a:lnTo>
                    <a:pt x="37" y="1096"/>
                  </a:lnTo>
                  <a:lnTo>
                    <a:pt x="1" y="1132"/>
                  </a:lnTo>
                  <a:lnTo>
                    <a:pt x="1" y="1187"/>
                  </a:lnTo>
                  <a:lnTo>
                    <a:pt x="19" y="1223"/>
                  </a:lnTo>
                  <a:lnTo>
                    <a:pt x="55" y="1260"/>
                  </a:lnTo>
                  <a:lnTo>
                    <a:pt x="512" y="1461"/>
                  </a:lnTo>
                  <a:lnTo>
                    <a:pt x="548" y="1461"/>
                  </a:lnTo>
                  <a:lnTo>
                    <a:pt x="603" y="1442"/>
                  </a:lnTo>
                  <a:lnTo>
                    <a:pt x="621" y="1406"/>
                  </a:lnTo>
                  <a:lnTo>
                    <a:pt x="640" y="1369"/>
                  </a:lnTo>
                  <a:lnTo>
                    <a:pt x="640" y="1333"/>
                  </a:lnTo>
                  <a:lnTo>
                    <a:pt x="603" y="1315"/>
                  </a:lnTo>
                  <a:lnTo>
                    <a:pt x="585" y="1278"/>
                  </a:lnTo>
                  <a:lnTo>
                    <a:pt x="275" y="1150"/>
                  </a:lnTo>
                  <a:lnTo>
                    <a:pt x="366" y="1041"/>
                  </a:lnTo>
                  <a:lnTo>
                    <a:pt x="457" y="931"/>
                  </a:lnTo>
                  <a:lnTo>
                    <a:pt x="530" y="822"/>
                  </a:lnTo>
                  <a:lnTo>
                    <a:pt x="603" y="694"/>
                  </a:lnTo>
                  <a:lnTo>
                    <a:pt x="658" y="566"/>
                  </a:lnTo>
                  <a:lnTo>
                    <a:pt x="694" y="420"/>
                  </a:lnTo>
                  <a:lnTo>
                    <a:pt x="731" y="256"/>
                  </a:lnTo>
                  <a:lnTo>
                    <a:pt x="749" y="92"/>
                  </a:lnTo>
                  <a:lnTo>
                    <a:pt x="749" y="55"/>
                  </a:lnTo>
                  <a:lnTo>
                    <a:pt x="731" y="1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29;p41">
              <a:extLst>
                <a:ext uri="{FF2B5EF4-FFF2-40B4-BE49-F238E27FC236}">
                  <a16:creationId xmlns:a16="http://schemas.microsoft.com/office/drawing/2014/main" id="{58ED8128-9B01-F766-CE91-DB7C838B93DA}"/>
                </a:ext>
              </a:extLst>
            </p:cNvPr>
            <p:cNvSpPr/>
            <p:nvPr/>
          </p:nvSpPr>
          <p:spPr>
            <a:xfrm>
              <a:off x="6987846" y="1668087"/>
              <a:ext cx="77476" cy="77476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69" y="183"/>
                  </a:moveTo>
                  <a:lnTo>
                    <a:pt x="1351" y="201"/>
                  </a:lnTo>
                  <a:lnTo>
                    <a:pt x="1515" y="256"/>
                  </a:lnTo>
                  <a:lnTo>
                    <a:pt x="1680" y="347"/>
                  </a:lnTo>
                  <a:lnTo>
                    <a:pt x="1807" y="475"/>
                  </a:lnTo>
                  <a:lnTo>
                    <a:pt x="1935" y="621"/>
                  </a:lnTo>
                  <a:lnTo>
                    <a:pt x="2008" y="785"/>
                  </a:lnTo>
                  <a:lnTo>
                    <a:pt x="2063" y="968"/>
                  </a:lnTo>
                  <a:lnTo>
                    <a:pt x="2081" y="1169"/>
                  </a:lnTo>
                  <a:lnTo>
                    <a:pt x="2045" y="1351"/>
                  </a:lnTo>
                  <a:lnTo>
                    <a:pt x="1990" y="1516"/>
                  </a:lnTo>
                  <a:lnTo>
                    <a:pt x="1899" y="1680"/>
                  </a:lnTo>
                  <a:lnTo>
                    <a:pt x="1789" y="1808"/>
                  </a:lnTo>
                  <a:lnTo>
                    <a:pt x="1643" y="1917"/>
                  </a:lnTo>
                  <a:lnTo>
                    <a:pt x="1479" y="2008"/>
                  </a:lnTo>
                  <a:lnTo>
                    <a:pt x="1278" y="2063"/>
                  </a:lnTo>
                  <a:lnTo>
                    <a:pt x="1096" y="2063"/>
                  </a:lnTo>
                  <a:lnTo>
                    <a:pt x="913" y="2045"/>
                  </a:lnTo>
                  <a:lnTo>
                    <a:pt x="731" y="1990"/>
                  </a:lnTo>
                  <a:lnTo>
                    <a:pt x="585" y="1899"/>
                  </a:lnTo>
                  <a:lnTo>
                    <a:pt x="439" y="1771"/>
                  </a:lnTo>
                  <a:lnTo>
                    <a:pt x="329" y="1625"/>
                  </a:lnTo>
                  <a:lnTo>
                    <a:pt x="238" y="1461"/>
                  </a:lnTo>
                  <a:lnTo>
                    <a:pt x="201" y="1278"/>
                  </a:lnTo>
                  <a:lnTo>
                    <a:pt x="183" y="1096"/>
                  </a:lnTo>
                  <a:lnTo>
                    <a:pt x="201" y="913"/>
                  </a:lnTo>
                  <a:lnTo>
                    <a:pt x="274" y="731"/>
                  </a:lnTo>
                  <a:lnTo>
                    <a:pt x="366" y="585"/>
                  </a:lnTo>
                  <a:lnTo>
                    <a:pt x="475" y="439"/>
                  </a:lnTo>
                  <a:lnTo>
                    <a:pt x="621" y="329"/>
                  </a:lnTo>
                  <a:lnTo>
                    <a:pt x="785" y="238"/>
                  </a:lnTo>
                  <a:lnTo>
                    <a:pt x="968" y="201"/>
                  </a:lnTo>
                  <a:lnTo>
                    <a:pt x="1169" y="183"/>
                  </a:lnTo>
                  <a:close/>
                  <a:moveTo>
                    <a:pt x="1059" y="1"/>
                  </a:moveTo>
                  <a:lnTo>
                    <a:pt x="950" y="19"/>
                  </a:lnTo>
                  <a:lnTo>
                    <a:pt x="822" y="37"/>
                  </a:lnTo>
                  <a:lnTo>
                    <a:pt x="731" y="74"/>
                  </a:lnTo>
                  <a:lnTo>
                    <a:pt x="621" y="128"/>
                  </a:lnTo>
                  <a:lnTo>
                    <a:pt x="530" y="183"/>
                  </a:lnTo>
                  <a:lnTo>
                    <a:pt x="347" y="311"/>
                  </a:lnTo>
                  <a:lnTo>
                    <a:pt x="220" y="475"/>
                  </a:lnTo>
                  <a:lnTo>
                    <a:pt x="110" y="658"/>
                  </a:lnTo>
                  <a:lnTo>
                    <a:pt x="37" y="858"/>
                  </a:lnTo>
                  <a:lnTo>
                    <a:pt x="19" y="968"/>
                  </a:lnTo>
                  <a:lnTo>
                    <a:pt x="1" y="1078"/>
                  </a:lnTo>
                  <a:lnTo>
                    <a:pt x="1" y="1205"/>
                  </a:lnTo>
                  <a:lnTo>
                    <a:pt x="19" y="1315"/>
                  </a:lnTo>
                  <a:lnTo>
                    <a:pt x="37" y="1424"/>
                  </a:lnTo>
                  <a:lnTo>
                    <a:pt x="74" y="1534"/>
                  </a:lnTo>
                  <a:lnTo>
                    <a:pt x="128" y="1625"/>
                  </a:lnTo>
                  <a:lnTo>
                    <a:pt x="183" y="1735"/>
                  </a:lnTo>
                  <a:lnTo>
                    <a:pt x="311" y="1899"/>
                  </a:lnTo>
                  <a:lnTo>
                    <a:pt x="475" y="2045"/>
                  </a:lnTo>
                  <a:lnTo>
                    <a:pt x="658" y="2154"/>
                  </a:lnTo>
                  <a:lnTo>
                    <a:pt x="877" y="2227"/>
                  </a:lnTo>
                  <a:lnTo>
                    <a:pt x="986" y="2246"/>
                  </a:lnTo>
                  <a:lnTo>
                    <a:pt x="1205" y="2246"/>
                  </a:lnTo>
                  <a:lnTo>
                    <a:pt x="1315" y="2227"/>
                  </a:lnTo>
                  <a:lnTo>
                    <a:pt x="1424" y="2209"/>
                  </a:lnTo>
                  <a:lnTo>
                    <a:pt x="1534" y="2173"/>
                  </a:lnTo>
                  <a:lnTo>
                    <a:pt x="1643" y="2136"/>
                  </a:lnTo>
                  <a:lnTo>
                    <a:pt x="1734" y="2081"/>
                  </a:lnTo>
                  <a:lnTo>
                    <a:pt x="1899" y="1935"/>
                  </a:lnTo>
                  <a:lnTo>
                    <a:pt x="2045" y="1771"/>
                  </a:lnTo>
                  <a:lnTo>
                    <a:pt x="2154" y="1589"/>
                  </a:lnTo>
                  <a:lnTo>
                    <a:pt x="2227" y="1388"/>
                  </a:lnTo>
                  <a:lnTo>
                    <a:pt x="2246" y="1278"/>
                  </a:lnTo>
                  <a:lnTo>
                    <a:pt x="2246" y="1169"/>
                  </a:lnTo>
                  <a:lnTo>
                    <a:pt x="2246" y="1059"/>
                  </a:lnTo>
                  <a:lnTo>
                    <a:pt x="2227" y="931"/>
                  </a:lnTo>
                  <a:lnTo>
                    <a:pt x="2209" y="822"/>
                  </a:lnTo>
                  <a:lnTo>
                    <a:pt x="2173" y="712"/>
                  </a:lnTo>
                  <a:lnTo>
                    <a:pt x="2136" y="621"/>
                  </a:lnTo>
                  <a:lnTo>
                    <a:pt x="2081" y="530"/>
                  </a:lnTo>
                  <a:lnTo>
                    <a:pt x="1935" y="347"/>
                  </a:lnTo>
                  <a:lnTo>
                    <a:pt x="1771" y="220"/>
                  </a:lnTo>
                  <a:lnTo>
                    <a:pt x="1588" y="110"/>
                  </a:lnTo>
                  <a:lnTo>
                    <a:pt x="1388" y="37"/>
                  </a:lnTo>
                  <a:lnTo>
                    <a:pt x="1278" y="1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0;p41">
              <a:extLst>
                <a:ext uri="{FF2B5EF4-FFF2-40B4-BE49-F238E27FC236}">
                  <a16:creationId xmlns:a16="http://schemas.microsoft.com/office/drawing/2014/main" id="{4B6B7419-494E-7ADB-EDAD-4831EEB8A1BF}"/>
                </a:ext>
              </a:extLst>
            </p:cNvPr>
            <p:cNvSpPr/>
            <p:nvPr/>
          </p:nvSpPr>
          <p:spPr>
            <a:xfrm>
              <a:off x="6897193" y="1683196"/>
              <a:ext cx="77476" cy="77476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68" y="183"/>
                  </a:moveTo>
                  <a:lnTo>
                    <a:pt x="1351" y="201"/>
                  </a:lnTo>
                  <a:lnTo>
                    <a:pt x="1515" y="274"/>
                  </a:lnTo>
                  <a:lnTo>
                    <a:pt x="1679" y="366"/>
                  </a:lnTo>
                  <a:lnTo>
                    <a:pt x="1807" y="475"/>
                  </a:lnTo>
                  <a:lnTo>
                    <a:pt x="1935" y="621"/>
                  </a:lnTo>
                  <a:lnTo>
                    <a:pt x="2008" y="786"/>
                  </a:lnTo>
                  <a:lnTo>
                    <a:pt x="2063" y="968"/>
                  </a:lnTo>
                  <a:lnTo>
                    <a:pt x="2081" y="1169"/>
                  </a:lnTo>
                  <a:lnTo>
                    <a:pt x="2044" y="1351"/>
                  </a:lnTo>
                  <a:lnTo>
                    <a:pt x="1990" y="1516"/>
                  </a:lnTo>
                  <a:lnTo>
                    <a:pt x="1898" y="1680"/>
                  </a:lnTo>
                  <a:lnTo>
                    <a:pt x="1789" y="1808"/>
                  </a:lnTo>
                  <a:lnTo>
                    <a:pt x="1643" y="1935"/>
                  </a:lnTo>
                  <a:lnTo>
                    <a:pt x="1479" y="2008"/>
                  </a:lnTo>
                  <a:lnTo>
                    <a:pt x="1296" y="2063"/>
                  </a:lnTo>
                  <a:lnTo>
                    <a:pt x="1095" y="2081"/>
                  </a:lnTo>
                  <a:lnTo>
                    <a:pt x="913" y="2045"/>
                  </a:lnTo>
                  <a:lnTo>
                    <a:pt x="730" y="1990"/>
                  </a:lnTo>
                  <a:lnTo>
                    <a:pt x="584" y="1899"/>
                  </a:lnTo>
                  <a:lnTo>
                    <a:pt x="438" y="1789"/>
                  </a:lnTo>
                  <a:lnTo>
                    <a:pt x="329" y="1643"/>
                  </a:lnTo>
                  <a:lnTo>
                    <a:pt x="256" y="1479"/>
                  </a:lnTo>
                  <a:lnTo>
                    <a:pt x="201" y="1297"/>
                  </a:lnTo>
                  <a:lnTo>
                    <a:pt x="183" y="1096"/>
                  </a:lnTo>
                  <a:lnTo>
                    <a:pt x="201" y="913"/>
                  </a:lnTo>
                  <a:lnTo>
                    <a:pt x="274" y="731"/>
                  </a:lnTo>
                  <a:lnTo>
                    <a:pt x="365" y="585"/>
                  </a:lnTo>
                  <a:lnTo>
                    <a:pt x="475" y="439"/>
                  </a:lnTo>
                  <a:lnTo>
                    <a:pt x="621" y="329"/>
                  </a:lnTo>
                  <a:lnTo>
                    <a:pt x="785" y="256"/>
                  </a:lnTo>
                  <a:lnTo>
                    <a:pt x="968" y="201"/>
                  </a:lnTo>
                  <a:lnTo>
                    <a:pt x="1168" y="183"/>
                  </a:lnTo>
                  <a:close/>
                  <a:moveTo>
                    <a:pt x="1059" y="1"/>
                  </a:moveTo>
                  <a:lnTo>
                    <a:pt x="949" y="19"/>
                  </a:lnTo>
                  <a:lnTo>
                    <a:pt x="840" y="55"/>
                  </a:lnTo>
                  <a:lnTo>
                    <a:pt x="730" y="92"/>
                  </a:lnTo>
                  <a:lnTo>
                    <a:pt x="621" y="128"/>
                  </a:lnTo>
                  <a:lnTo>
                    <a:pt x="530" y="183"/>
                  </a:lnTo>
                  <a:lnTo>
                    <a:pt x="365" y="311"/>
                  </a:lnTo>
                  <a:lnTo>
                    <a:pt x="219" y="475"/>
                  </a:lnTo>
                  <a:lnTo>
                    <a:pt x="110" y="658"/>
                  </a:lnTo>
                  <a:lnTo>
                    <a:pt x="37" y="877"/>
                  </a:lnTo>
                  <a:lnTo>
                    <a:pt x="19" y="986"/>
                  </a:lnTo>
                  <a:lnTo>
                    <a:pt x="0" y="1096"/>
                  </a:lnTo>
                  <a:lnTo>
                    <a:pt x="0" y="1205"/>
                  </a:lnTo>
                  <a:lnTo>
                    <a:pt x="19" y="1315"/>
                  </a:lnTo>
                  <a:lnTo>
                    <a:pt x="55" y="1424"/>
                  </a:lnTo>
                  <a:lnTo>
                    <a:pt x="92" y="1534"/>
                  </a:lnTo>
                  <a:lnTo>
                    <a:pt x="128" y="1643"/>
                  </a:lnTo>
                  <a:lnTo>
                    <a:pt x="183" y="1735"/>
                  </a:lnTo>
                  <a:lnTo>
                    <a:pt x="311" y="1899"/>
                  </a:lnTo>
                  <a:lnTo>
                    <a:pt x="475" y="2045"/>
                  </a:lnTo>
                  <a:lnTo>
                    <a:pt x="657" y="2154"/>
                  </a:lnTo>
                  <a:lnTo>
                    <a:pt x="876" y="2227"/>
                  </a:lnTo>
                  <a:lnTo>
                    <a:pt x="986" y="2246"/>
                  </a:lnTo>
                  <a:lnTo>
                    <a:pt x="1314" y="2246"/>
                  </a:lnTo>
                  <a:lnTo>
                    <a:pt x="1424" y="2209"/>
                  </a:lnTo>
                  <a:lnTo>
                    <a:pt x="1533" y="2173"/>
                  </a:lnTo>
                  <a:lnTo>
                    <a:pt x="1643" y="2136"/>
                  </a:lnTo>
                  <a:lnTo>
                    <a:pt x="1734" y="2081"/>
                  </a:lnTo>
                  <a:lnTo>
                    <a:pt x="1898" y="1935"/>
                  </a:lnTo>
                  <a:lnTo>
                    <a:pt x="2044" y="1789"/>
                  </a:lnTo>
                  <a:lnTo>
                    <a:pt x="2154" y="1589"/>
                  </a:lnTo>
                  <a:lnTo>
                    <a:pt x="2227" y="1388"/>
                  </a:lnTo>
                  <a:lnTo>
                    <a:pt x="2245" y="1278"/>
                  </a:lnTo>
                  <a:lnTo>
                    <a:pt x="2245" y="1169"/>
                  </a:lnTo>
                  <a:lnTo>
                    <a:pt x="2245" y="1059"/>
                  </a:lnTo>
                  <a:lnTo>
                    <a:pt x="2245" y="950"/>
                  </a:lnTo>
                  <a:lnTo>
                    <a:pt x="2209" y="840"/>
                  </a:lnTo>
                  <a:lnTo>
                    <a:pt x="2172" y="731"/>
                  </a:lnTo>
                  <a:lnTo>
                    <a:pt x="2136" y="621"/>
                  </a:lnTo>
                  <a:lnTo>
                    <a:pt x="2081" y="530"/>
                  </a:lnTo>
                  <a:lnTo>
                    <a:pt x="1935" y="366"/>
                  </a:lnTo>
                  <a:lnTo>
                    <a:pt x="1789" y="220"/>
                  </a:lnTo>
                  <a:lnTo>
                    <a:pt x="1588" y="110"/>
                  </a:lnTo>
                  <a:lnTo>
                    <a:pt x="1387" y="37"/>
                  </a:lnTo>
                  <a:lnTo>
                    <a:pt x="1278" y="1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1;p41">
              <a:extLst>
                <a:ext uri="{FF2B5EF4-FFF2-40B4-BE49-F238E27FC236}">
                  <a16:creationId xmlns:a16="http://schemas.microsoft.com/office/drawing/2014/main" id="{EB9FDA86-1B05-D07A-E366-50696EDCCFAE}"/>
                </a:ext>
              </a:extLst>
            </p:cNvPr>
            <p:cNvSpPr/>
            <p:nvPr/>
          </p:nvSpPr>
          <p:spPr>
            <a:xfrm>
              <a:off x="7052696" y="1665569"/>
              <a:ext cx="91343" cy="18282"/>
            </a:xfrm>
            <a:custGeom>
              <a:avLst/>
              <a:gdLst/>
              <a:ahLst/>
              <a:cxnLst/>
              <a:rect l="l" t="t" r="r" b="b"/>
              <a:pathLst>
                <a:path w="2648" h="530" extrusionOk="0">
                  <a:moveTo>
                    <a:pt x="1187" y="1"/>
                  </a:moveTo>
                  <a:lnTo>
                    <a:pt x="968" y="37"/>
                  </a:lnTo>
                  <a:lnTo>
                    <a:pt x="731" y="74"/>
                  </a:lnTo>
                  <a:lnTo>
                    <a:pt x="493" y="147"/>
                  </a:lnTo>
                  <a:lnTo>
                    <a:pt x="256" y="256"/>
                  </a:lnTo>
                  <a:lnTo>
                    <a:pt x="0" y="384"/>
                  </a:lnTo>
                  <a:lnTo>
                    <a:pt x="92" y="530"/>
                  </a:lnTo>
                  <a:lnTo>
                    <a:pt x="329" y="420"/>
                  </a:lnTo>
                  <a:lnTo>
                    <a:pt x="548" y="329"/>
                  </a:lnTo>
                  <a:lnTo>
                    <a:pt x="785" y="256"/>
                  </a:lnTo>
                  <a:lnTo>
                    <a:pt x="1004" y="201"/>
                  </a:lnTo>
                  <a:lnTo>
                    <a:pt x="1223" y="183"/>
                  </a:lnTo>
                  <a:lnTo>
                    <a:pt x="1607" y="183"/>
                  </a:lnTo>
                  <a:lnTo>
                    <a:pt x="1789" y="201"/>
                  </a:lnTo>
                  <a:lnTo>
                    <a:pt x="2118" y="256"/>
                  </a:lnTo>
                  <a:lnTo>
                    <a:pt x="2355" y="329"/>
                  </a:lnTo>
                  <a:lnTo>
                    <a:pt x="2519" y="384"/>
                  </a:lnTo>
                  <a:lnTo>
                    <a:pt x="2574" y="420"/>
                  </a:lnTo>
                  <a:lnTo>
                    <a:pt x="2647" y="274"/>
                  </a:lnTo>
                  <a:lnTo>
                    <a:pt x="2574" y="238"/>
                  </a:lnTo>
                  <a:lnTo>
                    <a:pt x="2391" y="165"/>
                  </a:lnTo>
                  <a:lnTo>
                    <a:pt x="2136" y="92"/>
                  </a:lnTo>
                  <a:lnTo>
                    <a:pt x="1807" y="1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2;p41">
              <a:extLst>
                <a:ext uri="{FF2B5EF4-FFF2-40B4-BE49-F238E27FC236}">
                  <a16:creationId xmlns:a16="http://schemas.microsoft.com/office/drawing/2014/main" id="{822FC185-D7EE-0355-A338-BF5A625174B8}"/>
                </a:ext>
              </a:extLst>
            </p:cNvPr>
            <p:cNvSpPr/>
            <p:nvPr/>
          </p:nvSpPr>
          <p:spPr>
            <a:xfrm>
              <a:off x="6968321" y="1705238"/>
              <a:ext cx="24595" cy="10107"/>
            </a:xfrm>
            <a:custGeom>
              <a:avLst/>
              <a:gdLst/>
              <a:ahLst/>
              <a:cxnLst/>
              <a:rect l="l" t="t" r="r" b="b"/>
              <a:pathLst>
                <a:path w="713" h="293" extrusionOk="0">
                  <a:moveTo>
                    <a:pt x="293" y="1"/>
                  </a:moveTo>
                  <a:lnTo>
                    <a:pt x="202" y="37"/>
                  </a:lnTo>
                  <a:lnTo>
                    <a:pt x="92" y="92"/>
                  </a:lnTo>
                  <a:lnTo>
                    <a:pt x="1" y="183"/>
                  </a:lnTo>
                  <a:lnTo>
                    <a:pt x="147" y="293"/>
                  </a:lnTo>
                  <a:lnTo>
                    <a:pt x="220" y="220"/>
                  </a:lnTo>
                  <a:lnTo>
                    <a:pt x="293" y="183"/>
                  </a:lnTo>
                  <a:lnTo>
                    <a:pt x="384" y="165"/>
                  </a:lnTo>
                  <a:lnTo>
                    <a:pt x="457" y="165"/>
                  </a:lnTo>
                  <a:lnTo>
                    <a:pt x="567" y="201"/>
                  </a:lnTo>
                  <a:lnTo>
                    <a:pt x="621" y="220"/>
                  </a:lnTo>
                  <a:lnTo>
                    <a:pt x="713" y="5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3;p41">
              <a:extLst>
                <a:ext uri="{FF2B5EF4-FFF2-40B4-BE49-F238E27FC236}">
                  <a16:creationId xmlns:a16="http://schemas.microsoft.com/office/drawing/2014/main" id="{DD005707-777B-41FB-5AD6-F114D43289D2}"/>
                </a:ext>
              </a:extLst>
            </p:cNvPr>
            <p:cNvSpPr/>
            <p:nvPr/>
          </p:nvSpPr>
          <p:spPr>
            <a:xfrm>
              <a:off x="6994158" y="1641664"/>
              <a:ext cx="63609" cy="26458"/>
            </a:xfrm>
            <a:custGeom>
              <a:avLst/>
              <a:gdLst/>
              <a:ahLst/>
              <a:cxnLst/>
              <a:rect l="l" t="t" r="r" b="b"/>
              <a:pathLst>
                <a:path w="1844" h="767" extrusionOk="0">
                  <a:moveTo>
                    <a:pt x="803" y="0"/>
                  </a:moveTo>
                  <a:lnTo>
                    <a:pt x="675" y="37"/>
                  </a:lnTo>
                  <a:lnTo>
                    <a:pt x="529" y="73"/>
                  </a:lnTo>
                  <a:lnTo>
                    <a:pt x="383" y="128"/>
                  </a:lnTo>
                  <a:lnTo>
                    <a:pt x="256" y="183"/>
                  </a:lnTo>
                  <a:lnTo>
                    <a:pt x="164" y="274"/>
                  </a:lnTo>
                  <a:lnTo>
                    <a:pt x="91" y="347"/>
                  </a:lnTo>
                  <a:lnTo>
                    <a:pt x="37" y="438"/>
                  </a:lnTo>
                  <a:lnTo>
                    <a:pt x="0" y="529"/>
                  </a:lnTo>
                  <a:lnTo>
                    <a:pt x="18" y="602"/>
                  </a:lnTo>
                  <a:lnTo>
                    <a:pt x="55" y="657"/>
                  </a:lnTo>
                  <a:lnTo>
                    <a:pt x="91" y="712"/>
                  </a:lnTo>
                  <a:lnTo>
                    <a:pt x="164" y="748"/>
                  </a:lnTo>
                  <a:lnTo>
                    <a:pt x="237" y="767"/>
                  </a:lnTo>
                  <a:lnTo>
                    <a:pt x="310" y="748"/>
                  </a:lnTo>
                  <a:lnTo>
                    <a:pt x="383" y="712"/>
                  </a:lnTo>
                  <a:lnTo>
                    <a:pt x="475" y="639"/>
                  </a:lnTo>
                  <a:lnTo>
                    <a:pt x="602" y="548"/>
                  </a:lnTo>
                  <a:lnTo>
                    <a:pt x="767" y="475"/>
                  </a:lnTo>
                  <a:lnTo>
                    <a:pt x="949" y="402"/>
                  </a:lnTo>
                  <a:lnTo>
                    <a:pt x="1150" y="347"/>
                  </a:lnTo>
                  <a:lnTo>
                    <a:pt x="1369" y="310"/>
                  </a:lnTo>
                  <a:lnTo>
                    <a:pt x="1716" y="237"/>
                  </a:lnTo>
                  <a:lnTo>
                    <a:pt x="1844" y="219"/>
                  </a:lnTo>
                  <a:lnTo>
                    <a:pt x="1734" y="164"/>
                  </a:lnTo>
                  <a:lnTo>
                    <a:pt x="1588" y="110"/>
                  </a:lnTo>
                  <a:lnTo>
                    <a:pt x="1405" y="37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34;p41">
              <a:extLst>
                <a:ext uri="{FF2B5EF4-FFF2-40B4-BE49-F238E27FC236}">
                  <a16:creationId xmlns:a16="http://schemas.microsoft.com/office/drawing/2014/main" id="{9DA5C3FD-720A-EB8B-0AF2-FC662F68A000}"/>
                </a:ext>
              </a:extLst>
            </p:cNvPr>
            <p:cNvSpPr/>
            <p:nvPr/>
          </p:nvSpPr>
          <p:spPr>
            <a:xfrm>
              <a:off x="6917959" y="1659912"/>
              <a:ext cx="53536" cy="21421"/>
            </a:xfrm>
            <a:custGeom>
              <a:avLst/>
              <a:gdLst/>
              <a:ahLst/>
              <a:cxnLst/>
              <a:rect l="l" t="t" r="r" b="b"/>
              <a:pathLst>
                <a:path w="1552" h="621" extrusionOk="0">
                  <a:moveTo>
                    <a:pt x="858" y="0"/>
                  </a:moveTo>
                  <a:lnTo>
                    <a:pt x="731" y="37"/>
                  </a:lnTo>
                  <a:lnTo>
                    <a:pt x="603" y="73"/>
                  </a:lnTo>
                  <a:lnTo>
                    <a:pt x="493" y="110"/>
                  </a:lnTo>
                  <a:lnTo>
                    <a:pt x="311" y="201"/>
                  </a:lnTo>
                  <a:lnTo>
                    <a:pt x="183" y="329"/>
                  </a:lnTo>
                  <a:lnTo>
                    <a:pt x="92" y="438"/>
                  </a:lnTo>
                  <a:lnTo>
                    <a:pt x="37" y="530"/>
                  </a:lnTo>
                  <a:lnTo>
                    <a:pt x="1" y="621"/>
                  </a:lnTo>
                  <a:lnTo>
                    <a:pt x="92" y="584"/>
                  </a:lnTo>
                  <a:lnTo>
                    <a:pt x="329" y="530"/>
                  </a:lnTo>
                  <a:lnTo>
                    <a:pt x="658" y="475"/>
                  </a:lnTo>
                  <a:lnTo>
                    <a:pt x="1004" y="475"/>
                  </a:lnTo>
                  <a:lnTo>
                    <a:pt x="1150" y="493"/>
                  </a:lnTo>
                  <a:lnTo>
                    <a:pt x="1260" y="511"/>
                  </a:lnTo>
                  <a:lnTo>
                    <a:pt x="1333" y="530"/>
                  </a:lnTo>
                  <a:lnTo>
                    <a:pt x="1424" y="511"/>
                  </a:lnTo>
                  <a:lnTo>
                    <a:pt x="1479" y="457"/>
                  </a:lnTo>
                  <a:lnTo>
                    <a:pt x="1516" y="402"/>
                  </a:lnTo>
                  <a:lnTo>
                    <a:pt x="1552" y="329"/>
                  </a:lnTo>
                  <a:lnTo>
                    <a:pt x="1552" y="256"/>
                  </a:lnTo>
                  <a:lnTo>
                    <a:pt x="1516" y="183"/>
                  </a:lnTo>
                  <a:lnTo>
                    <a:pt x="1461" y="128"/>
                  </a:lnTo>
                  <a:lnTo>
                    <a:pt x="1369" y="73"/>
                  </a:lnTo>
                  <a:lnTo>
                    <a:pt x="1278" y="19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35;p41">
              <a:extLst>
                <a:ext uri="{FF2B5EF4-FFF2-40B4-BE49-F238E27FC236}">
                  <a16:creationId xmlns:a16="http://schemas.microsoft.com/office/drawing/2014/main" id="{EE59A892-2582-49A2-87F9-C6C91469436C}"/>
                </a:ext>
              </a:extLst>
            </p:cNvPr>
            <p:cNvSpPr/>
            <p:nvPr/>
          </p:nvSpPr>
          <p:spPr>
            <a:xfrm>
              <a:off x="7313341" y="4379162"/>
              <a:ext cx="177580" cy="309144"/>
            </a:xfrm>
            <a:custGeom>
              <a:avLst/>
              <a:gdLst/>
              <a:ahLst/>
              <a:cxnLst/>
              <a:rect l="l" t="t" r="r" b="b"/>
              <a:pathLst>
                <a:path w="5148" h="8962" extrusionOk="0">
                  <a:moveTo>
                    <a:pt x="3195" y="0"/>
                  </a:moveTo>
                  <a:lnTo>
                    <a:pt x="1096" y="2355"/>
                  </a:lnTo>
                  <a:lnTo>
                    <a:pt x="804" y="3760"/>
                  </a:lnTo>
                  <a:lnTo>
                    <a:pt x="567" y="4965"/>
                  </a:lnTo>
                  <a:lnTo>
                    <a:pt x="329" y="5969"/>
                  </a:lnTo>
                  <a:lnTo>
                    <a:pt x="238" y="6407"/>
                  </a:lnTo>
                  <a:lnTo>
                    <a:pt x="129" y="6881"/>
                  </a:lnTo>
                  <a:lnTo>
                    <a:pt x="56" y="7392"/>
                  </a:lnTo>
                  <a:lnTo>
                    <a:pt x="19" y="7630"/>
                  </a:lnTo>
                  <a:lnTo>
                    <a:pt x="1" y="7867"/>
                  </a:lnTo>
                  <a:lnTo>
                    <a:pt x="1" y="8086"/>
                  </a:lnTo>
                  <a:lnTo>
                    <a:pt x="19" y="8287"/>
                  </a:lnTo>
                  <a:lnTo>
                    <a:pt x="56" y="8487"/>
                  </a:lnTo>
                  <a:lnTo>
                    <a:pt x="110" y="8652"/>
                  </a:lnTo>
                  <a:lnTo>
                    <a:pt x="183" y="8779"/>
                  </a:lnTo>
                  <a:lnTo>
                    <a:pt x="238" y="8834"/>
                  </a:lnTo>
                  <a:lnTo>
                    <a:pt x="293" y="8871"/>
                  </a:lnTo>
                  <a:lnTo>
                    <a:pt x="366" y="8907"/>
                  </a:lnTo>
                  <a:lnTo>
                    <a:pt x="439" y="8944"/>
                  </a:lnTo>
                  <a:lnTo>
                    <a:pt x="512" y="8962"/>
                  </a:lnTo>
                  <a:lnTo>
                    <a:pt x="1005" y="8962"/>
                  </a:lnTo>
                  <a:lnTo>
                    <a:pt x="1424" y="8907"/>
                  </a:lnTo>
                  <a:lnTo>
                    <a:pt x="1862" y="8834"/>
                  </a:lnTo>
                  <a:lnTo>
                    <a:pt x="2081" y="8798"/>
                  </a:lnTo>
                  <a:lnTo>
                    <a:pt x="2301" y="8725"/>
                  </a:lnTo>
                  <a:lnTo>
                    <a:pt x="2501" y="8652"/>
                  </a:lnTo>
                  <a:lnTo>
                    <a:pt x="2702" y="8560"/>
                  </a:lnTo>
                  <a:lnTo>
                    <a:pt x="2903" y="8469"/>
                  </a:lnTo>
                  <a:lnTo>
                    <a:pt x="3085" y="8360"/>
                  </a:lnTo>
                  <a:lnTo>
                    <a:pt x="3250" y="8232"/>
                  </a:lnTo>
                  <a:lnTo>
                    <a:pt x="3396" y="8086"/>
                  </a:lnTo>
                  <a:lnTo>
                    <a:pt x="3542" y="7940"/>
                  </a:lnTo>
                  <a:lnTo>
                    <a:pt x="3651" y="7757"/>
                  </a:lnTo>
                  <a:lnTo>
                    <a:pt x="3761" y="7575"/>
                  </a:lnTo>
                  <a:lnTo>
                    <a:pt x="3834" y="7392"/>
                  </a:lnTo>
                  <a:lnTo>
                    <a:pt x="3907" y="7192"/>
                  </a:lnTo>
                  <a:lnTo>
                    <a:pt x="3980" y="6991"/>
                  </a:lnTo>
                  <a:lnTo>
                    <a:pt x="4071" y="6589"/>
                  </a:lnTo>
                  <a:lnTo>
                    <a:pt x="4144" y="6224"/>
                  </a:lnTo>
                  <a:lnTo>
                    <a:pt x="4180" y="5896"/>
                  </a:lnTo>
                  <a:lnTo>
                    <a:pt x="4199" y="5640"/>
                  </a:lnTo>
                  <a:lnTo>
                    <a:pt x="4199" y="5403"/>
                  </a:lnTo>
                  <a:lnTo>
                    <a:pt x="4655" y="6626"/>
                  </a:lnTo>
                  <a:lnTo>
                    <a:pt x="5148" y="6553"/>
                  </a:lnTo>
                  <a:lnTo>
                    <a:pt x="4892" y="4600"/>
                  </a:lnTo>
                  <a:lnTo>
                    <a:pt x="4655" y="2975"/>
                  </a:lnTo>
                  <a:lnTo>
                    <a:pt x="4454" y="1625"/>
                  </a:lnTo>
                  <a:lnTo>
                    <a:pt x="4399" y="1387"/>
                  </a:lnTo>
                  <a:lnTo>
                    <a:pt x="4345" y="1168"/>
                  </a:lnTo>
                  <a:lnTo>
                    <a:pt x="4253" y="968"/>
                  </a:lnTo>
                  <a:lnTo>
                    <a:pt x="4162" y="803"/>
                  </a:lnTo>
                  <a:lnTo>
                    <a:pt x="4071" y="639"/>
                  </a:lnTo>
                  <a:lnTo>
                    <a:pt x="3961" y="511"/>
                  </a:lnTo>
                  <a:lnTo>
                    <a:pt x="3852" y="402"/>
                  </a:lnTo>
                  <a:lnTo>
                    <a:pt x="3742" y="292"/>
                  </a:lnTo>
                  <a:lnTo>
                    <a:pt x="3542" y="146"/>
                  </a:lnTo>
                  <a:lnTo>
                    <a:pt x="3359" y="55"/>
                  </a:lnTo>
                  <a:lnTo>
                    <a:pt x="3231" y="19"/>
                  </a:lnTo>
                  <a:lnTo>
                    <a:pt x="3195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36;p41">
              <a:extLst>
                <a:ext uri="{FF2B5EF4-FFF2-40B4-BE49-F238E27FC236}">
                  <a16:creationId xmlns:a16="http://schemas.microsoft.com/office/drawing/2014/main" id="{14B6E477-7AF8-A580-193D-9C44D1F7047D}"/>
                </a:ext>
              </a:extLst>
            </p:cNvPr>
            <p:cNvSpPr/>
            <p:nvPr/>
          </p:nvSpPr>
          <p:spPr>
            <a:xfrm>
              <a:off x="7336004" y="4312414"/>
              <a:ext cx="113385" cy="304763"/>
            </a:xfrm>
            <a:custGeom>
              <a:avLst/>
              <a:gdLst/>
              <a:ahLst/>
              <a:cxnLst/>
              <a:rect l="l" t="t" r="r" b="b"/>
              <a:pathLst>
                <a:path w="3287" h="8835" extrusionOk="0">
                  <a:moveTo>
                    <a:pt x="2009" y="1"/>
                  </a:moveTo>
                  <a:lnTo>
                    <a:pt x="129" y="420"/>
                  </a:lnTo>
                  <a:lnTo>
                    <a:pt x="256" y="2081"/>
                  </a:lnTo>
                  <a:lnTo>
                    <a:pt x="457" y="4564"/>
                  </a:lnTo>
                  <a:lnTo>
                    <a:pt x="475" y="4783"/>
                  </a:lnTo>
                  <a:lnTo>
                    <a:pt x="457" y="5038"/>
                  </a:lnTo>
                  <a:lnTo>
                    <a:pt x="439" y="5294"/>
                  </a:lnTo>
                  <a:lnTo>
                    <a:pt x="402" y="5567"/>
                  </a:lnTo>
                  <a:lnTo>
                    <a:pt x="311" y="6170"/>
                  </a:lnTo>
                  <a:lnTo>
                    <a:pt x="202" y="6754"/>
                  </a:lnTo>
                  <a:lnTo>
                    <a:pt x="110" y="7320"/>
                  </a:lnTo>
                  <a:lnTo>
                    <a:pt x="37" y="7831"/>
                  </a:lnTo>
                  <a:lnTo>
                    <a:pt x="19" y="8050"/>
                  </a:lnTo>
                  <a:lnTo>
                    <a:pt x="1" y="8250"/>
                  </a:lnTo>
                  <a:lnTo>
                    <a:pt x="19" y="8415"/>
                  </a:lnTo>
                  <a:lnTo>
                    <a:pt x="56" y="8524"/>
                  </a:lnTo>
                  <a:lnTo>
                    <a:pt x="110" y="8634"/>
                  </a:lnTo>
                  <a:lnTo>
                    <a:pt x="202" y="8707"/>
                  </a:lnTo>
                  <a:lnTo>
                    <a:pt x="329" y="8762"/>
                  </a:lnTo>
                  <a:lnTo>
                    <a:pt x="457" y="8798"/>
                  </a:lnTo>
                  <a:lnTo>
                    <a:pt x="621" y="8816"/>
                  </a:lnTo>
                  <a:lnTo>
                    <a:pt x="804" y="8835"/>
                  </a:lnTo>
                  <a:lnTo>
                    <a:pt x="1005" y="8816"/>
                  </a:lnTo>
                  <a:lnTo>
                    <a:pt x="1205" y="8780"/>
                  </a:lnTo>
                  <a:lnTo>
                    <a:pt x="1406" y="8743"/>
                  </a:lnTo>
                  <a:lnTo>
                    <a:pt x="1607" y="8670"/>
                  </a:lnTo>
                  <a:lnTo>
                    <a:pt x="1808" y="8597"/>
                  </a:lnTo>
                  <a:lnTo>
                    <a:pt x="2009" y="8506"/>
                  </a:lnTo>
                  <a:lnTo>
                    <a:pt x="2173" y="8396"/>
                  </a:lnTo>
                  <a:lnTo>
                    <a:pt x="2337" y="8287"/>
                  </a:lnTo>
                  <a:lnTo>
                    <a:pt x="2483" y="8141"/>
                  </a:lnTo>
                  <a:lnTo>
                    <a:pt x="2611" y="7995"/>
                  </a:lnTo>
                  <a:lnTo>
                    <a:pt x="2720" y="7831"/>
                  </a:lnTo>
                  <a:lnTo>
                    <a:pt x="2793" y="7648"/>
                  </a:lnTo>
                  <a:lnTo>
                    <a:pt x="2866" y="7447"/>
                  </a:lnTo>
                  <a:lnTo>
                    <a:pt x="2939" y="7247"/>
                  </a:lnTo>
                  <a:lnTo>
                    <a:pt x="2994" y="7009"/>
                  </a:lnTo>
                  <a:lnTo>
                    <a:pt x="3031" y="6772"/>
                  </a:lnTo>
                  <a:lnTo>
                    <a:pt x="3104" y="6279"/>
                  </a:lnTo>
                  <a:lnTo>
                    <a:pt x="3158" y="5768"/>
                  </a:lnTo>
                  <a:lnTo>
                    <a:pt x="3195" y="5239"/>
                  </a:lnTo>
                  <a:lnTo>
                    <a:pt x="3231" y="4746"/>
                  </a:lnTo>
                  <a:lnTo>
                    <a:pt x="3268" y="4272"/>
                  </a:lnTo>
                  <a:lnTo>
                    <a:pt x="3286" y="4053"/>
                  </a:lnTo>
                  <a:lnTo>
                    <a:pt x="3286" y="3833"/>
                  </a:lnTo>
                  <a:lnTo>
                    <a:pt x="3286" y="3633"/>
                  </a:lnTo>
                  <a:lnTo>
                    <a:pt x="3250" y="3432"/>
                  </a:lnTo>
                  <a:lnTo>
                    <a:pt x="3231" y="3249"/>
                  </a:lnTo>
                  <a:lnTo>
                    <a:pt x="3177" y="3067"/>
                  </a:lnTo>
                  <a:lnTo>
                    <a:pt x="3067" y="2738"/>
                  </a:lnTo>
                  <a:lnTo>
                    <a:pt x="2939" y="2465"/>
                  </a:lnTo>
                  <a:lnTo>
                    <a:pt x="2812" y="2227"/>
                  </a:lnTo>
                  <a:lnTo>
                    <a:pt x="2666" y="2063"/>
                  </a:lnTo>
                  <a:lnTo>
                    <a:pt x="2538" y="1935"/>
                  </a:lnTo>
                  <a:lnTo>
                    <a:pt x="2483" y="1862"/>
                  </a:lnTo>
                  <a:lnTo>
                    <a:pt x="2428" y="1771"/>
                  </a:lnTo>
                  <a:lnTo>
                    <a:pt x="2374" y="1662"/>
                  </a:lnTo>
                  <a:lnTo>
                    <a:pt x="2319" y="1534"/>
                  </a:lnTo>
                  <a:lnTo>
                    <a:pt x="2228" y="1205"/>
                  </a:lnTo>
                  <a:lnTo>
                    <a:pt x="2155" y="877"/>
                  </a:lnTo>
                  <a:lnTo>
                    <a:pt x="2045" y="27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7;p41">
              <a:extLst>
                <a:ext uri="{FF2B5EF4-FFF2-40B4-BE49-F238E27FC236}">
                  <a16:creationId xmlns:a16="http://schemas.microsoft.com/office/drawing/2014/main" id="{C4B95BDD-2137-1070-D95E-53FABD9BD647}"/>
                </a:ext>
              </a:extLst>
            </p:cNvPr>
            <p:cNvSpPr/>
            <p:nvPr/>
          </p:nvSpPr>
          <p:spPr>
            <a:xfrm>
              <a:off x="7003575" y="2752890"/>
              <a:ext cx="414319" cy="1638271"/>
            </a:xfrm>
            <a:custGeom>
              <a:avLst/>
              <a:gdLst/>
              <a:ahLst/>
              <a:cxnLst/>
              <a:rect l="l" t="t" r="r" b="b"/>
              <a:pathLst>
                <a:path w="12011" h="47493" extrusionOk="0">
                  <a:moveTo>
                    <a:pt x="7156" y="1"/>
                  </a:moveTo>
                  <a:lnTo>
                    <a:pt x="5860" y="420"/>
                  </a:lnTo>
                  <a:lnTo>
                    <a:pt x="5622" y="493"/>
                  </a:lnTo>
                  <a:lnTo>
                    <a:pt x="4108" y="1005"/>
                  </a:lnTo>
                  <a:lnTo>
                    <a:pt x="3943" y="1059"/>
                  </a:lnTo>
                  <a:lnTo>
                    <a:pt x="457" y="2209"/>
                  </a:lnTo>
                  <a:lnTo>
                    <a:pt x="183" y="2300"/>
                  </a:lnTo>
                  <a:lnTo>
                    <a:pt x="56" y="2337"/>
                  </a:lnTo>
                  <a:lnTo>
                    <a:pt x="19" y="2300"/>
                  </a:lnTo>
                  <a:lnTo>
                    <a:pt x="1" y="2337"/>
                  </a:lnTo>
                  <a:lnTo>
                    <a:pt x="1" y="2428"/>
                  </a:lnTo>
                  <a:lnTo>
                    <a:pt x="1" y="2574"/>
                  </a:lnTo>
                  <a:lnTo>
                    <a:pt x="19" y="2793"/>
                  </a:lnTo>
                  <a:lnTo>
                    <a:pt x="74" y="3322"/>
                  </a:lnTo>
                  <a:lnTo>
                    <a:pt x="275" y="4691"/>
                  </a:lnTo>
                  <a:lnTo>
                    <a:pt x="548" y="6462"/>
                  </a:lnTo>
                  <a:lnTo>
                    <a:pt x="585" y="6663"/>
                  </a:lnTo>
                  <a:lnTo>
                    <a:pt x="621" y="6900"/>
                  </a:lnTo>
                  <a:lnTo>
                    <a:pt x="658" y="7082"/>
                  </a:lnTo>
                  <a:lnTo>
                    <a:pt x="694" y="7283"/>
                  </a:lnTo>
                  <a:lnTo>
                    <a:pt x="1023" y="9200"/>
                  </a:lnTo>
                  <a:lnTo>
                    <a:pt x="1370" y="11153"/>
                  </a:lnTo>
                  <a:lnTo>
                    <a:pt x="1406" y="11353"/>
                  </a:lnTo>
                  <a:lnTo>
                    <a:pt x="1424" y="11463"/>
                  </a:lnTo>
                  <a:lnTo>
                    <a:pt x="1461" y="11645"/>
                  </a:lnTo>
                  <a:lnTo>
                    <a:pt x="1881" y="13927"/>
                  </a:lnTo>
                  <a:lnTo>
                    <a:pt x="2228" y="15789"/>
                  </a:lnTo>
                  <a:lnTo>
                    <a:pt x="2301" y="16099"/>
                  </a:lnTo>
                  <a:lnTo>
                    <a:pt x="2319" y="16245"/>
                  </a:lnTo>
                  <a:lnTo>
                    <a:pt x="2684" y="17997"/>
                  </a:lnTo>
                  <a:lnTo>
                    <a:pt x="3140" y="19986"/>
                  </a:lnTo>
                  <a:lnTo>
                    <a:pt x="3177" y="20169"/>
                  </a:lnTo>
                  <a:lnTo>
                    <a:pt x="3323" y="20753"/>
                  </a:lnTo>
                  <a:lnTo>
                    <a:pt x="3359" y="20972"/>
                  </a:lnTo>
                  <a:lnTo>
                    <a:pt x="3706" y="22396"/>
                  </a:lnTo>
                  <a:lnTo>
                    <a:pt x="4089" y="23892"/>
                  </a:lnTo>
                  <a:lnTo>
                    <a:pt x="4089" y="24111"/>
                  </a:lnTo>
                  <a:lnTo>
                    <a:pt x="4108" y="24330"/>
                  </a:lnTo>
                  <a:lnTo>
                    <a:pt x="4144" y="24823"/>
                  </a:lnTo>
                  <a:lnTo>
                    <a:pt x="4199" y="25499"/>
                  </a:lnTo>
                  <a:lnTo>
                    <a:pt x="4217" y="25699"/>
                  </a:lnTo>
                  <a:lnTo>
                    <a:pt x="4308" y="26320"/>
                  </a:lnTo>
                  <a:lnTo>
                    <a:pt x="4418" y="27032"/>
                  </a:lnTo>
                  <a:lnTo>
                    <a:pt x="4546" y="27817"/>
                  </a:lnTo>
                  <a:lnTo>
                    <a:pt x="4710" y="28674"/>
                  </a:lnTo>
                  <a:lnTo>
                    <a:pt x="4746" y="28839"/>
                  </a:lnTo>
                  <a:lnTo>
                    <a:pt x="4765" y="28857"/>
                  </a:lnTo>
                  <a:lnTo>
                    <a:pt x="4911" y="29532"/>
                  </a:lnTo>
                  <a:lnTo>
                    <a:pt x="5075" y="30226"/>
                  </a:lnTo>
                  <a:lnTo>
                    <a:pt x="5148" y="30463"/>
                  </a:lnTo>
                  <a:lnTo>
                    <a:pt x="5458" y="31576"/>
                  </a:lnTo>
                  <a:lnTo>
                    <a:pt x="5768" y="32672"/>
                  </a:lnTo>
                  <a:lnTo>
                    <a:pt x="5823" y="32836"/>
                  </a:lnTo>
                  <a:lnTo>
                    <a:pt x="6553" y="35409"/>
                  </a:lnTo>
                  <a:lnTo>
                    <a:pt x="6608" y="35628"/>
                  </a:lnTo>
                  <a:lnTo>
                    <a:pt x="6882" y="36596"/>
                  </a:lnTo>
                  <a:lnTo>
                    <a:pt x="6937" y="36760"/>
                  </a:lnTo>
                  <a:lnTo>
                    <a:pt x="7977" y="40520"/>
                  </a:lnTo>
                  <a:lnTo>
                    <a:pt x="8068" y="40794"/>
                  </a:lnTo>
                  <a:lnTo>
                    <a:pt x="9072" y="44462"/>
                  </a:lnTo>
                  <a:lnTo>
                    <a:pt x="9127" y="44645"/>
                  </a:lnTo>
                  <a:lnTo>
                    <a:pt x="9419" y="45722"/>
                  </a:lnTo>
                  <a:lnTo>
                    <a:pt x="9492" y="45941"/>
                  </a:lnTo>
                  <a:lnTo>
                    <a:pt x="9893" y="47456"/>
                  </a:lnTo>
                  <a:lnTo>
                    <a:pt x="9985" y="47474"/>
                  </a:lnTo>
                  <a:lnTo>
                    <a:pt x="10094" y="47492"/>
                  </a:lnTo>
                  <a:lnTo>
                    <a:pt x="10350" y="47474"/>
                  </a:lnTo>
                  <a:lnTo>
                    <a:pt x="10660" y="47419"/>
                  </a:lnTo>
                  <a:lnTo>
                    <a:pt x="10988" y="47328"/>
                  </a:lnTo>
                  <a:lnTo>
                    <a:pt x="11098" y="47291"/>
                  </a:lnTo>
                  <a:lnTo>
                    <a:pt x="11134" y="47273"/>
                  </a:lnTo>
                  <a:lnTo>
                    <a:pt x="11262" y="47218"/>
                  </a:lnTo>
                  <a:lnTo>
                    <a:pt x="11299" y="47182"/>
                  </a:lnTo>
                  <a:lnTo>
                    <a:pt x="11354" y="47164"/>
                  </a:lnTo>
                  <a:lnTo>
                    <a:pt x="11518" y="47072"/>
                  </a:lnTo>
                  <a:lnTo>
                    <a:pt x="11664" y="46963"/>
                  </a:lnTo>
                  <a:lnTo>
                    <a:pt x="11810" y="46835"/>
                  </a:lnTo>
                  <a:lnTo>
                    <a:pt x="11938" y="46707"/>
                  </a:lnTo>
                  <a:lnTo>
                    <a:pt x="11938" y="46324"/>
                  </a:lnTo>
                  <a:lnTo>
                    <a:pt x="11938" y="46269"/>
                  </a:lnTo>
                  <a:lnTo>
                    <a:pt x="11938" y="46087"/>
                  </a:lnTo>
                  <a:lnTo>
                    <a:pt x="11938" y="44992"/>
                  </a:lnTo>
                  <a:lnTo>
                    <a:pt x="11956" y="43732"/>
                  </a:lnTo>
                  <a:lnTo>
                    <a:pt x="11956" y="43550"/>
                  </a:lnTo>
                  <a:lnTo>
                    <a:pt x="11992" y="40848"/>
                  </a:lnTo>
                  <a:lnTo>
                    <a:pt x="11992" y="40611"/>
                  </a:lnTo>
                  <a:lnTo>
                    <a:pt x="12011" y="39699"/>
                  </a:lnTo>
                  <a:lnTo>
                    <a:pt x="12011" y="39516"/>
                  </a:lnTo>
                  <a:lnTo>
                    <a:pt x="12011" y="38403"/>
                  </a:lnTo>
                  <a:lnTo>
                    <a:pt x="11992" y="37089"/>
                  </a:lnTo>
                  <a:lnTo>
                    <a:pt x="11956" y="35592"/>
                  </a:lnTo>
                  <a:lnTo>
                    <a:pt x="11938" y="35282"/>
                  </a:lnTo>
                  <a:lnTo>
                    <a:pt x="11901" y="34351"/>
                  </a:lnTo>
                  <a:lnTo>
                    <a:pt x="11846" y="33365"/>
                  </a:lnTo>
                  <a:lnTo>
                    <a:pt x="11773" y="32361"/>
                  </a:lnTo>
                  <a:lnTo>
                    <a:pt x="11682" y="31321"/>
                  </a:lnTo>
                  <a:lnTo>
                    <a:pt x="11664" y="31138"/>
                  </a:lnTo>
                  <a:lnTo>
                    <a:pt x="11609" y="30554"/>
                  </a:lnTo>
                  <a:lnTo>
                    <a:pt x="11591" y="30354"/>
                  </a:lnTo>
                  <a:lnTo>
                    <a:pt x="11481" y="29459"/>
                  </a:lnTo>
                  <a:lnTo>
                    <a:pt x="11372" y="28565"/>
                  </a:lnTo>
                  <a:lnTo>
                    <a:pt x="11244" y="27671"/>
                  </a:lnTo>
                  <a:lnTo>
                    <a:pt x="11080" y="26794"/>
                  </a:lnTo>
                  <a:lnTo>
                    <a:pt x="11043" y="26594"/>
                  </a:lnTo>
                  <a:lnTo>
                    <a:pt x="10934" y="26064"/>
                  </a:lnTo>
                  <a:lnTo>
                    <a:pt x="10897" y="25864"/>
                  </a:lnTo>
                  <a:lnTo>
                    <a:pt x="10769" y="25298"/>
                  </a:lnTo>
                  <a:lnTo>
                    <a:pt x="10642" y="24750"/>
                  </a:lnTo>
                  <a:lnTo>
                    <a:pt x="10496" y="24203"/>
                  </a:lnTo>
                  <a:lnTo>
                    <a:pt x="10350" y="23673"/>
                  </a:lnTo>
                  <a:lnTo>
                    <a:pt x="10167" y="22706"/>
                  </a:lnTo>
                  <a:lnTo>
                    <a:pt x="10058" y="21958"/>
                  </a:lnTo>
                  <a:lnTo>
                    <a:pt x="10058" y="21921"/>
                  </a:lnTo>
                  <a:lnTo>
                    <a:pt x="10058" y="21848"/>
                  </a:lnTo>
                  <a:lnTo>
                    <a:pt x="10039" y="21757"/>
                  </a:lnTo>
                  <a:lnTo>
                    <a:pt x="10039" y="21684"/>
                  </a:lnTo>
                  <a:lnTo>
                    <a:pt x="10039" y="21629"/>
                  </a:lnTo>
                  <a:lnTo>
                    <a:pt x="10003" y="21209"/>
                  </a:lnTo>
                  <a:lnTo>
                    <a:pt x="10003" y="20826"/>
                  </a:lnTo>
                  <a:lnTo>
                    <a:pt x="10039" y="20005"/>
                  </a:lnTo>
                  <a:lnTo>
                    <a:pt x="10094" y="18946"/>
                  </a:lnTo>
                  <a:lnTo>
                    <a:pt x="10131" y="17942"/>
                  </a:lnTo>
                  <a:lnTo>
                    <a:pt x="10131" y="17760"/>
                  </a:lnTo>
                  <a:lnTo>
                    <a:pt x="10149" y="16318"/>
                  </a:lnTo>
                  <a:lnTo>
                    <a:pt x="10149" y="16081"/>
                  </a:lnTo>
                  <a:lnTo>
                    <a:pt x="10112" y="15040"/>
                  </a:lnTo>
                  <a:lnTo>
                    <a:pt x="10112" y="14511"/>
                  </a:lnTo>
                  <a:lnTo>
                    <a:pt x="10131" y="13872"/>
                  </a:lnTo>
                  <a:lnTo>
                    <a:pt x="10131" y="13854"/>
                  </a:lnTo>
                  <a:lnTo>
                    <a:pt x="10131" y="13726"/>
                  </a:lnTo>
                  <a:lnTo>
                    <a:pt x="10131" y="13690"/>
                  </a:lnTo>
                  <a:lnTo>
                    <a:pt x="10149" y="12467"/>
                  </a:lnTo>
                  <a:lnTo>
                    <a:pt x="10131" y="11773"/>
                  </a:lnTo>
                  <a:lnTo>
                    <a:pt x="10094" y="11007"/>
                  </a:lnTo>
                  <a:lnTo>
                    <a:pt x="10094" y="10934"/>
                  </a:lnTo>
                  <a:lnTo>
                    <a:pt x="10076" y="10824"/>
                  </a:lnTo>
                  <a:lnTo>
                    <a:pt x="10076" y="10788"/>
                  </a:lnTo>
                  <a:lnTo>
                    <a:pt x="10039" y="10240"/>
                  </a:lnTo>
                  <a:lnTo>
                    <a:pt x="9985" y="9692"/>
                  </a:lnTo>
                  <a:lnTo>
                    <a:pt x="9966" y="9492"/>
                  </a:lnTo>
                  <a:lnTo>
                    <a:pt x="9875" y="8798"/>
                  </a:lnTo>
                  <a:lnTo>
                    <a:pt x="9747" y="8050"/>
                  </a:lnTo>
                  <a:lnTo>
                    <a:pt x="9620" y="7283"/>
                  </a:lnTo>
                  <a:lnTo>
                    <a:pt x="9437" y="6480"/>
                  </a:lnTo>
                  <a:lnTo>
                    <a:pt x="9401" y="6298"/>
                  </a:lnTo>
                  <a:lnTo>
                    <a:pt x="9218" y="5604"/>
                  </a:lnTo>
                  <a:lnTo>
                    <a:pt x="9017" y="4892"/>
                  </a:lnTo>
                  <a:lnTo>
                    <a:pt x="8963" y="4673"/>
                  </a:lnTo>
                  <a:lnTo>
                    <a:pt x="8634" y="3669"/>
                  </a:lnTo>
                  <a:lnTo>
                    <a:pt x="8269" y="2629"/>
                  </a:lnTo>
                  <a:lnTo>
                    <a:pt x="8214" y="2465"/>
                  </a:lnTo>
                  <a:lnTo>
                    <a:pt x="7977" y="1862"/>
                  </a:lnTo>
                  <a:lnTo>
                    <a:pt x="7721" y="1260"/>
                  </a:lnTo>
                  <a:lnTo>
                    <a:pt x="7448" y="639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8;p41">
              <a:extLst>
                <a:ext uri="{FF2B5EF4-FFF2-40B4-BE49-F238E27FC236}">
                  <a16:creationId xmlns:a16="http://schemas.microsoft.com/office/drawing/2014/main" id="{173644A4-EBA2-6F23-7A9E-83581930F0A5}"/>
                </a:ext>
              </a:extLst>
            </p:cNvPr>
            <p:cNvSpPr/>
            <p:nvPr/>
          </p:nvSpPr>
          <p:spPr>
            <a:xfrm>
              <a:off x="7334141" y="4340734"/>
              <a:ext cx="80615" cy="20180"/>
            </a:xfrm>
            <a:custGeom>
              <a:avLst/>
              <a:gdLst/>
              <a:ahLst/>
              <a:cxnLst/>
              <a:rect l="l" t="t" r="r" b="b"/>
              <a:pathLst>
                <a:path w="2337" h="585" extrusionOk="0">
                  <a:moveTo>
                    <a:pt x="2209" y="1"/>
                  </a:moveTo>
                  <a:lnTo>
                    <a:pt x="2172" y="19"/>
                  </a:lnTo>
                  <a:lnTo>
                    <a:pt x="1935" y="129"/>
                  </a:lnTo>
                  <a:lnTo>
                    <a:pt x="1679" y="220"/>
                  </a:lnTo>
                  <a:lnTo>
                    <a:pt x="1442" y="293"/>
                  </a:lnTo>
                  <a:lnTo>
                    <a:pt x="1186" y="348"/>
                  </a:lnTo>
                  <a:lnTo>
                    <a:pt x="931" y="366"/>
                  </a:lnTo>
                  <a:lnTo>
                    <a:pt x="657" y="366"/>
                  </a:lnTo>
                  <a:lnTo>
                    <a:pt x="402" y="329"/>
                  </a:lnTo>
                  <a:lnTo>
                    <a:pt x="146" y="293"/>
                  </a:lnTo>
                  <a:lnTo>
                    <a:pt x="91" y="293"/>
                  </a:lnTo>
                  <a:lnTo>
                    <a:pt x="55" y="311"/>
                  </a:lnTo>
                  <a:lnTo>
                    <a:pt x="18" y="329"/>
                  </a:lnTo>
                  <a:lnTo>
                    <a:pt x="0" y="366"/>
                  </a:lnTo>
                  <a:lnTo>
                    <a:pt x="0" y="421"/>
                  </a:lnTo>
                  <a:lnTo>
                    <a:pt x="18" y="457"/>
                  </a:lnTo>
                  <a:lnTo>
                    <a:pt x="37" y="494"/>
                  </a:lnTo>
                  <a:lnTo>
                    <a:pt x="73" y="512"/>
                  </a:lnTo>
                  <a:lnTo>
                    <a:pt x="365" y="567"/>
                  </a:lnTo>
                  <a:lnTo>
                    <a:pt x="639" y="585"/>
                  </a:lnTo>
                  <a:lnTo>
                    <a:pt x="931" y="585"/>
                  </a:lnTo>
                  <a:lnTo>
                    <a:pt x="1205" y="567"/>
                  </a:lnTo>
                  <a:lnTo>
                    <a:pt x="1478" y="512"/>
                  </a:lnTo>
                  <a:lnTo>
                    <a:pt x="1752" y="439"/>
                  </a:lnTo>
                  <a:lnTo>
                    <a:pt x="2026" y="329"/>
                  </a:lnTo>
                  <a:lnTo>
                    <a:pt x="2282" y="202"/>
                  </a:lnTo>
                  <a:lnTo>
                    <a:pt x="2318" y="165"/>
                  </a:lnTo>
                  <a:lnTo>
                    <a:pt x="2336" y="129"/>
                  </a:lnTo>
                  <a:lnTo>
                    <a:pt x="2336" y="92"/>
                  </a:lnTo>
                  <a:lnTo>
                    <a:pt x="2318" y="56"/>
                  </a:lnTo>
                  <a:lnTo>
                    <a:pt x="2300" y="19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9;p41">
              <a:extLst>
                <a:ext uri="{FF2B5EF4-FFF2-40B4-BE49-F238E27FC236}">
                  <a16:creationId xmlns:a16="http://schemas.microsoft.com/office/drawing/2014/main" id="{451815A5-7C05-F5AA-195A-364D5AD4214D}"/>
                </a:ext>
              </a:extLst>
            </p:cNvPr>
            <p:cNvSpPr/>
            <p:nvPr/>
          </p:nvSpPr>
          <p:spPr>
            <a:xfrm>
              <a:off x="7151559" y="3573908"/>
              <a:ext cx="83133" cy="21421"/>
            </a:xfrm>
            <a:custGeom>
              <a:avLst/>
              <a:gdLst/>
              <a:ahLst/>
              <a:cxnLst/>
              <a:rect l="l" t="t" r="r" b="b"/>
              <a:pathLst>
                <a:path w="2410" h="621" extrusionOk="0">
                  <a:moveTo>
                    <a:pt x="2336" y="0"/>
                  </a:moveTo>
                  <a:lnTo>
                    <a:pt x="2318" y="18"/>
                  </a:lnTo>
                  <a:lnTo>
                    <a:pt x="2044" y="146"/>
                  </a:lnTo>
                  <a:lnTo>
                    <a:pt x="1789" y="256"/>
                  </a:lnTo>
                  <a:lnTo>
                    <a:pt x="1515" y="347"/>
                  </a:lnTo>
                  <a:lnTo>
                    <a:pt x="1223" y="402"/>
                  </a:lnTo>
                  <a:lnTo>
                    <a:pt x="949" y="456"/>
                  </a:lnTo>
                  <a:lnTo>
                    <a:pt x="657" y="475"/>
                  </a:lnTo>
                  <a:lnTo>
                    <a:pt x="365" y="475"/>
                  </a:lnTo>
                  <a:lnTo>
                    <a:pt x="73" y="456"/>
                  </a:lnTo>
                  <a:lnTo>
                    <a:pt x="37" y="456"/>
                  </a:lnTo>
                  <a:lnTo>
                    <a:pt x="18" y="475"/>
                  </a:lnTo>
                  <a:lnTo>
                    <a:pt x="0" y="511"/>
                  </a:lnTo>
                  <a:lnTo>
                    <a:pt x="0" y="566"/>
                  </a:lnTo>
                  <a:lnTo>
                    <a:pt x="18" y="584"/>
                  </a:lnTo>
                  <a:lnTo>
                    <a:pt x="55" y="584"/>
                  </a:lnTo>
                  <a:lnTo>
                    <a:pt x="347" y="621"/>
                  </a:lnTo>
                  <a:lnTo>
                    <a:pt x="657" y="621"/>
                  </a:lnTo>
                  <a:lnTo>
                    <a:pt x="949" y="584"/>
                  </a:lnTo>
                  <a:lnTo>
                    <a:pt x="1241" y="548"/>
                  </a:lnTo>
                  <a:lnTo>
                    <a:pt x="1533" y="475"/>
                  </a:lnTo>
                  <a:lnTo>
                    <a:pt x="1825" y="383"/>
                  </a:lnTo>
                  <a:lnTo>
                    <a:pt x="2099" y="274"/>
                  </a:lnTo>
                  <a:lnTo>
                    <a:pt x="2373" y="146"/>
                  </a:lnTo>
                  <a:lnTo>
                    <a:pt x="2391" y="128"/>
                  </a:lnTo>
                  <a:lnTo>
                    <a:pt x="2409" y="110"/>
                  </a:lnTo>
                  <a:lnTo>
                    <a:pt x="2409" y="55"/>
                  </a:lnTo>
                  <a:lnTo>
                    <a:pt x="2373" y="1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0;p41">
              <a:extLst>
                <a:ext uri="{FF2B5EF4-FFF2-40B4-BE49-F238E27FC236}">
                  <a16:creationId xmlns:a16="http://schemas.microsoft.com/office/drawing/2014/main" id="{F2D42150-8EEE-79A0-18FD-DE0EC3D8AF2A}"/>
                </a:ext>
              </a:extLst>
            </p:cNvPr>
            <p:cNvSpPr/>
            <p:nvPr/>
          </p:nvSpPr>
          <p:spPr>
            <a:xfrm>
              <a:off x="6744828" y="2577240"/>
              <a:ext cx="557853" cy="425634"/>
            </a:xfrm>
            <a:custGeom>
              <a:avLst/>
              <a:gdLst/>
              <a:ahLst/>
              <a:cxnLst/>
              <a:rect l="l" t="t" r="r" b="b"/>
              <a:pathLst>
                <a:path w="16172" h="12339" extrusionOk="0">
                  <a:moveTo>
                    <a:pt x="12685" y="0"/>
                  </a:moveTo>
                  <a:lnTo>
                    <a:pt x="12393" y="128"/>
                  </a:lnTo>
                  <a:lnTo>
                    <a:pt x="11609" y="420"/>
                  </a:lnTo>
                  <a:lnTo>
                    <a:pt x="11043" y="603"/>
                  </a:lnTo>
                  <a:lnTo>
                    <a:pt x="10386" y="803"/>
                  </a:lnTo>
                  <a:lnTo>
                    <a:pt x="9637" y="1022"/>
                  </a:lnTo>
                  <a:lnTo>
                    <a:pt x="8834" y="1223"/>
                  </a:lnTo>
                  <a:lnTo>
                    <a:pt x="7958" y="1406"/>
                  </a:lnTo>
                  <a:lnTo>
                    <a:pt x="7046" y="1552"/>
                  </a:lnTo>
                  <a:lnTo>
                    <a:pt x="6571" y="1607"/>
                  </a:lnTo>
                  <a:lnTo>
                    <a:pt x="6096" y="1661"/>
                  </a:lnTo>
                  <a:lnTo>
                    <a:pt x="5604" y="1698"/>
                  </a:lnTo>
                  <a:lnTo>
                    <a:pt x="5111" y="1734"/>
                  </a:lnTo>
                  <a:lnTo>
                    <a:pt x="4107" y="1734"/>
                  </a:lnTo>
                  <a:lnTo>
                    <a:pt x="3614" y="1716"/>
                  </a:lnTo>
                  <a:lnTo>
                    <a:pt x="3121" y="1680"/>
                  </a:lnTo>
                  <a:lnTo>
                    <a:pt x="2629" y="1607"/>
                  </a:lnTo>
                  <a:lnTo>
                    <a:pt x="2118" y="1534"/>
                  </a:lnTo>
                  <a:lnTo>
                    <a:pt x="1643" y="1424"/>
                  </a:lnTo>
                  <a:lnTo>
                    <a:pt x="1150" y="1296"/>
                  </a:lnTo>
                  <a:lnTo>
                    <a:pt x="1095" y="1406"/>
                  </a:lnTo>
                  <a:lnTo>
                    <a:pt x="968" y="1789"/>
                  </a:lnTo>
                  <a:lnTo>
                    <a:pt x="876" y="2099"/>
                  </a:lnTo>
                  <a:lnTo>
                    <a:pt x="767" y="2464"/>
                  </a:lnTo>
                  <a:lnTo>
                    <a:pt x="657" y="2939"/>
                  </a:lnTo>
                  <a:lnTo>
                    <a:pt x="548" y="3468"/>
                  </a:lnTo>
                  <a:lnTo>
                    <a:pt x="438" y="4107"/>
                  </a:lnTo>
                  <a:lnTo>
                    <a:pt x="329" y="4837"/>
                  </a:lnTo>
                  <a:lnTo>
                    <a:pt x="238" y="5640"/>
                  </a:lnTo>
                  <a:lnTo>
                    <a:pt x="146" y="6571"/>
                  </a:lnTo>
                  <a:lnTo>
                    <a:pt x="73" y="7593"/>
                  </a:lnTo>
                  <a:lnTo>
                    <a:pt x="19" y="8725"/>
                  </a:lnTo>
                  <a:lnTo>
                    <a:pt x="0" y="9948"/>
                  </a:lnTo>
                  <a:lnTo>
                    <a:pt x="0" y="11317"/>
                  </a:lnTo>
                  <a:lnTo>
                    <a:pt x="584" y="11444"/>
                  </a:lnTo>
                  <a:lnTo>
                    <a:pt x="1241" y="11590"/>
                  </a:lnTo>
                  <a:lnTo>
                    <a:pt x="2118" y="11773"/>
                  </a:lnTo>
                  <a:lnTo>
                    <a:pt x="3158" y="11937"/>
                  </a:lnTo>
                  <a:lnTo>
                    <a:pt x="4326" y="12101"/>
                  </a:lnTo>
                  <a:lnTo>
                    <a:pt x="4965" y="12174"/>
                  </a:lnTo>
                  <a:lnTo>
                    <a:pt x="5622" y="12247"/>
                  </a:lnTo>
                  <a:lnTo>
                    <a:pt x="6279" y="12284"/>
                  </a:lnTo>
                  <a:lnTo>
                    <a:pt x="6973" y="12320"/>
                  </a:lnTo>
                  <a:lnTo>
                    <a:pt x="7666" y="12339"/>
                  </a:lnTo>
                  <a:lnTo>
                    <a:pt x="8360" y="12339"/>
                  </a:lnTo>
                  <a:lnTo>
                    <a:pt x="9053" y="12302"/>
                  </a:lnTo>
                  <a:lnTo>
                    <a:pt x="9747" y="12247"/>
                  </a:lnTo>
                  <a:lnTo>
                    <a:pt x="10440" y="12174"/>
                  </a:lnTo>
                  <a:lnTo>
                    <a:pt x="11097" y="12065"/>
                  </a:lnTo>
                  <a:lnTo>
                    <a:pt x="11755" y="11937"/>
                  </a:lnTo>
                  <a:lnTo>
                    <a:pt x="12393" y="11755"/>
                  </a:lnTo>
                  <a:lnTo>
                    <a:pt x="12704" y="11663"/>
                  </a:lnTo>
                  <a:lnTo>
                    <a:pt x="12996" y="11554"/>
                  </a:lnTo>
                  <a:lnTo>
                    <a:pt x="13288" y="11426"/>
                  </a:lnTo>
                  <a:lnTo>
                    <a:pt x="13580" y="11298"/>
                  </a:lnTo>
                  <a:lnTo>
                    <a:pt x="13854" y="11171"/>
                  </a:lnTo>
                  <a:lnTo>
                    <a:pt x="14127" y="11006"/>
                  </a:lnTo>
                  <a:lnTo>
                    <a:pt x="14383" y="10842"/>
                  </a:lnTo>
                  <a:lnTo>
                    <a:pt x="14620" y="10678"/>
                  </a:lnTo>
                  <a:lnTo>
                    <a:pt x="14857" y="10495"/>
                  </a:lnTo>
                  <a:lnTo>
                    <a:pt x="15076" y="10294"/>
                  </a:lnTo>
                  <a:lnTo>
                    <a:pt x="15295" y="10094"/>
                  </a:lnTo>
                  <a:lnTo>
                    <a:pt x="15496" y="9875"/>
                  </a:lnTo>
                  <a:lnTo>
                    <a:pt x="15697" y="9637"/>
                  </a:lnTo>
                  <a:lnTo>
                    <a:pt x="15861" y="9400"/>
                  </a:lnTo>
                  <a:lnTo>
                    <a:pt x="16025" y="9126"/>
                  </a:lnTo>
                  <a:lnTo>
                    <a:pt x="16171" y="8871"/>
                  </a:lnTo>
                  <a:lnTo>
                    <a:pt x="16117" y="8615"/>
                  </a:lnTo>
                  <a:lnTo>
                    <a:pt x="15934" y="7958"/>
                  </a:lnTo>
                  <a:lnTo>
                    <a:pt x="15642" y="6973"/>
                  </a:lnTo>
                  <a:lnTo>
                    <a:pt x="15259" y="5731"/>
                  </a:lnTo>
                  <a:lnTo>
                    <a:pt x="15022" y="5056"/>
                  </a:lnTo>
                  <a:lnTo>
                    <a:pt x="14748" y="4326"/>
                  </a:lnTo>
                  <a:lnTo>
                    <a:pt x="14474" y="3596"/>
                  </a:lnTo>
                  <a:lnTo>
                    <a:pt x="14164" y="2848"/>
                  </a:lnTo>
                  <a:lnTo>
                    <a:pt x="13817" y="2118"/>
                  </a:lnTo>
                  <a:lnTo>
                    <a:pt x="13470" y="1388"/>
                  </a:lnTo>
                  <a:lnTo>
                    <a:pt x="13087" y="676"/>
                  </a:lnTo>
                  <a:lnTo>
                    <a:pt x="12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1;p41">
              <a:extLst>
                <a:ext uri="{FF2B5EF4-FFF2-40B4-BE49-F238E27FC236}">
                  <a16:creationId xmlns:a16="http://schemas.microsoft.com/office/drawing/2014/main" id="{7B30C310-EF90-41C6-F7E4-2C33784605CC}"/>
                </a:ext>
              </a:extLst>
            </p:cNvPr>
            <p:cNvSpPr/>
            <p:nvPr/>
          </p:nvSpPr>
          <p:spPr>
            <a:xfrm>
              <a:off x="6770630" y="2560234"/>
              <a:ext cx="443261" cy="129736"/>
            </a:xfrm>
            <a:custGeom>
              <a:avLst/>
              <a:gdLst/>
              <a:ahLst/>
              <a:cxnLst/>
              <a:rect l="l" t="t" r="r" b="b"/>
              <a:pathLst>
                <a:path w="12850" h="3761" extrusionOk="0">
                  <a:moveTo>
                    <a:pt x="11846" y="1"/>
                  </a:moveTo>
                  <a:lnTo>
                    <a:pt x="11372" y="128"/>
                  </a:lnTo>
                  <a:lnTo>
                    <a:pt x="10441" y="384"/>
                  </a:lnTo>
                  <a:lnTo>
                    <a:pt x="9838" y="548"/>
                  </a:lnTo>
                  <a:lnTo>
                    <a:pt x="9145" y="694"/>
                  </a:lnTo>
                  <a:lnTo>
                    <a:pt x="8397" y="858"/>
                  </a:lnTo>
                  <a:lnTo>
                    <a:pt x="7593" y="1004"/>
                  </a:lnTo>
                  <a:lnTo>
                    <a:pt x="6736" y="1132"/>
                  </a:lnTo>
                  <a:lnTo>
                    <a:pt x="5860" y="1242"/>
                  </a:lnTo>
                  <a:lnTo>
                    <a:pt x="4965" y="1296"/>
                  </a:lnTo>
                  <a:lnTo>
                    <a:pt x="4509" y="1333"/>
                  </a:lnTo>
                  <a:lnTo>
                    <a:pt x="3615" y="1333"/>
                  </a:lnTo>
                  <a:lnTo>
                    <a:pt x="3176" y="1315"/>
                  </a:lnTo>
                  <a:lnTo>
                    <a:pt x="2720" y="1296"/>
                  </a:lnTo>
                  <a:lnTo>
                    <a:pt x="2300" y="1242"/>
                  </a:lnTo>
                  <a:lnTo>
                    <a:pt x="1862" y="1187"/>
                  </a:lnTo>
                  <a:lnTo>
                    <a:pt x="1461" y="1114"/>
                  </a:lnTo>
                  <a:lnTo>
                    <a:pt x="1041" y="1004"/>
                  </a:lnTo>
                  <a:lnTo>
                    <a:pt x="658" y="895"/>
                  </a:lnTo>
                  <a:lnTo>
                    <a:pt x="548" y="1077"/>
                  </a:lnTo>
                  <a:lnTo>
                    <a:pt x="420" y="1278"/>
                  </a:lnTo>
                  <a:lnTo>
                    <a:pt x="293" y="1552"/>
                  </a:lnTo>
                  <a:lnTo>
                    <a:pt x="183" y="1899"/>
                  </a:lnTo>
                  <a:lnTo>
                    <a:pt x="128" y="2081"/>
                  </a:lnTo>
                  <a:lnTo>
                    <a:pt x="74" y="2282"/>
                  </a:lnTo>
                  <a:lnTo>
                    <a:pt x="37" y="2501"/>
                  </a:lnTo>
                  <a:lnTo>
                    <a:pt x="19" y="2738"/>
                  </a:lnTo>
                  <a:lnTo>
                    <a:pt x="1" y="2994"/>
                  </a:lnTo>
                  <a:lnTo>
                    <a:pt x="19" y="3249"/>
                  </a:lnTo>
                  <a:lnTo>
                    <a:pt x="274" y="3304"/>
                  </a:lnTo>
                  <a:lnTo>
                    <a:pt x="585" y="3395"/>
                  </a:lnTo>
                  <a:lnTo>
                    <a:pt x="1023" y="3468"/>
                  </a:lnTo>
                  <a:lnTo>
                    <a:pt x="1552" y="3560"/>
                  </a:lnTo>
                  <a:lnTo>
                    <a:pt x="2191" y="3651"/>
                  </a:lnTo>
                  <a:lnTo>
                    <a:pt x="2921" y="3724"/>
                  </a:lnTo>
                  <a:lnTo>
                    <a:pt x="3761" y="3760"/>
                  </a:lnTo>
                  <a:lnTo>
                    <a:pt x="5148" y="3760"/>
                  </a:lnTo>
                  <a:lnTo>
                    <a:pt x="5640" y="3724"/>
                  </a:lnTo>
                  <a:lnTo>
                    <a:pt x="6170" y="3687"/>
                  </a:lnTo>
                  <a:lnTo>
                    <a:pt x="6699" y="3633"/>
                  </a:lnTo>
                  <a:lnTo>
                    <a:pt x="7265" y="3560"/>
                  </a:lnTo>
                  <a:lnTo>
                    <a:pt x="7831" y="3468"/>
                  </a:lnTo>
                  <a:lnTo>
                    <a:pt x="8415" y="3377"/>
                  </a:lnTo>
                  <a:lnTo>
                    <a:pt x="9017" y="3249"/>
                  </a:lnTo>
                  <a:lnTo>
                    <a:pt x="9619" y="3103"/>
                  </a:lnTo>
                  <a:lnTo>
                    <a:pt x="10258" y="2921"/>
                  </a:lnTo>
                  <a:lnTo>
                    <a:pt x="10879" y="2738"/>
                  </a:lnTo>
                  <a:lnTo>
                    <a:pt x="11536" y="2519"/>
                  </a:lnTo>
                  <a:lnTo>
                    <a:pt x="12193" y="2264"/>
                  </a:lnTo>
                  <a:lnTo>
                    <a:pt x="12850" y="2008"/>
                  </a:lnTo>
                  <a:lnTo>
                    <a:pt x="12813" y="1789"/>
                  </a:lnTo>
                  <a:lnTo>
                    <a:pt x="12759" y="1570"/>
                  </a:lnTo>
                  <a:lnTo>
                    <a:pt x="12667" y="1278"/>
                  </a:lnTo>
                  <a:lnTo>
                    <a:pt x="12540" y="968"/>
                  </a:lnTo>
                  <a:lnTo>
                    <a:pt x="12357" y="639"/>
                  </a:lnTo>
                  <a:lnTo>
                    <a:pt x="12248" y="475"/>
                  </a:lnTo>
                  <a:lnTo>
                    <a:pt x="12138" y="311"/>
                  </a:lnTo>
                  <a:lnTo>
                    <a:pt x="11992" y="147"/>
                  </a:lnTo>
                  <a:lnTo>
                    <a:pt x="11846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42;p41">
              <a:extLst>
                <a:ext uri="{FF2B5EF4-FFF2-40B4-BE49-F238E27FC236}">
                  <a16:creationId xmlns:a16="http://schemas.microsoft.com/office/drawing/2014/main" id="{36E0BF78-4011-3FB6-F911-A7BBE1F39F03}"/>
                </a:ext>
              </a:extLst>
            </p:cNvPr>
            <p:cNvSpPr/>
            <p:nvPr/>
          </p:nvSpPr>
          <p:spPr>
            <a:xfrm>
              <a:off x="6771251" y="2630742"/>
              <a:ext cx="442019" cy="61125"/>
            </a:xfrm>
            <a:custGeom>
              <a:avLst/>
              <a:gdLst/>
              <a:ahLst/>
              <a:cxnLst/>
              <a:rect l="l" t="t" r="r" b="b"/>
              <a:pathLst>
                <a:path w="12814" h="1772" extrusionOk="0">
                  <a:moveTo>
                    <a:pt x="12741" y="1"/>
                  </a:moveTo>
                  <a:lnTo>
                    <a:pt x="12704" y="19"/>
                  </a:lnTo>
                  <a:lnTo>
                    <a:pt x="11938" y="293"/>
                  </a:lnTo>
                  <a:lnTo>
                    <a:pt x="11153" y="548"/>
                  </a:lnTo>
                  <a:lnTo>
                    <a:pt x="10989" y="603"/>
                  </a:lnTo>
                  <a:lnTo>
                    <a:pt x="10331" y="786"/>
                  </a:lnTo>
                  <a:lnTo>
                    <a:pt x="9674" y="950"/>
                  </a:lnTo>
                  <a:lnTo>
                    <a:pt x="8999" y="1096"/>
                  </a:lnTo>
                  <a:lnTo>
                    <a:pt x="8324" y="1224"/>
                  </a:lnTo>
                  <a:lnTo>
                    <a:pt x="7648" y="1333"/>
                  </a:lnTo>
                  <a:lnTo>
                    <a:pt x="6955" y="1424"/>
                  </a:lnTo>
                  <a:lnTo>
                    <a:pt x="6280" y="1497"/>
                  </a:lnTo>
                  <a:lnTo>
                    <a:pt x="5604" y="1552"/>
                  </a:lnTo>
                  <a:lnTo>
                    <a:pt x="4911" y="1570"/>
                  </a:lnTo>
                  <a:lnTo>
                    <a:pt x="3542" y="1570"/>
                  </a:lnTo>
                  <a:lnTo>
                    <a:pt x="2848" y="1534"/>
                  </a:lnTo>
                  <a:lnTo>
                    <a:pt x="2173" y="1479"/>
                  </a:lnTo>
                  <a:lnTo>
                    <a:pt x="1479" y="1406"/>
                  </a:lnTo>
                  <a:lnTo>
                    <a:pt x="804" y="1315"/>
                  </a:lnTo>
                  <a:lnTo>
                    <a:pt x="129" y="1187"/>
                  </a:lnTo>
                  <a:lnTo>
                    <a:pt x="92" y="1187"/>
                  </a:lnTo>
                  <a:lnTo>
                    <a:pt x="56" y="1205"/>
                  </a:lnTo>
                  <a:lnTo>
                    <a:pt x="19" y="1224"/>
                  </a:lnTo>
                  <a:lnTo>
                    <a:pt x="19" y="1260"/>
                  </a:lnTo>
                  <a:lnTo>
                    <a:pt x="1" y="1297"/>
                  </a:lnTo>
                  <a:lnTo>
                    <a:pt x="19" y="1333"/>
                  </a:lnTo>
                  <a:lnTo>
                    <a:pt x="37" y="1351"/>
                  </a:lnTo>
                  <a:lnTo>
                    <a:pt x="74" y="1370"/>
                  </a:lnTo>
                  <a:lnTo>
                    <a:pt x="767" y="1497"/>
                  </a:lnTo>
                  <a:lnTo>
                    <a:pt x="1461" y="1589"/>
                  </a:lnTo>
                  <a:lnTo>
                    <a:pt x="2155" y="1662"/>
                  </a:lnTo>
                  <a:lnTo>
                    <a:pt x="2848" y="1716"/>
                  </a:lnTo>
                  <a:lnTo>
                    <a:pt x="3542" y="1753"/>
                  </a:lnTo>
                  <a:lnTo>
                    <a:pt x="4235" y="1771"/>
                  </a:lnTo>
                  <a:lnTo>
                    <a:pt x="4929" y="1753"/>
                  </a:lnTo>
                  <a:lnTo>
                    <a:pt x="5622" y="1735"/>
                  </a:lnTo>
                  <a:lnTo>
                    <a:pt x="6316" y="1680"/>
                  </a:lnTo>
                  <a:lnTo>
                    <a:pt x="7010" y="1607"/>
                  </a:lnTo>
                  <a:lnTo>
                    <a:pt x="7703" y="1516"/>
                  </a:lnTo>
                  <a:lnTo>
                    <a:pt x="8379" y="1406"/>
                  </a:lnTo>
                  <a:lnTo>
                    <a:pt x="9072" y="1278"/>
                  </a:lnTo>
                  <a:lnTo>
                    <a:pt x="9747" y="1132"/>
                  </a:lnTo>
                  <a:lnTo>
                    <a:pt x="10423" y="950"/>
                  </a:lnTo>
                  <a:lnTo>
                    <a:pt x="11098" y="767"/>
                  </a:lnTo>
                  <a:lnTo>
                    <a:pt x="11244" y="713"/>
                  </a:lnTo>
                  <a:lnTo>
                    <a:pt x="12011" y="475"/>
                  </a:lnTo>
                  <a:lnTo>
                    <a:pt x="12759" y="202"/>
                  </a:lnTo>
                  <a:lnTo>
                    <a:pt x="12777" y="165"/>
                  </a:lnTo>
                  <a:lnTo>
                    <a:pt x="12814" y="147"/>
                  </a:lnTo>
                  <a:lnTo>
                    <a:pt x="12814" y="110"/>
                  </a:lnTo>
                  <a:lnTo>
                    <a:pt x="12814" y="74"/>
                  </a:lnTo>
                  <a:lnTo>
                    <a:pt x="12795" y="37"/>
                  </a:lnTo>
                  <a:lnTo>
                    <a:pt x="12777" y="19"/>
                  </a:lnTo>
                  <a:lnTo>
                    <a:pt x="12741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43;p41">
              <a:extLst>
                <a:ext uri="{FF2B5EF4-FFF2-40B4-BE49-F238E27FC236}">
                  <a16:creationId xmlns:a16="http://schemas.microsoft.com/office/drawing/2014/main" id="{24FDE4B1-9739-C1A1-5B25-B84BED4BC5FE}"/>
                </a:ext>
              </a:extLst>
            </p:cNvPr>
            <p:cNvSpPr/>
            <p:nvPr/>
          </p:nvSpPr>
          <p:spPr>
            <a:xfrm>
              <a:off x="7137692" y="2570307"/>
              <a:ext cx="29010" cy="82512"/>
            </a:xfrm>
            <a:custGeom>
              <a:avLst/>
              <a:gdLst/>
              <a:ahLst/>
              <a:cxnLst/>
              <a:rect l="l" t="t" r="r" b="b"/>
              <a:pathLst>
                <a:path w="841" h="2392" extrusionOk="0">
                  <a:moveTo>
                    <a:pt x="74" y="1"/>
                  </a:moveTo>
                  <a:lnTo>
                    <a:pt x="37" y="19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165" y="366"/>
                  </a:lnTo>
                  <a:lnTo>
                    <a:pt x="293" y="621"/>
                  </a:lnTo>
                  <a:lnTo>
                    <a:pt x="420" y="895"/>
                  </a:lnTo>
                  <a:lnTo>
                    <a:pt x="512" y="1169"/>
                  </a:lnTo>
                  <a:lnTo>
                    <a:pt x="603" y="1443"/>
                  </a:lnTo>
                  <a:lnTo>
                    <a:pt x="658" y="1735"/>
                  </a:lnTo>
                  <a:lnTo>
                    <a:pt x="694" y="2027"/>
                  </a:lnTo>
                  <a:lnTo>
                    <a:pt x="712" y="2337"/>
                  </a:lnTo>
                  <a:lnTo>
                    <a:pt x="712" y="2355"/>
                  </a:lnTo>
                  <a:lnTo>
                    <a:pt x="731" y="2373"/>
                  </a:lnTo>
                  <a:lnTo>
                    <a:pt x="749" y="2392"/>
                  </a:lnTo>
                  <a:lnTo>
                    <a:pt x="822" y="2392"/>
                  </a:lnTo>
                  <a:lnTo>
                    <a:pt x="831" y="2364"/>
                  </a:lnTo>
                  <a:lnTo>
                    <a:pt x="831" y="2364"/>
                  </a:lnTo>
                  <a:lnTo>
                    <a:pt x="840" y="2355"/>
                  </a:lnTo>
                  <a:lnTo>
                    <a:pt x="840" y="2337"/>
                  </a:lnTo>
                  <a:lnTo>
                    <a:pt x="840" y="2300"/>
                  </a:lnTo>
                  <a:lnTo>
                    <a:pt x="838" y="2298"/>
                  </a:lnTo>
                  <a:lnTo>
                    <a:pt x="822" y="2027"/>
                  </a:lnTo>
                  <a:lnTo>
                    <a:pt x="785" y="1716"/>
                  </a:lnTo>
                  <a:lnTo>
                    <a:pt x="731" y="1424"/>
                  </a:lnTo>
                  <a:lnTo>
                    <a:pt x="639" y="1132"/>
                  </a:lnTo>
                  <a:lnTo>
                    <a:pt x="548" y="840"/>
                  </a:lnTo>
                  <a:lnTo>
                    <a:pt x="420" y="566"/>
                  </a:lnTo>
                  <a:lnTo>
                    <a:pt x="293" y="293"/>
                  </a:lnTo>
                  <a:lnTo>
                    <a:pt x="128" y="37"/>
                  </a:lnTo>
                  <a:lnTo>
                    <a:pt x="110" y="19"/>
                  </a:lnTo>
                  <a:lnTo>
                    <a:pt x="74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344;p41">
              <a:extLst>
                <a:ext uri="{FF2B5EF4-FFF2-40B4-BE49-F238E27FC236}">
                  <a16:creationId xmlns:a16="http://schemas.microsoft.com/office/drawing/2014/main" id="{A3F0B78E-6368-69D8-08D8-D4152FF1C9CC}"/>
                </a:ext>
              </a:extLst>
            </p:cNvPr>
            <p:cNvSpPr/>
            <p:nvPr/>
          </p:nvSpPr>
          <p:spPr>
            <a:xfrm>
              <a:off x="7068426" y="2586037"/>
              <a:ext cx="23974" cy="86306"/>
            </a:xfrm>
            <a:custGeom>
              <a:avLst/>
              <a:gdLst/>
              <a:ahLst/>
              <a:cxnLst/>
              <a:rect l="l" t="t" r="r" b="b"/>
              <a:pathLst>
                <a:path w="695" h="2502" extrusionOk="0">
                  <a:moveTo>
                    <a:pt x="92" y="1"/>
                  </a:moveTo>
                  <a:lnTo>
                    <a:pt x="37" y="19"/>
                  </a:lnTo>
                  <a:lnTo>
                    <a:pt x="1" y="56"/>
                  </a:lnTo>
                  <a:lnTo>
                    <a:pt x="1" y="74"/>
                  </a:lnTo>
                  <a:lnTo>
                    <a:pt x="1" y="110"/>
                  </a:lnTo>
                  <a:lnTo>
                    <a:pt x="147" y="384"/>
                  </a:lnTo>
                  <a:lnTo>
                    <a:pt x="256" y="658"/>
                  </a:lnTo>
                  <a:lnTo>
                    <a:pt x="348" y="950"/>
                  </a:lnTo>
                  <a:lnTo>
                    <a:pt x="421" y="1242"/>
                  </a:lnTo>
                  <a:lnTo>
                    <a:pt x="494" y="1534"/>
                  </a:lnTo>
                  <a:lnTo>
                    <a:pt x="530" y="1826"/>
                  </a:lnTo>
                  <a:lnTo>
                    <a:pt x="548" y="2136"/>
                  </a:lnTo>
                  <a:lnTo>
                    <a:pt x="548" y="2447"/>
                  </a:lnTo>
                  <a:lnTo>
                    <a:pt x="548" y="2465"/>
                  </a:lnTo>
                  <a:lnTo>
                    <a:pt x="567" y="2483"/>
                  </a:lnTo>
                  <a:lnTo>
                    <a:pt x="621" y="2501"/>
                  </a:lnTo>
                  <a:lnTo>
                    <a:pt x="658" y="2483"/>
                  </a:lnTo>
                  <a:lnTo>
                    <a:pt x="676" y="2465"/>
                  </a:lnTo>
                  <a:lnTo>
                    <a:pt x="694" y="2447"/>
                  </a:lnTo>
                  <a:lnTo>
                    <a:pt x="676" y="2118"/>
                  </a:lnTo>
                  <a:lnTo>
                    <a:pt x="658" y="1808"/>
                  </a:lnTo>
                  <a:lnTo>
                    <a:pt x="621" y="1498"/>
                  </a:lnTo>
                  <a:lnTo>
                    <a:pt x="548" y="1206"/>
                  </a:lnTo>
                  <a:lnTo>
                    <a:pt x="475" y="895"/>
                  </a:lnTo>
                  <a:lnTo>
                    <a:pt x="384" y="603"/>
                  </a:lnTo>
                  <a:lnTo>
                    <a:pt x="256" y="311"/>
                  </a:lnTo>
                  <a:lnTo>
                    <a:pt x="129" y="37"/>
                  </a:lnTo>
                  <a:lnTo>
                    <a:pt x="110" y="19"/>
                  </a:lnTo>
                  <a:lnTo>
                    <a:pt x="92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345;p41">
              <a:extLst>
                <a:ext uri="{FF2B5EF4-FFF2-40B4-BE49-F238E27FC236}">
                  <a16:creationId xmlns:a16="http://schemas.microsoft.com/office/drawing/2014/main" id="{0CCDDB3B-D0B6-1886-1995-D1D071549304}"/>
                </a:ext>
              </a:extLst>
            </p:cNvPr>
            <p:cNvSpPr/>
            <p:nvPr/>
          </p:nvSpPr>
          <p:spPr>
            <a:xfrm>
              <a:off x="6997297" y="2596765"/>
              <a:ext cx="15143" cy="89411"/>
            </a:xfrm>
            <a:custGeom>
              <a:avLst/>
              <a:gdLst/>
              <a:ahLst/>
              <a:cxnLst/>
              <a:rect l="l" t="t" r="r" b="b"/>
              <a:pathLst>
                <a:path w="439" h="2592" extrusionOk="0">
                  <a:moveTo>
                    <a:pt x="55" y="0"/>
                  </a:moveTo>
                  <a:lnTo>
                    <a:pt x="19" y="18"/>
                  </a:lnTo>
                  <a:lnTo>
                    <a:pt x="0" y="37"/>
                  </a:lnTo>
                  <a:lnTo>
                    <a:pt x="0" y="73"/>
                  </a:lnTo>
                  <a:lnTo>
                    <a:pt x="73" y="365"/>
                  </a:lnTo>
                  <a:lnTo>
                    <a:pt x="146" y="676"/>
                  </a:lnTo>
                  <a:lnTo>
                    <a:pt x="201" y="986"/>
                  </a:lnTo>
                  <a:lnTo>
                    <a:pt x="238" y="1278"/>
                  </a:lnTo>
                  <a:lnTo>
                    <a:pt x="274" y="1588"/>
                  </a:lnTo>
                  <a:lnTo>
                    <a:pt x="292" y="1898"/>
                  </a:lnTo>
                  <a:lnTo>
                    <a:pt x="292" y="2209"/>
                  </a:lnTo>
                  <a:lnTo>
                    <a:pt x="292" y="2519"/>
                  </a:lnTo>
                  <a:lnTo>
                    <a:pt x="292" y="2555"/>
                  </a:lnTo>
                  <a:lnTo>
                    <a:pt x="311" y="2574"/>
                  </a:lnTo>
                  <a:lnTo>
                    <a:pt x="347" y="2592"/>
                  </a:lnTo>
                  <a:lnTo>
                    <a:pt x="402" y="2574"/>
                  </a:lnTo>
                  <a:lnTo>
                    <a:pt x="420" y="2555"/>
                  </a:lnTo>
                  <a:lnTo>
                    <a:pt x="420" y="2519"/>
                  </a:lnTo>
                  <a:lnTo>
                    <a:pt x="438" y="2209"/>
                  </a:lnTo>
                  <a:lnTo>
                    <a:pt x="420" y="1898"/>
                  </a:lnTo>
                  <a:lnTo>
                    <a:pt x="402" y="1570"/>
                  </a:lnTo>
                  <a:lnTo>
                    <a:pt x="384" y="1260"/>
                  </a:lnTo>
                  <a:lnTo>
                    <a:pt x="329" y="949"/>
                  </a:lnTo>
                  <a:lnTo>
                    <a:pt x="274" y="657"/>
                  </a:lnTo>
                  <a:lnTo>
                    <a:pt x="219" y="347"/>
                  </a:lnTo>
                  <a:lnTo>
                    <a:pt x="128" y="37"/>
                  </a:lnTo>
                  <a:lnTo>
                    <a:pt x="128" y="18"/>
                  </a:lnTo>
                  <a:lnTo>
                    <a:pt x="110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346;p41">
              <a:extLst>
                <a:ext uri="{FF2B5EF4-FFF2-40B4-BE49-F238E27FC236}">
                  <a16:creationId xmlns:a16="http://schemas.microsoft.com/office/drawing/2014/main" id="{D89083DD-C83A-82CE-B594-7E01C1D4AC76}"/>
                </a:ext>
              </a:extLst>
            </p:cNvPr>
            <p:cNvSpPr/>
            <p:nvPr/>
          </p:nvSpPr>
          <p:spPr>
            <a:xfrm>
              <a:off x="6924892" y="2602422"/>
              <a:ext cx="8831" cy="87548"/>
            </a:xfrm>
            <a:custGeom>
              <a:avLst/>
              <a:gdLst/>
              <a:ahLst/>
              <a:cxnLst/>
              <a:rect l="l" t="t" r="r" b="b"/>
              <a:pathLst>
                <a:path w="256" h="2538" extrusionOk="0">
                  <a:moveTo>
                    <a:pt x="146" y="0"/>
                  </a:moveTo>
                  <a:lnTo>
                    <a:pt x="128" y="19"/>
                  </a:lnTo>
                  <a:lnTo>
                    <a:pt x="128" y="37"/>
                  </a:lnTo>
                  <a:lnTo>
                    <a:pt x="55" y="639"/>
                  </a:lnTo>
                  <a:lnTo>
                    <a:pt x="19" y="1260"/>
                  </a:lnTo>
                  <a:lnTo>
                    <a:pt x="0" y="1862"/>
                  </a:lnTo>
                  <a:lnTo>
                    <a:pt x="37" y="2464"/>
                  </a:lnTo>
                  <a:lnTo>
                    <a:pt x="37" y="2501"/>
                  </a:lnTo>
                  <a:lnTo>
                    <a:pt x="55" y="2519"/>
                  </a:lnTo>
                  <a:lnTo>
                    <a:pt x="110" y="2537"/>
                  </a:lnTo>
                  <a:lnTo>
                    <a:pt x="146" y="2519"/>
                  </a:lnTo>
                  <a:lnTo>
                    <a:pt x="165" y="2501"/>
                  </a:lnTo>
                  <a:lnTo>
                    <a:pt x="165" y="2464"/>
                  </a:lnTo>
                  <a:lnTo>
                    <a:pt x="146" y="1862"/>
                  </a:lnTo>
                  <a:lnTo>
                    <a:pt x="146" y="1278"/>
                  </a:lnTo>
                  <a:lnTo>
                    <a:pt x="183" y="676"/>
                  </a:lnTo>
                  <a:lnTo>
                    <a:pt x="256" y="73"/>
                  </a:lnTo>
                  <a:lnTo>
                    <a:pt x="256" y="55"/>
                  </a:lnTo>
                  <a:lnTo>
                    <a:pt x="238" y="19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347;p41">
              <a:extLst>
                <a:ext uri="{FF2B5EF4-FFF2-40B4-BE49-F238E27FC236}">
                  <a16:creationId xmlns:a16="http://schemas.microsoft.com/office/drawing/2014/main" id="{1BCA9C48-1728-1C01-101F-5CBE784462D0}"/>
                </a:ext>
              </a:extLst>
            </p:cNvPr>
            <p:cNvSpPr/>
            <p:nvPr/>
          </p:nvSpPr>
          <p:spPr>
            <a:xfrm>
              <a:off x="6853729" y="2603043"/>
              <a:ext cx="13901" cy="84409"/>
            </a:xfrm>
            <a:custGeom>
              <a:avLst/>
              <a:gdLst/>
              <a:ahLst/>
              <a:cxnLst/>
              <a:rect l="l" t="t" r="r" b="b"/>
              <a:pathLst>
                <a:path w="403" h="2447" extrusionOk="0">
                  <a:moveTo>
                    <a:pt x="311" y="1"/>
                  </a:moveTo>
                  <a:lnTo>
                    <a:pt x="293" y="19"/>
                  </a:lnTo>
                  <a:lnTo>
                    <a:pt x="275" y="37"/>
                  </a:lnTo>
                  <a:lnTo>
                    <a:pt x="183" y="329"/>
                  </a:lnTo>
                  <a:lnTo>
                    <a:pt x="129" y="621"/>
                  </a:lnTo>
                  <a:lnTo>
                    <a:pt x="74" y="913"/>
                  </a:lnTo>
                  <a:lnTo>
                    <a:pt x="37" y="1205"/>
                  </a:lnTo>
                  <a:lnTo>
                    <a:pt x="1" y="1497"/>
                  </a:lnTo>
                  <a:lnTo>
                    <a:pt x="1" y="1789"/>
                  </a:lnTo>
                  <a:lnTo>
                    <a:pt x="1" y="2081"/>
                  </a:lnTo>
                  <a:lnTo>
                    <a:pt x="19" y="2373"/>
                  </a:lnTo>
                  <a:lnTo>
                    <a:pt x="19" y="2410"/>
                  </a:lnTo>
                  <a:lnTo>
                    <a:pt x="37" y="2428"/>
                  </a:lnTo>
                  <a:lnTo>
                    <a:pt x="92" y="2446"/>
                  </a:lnTo>
                  <a:lnTo>
                    <a:pt x="129" y="2428"/>
                  </a:lnTo>
                  <a:lnTo>
                    <a:pt x="147" y="2410"/>
                  </a:lnTo>
                  <a:lnTo>
                    <a:pt x="147" y="2373"/>
                  </a:lnTo>
                  <a:lnTo>
                    <a:pt x="129" y="2081"/>
                  </a:lnTo>
                  <a:lnTo>
                    <a:pt x="129" y="1789"/>
                  </a:lnTo>
                  <a:lnTo>
                    <a:pt x="147" y="1497"/>
                  </a:lnTo>
                  <a:lnTo>
                    <a:pt x="165" y="1224"/>
                  </a:lnTo>
                  <a:lnTo>
                    <a:pt x="202" y="932"/>
                  </a:lnTo>
                  <a:lnTo>
                    <a:pt x="256" y="640"/>
                  </a:lnTo>
                  <a:lnTo>
                    <a:pt x="329" y="366"/>
                  </a:lnTo>
                  <a:lnTo>
                    <a:pt x="402" y="74"/>
                  </a:lnTo>
                  <a:lnTo>
                    <a:pt x="402" y="55"/>
                  </a:lnTo>
                  <a:lnTo>
                    <a:pt x="402" y="19"/>
                  </a:lnTo>
                  <a:lnTo>
                    <a:pt x="366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348;p41">
              <a:extLst>
                <a:ext uri="{FF2B5EF4-FFF2-40B4-BE49-F238E27FC236}">
                  <a16:creationId xmlns:a16="http://schemas.microsoft.com/office/drawing/2014/main" id="{FECE6757-90C9-3066-9F4B-3CA276CCDE61}"/>
                </a:ext>
              </a:extLst>
            </p:cNvPr>
            <p:cNvSpPr/>
            <p:nvPr/>
          </p:nvSpPr>
          <p:spPr>
            <a:xfrm>
              <a:off x="6793294" y="2594246"/>
              <a:ext cx="17661" cy="86272"/>
            </a:xfrm>
            <a:custGeom>
              <a:avLst/>
              <a:gdLst/>
              <a:ahLst/>
              <a:cxnLst/>
              <a:rect l="l" t="t" r="r" b="b"/>
              <a:pathLst>
                <a:path w="512" h="2501" extrusionOk="0">
                  <a:moveTo>
                    <a:pt x="421" y="0"/>
                  </a:moveTo>
                  <a:lnTo>
                    <a:pt x="402" y="18"/>
                  </a:lnTo>
                  <a:lnTo>
                    <a:pt x="384" y="55"/>
                  </a:lnTo>
                  <a:lnTo>
                    <a:pt x="275" y="329"/>
                  </a:lnTo>
                  <a:lnTo>
                    <a:pt x="183" y="621"/>
                  </a:lnTo>
                  <a:lnTo>
                    <a:pt x="110" y="913"/>
                  </a:lnTo>
                  <a:lnTo>
                    <a:pt x="55" y="1223"/>
                  </a:lnTo>
                  <a:lnTo>
                    <a:pt x="19" y="1515"/>
                  </a:lnTo>
                  <a:lnTo>
                    <a:pt x="1" y="1825"/>
                  </a:lnTo>
                  <a:lnTo>
                    <a:pt x="1" y="2117"/>
                  </a:lnTo>
                  <a:lnTo>
                    <a:pt x="19" y="2428"/>
                  </a:lnTo>
                  <a:lnTo>
                    <a:pt x="19" y="2464"/>
                  </a:lnTo>
                  <a:lnTo>
                    <a:pt x="37" y="2482"/>
                  </a:lnTo>
                  <a:lnTo>
                    <a:pt x="92" y="2501"/>
                  </a:lnTo>
                  <a:lnTo>
                    <a:pt x="128" y="2482"/>
                  </a:lnTo>
                  <a:lnTo>
                    <a:pt x="147" y="2464"/>
                  </a:lnTo>
                  <a:lnTo>
                    <a:pt x="147" y="2428"/>
                  </a:lnTo>
                  <a:lnTo>
                    <a:pt x="128" y="2136"/>
                  </a:lnTo>
                  <a:lnTo>
                    <a:pt x="147" y="1825"/>
                  </a:lnTo>
                  <a:lnTo>
                    <a:pt x="165" y="1533"/>
                  </a:lnTo>
                  <a:lnTo>
                    <a:pt x="201" y="1241"/>
                  </a:lnTo>
                  <a:lnTo>
                    <a:pt x="256" y="949"/>
                  </a:lnTo>
                  <a:lnTo>
                    <a:pt x="329" y="657"/>
                  </a:lnTo>
                  <a:lnTo>
                    <a:pt x="402" y="365"/>
                  </a:lnTo>
                  <a:lnTo>
                    <a:pt x="512" y="91"/>
                  </a:lnTo>
                  <a:lnTo>
                    <a:pt x="512" y="55"/>
                  </a:lnTo>
                  <a:lnTo>
                    <a:pt x="512" y="37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349;p41">
              <a:extLst>
                <a:ext uri="{FF2B5EF4-FFF2-40B4-BE49-F238E27FC236}">
                  <a16:creationId xmlns:a16="http://schemas.microsoft.com/office/drawing/2014/main" id="{15E8FC3A-F4D4-3A6C-4821-2C48E62804C6}"/>
                </a:ext>
              </a:extLst>
            </p:cNvPr>
            <p:cNvSpPr/>
            <p:nvPr/>
          </p:nvSpPr>
          <p:spPr>
            <a:xfrm>
              <a:off x="6615127" y="4418831"/>
              <a:ext cx="268233" cy="268233"/>
            </a:xfrm>
            <a:custGeom>
              <a:avLst/>
              <a:gdLst/>
              <a:ahLst/>
              <a:cxnLst/>
              <a:rect l="l" t="t" r="r" b="b"/>
              <a:pathLst>
                <a:path w="7776" h="7776" extrusionOk="0">
                  <a:moveTo>
                    <a:pt x="6936" y="0"/>
                  </a:moveTo>
                  <a:lnTo>
                    <a:pt x="6261" y="657"/>
                  </a:lnTo>
                  <a:lnTo>
                    <a:pt x="4709" y="2172"/>
                  </a:lnTo>
                  <a:lnTo>
                    <a:pt x="3852" y="3030"/>
                  </a:lnTo>
                  <a:lnTo>
                    <a:pt x="3067" y="3833"/>
                  </a:lnTo>
                  <a:lnTo>
                    <a:pt x="2446" y="4508"/>
                  </a:lnTo>
                  <a:lnTo>
                    <a:pt x="2245" y="4764"/>
                  </a:lnTo>
                  <a:lnTo>
                    <a:pt x="2099" y="4946"/>
                  </a:lnTo>
                  <a:lnTo>
                    <a:pt x="1990" y="5092"/>
                  </a:lnTo>
                  <a:lnTo>
                    <a:pt x="1862" y="5275"/>
                  </a:lnTo>
                  <a:lnTo>
                    <a:pt x="1497" y="5695"/>
                  </a:lnTo>
                  <a:lnTo>
                    <a:pt x="676" y="6571"/>
                  </a:lnTo>
                  <a:lnTo>
                    <a:pt x="329" y="6991"/>
                  </a:lnTo>
                  <a:lnTo>
                    <a:pt x="183" y="7173"/>
                  </a:lnTo>
                  <a:lnTo>
                    <a:pt x="73" y="7337"/>
                  </a:lnTo>
                  <a:lnTo>
                    <a:pt x="19" y="7483"/>
                  </a:lnTo>
                  <a:lnTo>
                    <a:pt x="0" y="7538"/>
                  </a:lnTo>
                  <a:lnTo>
                    <a:pt x="0" y="7593"/>
                  </a:lnTo>
                  <a:lnTo>
                    <a:pt x="19" y="7629"/>
                  </a:lnTo>
                  <a:lnTo>
                    <a:pt x="55" y="7666"/>
                  </a:lnTo>
                  <a:lnTo>
                    <a:pt x="92" y="7684"/>
                  </a:lnTo>
                  <a:lnTo>
                    <a:pt x="146" y="7702"/>
                  </a:lnTo>
                  <a:lnTo>
                    <a:pt x="530" y="7739"/>
                  </a:lnTo>
                  <a:lnTo>
                    <a:pt x="1059" y="7775"/>
                  </a:lnTo>
                  <a:lnTo>
                    <a:pt x="1716" y="7775"/>
                  </a:lnTo>
                  <a:lnTo>
                    <a:pt x="2428" y="7757"/>
                  </a:lnTo>
                  <a:lnTo>
                    <a:pt x="3158" y="7721"/>
                  </a:lnTo>
                  <a:lnTo>
                    <a:pt x="3505" y="7666"/>
                  </a:lnTo>
                  <a:lnTo>
                    <a:pt x="3833" y="7629"/>
                  </a:lnTo>
                  <a:lnTo>
                    <a:pt x="4125" y="7556"/>
                  </a:lnTo>
                  <a:lnTo>
                    <a:pt x="4399" y="7465"/>
                  </a:lnTo>
                  <a:lnTo>
                    <a:pt x="4636" y="7374"/>
                  </a:lnTo>
                  <a:lnTo>
                    <a:pt x="4837" y="7264"/>
                  </a:lnTo>
                  <a:lnTo>
                    <a:pt x="5001" y="7118"/>
                  </a:lnTo>
                  <a:lnTo>
                    <a:pt x="5184" y="6954"/>
                  </a:lnTo>
                  <a:lnTo>
                    <a:pt x="5549" y="6571"/>
                  </a:lnTo>
                  <a:lnTo>
                    <a:pt x="5896" y="6151"/>
                  </a:lnTo>
                  <a:lnTo>
                    <a:pt x="6224" y="5731"/>
                  </a:lnTo>
                  <a:lnTo>
                    <a:pt x="6516" y="5330"/>
                  </a:lnTo>
                  <a:lnTo>
                    <a:pt x="6735" y="4983"/>
                  </a:lnTo>
                  <a:lnTo>
                    <a:pt x="6936" y="4673"/>
                  </a:lnTo>
                  <a:lnTo>
                    <a:pt x="7228" y="6425"/>
                  </a:lnTo>
                  <a:lnTo>
                    <a:pt x="7757" y="6425"/>
                  </a:lnTo>
                  <a:lnTo>
                    <a:pt x="7757" y="4070"/>
                  </a:lnTo>
                  <a:lnTo>
                    <a:pt x="7757" y="2482"/>
                  </a:lnTo>
                  <a:lnTo>
                    <a:pt x="7776" y="1460"/>
                  </a:lnTo>
                  <a:lnTo>
                    <a:pt x="7776" y="1314"/>
                  </a:lnTo>
                  <a:lnTo>
                    <a:pt x="7757" y="1168"/>
                  </a:lnTo>
                  <a:lnTo>
                    <a:pt x="7721" y="1041"/>
                  </a:lnTo>
                  <a:lnTo>
                    <a:pt x="7666" y="895"/>
                  </a:lnTo>
                  <a:lnTo>
                    <a:pt x="7611" y="767"/>
                  </a:lnTo>
                  <a:lnTo>
                    <a:pt x="7538" y="657"/>
                  </a:lnTo>
                  <a:lnTo>
                    <a:pt x="7374" y="438"/>
                  </a:lnTo>
                  <a:lnTo>
                    <a:pt x="7210" y="256"/>
                  </a:lnTo>
                  <a:lnTo>
                    <a:pt x="7082" y="110"/>
                  </a:lnTo>
                  <a:lnTo>
                    <a:pt x="6936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350;p41">
              <a:extLst>
                <a:ext uri="{FF2B5EF4-FFF2-40B4-BE49-F238E27FC236}">
                  <a16:creationId xmlns:a16="http://schemas.microsoft.com/office/drawing/2014/main" id="{5B3FB977-0526-0213-83FA-ED123594A9DE}"/>
                </a:ext>
              </a:extLst>
            </p:cNvPr>
            <p:cNvSpPr/>
            <p:nvPr/>
          </p:nvSpPr>
          <p:spPr>
            <a:xfrm>
              <a:off x="6679356" y="4340114"/>
              <a:ext cx="176925" cy="278961"/>
            </a:xfrm>
            <a:custGeom>
              <a:avLst/>
              <a:gdLst/>
              <a:ahLst/>
              <a:cxnLst/>
              <a:rect l="l" t="t" r="r" b="b"/>
              <a:pathLst>
                <a:path w="5129" h="8087" extrusionOk="0">
                  <a:moveTo>
                    <a:pt x="2592" y="1"/>
                  </a:moveTo>
                  <a:lnTo>
                    <a:pt x="2592" y="329"/>
                  </a:lnTo>
                  <a:lnTo>
                    <a:pt x="2555" y="1096"/>
                  </a:lnTo>
                  <a:lnTo>
                    <a:pt x="2519" y="1552"/>
                  </a:lnTo>
                  <a:lnTo>
                    <a:pt x="2464" y="2008"/>
                  </a:lnTo>
                  <a:lnTo>
                    <a:pt x="2409" y="2446"/>
                  </a:lnTo>
                  <a:lnTo>
                    <a:pt x="2336" y="2811"/>
                  </a:lnTo>
                  <a:lnTo>
                    <a:pt x="2172" y="3377"/>
                  </a:lnTo>
                  <a:lnTo>
                    <a:pt x="1971" y="3980"/>
                  </a:lnTo>
                  <a:lnTo>
                    <a:pt x="1716" y="4618"/>
                  </a:lnTo>
                  <a:lnTo>
                    <a:pt x="1442" y="5275"/>
                  </a:lnTo>
                  <a:lnTo>
                    <a:pt x="1241" y="5641"/>
                  </a:lnTo>
                  <a:lnTo>
                    <a:pt x="986" y="6060"/>
                  </a:lnTo>
                  <a:lnTo>
                    <a:pt x="420" y="6918"/>
                  </a:lnTo>
                  <a:lnTo>
                    <a:pt x="201" y="7320"/>
                  </a:lnTo>
                  <a:lnTo>
                    <a:pt x="110" y="7502"/>
                  </a:lnTo>
                  <a:lnTo>
                    <a:pt x="37" y="7648"/>
                  </a:lnTo>
                  <a:lnTo>
                    <a:pt x="0" y="7794"/>
                  </a:lnTo>
                  <a:lnTo>
                    <a:pt x="0" y="7904"/>
                  </a:lnTo>
                  <a:lnTo>
                    <a:pt x="0" y="7959"/>
                  </a:lnTo>
                  <a:lnTo>
                    <a:pt x="18" y="7995"/>
                  </a:lnTo>
                  <a:lnTo>
                    <a:pt x="55" y="8032"/>
                  </a:lnTo>
                  <a:lnTo>
                    <a:pt x="91" y="8050"/>
                  </a:lnTo>
                  <a:lnTo>
                    <a:pt x="201" y="8086"/>
                  </a:lnTo>
                  <a:lnTo>
                    <a:pt x="475" y="8086"/>
                  </a:lnTo>
                  <a:lnTo>
                    <a:pt x="639" y="8050"/>
                  </a:lnTo>
                  <a:lnTo>
                    <a:pt x="821" y="7995"/>
                  </a:lnTo>
                  <a:lnTo>
                    <a:pt x="1022" y="7922"/>
                  </a:lnTo>
                  <a:lnTo>
                    <a:pt x="1424" y="7721"/>
                  </a:lnTo>
                  <a:lnTo>
                    <a:pt x="1862" y="7484"/>
                  </a:lnTo>
                  <a:lnTo>
                    <a:pt x="2263" y="7210"/>
                  </a:lnTo>
                  <a:lnTo>
                    <a:pt x="2464" y="7064"/>
                  </a:lnTo>
                  <a:lnTo>
                    <a:pt x="2647" y="6918"/>
                  </a:lnTo>
                  <a:lnTo>
                    <a:pt x="2829" y="6754"/>
                  </a:lnTo>
                  <a:lnTo>
                    <a:pt x="2975" y="6590"/>
                  </a:lnTo>
                  <a:lnTo>
                    <a:pt x="3304" y="6225"/>
                  </a:lnTo>
                  <a:lnTo>
                    <a:pt x="3632" y="5805"/>
                  </a:lnTo>
                  <a:lnTo>
                    <a:pt x="3943" y="5403"/>
                  </a:lnTo>
                  <a:lnTo>
                    <a:pt x="4235" y="4983"/>
                  </a:lnTo>
                  <a:lnTo>
                    <a:pt x="4490" y="4564"/>
                  </a:lnTo>
                  <a:lnTo>
                    <a:pt x="4727" y="4180"/>
                  </a:lnTo>
                  <a:lnTo>
                    <a:pt x="4892" y="3815"/>
                  </a:lnTo>
                  <a:lnTo>
                    <a:pt x="5019" y="3469"/>
                  </a:lnTo>
                  <a:lnTo>
                    <a:pt x="5092" y="3177"/>
                  </a:lnTo>
                  <a:lnTo>
                    <a:pt x="5129" y="2903"/>
                  </a:lnTo>
                  <a:lnTo>
                    <a:pt x="5129" y="2665"/>
                  </a:lnTo>
                  <a:lnTo>
                    <a:pt x="5111" y="2465"/>
                  </a:lnTo>
                  <a:lnTo>
                    <a:pt x="5092" y="2300"/>
                  </a:lnTo>
                  <a:lnTo>
                    <a:pt x="5056" y="2191"/>
                  </a:lnTo>
                  <a:lnTo>
                    <a:pt x="5019" y="2081"/>
                  </a:lnTo>
                  <a:lnTo>
                    <a:pt x="5092" y="201"/>
                  </a:lnTo>
                  <a:lnTo>
                    <a:pt x="2592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351;p41">
              <a:extLst>
                <a:ext uri="{FF2B5EF4-FFF2-40B4-BE49-F238E27FC236}">
                  <a16:creationId xmlns:a16="http://schemas.microsoft.com/office/drawing/2014/main" id="{51F59872-1B8B-2CD2-8D61-EC7CB6355B60}"/>
                </a:ext>
              </a:extLst>
            </p:cNvPr>
            <p:cNvSpPr/>
            <p:nvPr/>
          </p:nvSpPr>
          <p:spPr>
            <a:xfrm>
              <a:off x="6713334" y="2767998"/>
              <a:ext cx="298485" cy="1623783"/>
            </a:xfrm>
            <a:custGeom>
              <a:avLst/>
              <a:gdLst/>
              <a:ahLst/>
              <a:cxnLst/>
              <a:rect l="l" t="t" r="r" b="b"/>
              <a:pathLst>
                <a:path w="8653" h="47073" extrusionOk="0">
                  <a:moveTo>
                    <a:pt x="1169" y="1"/>
                  </a:moveTo>
                  <a:lnTo>
                    <a:pt x="1169" y="19"/>
                  </a:lnTo>
                  <a:lnTo>
                    <a:pt x="1169" y="92"/>
                  </a:lnTo>
                  <a:lnTo>
                    <a:pt x="1059" y="950"/>
                  </a:lnTo>
                  <a:lnTo>
                    <a:pt x="895" y="2392"/>
                  </a:lnTo>
                  <a:lnTo>
                    <a:pt x="877" y="2574"/>
                  </a:lnTo>
                  <a:lnTo>
                    <a:pt x="767" y="3797"/>
                  </a:lnTo>
                  <a:lnTo>
                    <a:pt x="694" y="4947"/>
                  </a:lnTo>
                  <a:lnTo>
                    <a:pt x="694" y="5056"/>
                  </a:lnTo>
                  <a:lnTo>
                    <a:pt x="694" y="5166"/>
                  </a:lnTo>
                  <a:lnTo>
                    <a:pt x="676" y="5659"/>
                  </a:lnTo>
                  <a:lnTo>
                    <a:pt x="640" y="6736"/>
                  </a:lnTo>
                  <a:lnTo>
                    <a:pt x="640" y="6918"/>
                  </a:lnTo>
                  <a:lnTo>
                    <a:pt x="494" y="9747"/>
                  </a:lnTo>
                  <a:lnTo>
                    <a:pt x="494" y="9948"/>
                  </a:lnTo>
                  <a:lnTo>
                    <a:pt x="421" y="11116"/>
                  </a:lnTo>
                  <a:lnTo>
                    <a:pt x="421" y="11299"/>
                  </a:lnTo>
                  <a:lnTo>
                    <a:pt x="256" y="14584"/>
                  </a:lnTo>
                  <a:lnTo>
                    <a:pt x="238" y="14785"/>
                  </a:lnTo>
                  <a:lnTo>
                    <a:pt x="202" y="15478"/>
                  </a:lnTo>
                  <a:lnTo>
                    <a:pt x="202" y="15679"/>
                  </a:lnTo>
                  <a:lnTo>
                    <a:pt x="55" y="18399"/>
                  </a:lnTo>
                  <a:lnTo>
                    <a:pt x="19" y="19402"/>
                  </a:lnTo>
                  <a:lnTo>
                    <a:pt x="19" y="19421"/>
                  </a:lnTo>
                  <a:lnTo>
                    <a:pt x="19" y="19603"/>
                  </a:lnTo>
                  <a:lnTo>
                    <a:pt x="19" y="19877"/>
                  </a:lnTo>
                  <a:lnTo>
                    <a:pt x="1" y="20078"/>
                  </a:lnTo>
                  <a:lnTo>
                    <a:pt x="1" y="21063"/>
                  </a:lnTo>
                  <a:lnTo>
                    <a:pt x="37" y="22031"/>
                  </a:lnTo>
                  <a:lnTo>
                    <a:pt x="74" y="22962"/>
                  </a:lnTo>
                  <a:lnTo>
                    <a:pt x="147" y="23874"/>
                  </a:lnTo>
                  <a:lnTo>
                    <a:pt x="165" y="23929"/>
                  </a:lnTo>
                  <a:lnTo>
                    <a:pt x="165" y="24020"/>
                  </a:lnTo>
                  <a:lnTo>
                    <a:pt x="165" y="24038"/>
                  </a:lnTo>
                  <a:lnTo>
                    <a:pt x="202" y="24330"/>
                  </a:lnTo>
                  <a:lnTo>
                    <a:pt x="256" y="24714"/>
                  </a:lnTo>
                  <a:lnTo>
                    <a:pt x="275" y="24951"/>
                  </a:lnTo>
                  <a:lnTo>
                    <a:pt x="421" y="26375"/>
                  </a:lnTo>
                  <a:lnTo>
                    <a:pt x="548" y="28054"/>
                  </a:lnTo>
                  <a:lnTo>
                    <a:pt x="567" y="28255"/>
                  </a:lnTo>
                  <a:lnTo>
                    <a:pt x="676" y="29733"/>
                  </a:lnTo>
                  <a:lnTo>
                    <a:pt x="676" y="29934"/>
                  </a:lnTo>
                  <a:lnTo>
                    <a:pt x="822" y="32380"/>
                  </a:lnTo>
                  <a:lnTo>
                    <a:pt x="840" y="32580"/>
                  </a:lnTo>
                  <a:lnTo>
                    <a:pt x="932" y="34588"/>
                  </a:lnTo>
                  <a:lnTo>
                    <a:pt x="950" y="34807"/>
                  </a:lnTo>
                  <a:lnTo>
                    <a:pt x="1041" y="36760"/>
                  </a:lnTo>
                  <a:lnTo>
                    <a:pt x="1041" y="36961"/>
                  </a:lnTo>
                  <a:lnTo>
                    <a:pt x="1151" y="39407"/>
                  </a:lnTo>
                  <a:lnTo>
                    <a:pt x="1169" y="39607"/>
                  </a:lnTo>
                  <a:lnTo>
                    <a:pt x="1224" y="41177"/>
                  </a:lnTo>
                  <a:lnTo>
                    <a:pt x="1224" y="41232"/>
                  </a:lnTo>
                  <a:lnTo>
                    <a:pt x="1224" y="41341"/>
                  </a:lnTo>
                  <a:lnTo>
                    <a:pt x="1224" y="41359"/>
                  </a:lnTo>
                  <a:lnTo>
                    <a:pt x="1333" y="44189"/>
                  </a:lnTo>
                  <a:lnTo>
                    <a:pt x="1351" y="44280"/>
                  </a:lnTo>
                  <a:lnTo>
                    <a:pt x="1351" y="44389"/>
                  </a:lnTo>
                  <a:lnTo>
                    <a:pt x="1388" y="45594"/>
                  </a:lnTo>
                  <a:lnTo>
                    <a:pt x="1406" y="45703"/>
                  </a:lnTo>
                  <a:lnTo>
                    <a:pt x="1406" y="45758"/>
                  </a:lnTo>
                  <a:lnTo>
                    <a:pt x="1406" y="45795"/>
                  </a:lnTo>
                  <a:lnTo>
                    <a:pt x="1443" y="46653"/>
                  </a:lnTo>
                  <a:lnTo>
                    <a:pt x="1552" y="46726"/>
                  </a:lnTo>
                  <a:lnTo>
                    <a:pt x="1680" y="46799"/>
                  </a:lnTo>
                  <a:lnTo>
                    <a:pt x="1935" y="46926"/>
                  </a:lnTo>
                  <a:lnTo>
                    <a:pt x="2246" y="46999"/>
                  </a:lnTo>
                  <a:lnTo>
                    <a:pt x="2556" y="47054"/>
                  </a:lnTo>
                  <a:lnTo>
                    <a:pt x="2866" y="47072"/>
                  </a:lnTo>
                  <a:lnTo>
                    <a:pt x="3195" y="47036"/>
                  </a:lnTo>
                  <a:lnTo>
                    <a:pt x="3505" y="46963"/>
                  </a:lnTo>
                  <a:lnTo>
                    <a:pt x="3651" y="46908"/>
                  </a:lnTo>
                  <a:lnTo>
                    <a:pt x="3815" y="46853"/>
                  </a:lnTo>
                  <a:lnTo>
                    <a:pt x="3852" y="46817"/>
                  </a:lnTo>
                  <a:lnTo>
                    <a:pt x="3888" y="46817"/>
                  </a:lnTo>
                  <a:lnTo>
                    <a:pt x="3943" y="46780"/>
                  </a:lnTo>
                  <a:lnTo>
                    <a:pt x="4144" y="46653"/>
                  </a:lnTo>
                  <a:lnTo>
                    <a:pt x="4399" y="45430"/>
                  </a:lnTo>
                  <a:lnTo>
                    <a:pt x="4801" y="43239"/>
                  </a:lnTo>
                  <a:lnTo>
                    <a:pt x="4837" y="43075"/>
                  </a:lnTo>
                  <a:lnTo>
                    <a:pt x="4983" y="42217"/>
                  </a:lnTo>
                  <a:lnTo>
                    <a:pt x="5020" y="41962"/>
                  </a:lnTo>
                  <a:lnTo>
                    <a:pt x="5239" y="40611"/>
                  </a:lnTo>
                  <a:lnTo>
                    <a:pt x="5440" y="39297"/>
                  </a:lnTo>
                  <a:lnTo>
                    <a:pt x="5458" y="39115"/>
                  </a:lnTo>
                  <a:lnTo>
                    <a:pt x="5513" y="38841"/>
                  </a:lnTo>
                  <a:lnTo>
                    <a:pt x="5622" y="37892"/>
                  </a:lnTo>
                  <a:lnTo>
                    <a:pt x="5750" y="36851"/>
                  </a:lnTo>
                  <a:lnTo>
                    <a:pt x="5768" y="36651"/>
                  </a:lnTo>
                  <a:lnTo>
                    <a:pt x="5768" y="36632"/>
                  </a:lnTo>
                  <a:lnTo>
                    <a:pt x="5914" y="35172"/>
                  </a:lnTo>
                  <a:lnTo>
                    <a:pt x="5933" y="34990"/>
                  </a:lnTo>
                  <a:lnTo>
                    <a:pt x="6042" y="33456"/>
                  </a:lnTo>
                  <a:lnTo>
                    <a:pt x="6115" y="31887"/>
                  </a:lnTo>
                  <a:lnTo>
                    <a:pt x="6133" y="31668"/>
                  </a:lnTo>
                  <a:lnTo>
                    <a:pt x="6152" y="30828"/>
                  </a:lnTo>
                  <a:lnTo>
                    <a:pt x="6170" y="30627"/>
                  </a:lnTo>
                  <a:lnTo>
                    <a:pt x="6170" y="29788"/>
                  </a:lnTo>
                  <a:lnTo>
                    <a:pt x="6170" y="28948"/>
                  </a:lnTo>
                  <a:lnTo>
                    <a:pt x="6170" y="28109"/>
                  </a:lnTo>
                  <a:lnTo>
                    <a:pt x="6133" y="27269"/>
                  </a:lnTo>
                  <a:lnTo>
                    <a:pt x="6133" y="27251"/>
                  </a:lnTo>
                  <a:lnTo>
                    <a:pt x="6133" y="27068"/>
                  </a:lnTo>
                  <a:lnTo>
                    <a:pt x="6115" y="26776"/>
                  </a:lnTo>
                  <a:lnTo>
                    <a:pt x="6206" y="26283"/>
                  </a:lnTo>
                  <a:lnTo>
                    <a:pt x="6225" y="26247"/>
                  </a:lnTo>
                  <a:lnTo>
                    <a:pt x="6243" y="26119"/>
                  </a:lnTo>
                  <a:lnTo>
                    <a:pt x="6462" y="25079"/>
                  </a:lnTo>
                  <a:lnTo>
                    <a:pt x="6681" y="24166"/>
                  </a:lnTo>
                  <a:lnTo>
                    <a:pt x="7064" y="22542"/>
                  </a:lnTo>
                  <a:lnTo>
                    <a:pt x="7101" y="22378"/>
                  </a:lnTo>
                  <a:lnTo>
                    <a:pt x="7283" y="21538"/>
                  </a:lnTo>
                  <a:lnTo>
                    <a:pt x="7338" y="21282"/>
                  </a:lnTo>
                  <a:lnTo>
                    <a:pt x="7539" y="20206"/>
                  </a:lnTo>
                  <a:lnTo>
                    <a:pt x="7831" y="18709"/>
                  </a:lnTo>
                  <a:lnTo>
                    <a:pt x="7867" y="18545"/>
                  </a:lnTo>
                  <a:lnTo>
                    <a:pt x="8105" y="17249"/>
                  </a:lnTo>
                  <a:lnTo>
                    <a:pt x="8214" y="16592"/>
                  </a:lnTo>
                  <a:lnTo>
                    <a:pt x="8305" y="15916"/>
                  </a:lnTo>
                  <a:lnTo>
                    <a:pt x="8342" y="15679"/>
                  </a:lnTo>
                  <a:lnTo>
                    <a:pt x="8397" y="15022"/>
                  </a:lnTo>
                  <a:lnTo>
                    <a:pt x="8415" y="14712"/>
                  </a:lnTo>
                  <a:lnTo>
                    <a:pt x="8433" y="14511"/>
                  </a:lnTo>
                  <a:lnTo>
                    <a:pt x="8506" y="12960"/>
                  </a:lnTo>
                  <a:lnTo>
                    <a:pt x="8561" y="11061"/>
                  </a:lnTo>
                  <a:lnTo>
                    <a:pt x="8579" y="10861"/>
                  </a:lnTo>
                  <a:lnTo>
                    <a:pt x="8579" y="10277"/>
                  </a:lnTo>
                  <a:lnTo>
                    <a:pt x="8597" y="10094"/>
                  </a:lnTo>
                  <a:lnTo>
                    <a:pt x="8634" y="8214"/>
                  </a:lnTo>
                  <a:lnTo>
                    <a:pt x="8652" y="6389"/>
                  </a:lnTo>
                  <a:lnTo>
                    <a:pt x="8652" y="6170"/>
                  </a:lnTo>
                  <a:lnTo>
                    <a:pt x="8652" y="5987"/>
                  </a:lnTo>
                  <a:lnTo>
                    <a:pt x="8652" y="5750"/>
                  </a:lnTo>
                  <a:lnTo>
                    <a:pt x="8652" y="5549"/>
                  </a:lnTo>
                  <a:lnTo>
                    <a:pt x="8652" y="3742"/>
                  </a:lnTo>
                  <a:lnTo>
                    <a:pt x="8634" y="2994"/>
                  </a:lnTo>
                  <a:lnTo>
                    <a:pt x="8597" y="2355"/>
                  </a:lnTo>
                  <a:lnTo>
                    <a:pt x="8561" y="1881"/>
                  </a:lnTo>
                  <a:lnTo>
                    <a:pt x="8543" y="1716"/>
                  </a:lnTo>
                  <a:lnTo>
                    <a:pt x="8524" y="1716"/>
                  </a:lnTo>
                  <a:lnTo>
                    <a:pt x="4965" y="877"/>
                  </a:lnTo>
                  <a:lnTo>
                    <a:pt x="4801" y="840"/>
                  </a:lnTo>
                  <a:lnTo>
                    <a:pt x="3688" y="585"/>
                  </a:lnTo>
                  <a:lnTo>
                    <a:pt x="3414" y="51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352;p41">
              <a:extLst>
                <a:ext uri="{FF2B5EF4-FFF2-40B4-BE49-F238E27FC236}">
                  <a16:creationId xmlns:a16="http://schemas.microsoft.com/office/drawing/2014/main" id="{A678F2F8-3E09-9557-A844-C2C149481954}"/>
                </a:ext>
              </a:extLst>
            </p:cNvPr>
            <p:cNvSpPr/>
            <p:nvPr/>
          </p:nvSpPr>
          <p:spPr>
            <a:xfrm>
              <a:off x="6761834" y="4328799"/>
              <a:ext cx="105175" cy="22042"/>
            </a:xfrm>
            <a:custGeom>
              <a:avLst/>
              <a:gdLst/>
              <a:ahLst/>
              <a:cxnLst/>
              <a:rect l="l" t="t" r="r" b="b"/>
              <a:pathLst>
                <a:path w="3049" h="639" extrusionOk="0">
                  <a:moveTo>
                    <a:pt x="91" y="0"/>
                  </a:moveTo>
                  <a:lnTo>
                    <a:pt x="55" y="18"/>
                  </a:lnTo>
                  <a:lnTo>
                    <a:pt x="18" y="55"/>
                  </a:lnTo>
                  <a:lnTo>
                    <a:pt x="0" y="91"/>
                  </a:lnTo>
                  <a:lnTo>
                    <a:pt x="0" y="146"/>
                  </a:lnTo>
                  <a:lnTo>
                    <a:pt x="18" y="183"/>
                  </a:lnTo>
                  <a:lnTo>
                    <a:pt x="55" y="219"/>
                  </a:lnTo>
                  <a:lnTo>
                    <a:pt x="237" y="310"/>
                  </a:lnTo>
                  <a:lnTo>
                    <a:pt x="402" y="383"/>
                  </a:lnTo>
                  <a:lnTo>
                    <a:pt x="584" y="456"/>
                  </a:lnTo>
                  <a:lnTo>
                    <a:pt x="767" y="529"/>
                  </a:lnTo>
                  <a:lnTo>
                    <a:pt x="949" y="566"/>
                  </a:lnTo>
                  <a:lnTo>
                    <a:pt x="1150" y="602"/>
                  </a:lnTo>
                  <a:lnTo>
                    <a:pt x="1333" y="621"/>
                  </a:lnTo>
                  <a:lnTo>
                    <a:pt x="1515" y="639"/>
                  </a:lnTo>
                  <a:lnTo>
                    <a:pt x="1716" y="621"/>
                  </a:lnTo>
                  <a:lnTo>
                    <a:pt x="1898" y="621"/>
                  </a:lnTo>
                  <a:lnTo>
                    <a:pt x="2099" y="584"/>
                  </a:lnTo>
                  <a:lnTo>
                    <a:pt x="2282" y="548"/>
                  </a:lnTo>
                  <a:lnTo>
                    <a:pt x="2464" y="493"/>
                  </a:lnTo>
                  <a:lnTo>
                    <a:pt x="2647" y="420"/>
                  </a:lnTo>
                  <a:lnTo>
                    <a:pt x="2829" y="347"/>
                  </a:lnTo>
                  <a:lnTo>
                    <a:pt x="2993" y="256"/>
                  </a:lnTo>
                  <a:lnTo>
                    <a:pt x="3030" y="219"/>
                  </a:lnTo>
                  <a:lnTo>
                    <a:pt x="3048" y="183"/>
                  </a:lnTo>
                  <a:lnTo>
                    <a:pt x="3048" y="128"/>
                  </a:lnTo>
                  <a:lnTo>
                    <a:pt x="3030" y="91"/>
                  </a:lnTo>
                  <a:lnTo>
                    <a:pt x="3012" y="55"/>
                  </a:lnTo>
                  <a:lnTo>
                    <a:pt x="2975" y="37"/>
                  </a:lnTo>
                  <a:lnTo>
                    <a:pt x="2920" y="37"/>
                  </a:lnTo>
                  <a:lnTo>
                    <a:pt x="2884" y="55"/>
                  </a:lnTo>
                  <a:lnTo>
                    <a:pt x="2720" y="146"/>
                  </a:lnTo>
                  <a:lnTo>
                    <a:pt x="2555" y="219"/>
                  </a:lnTo>
                  <a:lnTo>
                    <a:pt x="2391" y="274"/>
                  </a:lnTo>
                  <a:lnTo>
                    <a:pt x="2227" y="329"/>
                  </a:lnTo>
                  <a:lnTo>
                    <a:pt x="2044" y="365"/>
                  </a:lnTo>
                  <a:lnTo>
                    <a:pt x="1880" y="383"/>
                  </a:lnTo>
                  <a:lnTo>
                    <a:pt x="1698" y="402"/>
                  </a:lnTo>
                  <a:lnTo>
                    <a:pt x="1351" y="402"/>
                  </a:lnTo>
                  <a:lnTo>
                    <a:pt x="1168" y="383"/>
                  </a:lnTo>
                  <a:lnTo>
                    <a:pt x="1004" y="347"/>
                  </a:lnTo>
                  <a:lnTo>
                    <a:pt x="821" y="310"/>
                  </a:lnTo>
                  <a:lnTo>
                    <a:pt x="657" y="256"/>
                  </a:lnTo>
                  <a:lnTo>
                    <a:pt x="493" y="183"/>
                  </a:lnTo>
                  <a:lnTo>
                    <a:pt x="329" y="110"/>
                  </a:lnTo>
                  <a:lnTo>
                    <a:pt x="164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353;p41">
              <a:extLst>
                <a:ext uri="{FF2B5EF4-FFF2-40B4-BE49-F238E27FC236}">
                  <a16:creationId xmlns:a16="http://schemas.microsoft.com/office/drawing/2014/main" id="{B4AB2EC9-E155-4160-7491-F3488A80112F}"/>
                </a:ext>
              </a:extLst>
            </p:cNvPr>
            <p:cNvSpPr/>
            <p:nvPr/>
          </p:nvSpPr>
          <p:spPr>
            <a:xfrm>
              <a:off x="6747967" y="2770517"/>
              <a:ext cx="52915" cy="64885"/>
            </a:xfrm>
            <a:custGeom>
              <a:avLst/>
              <a:gdLst/>
              <a:ahLst/>
              <a:cxnLst/>
              <a:rect l="l" t="t" r="r" b="b"/>
              <a:pathLst>
                <a:path w="1534" h="1881" extrusionOk="0">
                  <a:moveTo>
                    <a:pt x="1424" y="1"/>
                  </a:moveTo>
                  <a:lnTo>
                    <a:pt x="1388" y="19"/>
                  </a:lnTo>
                  <a:lnTo>
                    <a:pt x="1369" y="37"/>
                  </a:lnTo>
                  <a:lnTo>
                    <a:pt x="1059" y="494"/>
                  </a:lnTo>
                  <a:lnTo>
                    <a:pt x="731" y="913"/>
                  </a:lnTo>
                  <a:lnTo>
                    <a:pt x="384" y="1333"/>
                  </a:lnTo>
                  <a:lnTo>
                    <a:pt x="19" y="1735"/>
                  </a:lnTo>
                  <a:lnTo>
                    <a:pt x="1" y="1771"/>
                  </a:lnTo>
                  <a:lnTo>
                    <a:pt x="1" y="1789"/>
                  </a:lnTo>
                  <a:lnTo>
                    <a:pt x="1" y="1826"/>
                  </a:lnTo>
                  <a:lnTo>
                    <a:pt x="19" y="1844"/>
                  </a:lnTo>
                  <a:lnTo>
                    <a:pt x="55" y="1862"/>
                  </a:lnTo>
                  <a:lnTo>
                    <a:pt x="74" y="1881"/>
                  </a:lnTo>
                  <a:lnTo>
                    <a:pt x="110" y="1862"/>
                  </a:lnTo>
                  <a:lnTo>
                    <a:pt x="128" y="1844"/>
                  </a:lnTo>
                  <a:lnTo>
                    <a:pt x="512" y="1443"/>
                  </a:lnTo>
                  <a:lnTo>
                    <a:pt x="858" y="1023"/>
                  </a:lnTo>
                  <a:lnTo>
                    <a:pt x="1205" y="585"/>
                  </a:lnTo>
                  <a:lnTo>
                    <a:pt x="1515" y="128"/>
                  </a:lnTo>
                  <a:lnTo>
                    <a:pt x="1534" y="92"/>
                  </a:lnTo>
                  <a:lnTo>
                    <a:pt x="1515" y="55"/>
                  </a:lnTo>
                  <a:lnTo>
                    <a:pt x="1515" y="37"/>
                  </a:lnTo>
                  <a:lnTo>
                    <a:pt x="1479" y="19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354;p41">
              <a:extLst>
                <a:ext uri="{FF2B5EF4-FFF2-40B4-BE49-F238E27FC236}">
                  <a16:creationId xmlns:a16="http://schemas.microsoft.com/office/drawing/2014/main" id="{88975670-F13A-25DF-98CC-F167D25D8B7A}"/>
                </a:ext>
              </a:extLst>
            </p:cNvPr>
            <p:cNvSpPr/>
            <p:nvPr/>
          </p:nvSpPr>
          <p:spPr>
            <a:xfrm>
              <a:off x="6948797" y="2922881"/>
              <a:ext cx="69921" cy="74337"/>
            </a:xfrm>
            <a:custGeom>
              <a:avLst/>
              <a:gdLst/>
              <a:ahLst/>
              <a:cxnLst/>
              <a:rect l="l" t="t" r="r" b="b"/>
              <a:pathLst>
                <a:path w="2027" h="2155" extrusionOk="0">
                  <a:moveTo>
                    <a:pt x="56" y="1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1" y="55"/>
                  </a:lnTo>
                  <a:lnTo>
                    <a:pt x="19" y="92"/>
                  </a:lnTo>
                  <a:lnTo>
                    <a:pt x="92" y="274"/>
                  </a:lnTo>
                  <a:lnTo>
                    <a:pt x="202" y="475"/>
                  </a:lnTo>
                  <a:lnTo>
                    <a:pt x="421" y="822"/>
                  </a:lnTo>
                  <a:lnTo>
                    <a:pt x="658" y="1151"/>
                  </a:lnTo>
                  <a:lnTo>
                    <a:pt x="950" y="1461"/>
                  </a:lnTo>
                  <a:lnTo>
                    <a:pt x="1151" y="1662"/>
                  </a:lnTo>
                  <a:lnTo>
                    <a:pt x="1406" y="1862"/>
                  </a:lnTo>
                  <a:lnTo>
                    <a:pt x="1516" y="1954"/>
                  </a:lnTo>
                  <a:lnTo>
                    <a:pt x="1662" y="2027"/>
                  </a:lnTo>
                  <a:lnTo>
                    <a:pt x="1790" y="2100"/>
                  </a:lnTo>
                  <a:lnTo>
                    <a:pt x="1936" y="2154"/>
                  </a:lnTo>
                  <a:lnTo>
                    <a:pt x="1972" y="2154"/>
                  </a:lnTo>
                  <a:lnTo>
                    <a:pt x="1990" y="2136"/>
                  </a:lnTo>
                  <a:lnTo>
                    <a:pt x="2009" y="2118"/>
                  </a:lnTo>
                  <a:lnTo>
                    <a:pt x="2027" y="2081"/>
                  </a:lnTo>
                  <a:lnTo>
                    <a:pt x="2027" y="2063"/>
                  </a:lnTo>
                  <a:lnTo>
                    <a:pt x="2027" y="2027"/>
                  </a:lnTo>
                  <a:lnTo>
                    <a:pt x="2009" y="2008"/>
                  </a:lnTo>
                  <a:lnTo>
                    <a:pt x="1972" y="1990"/>
                  </a:lnTo>
                  <a:lnTo>
                    <a:pt x="1844" y="1935"/>
                  </a:lnTo>
                  <a:lnTo>
                    <a:pt x="1717" y="1881"/>
                  </a:lnTo>
                  <a:lnTo>
                    <a:pt x="1589" y="1808"/>
                  </a:lnTo>
                  <a:lnTo>
                    <a:pt x="1479" y="1716"/>
                  </a:lnTo>
                  <a:lnTo>
                    <a:pt x="1260" y="1534"/>
                  </a:lnTo>
                  <a:lnTo>
                    <a:pt x="1060" y="1333"/>
                  </a:lnTo>
                  <a:lnTo>
                    <a:pt x="786" y="1041"/>
                  </a:lnTo>
                  <a:lnTo>
                    <a:pt x="548" y="731"/>
                  </a:lnTo>
                  <a:lnTo>
                    <a:pt x="348" y="402"/>
                  </a:lnTo>
                  <a:lnTo>
                    <a:pt x="256" y="238"/>
                  </a:lnTo>
                  <a:lnTo>
                    <a:pt x="165" y="55"/>
                  </a:lnTo>
                  <a:lnTo>
                    <a:pt x="147" y="1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355;p41">
              <a:extLst>
                <a:ext uri="{FF2B5EF4-FFF2-40B4-BE49-F238E27FC236}">
                  <a16:creationId xmlns:a16="http://schemas.microsoft.com/office/drawing/2014/main" id="{E7090F9D-14FC-517C-989E-B0149BC5976B}"/>
                </a:ext>
              </a:extLst>
            </p:cNvPr>
            <p:cNvSpPr/>
            <p:nvPr/>
          </p:nvSpPr>
          <p:spPr>
            <a:xfrm>
              <a:off x="6723407" y="3616716"/>
              <a:ext cx="76855" cy="16385"/>
            </a:xfrm>
            <a:custGeom>
              <a:avLst/>
              <a:gdLst/>
              <a:ahLst/>
              <a:cxnLst/>
              <a:rect l="l" t="t" r="r" b="b"/>
              <a:pathLst>
                <a:path w="2228" h="475" extrusionOk="0">
                  <a:moveTo>
                    <a:pt x="56" y="0"/>
                  </a:moveTo>
                  <a:lnTo>
                    <a:pt x="19" y="37"/>
                  </a:lnTo>
                  <a:lnTo>
                    <a:pt x="1" y="92"/>
                  </a:lnTo>
                  <a:lnTo>
                    <a:pt x="19" y="110"/>
                  </a:lnTo>
                  <a:lnTo>
                    <a:pt x="37" y="146"/>
                  </a:lnTo>
                  <a:lnTo>
                    <a:pt x="293" y="274"/>
                  </a:lnTo>
                  <a:lnTo>
                    <a:pt x="548" y="384"/>
                  </a:lnTo>
                  <a:lnTo>
                    <a:pt x="822" y="438"/>
                  </a:lnTo>
                  <a:lnTo>
                    <a:pt x="1096" y="475"/>
                  </a:lnTo>
                  <a:lnTo>
                    <a:pt x="1388" y="475"/>
                  </a:lnTo>
                  <a:lnTo>
                    <a:pt x="1662" y="438"/>
                  </a:lnTo>
                  <a:lnTo>
                    <a:pt x="1935" y="365"/>
                  </a:lnTo>
                  <a:lnTo>
                    <a:pt x="2191" y="274"/>
                  </a:lnTo>
                  <a:lnTo>
                    <a:pt x="2227" y="256"/>
                  </a:lnTo>
                  <a:lnTo>
                    <a:pt x="2227" y="219"/>
                  </a:lnTo>
                  <a:lnTo>
                    <a:pt x="2227" y="183"/>
                  </a:lnTo>
                  <a:lnTo>
                    <a:pt x="2191" y="146"/>
                  </a:lnTo>
                  <a:lnTo>
                    <a:pt x="2154" y="128"/>
                  </a:lnTo>
                  <a:lnTo>
                    <a:pt x="2118" y="146"/>
                  </a:lnTo>
                  <a:lnTo>
                    <a:pt x="1881" y="238"/>
                  </a:lnTo>
                  <a:lnTo>
                    <a:pt x="1625" y="311"/>
                  </a:lnTo>
                  <a:lnTo>
                    <a:pt x="1370" y="329"/>
                  </a:lnTo>
                  <a:lnTo>
                    <a:pt x="1096" y="329"/>
                  </a:lnTo>
                  <a:lnTo>
                    <a:pt x="840" y="311"/>
                  </a:lnTo>
                  <a:lnTo>
                    <a:pt x="585" y="238"/>
                  </a:lnTo>
                  <a:lnTo>
                    <a:pt x="348" y="146"/>
                  </a:lnTo>
                  <a:lnTo>
                    <a:pt x="110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356;p41">
              <a:extLst>
                <a:ext uri="{FF2B5EF4-FFF2-40B4-BE49-F238E27FC236}">
                  <a16:creationId xmlns:a16="http://schemas.microsoft.com/office/drawing/2014/main" id="{DD15B838-299E-142C-FB10-EE6208F57F6E}"/>
                </a:ext>
              </a:extLst>
            </p:cNvPr>
            <p:cNvSpPr/>
            <p:nvPr/>
          </p:nvSpPr>
          <p:spPr>
            <a:xfrm>
              <a:off x="7150283" y="2649646"/>
              <a:ext cx="253780" cy="1691773"/>
            </a:xfrm>
            <a:custGeom>
              <a:avLst/>
              <a:gdLst/>
              <a:ahLst/>
              <a:cxnLst/>
              <a:rect l="l" t="t" r="r" b="b"/>
              <a:pathLst>
                <a:path w="7357" h="49044" extrusionOk="0">
                  <a:moveTo>
                    <a:pt x="165" y="0"/>
                  </a:moveTo>
                  <a:lnTo>
                    <a:pt x="1" y="55"/>
                  </a:lnTo>
                  <a:lnTo>
                    <a:pt x="110" y="219"/>
                  </a:lnTo>
                  <a:lnTo>
                    <a:pt x="658" y="1168"/>
                  </a:lnTo>
                  <a:lnTo>
                    <a:pt x="931" y="1698"/>
                  </a:lnTo>
                  <a:lnTo>
                    <a:pt x="1205" y="2227"/>
                  </a:lnTo>
                  <a:lnTo>
                    <a:pt x="1479" y="2775"/>
                  </a:lnTo>
                  <a:lnTo>
                    <a:pt x="1716" y="3322"/>
                  </a:lnTo>
                  <a:lnTo>
                    <a:pt x="1972" y="3870"/>
                  </a:lnTo>
                  <a:lnTo>
                    <a:pt x="2191" y="4417"/>
                  </a:lnTo>
                  <a:lnTo>
                    <a:pt x="2410" y="4983"/>
                  </a:lnTo>
                  <a:lnTo>
                    <a:pt x="2629" y="5531"/>
                  </a:lnTo>
                  <a:lnTo>
                    <a:pt x="2811" y="6096"/>
                  </a:lnTo>
                  <a:lnTo>
                    <a:pt x="2994" y="6662"/>
                  </a:lnTo>
                  <a:lnTo>
                    <a:pt x="3176" y="7246"/>
                  </a:lnTo>
                  <a:lnTo>
                    <a:pt x="3341" y="7812"/>
                  </a:lnTo>
                  <a:lnTo>
                    <a:pt x="3487" y="8396"/>
                  </a:lnTo>
                  <a:lnTo>
                    <a:pt x="3614" y="8980"/>
                  </a:lnTo>
                  <a:lnTo>
                    <a:pt x="3742" y="9564"/>
                  </a:lnTo>
                  <a:lnTo>
                    <a:pt x="3852" y="10167"/>
                  </a:lnTo>
                  <a:lnTo>
                    <a:pt x="4016" y="11171"/>
                  </a:lnTo>
                  <a:lnTo>
                    <a:pt x="4144" y="12193"/>
                  </a:lnTo>
                  <a:lnTo>
                    <a:pt x="4253" y="13196"/>
                  </a:lnTo>
                  <a:lnTo>
                    <a:pt x="4326" y="14219"/>
                  </a:lnTo>
                  <a:lnTo>
                    <a:pt x="4381" y="15241"/>
                  </a:lnTo>
                  <a:lnTo>
                    <a:pt x="4399" y="16263"/>
                  </a:lnTo>
                  <a:lnTo>
                    <a:pt x="4417" y="17285"/>
                  </a:lnTo>
                  <a:lnTo>
                    <a:pt x="4417" y="18307"/>
                  </a:lnTo>
                  <a:lnTo>
                    <a:pt x="4417" y="20278"/>
                  </a:lnTo>
                  <a:lnTo>
                    <a:pt x="4399" y="22249"/>
                  </a:lnTo>
                  <a:lnTo>
                    <a:pt x="4417" y="23637"/>
                  </a:lnTo>
                  <a:lnTo>
                    <a:pt x="4436" y="24312"/>
                  </a:lnTo>
                  <a:lnTo>
                    <a:pt x="4472" y="25005"/>
                  </a:lnTo>
                  <a:lnTo>
                    <a:pt x="4527" y="25681"/>
                  </a:lnTo>
                  <a:lnTo>
                    <a:pt x="4600" y="26374"/>
                  </a:lnTo>
                  <a:lnTo>
                    <a:pt x="4691" y="27050"/>
                  </a:lnTo>
                  <a:lnTo>
                    <a:pt x="4801" y="27725"/>
                  </a:lnTo>
                  <a:lnTo>
                    <a:pt x="4947" y="28400"/>
                  </a:lnTo>
                  <a:lnTo>
                    <a:pt x="5093" y="29076"/>
                  </a:lnTo>
                  <a:lnTo>
                    <a:pt x="5421" y="30426"/>
                  </a:lnTo>
                  <a:lnTo>
                    <a:pt x="5750" y="31777"/>
                  </a:lnTo>
                  <a:lnTo>
                    <a:pt x="5896" y="32452"/>
                  </a:lnTo>
                  <a:lnTo>
                    <a:pt x="6042" y="33128"/>
                  </a:lnTo>
                  <a:lnTo>
                    <a:pt x="6279" y="34405"/>
                  </a:lnTo>
                  <a:lnTo>
                    <a:pt x="6480" y="35701"/>
                  </a:lnTo>
                  <a:lnTo>
                    <a:pt x="6662" y="36997"/>
                  </a:lnTo>
                  <a:lnTo>
                    <a:pt x="6827" y="38311"/>
                  </a:lnTo>
                  <a:lnTo>
                    <a:pt x="6955" y="39625"/>
                  </a:lnTo>
                  <a:lnTo>
                    <a:pt x="7046" y="40958"/>
                  </a:lnTo>
                  <a:lnTo>
                    <a:pt x="7119" y="42290"/>
                  </a:lnTo>
                  <a:lnTo>
                    <a:pt x="7155" y="43622"/>
                  </a:lnTo>
                  <a:lnTo>
                    <a:pt x="7192" y="44955"/>
                  </a:lnTo>
                  <a:lnTo>
                    <a:pt x="7192" y="46287"/>
                  </a:lnTo>
                  <a:lnTo>
                    <a:pt x="7155" y="47620"/>
                  </a:lnTo>
                  <a:lnTo>
                    <a:pt x="7119" y="48952"/>
                  </a:lnTo>
                  <a:lnTo>
                    <a:pt x="7137" y="48988"/>
                  </a:lnTo>
                  <a:lnTo>
                    <a:pt x="7155" y="49025"/>
                  </a:lnTo>
                  <a:lnTo>
                    <a:pt x="7210" y="49043"/>
                  </a:lnTo>
                  <a:lnTo>
                    <a:pt x="7265" y="49043"/>
                  </a:lnTo>
                  <a:lnTo>
                    <a:pt x="7283" y="49025"/>
                  </a:lnTo>
                  <a:lnTo>
                    <a:pt x="7283" y="48988"/>
                  </a:lnTo>
                  <a:lnTo>
                    <a:pt x="7338" y="47583"/>
                  </a:lnTo>
                  <a:lnTo>
                    <a:pt x="7356" y="46269"/>
                  </a:lnTo>
                  <a:lnTo>
                    <a:pt x="7356" y="44955"/>
                  </a:lnTo>
                  <a:lnTo>
                    <a:pt x="7320" y="43641"/>
                  </a:lnTo>
                  <a:lnTo>
                    <a:pt x="7283" y="42326"/>
                  </a:lnTo>
                  <a:lnTo>
                    <a:pt x="7210" y="41012"/>
                  </a:lnTo>
                  <a:lnTo>
                    <a:pt x="7119" y="39716"/>
                  </a:lnTo>
                  <a:lnTo>
                    <a:pt x="6991" y="38402"/>
                  </a:lnTo>
                  <a:lnTo>
                    <a:pt x="6845" y="37106"/>
                  </a:lnTo>
                  <a:lnTo>
                    <a:pt x="6662" y="35756"/>
                  </a:lnTo>
                  <a:lnTo>
                    <a:pt x="6443" y="34423"/>
                  </a:lnTo>
                  <a:lnTo>
                    <a:pt x="6206" y="33109"/>
                  </a:lnTo>
                  <a:lnTo>
                    <a:pt x="5932" y="31777"/>
                  </a:lnTo>
                  <a:lnTo>
                    <a:pt x="5768" y="31102"/>
                  </a:lnTo>
                  <a:lnTo>
                    <a:pt x="5604" y="30426"/>
                  </a:lnTo>
                  <a:lnTo>
                    <a:pt x="5275" y="29057"/>
                  </a:lnTo>
                  <a:lnTo>
                    <a:pt x="5111" y="28382"/>
                  </a:lnTo>
                  <a:lnTo>
                    <a:pt x="4965" y="27688"/>
                  </a:lnTo>
                  <a:lnTo>
                    <a:pt x="4837" y="26995"/>
                  </a:lnTo>
                  <a:lnTo>
                    <a:pt x="4746" y="26301"/>
                  </a:lnTo>
                  <a:lnTo>
                    <a:pt x="4673" y="25663"/>
                  </a:lnTo>
                  <a:lnTo>
                    <a:pt x="4637" y="25005"/>
                  </a:lnTo>
                  <a:lnTo>
                    <a:pt x="4600" y="24348"/>
                  </a:lnTo>
                  <a:lnTo>
                    <a:pt x="4582" y="23691"/>
                  </a:lnTo>
                  <a:lnTo>
                    <a:pt x="4564" y="22377"/>
                  </a:lnTo>
                  <a:lnTo>
                    <a:pt x="4564" y="21081"/>
                  </a:lnTo>
                  <a:lnTo>
                    <a:pt x="4582" y="19110"/>
                  </a:lnTo>
                  <a:lnTo>
                    <a:pt x="4582" y="17157"/>
                  </a:lnTo>
                  <a:lnTo>
                    <a:pt x="4564" y="16117"/>
                  </a:lnTo>
                  <a:lnTo>
                    <a:pt x="4527" y="15076"/>
                  </a:lnTo>
                  <a:lnTo>
                    <a:pt x="4472" y="14036"/>
                  </a:lnTo>
                  <a:lnTo>
                    <a:pt x="4399" y="12996"/>
                  </a:lnTo>
                  <a:lnTo>
                    <a:pt x="4290" y="11955"/>
                  </a:lnTo>
                  <a:lnTo>
                    <a:pt x="4144" y="10915"/>
                  </a:lnTo>
                  <a:lnTo>
                    <a:pt x="3979" y="9893"/>
                  </a:lnTo>
                  <a:lnTo>
                    <a:pt x="3760" y="8871"/>
                  </a:lnTo>
                  <a:lnTo>
                    <a:pt x="3633" y="8287"/>
                  </a:lnTo>
                  <a:lnTo>
                    <a:pt x="3487" y="7721"/>
                  </a:lnTo>
                  <a:lnTo>
                    <a:pt x="3322" y="7155"/>
                  </a:lnTo>
                  <a:lnTo>
                    <a:pt x="3158" y="6589"/>
                  </a:lnTo>
                  <a:lnTo>
                    <a:pt x="2976" y="6042"/>
                  </a:lnTo>
                  <a:lnTo>
                    <a:pt x="2775" y="5476"/>
                  </a:lnTo>
                  <a:lnTo>
                    <a:pt x="2574" y="4928"/>
                  </a:lnTo>
                  <a:lnTo>
                    <a:pt x="2355" y="4381"/>
                  </a:lnTo>
                  <a:lnTo>
                    <a:pt x="2136" y="3833"/>
                  </a:lnTo>
                  <a:lnTo>
                    <a:pt x="1899" y="3304"/>
                  </a:lnTo>
                  <a:lnTo>
                    <a:pt x="1643" y="2775"/>
                  </a:lnTo>
                  <a:lnTo>
                    <a:pt x="1388" y="2245"/>
                  </a:lnTo>
                  <a:lnTo>
                    <a:pt x="840" y="1187"/>
                  </a:lnTo>
                  <a:lnTo>
                    <a:pt x="256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357;p41">
              <a:extLst>
                <a:ext uri="{FF2B5EF4-FFF2-40B4-BE49-F238E27FC236}">
                  <a16:creationId xmlns:a16="http://schemas.microsoft.com/office/drawing/2014/main" id="{6CBFECB9-929D-DF45-330A-29A2953269FE}"/>
                </a:ext>
              </a:extLst>
            </p:cNvPr>
            <p:cNvSpPr/>
            <p:nvPr/>
          </p:nvSpPr>
          <p:spPr>
            <a:xfrm>
              <a:off x="6841138" y="2985214"/>
              <a:ext cx="158091" cy="1360586"/>
            </a:xfrm>
            <a:custGeom>
              <a:avLst/>
              <a:gdLst/>
              <a:ahLst/>
              <a:cxnLst/>
              <a:rect l="l" t="t" r="r" b="b"/>
              <a:pathLst>
                <a:path w="4583" h="39443" extrusionOk="0">
                  <a:moveTo>
                    <a:pt x="4473" y="1"/>
                  </a:moveTo>
                  <a:lnTo>
                    <a:pt x="4436" y="19"/>
                  </a:lnTo>
                  <a:lnTo>
                    <a:pt x="4418" y="55"/>
                  </a:lnTo>
                  <a:lnTo>
                    <a:pt x="4400" y="92"/>
                  </a:lnTo>
                  <a:lnTo>
                    <a:pt x="4308" y="2063"/>
                  </a:lnTo>
                  <a:lnTo>
                    <a:pt x="4254" y="3049"/>
                  </a:lnTo>
                  <a:lnTo>
                    <a:pt x="4181" y="4034"/>
                  </a:lnTo>
                  <a:lnTo>
                    <a:pt x="4089" y="5020"/>
                  </a:lnTo>
                  <a:lnTo>
                    <a:pt x="3998" y="6005"/>
                  </a:lnTo>
                  <a:lnTo>
                    <a:pt x="3889" y="6991"/>
                  </a:lnTo>
                  <a:lnTo>
                    <a:pt x="3761" y="7977"/>
                  </a:lnTo>
                  <a:lnTo>
                    <a:pt x="3615" y="8999"/>
                  </a:lnTo>
                  <a:lnTo>
                    <a:pt x="3450" y="10039"/>
                  </a:lnTo>
                  <a:lnTo>
                    <a:pt x="3286" y="11061"/>
                  </a:lnTo>
                  <a:lnTo>
                    <a:pt x="3085" y="12102"/>
                  </a:lnTo>
                  <a:lnTo>
                    <a:pt x="2885" y="13124"/>
                  </a:lnTo>
                  <a:lnTo>
                    <a:pt x="2666" y="14146"/>
                  </a:lnTo>
                  <a:lnTo>
                    <a:pt x="2428" y="15150"/>
                  </a:lnTo>
                  <a:lnTo>
                    <a:pt x="2173" y="16172"/>
                  </a:lnTo>
                  <a:lnTo>
                    <a:pt x="1881" y="17157"/>
                  </a:lnTo>
                  <a:lnTo>
                    <a:pt x="1607" y="18143"/>
                  </a:lnTo>
                  <a:lnTo>
                    <a:pt x="1479" y="18636"/>
                  </a:lnTo>
                  <a:lnTo>
                    <a:pt x="1370" y="19129"/>
                  </a:lnTo>
                  <a:lnTo>
                    <a:pt x="1260" y="19621"/>
                  </a:lnTo>
                  <a:lnTo>
                    <a:pt x="1187" y="20132"/>
                  </a:lnTo>
                  <a:lnTo>
                    <a:pt x="1151" y="20662"/>
                  </a:lnTo>
                  <a:lnTo>
                    <a:pt x="1114" y="21209"/>
                  </a:lnTo>
                  <a:lnTo>
                    <a:pt x="1114" y="21739"/>
                  </a:lnTo>
                  <a:lnTo>
                    <a:pt x="1132" y="22268"/>
                  </a:lnTo>
                  <a:lnTo>
                    <a:pt x="1187" y="23345"/>
                  </a:lnTo>
                  <a:lnTo>
                    <a:pt x="1224" y="24422"/>
                  </a:lnTo>
                  <a:lnTo>
                    <a:pt x="1242" y="25498"/>
                  </a:lnTo>
                  <a:lnTo>
                    <a:pt x="1260" y="26575"/>
                  </a:lnTo>
                  <a:lnTo>
                    <a:pt x="1242" y="27652"/>
                  </a:lnTo>
                  <a:lnTo>
                    <a:pt x="1205" y="28747"/>
                  </a:lnTo>
                  <a:lnTo>
                    <a:pt x="1151" y="29824"/>
                  </a:lnTo>
                  <a:lnTo>
                    <a:pt x="1059" y="30901"/>
                  </a:lnTo>
                  <a:lnTo>
                    <a:pt x="950" y="31978"/>
                  </a:lnTo>
                  <a:lnTo>
                    <a:pt x="804" y="33037"/>
                  </a:lnTo>
                  <a:lnTo>
                    <a:pt x="567" y="34661"/>
                  </a:lnTo>
                  <a:lnTo>
                    <a:pt x="457" y="35482"/>
                  </a:lnTo>
                  <a:lnTo>
                    <a:pt x="366" y="36304"/>
                  </a:lnTo>
                  <a:lnTo>
                    <a:pt x="202" y="37819"/>
                  </a:lnTo>
                  <a:lnTo>
                    <a:pt x="110" y="38585"/>
                  </a:lnTo>
                  <a:lnTo>
                    <a:pt x="1" y="39333"/>
                  </a:lnTo>
                  <a:lnTo>
                    <a:pt x="1" y="39370"/>
                  </a:lnTo>
                  <a:lnTo>
                    <a:pt x="1" y="39406"/>
                  </a:lnTo>
                  <a:lnTo>
                    <a:pt x="56" y="39425"/>
                  </a:lnTo>
                  <a:lnTo>
                    <a:pt x="92" y="39443"/>
                  </a:lnTo>
                  <a:lnTo>
                    <a:pt x="110" y="39425"/>
                  </a:lnTo>
                  <a:lnTo>
                    <a:pt x="147" y="39406"/>
                  </a:lnTo>
                  <a:lnTo>
                    <a:pt x="147" y="39370"/>
                  </a:lnTo>
                  <a:lnTo>
                    <a:pt x="275" y="38549"/>
                  </a:lnTo>
                  <a:lnTo>
                    <a:pt x="384" y="37727"/>
                  </a:lnTo>
                  <a:lnTo>
                    <a:pt x="567" y="36066"/>
                  </a:lnTo>
                  <a:lnTo>
                    <a:pt x="676" y="35081"/>
                  </a:lnTo>
                  <a:lnTo>
                    <a:pt x="822" y="34077"/>
                  </a:lnTo>
                  <a:lnTo>
                    <a:pt x="968" y="33091"/>
                  </a:lnTo>
                  <a:lnTo>
                    <a:pt x="1096" y="32087"/>
                  </a:lnTo>
                  <a:lnTo>
                    <a:pt x="1205" y="31029"/>
                  </a:lnTo>
                  <a:lnTo>
                    <a:pt x="1297" y="29952"/>
                  </a:lnTo>
                  <a:lnTo>
                    <a:pt x="1370" y="28875"/>
                  </a:lnTo>
                  <a:lnTo>
                    <a:pt x="1406" y="27816"/>
                  </a:lnTo>
                  <a:lnTo>
                    <a:pt x="1425" y="26740"/>
                  </a:lnTo>
                  <a:lnTo>
                    <a:pt x="1425" y="25663"/>
                  </a:lnTo>
                  <a:lnTo>
                    <a:pt x="1406" y="24586"/>
                  </a:lnTo>
                  <a:lnTo>
                    <a:pt x="1352" y="23527"/>
                  </a:lnTo>
                  <a:lnTo>
                    <a:pt x="1315" y="22450"/>
                  </a:lnTo>
                  <a:lnTo>
                    <a:pt x="1297" y="21903"/>
                  </a:lnTo>
                  <a:lnTo>
                    <a:pt x="1297" y="21374"/>
                  </a:lnTo>
                  <a:lnTo>
                    <a:pt x="1315" y="20826"/>
                  </a:lnTo>
                  <a:lnTo>
                    <a:pt x="1352" y="20297"/>
                  </a:lnTo>
                  <a:lnTo>
                    <a:pt x="1425" y="19767"/>
                  </a:lnTo>
                  <a:lnTo>
                    <a:pt x="1516" y="19238"/>
                  </a:lnTo>
                  <a:lnTo>
                    <a:pt x="1625" y="18709"/>
                  </a:lnTo>
                  <a:lnTo>
                    <a:pt x="1771" y="18179"/>
                  </a:lnTo>
                  <a:lnTo>
                    <a:pt x="2045" y="17157"/>
                  </a:lnTo>
                  <a:lnTo>
                    <a:pt x="2337" y="16117"/>
                  </a:lnTo>
                  <a:lnTo>
                    <a:pt x="2611" y="15077"/>
                  </a:lnTo>
                  <a:lnTo>
                    <a:pt x="2830" y="14146"/>
                  </a:lnTo>
                  <a:lnTo>
                    <a:pt x="3031" y="13233"/>
                  </a:lnTo>
                  <a:lnTo>
                    <a:pt x="3213" y="12302"/>
                  </a:lnTo>
                  <a:lnTo>
                    <a:pt x="3396" y="11372"/>
                  </a:lnTo>
                  <a:lnTo>
                    <a:pt x="3560" y="10441"/>
                  </a:lnTo>
                  <a:lnTo>
                    <a:pt x="3706" y="9510"/>
                  </a:lnTo>
                  <a:lnTo>
                    <a:pt x="3852" y="8561"/>
                  </a:lnTo>
                  <a:lnTo>
                    <a:pt x="3980" y="7630"/>
                  </a:lnTo>
                  <a:lnTo>
                    <a:pt x="4089" y="6681"/>
                  </a:lnTo>
                  <a:lnTo>
                    <a:pt x="4181" y="5750"/>
                  </a:lnTo>
                  <a:lnTo>
                    <a:pt x="4272" y="4801"/>
                  </a:lnTo>
                  <a:lnTo>
                    <a:pt x="4363" y="3870"/>
                  </a:lnTo>
                  <a:lnTo>
                    <a:pt x="4491" y="1972"/>
                  </a:lnTo>
                  <a:lnTo>
                    <a:pt x="4582" y="92"/>
                  </a:lnTo>
                  <a:lnTo>
                    <a:pt x="4564" y="55"/>
                  </a:lnTo>
                  <a:lnTo>
                    <a:pt x="4546" y="19"/>
                  </a:lnTo>
                  <a:lnTo>
                    <a:pt x="4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358;p41">
              <a:extLst>
                <a:ext uri="{FF2B5EF4-FFF2-40B4-BE49-F238E27FC236}">
                  <a16:creationId xmlns:a16="http://schemas.microsoft.com/office/drawing/2014/main" id="{B5673409-EAC8-E7DC-D96F-DDFA7B4D6C8F}"/>
                </a:ext>
              </a:extLst>
            </p:cNvPr>
            <p:cNvSpPr/>
            <p:nvPr/>
          </p:nvSpPr>
          <p:spPr>
            <a:xfrm>
              <a:off x="7123825" y="2744093"/>
              <a:ext cx="106452" cy="120284"/>
            </a:xfrm>
            <a:custGeom>
              <a:avLst/>
              <a:gdLst/>
              <a:ahLst/>
              <a:cxnLst/>
              <a:rect l="l" t="t" r="r" b="b"/>
              <a:pathLst>
                <a:path w="3086" h="3487" extrusionOk="0">
                  <a:moveTo>
                    <a:pt x="56" y="0"/>
                  </a:moveTo>
                  <a:lnTo>
                    <a:pt x="19" y="18"/>
                  </a:lnTo>
                  <a:lnTo>
                    <a:pt x="1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275" y="602"/>
                  </a:lnTo>
                  <a:lnTo>
                    <a:pt x="585" y="1077"/>
                  </a:lnTo>
                  <a:lnTo>
                    <a:pt x="914" y="1533"/>
                  </a:lnTo>
                  <a:lnTo>
                    <a:pt x="1279" y="1971"/>
                  </a:lnTo>
                  <a:lnTo>
                    <a:pt x="1662" y="2373"/>
                  </a:lnTo>
                  <a:lnTo>
                    <a:pt x="2063" y="2774"/>
                  </a:lnTo>
                  <a:lnTo>
                    <a:pt x="2501" y="3139"/>
                  </a:lnTo>
                  <a:lnTo>
                    <a:pt x="2940" y="3468"/>
                  </a:lnTo>
                  <a:lnTo>
                    <a:pt x="2976" y="3486"/>
                  </a:lnTo>
                  <a:lnTo>
                    <a:pt x="3013" y="3486"/>
                  </a:lnTo>
                  <a:lnTo>
                    <a:pt x="3067" y="3450"/>
                  </a:lnTo>
                  <a:lnTo>
                    <a:pt x="3086" y="3431"/>
                  </a:lnTo>
                  <a:lnTo>
                    <a:pt x="3086" y="3395"/>
                  </a:lnTo>
                  <a:lnTo>
                    <a:pt x="3067" y="3377"/>
                  </a:lnTo>
                  <a:lnTo>
                    <a:pt x="3049" y="3340"/>
                  </a:lnTo>
                  <a:lnTo>
                    <a:pt x="2611" y="3012"/>
                  </a:lnTo>
                  <a:lnTo>
                    <a:pt x="2173" y="2647"/>
                  </a:lnTo>
                  <a:lnTo>
                    <a:pt x="1771" y="2282"/>
                  </a:lnTo>
                  <a:lnTo>
                    <a:pt x="1406" y="1862"/>
                  </a:lnTo>
                  <a:lnTo>
                    <a:pt x="1060" y="1442"/>
                  </a:lnTo>
                  <a:lnTo>
                    <a:pt x="731" y="986"/>
                  </a:lnTo>
                  <a:lnTo>
                    <a:pt x="439" y="529"/>
                  </a:lnTo>
                  <a:lnTo>
                    <a:pt x="165" y="37"/>
                  </a:lnTo>
                  <a:lnTo>
                    <a:pt x="147" y="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359;p41">
              <a:extLst>
                <a:ext uri="{FF2B5EF4-FFF2-40B4-BE49-F238E27FC236}">
                  <a16:creationId xmlns:a16="http://schemas.microsoft.com/office/drawing/2014/main" id="{2CD13978-A833-C8DC-D3C0-F4DB8A50E401}"/>
                </a:ext>
              </a:extLst>
            </p:cNvPr>
            <p:cNvSpPr/>
            <p:nvPr/>
          </p:nvSpPr>
          <p:spPr>
            <a:xfrm>
              <a:off x="6945658" y="1911105"/>
              <a:ext cx="249364" cy="179477"/>
            </a:xfrm>
            <a:custGeom>
              <a:avLst/>
              <a:gdLst/>
              <a:ahLst/>
              <a:cxnLst/>
              <a:rect l="l" t="t" r="r" b="b"/>
              <a:pathLst>
                <a:path w="7229" h="5203" extrusionOk="0">
                  <a:moveTo>
                    <a:pt x="7101" y="1"/>
                  </a:moveTo>
                  <a:lnTo>
                    <a:pt x="7064" y="37"/>
                  </a:lnTo>
                  <a:lnTo>
                    <a:pt x="6845" y="311"/>
                  </a:lnTo>
                  <a:lnTo>
                    <a:pt x="6644" y="621"/>
                  </a:lnTo>
                  <a:lnTo>
                    <a:pt x="6462" y="913"/>
                  </a:lnTo>
                  <a:lnTo>
                    <a:pt x="6279" y="1224"/>
                  </a:lnTo>
                  <a:lnTo>
                    <a:pt x="5914" y="1863"/>
                  </a:lnTo>
                  <a:lnTo>
                    <a:pt x="5567" y="2483"/>
                  </a:lnTo>
                  <a:lnTo>
                    <a:pt x="5221" y="3012"/>
                  </a:lnTo>
                  <a:lnTo>
                    <a:pt x="5038" y="3268"/>
                  </a:lnTo>
                  <a:lnTo>
                    <a:pt x="4837" y="3523"/>
                  </a:lnTo>
                  <a:lnTo>
                    <a:pt x="4637" y="3761"/>
                  </a:lnTo>
                  <a:lnTo>
                    <a:pt x="4418" y="3980"/>
                  </a:lnTo>
                  <a:lnTo>
                    <a:pt x="4180" y="4181"/>
                  </a:lnTo>
                  <a:lnTo>
                    <a:pt x="3925" y="4381"/>
                  </a:lnTo>
                  <a:lnTo>
                    <a:pt x="3651" y="4546"/>
                  </a:lnTo>
                  <a:lnTo>
                    <a:pt x="3359" y="4692"/>
                  </a:lnTo>
                  <a:lnTo>
                    <a:pt x="3067" y="4801"/>
                  </a:lnTo>
                  <a:lnTo>
                    <a:pt x="2757" y="4911"/>
                  </a:lnTo>
                  <a:lnTo>
                    <a:pt x="2446" y="4965"/>
                  </a:lnTo>
                  <a:lnTo>
                    <a:pt x="2136" y="5002"/>
                  </a:lnTo>
                  <a:lnTo>
                    <a:pt x="1808" y="5002"/>
                  </a:lnTo>
                  <a:lnTo>
                    <a:pt x="1497" y="4965"/>
                  </a:lnTo>
                  <a:lnTo>
                    <a:pt x="1187" y="4892"/>
                  </a:lnTo>
                  <a:lnTo>
                    <a:pt x="1041" y="4838"/>
                  </a:lnTo>
                  <a:lnTo>
                    <a:pt x="895" y="4765"/>
                  </a:lnTo>
                  <a:lnTo>
                    <a:pt x="749" y="4692"/>
                  </a:lnTo>
                  <a:lnTo>
                    <a:pt x="621" y="4600"/>
                  </a:lnTo>
                  <a:lnTo>
                    <a:pt x="512" y="4491"/>
                  </a:lnTo>
                  <a:lnTo>
                    <a:pt x="420" y="4363"/>
                  </a:lnTo>
                  <a:lnTo>
                    <a:pt x="329" y="4235"/>
                  </a:lnTo>
                  <a:lnTo>
                    <a:pt x="274" y="4089"/>
                  </a:lnTo>
                  <a:lnTo>
                    <a:pt x="238" y="3925"/>
                  </a:lnTo>
                  <a:lnTo>
                    <a:pt x="220" y="3779"/>
                  </a:lnTo>
                  <a:lnTo>
                    <a:pt x="201" y="3615"/>
                  </a:lnTo>
                  <a:lnTo>
                    <a:pt x="201" y="3450"/>
                  </a:lnTo>
                  <a:lnTo>
                    <a:pt x="220" y="3140"/>
                  </a:lnTo>
                  <a:lnTo>
                    <a:pt x="256" y="2793"/>
                  </a:lnTo>
                  <a:lnTo>
                    <a:pt x="311" y="2447"/>
                  </a:lnTo>
                  <a:lnTo>
                    <a:pt x="366" y="2100"/>
                  </a:lnTo>
                  <a:lnTo>
                    <a:pt x="420" y="1771"/>
                  </a:lnTo>
                  <a:lnTo>
                    <a:pt x="585" y="1096"/>
                  </a:lnTo>
                  <a:lnTo>
                    <a:pt x="786" y="439"/>
                  </a:lnTo>
                  <a:lnTo>
                    <a:pt x="804" y="384"/>
                  </a:lnTo>
                  <a:lnTo>
                    <a:pt x="786" y="366"/>
                  </a:lnTo>
                  <a:lnTo>
                    <a:pt x="749" y="329"/>
                  </a:lnTo>
                  <a:lnTo>
                    <a:pt x="731" y="311"/>
                  </a:lnTo>
                  <a:lnTo>
                    <a:pt x="676" y="311"/>
                  </a:lnTo>
                  <a:lnTo>
                    <a:pt x="639" y="329"/>
                  </a:lnTo>
                  <a:lnTo>
                    <a:pt x="621" y="348"/>
                  </a:lnTo>
                  <a:lnTo>
                    <a:pt x="585" y="384"/>
                  </a:lnTo>
                  <a:lnTo>
                    <a:pt x="457" y="767"/>
                  </a:lnTo>
                  <a:lnTo>
                    <a:pt x="347" y="1169"/>
                  </a:lnTo>
                  <a:lnTo>
                    <a:pt x="238" y="1589"/>
                  </a:lnTo>
                  <a:lnTo>
                    <a:pt x="147" y="2009"/>
                  </a:lnTo>
                  <a:lnTo>
                    <a:pt x="74" y="2410"/>
                  </a:lnTo>
                  <a:lnTo>
                    <a:pt x="37" y="2830"/>
                  </a:lnTo>
                  <a:lnTo>
                    <a:pt x="1" y="3250"/>
                  </a:lnTo>
                  <a:lnTo>
                    <a:pt x="1" y="3670"/>
                  </a:lnTo>
                  <a:lnTo>
                    <a:pt x="19" y="3816"/>
                  </a:lnTo>
                  <a:lnTo>
                    <a:pt x="37" y="3962"/>
                  </a:lnTo>
                  <a:lnTo>
                    <a:pt x="74" y="4089"/>
                  </a:lnTo>
                  <a:lnTo>
                    <a:pt x="110" y="4217"/>
                  </a:lnTo>
                  <a:lnTo>
                    <a:pt x="165" y="4345"/>
                  </a:lnTo>
                  <a:lnTo>
                    <a:pt x="238" y="4473"/>
                  </a:lnTo>
                  <a:lnTo>
                    <a:pt x="329" y="4582"/>
                  </a:lnTo>
                  <a:lnTo>
                    <a:pt x="420" y="4692"/>
                  </a:lnTo>
                  <a:lnTo>
                    <a:pt x="530" y="4783"/>
                  </a:lnTo>
                  <a:lnTo>
                    <a:pt x="658" y="4856"/>
                  </a:lnTo>
                  <a:lnTo>
                    <a:pt x="786" y="4929"/>
                  </a:lnTo>
                  <a:lnTo>
                    <a:pt x="913" y="5002"/>
                  </a:lnTo>
                  <a:lnTo>
                    <a:pt x="1187" y="5093"/>
                  </a:lnTo>
                  <a:lnTo>
                    <a:pt x="1479" y="5166"/>
                  </a:lnTo>
                  <a:lnTo>
                    <a:pt x="1789" y="5203"/>
                  </a:lnTo>
                  <a:lnTo>
                    <a:pt x="2118" y="5203"/>
                  </a:lnTo>
                  <a:lnTo>
                    <a:pt x="2446" y="5166"/>
                  </a:lnTo>
                  <a:lnTo>
                    <a:pt x="2757" y="5111"/>
                  </a:lnTo>
                  <a:lnTo>
                    <a:pt x="3067" y="5020"/>
                  </a:lnTo>
                  <a:lnTo>
                    <a:pt x="3359" y="4911"/>
                  </a:lnTo>
                  <a:lnTo>
                    <a:pt x="3651" y="4765"/>
                  </a:lnTo>
                  <a:lnTo>
                    <a:pt x="3925" y="4619"/>
                  </a:lnTo>
                  <a:lnTo>
                    <a:pt x="4235" y="4400"/>
                  </a:lnTo>
                  <a:lnTo>
                    <a:pt x="4491" y="4181"/>
                  </a:lnTo>
                  <a:lnTo>
                    <a:pt x="4746" y="3943"/>
                  </a:lnTo>
                  <a:lnTo>
                    <a:pt x="4965" y="3688"/>
                  </a:lnTo>
                  <a:lnTo>
                    <a:pt x="5184" y="3414"/>
                  </a:lnTo>
                  <a:lnTo>
                    <a:pt x="5385" y="3140"/>
                  </a:lnTo>
                  <a:lnTo>
                    <a:pt x="5567" y="2848"/>
                  </a:lnTo>
                  <a:lnTo>
                    <a:pt x="5750" y="2538"/>
                  </a:lnTo>
                  <a:lnTo>
                    <a:pt x="6097" y="1936"/>
                  </a:lnTo>
                  <a:lnTo>
                    <a:pt x="6444" y="1333"/>
                  </a:lnTo>
                  <a:lnTo>
                    <a:pt x="6809" y="731"/>
                  </a:lnTo>
                  <a:lnTo>
                    <a:pt x="7009" y="457"/>
                  </a:lnTo>
                  <a:lnTo>
                    <a:pt x="7210" y="165"/>
                  </a:lnTo>
                  <a:lnTo>
                    <a:pt x="7228" y="129"/>
                  </a:lnTo>
                  <a:lnTo>
                    <a:pt x="7228" y="92"/>
                  </a:lnTo>
                  <a:lnTo>
                    <a:pt x="7228" y="56"/>
                  </a:lnTo>
                  <a:lnTo>
                    <a:pt x="7210" y="19"/>
                  </a:lnTo>
                  <a:lnTo>
                    <a:pt x="7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360;p41">
              <a:extLst>
                <a:ext uri="{FF2B5EF4-FFF2-40B4-BE49-F238E27FC236}">
                  <a16:creationId xmlns:a16="http://schemas.microsoft.com/office/drawing/2014/main" id="{94A76B5B-A64C-DAF5-CC35-9F49E5999E91}"/>
                </a:ext>
              </a:extLst>
            </p:cNvPr>
            <p:cNvSpPr/>
            <p:nvPr/>
          </p:nvSpPr>
          <p:spPr>
            <a:xfrm>
              <a:off x="7131379" y="2185617"/>
              <a:ext cx="115903" cy="474134"/>
            </a:xfrm>
            <a:custGeom>
              <a:avLst/>
              <a:gdLst/>
              <a:ahLst/>
              <a:cxnLst/>
              <a:rect l="l" t="t" r="r" b="b"/>
              <a:pathLst>
                <a:path w="3360" h="13745" extrusionOk="0">
                  <a:moveTo>
                    <a:pt x="3232" y="1"/>
                  </a:moveTo>
                  <a:lnTo>
                    <a:pt x="3195" y="37"/>
                  </a:lnTo>
                  <a:lnTo>
                    <a:pt x="2775" y="585"/>
                  </a:lnTo>
                  <a:lnTo>
                    <a:pt x="2374" y="1151"/>
                  </a:lnTo>
                  <a:lnTo>
                    <a:pt x="2009" y="1735"/>
                  </a:lnTo>
                  <a:lnTo>
                    <a:pt x="1662" y="2355"/>
                  </a:lnTo>
                  <a:lnTo>
                    <a:pt x="1352" y="2976"/>
                  </a:lnTo>
                  <a:lnTo>
                    <a:pt x="1078" y="3596"/>
                  </a:lnTo>
                  <a:lnTo>
                    <a:pt x="841" y="4253"/>
                  </a:lnTo>
                  <a:lnTo>
                    <a:pt x="622" y="4910"/>
                  </a:lnTo>
                  <a:lnTo>
                    <a:pt x="439" y="5586"/>
                  </a:lnTo>
                  <a:lnTo>
                    <a:pt x="275" y="6261"/>
                  </a:lnTo>
                  <a:lnTo>
                    <a:pt x="165" y="6936"/>
                  </a:lnTo>
                  <a:lnTo>
                    <a:pt x="74" y="7630"/>
                  </a:lnTo>
                  <a:lnTo>
                    <a:pt x="19" y="8324"/>
                  </a:lnTo>
                  <a:lnTo>
                    <a:pt x="1" y="9017"/>
                  </a:lnTo>
                  <a:lnTo>
                    <a:pt x="1" y="9711"/>
                  </a:lnTo>
                  <a:lnTo>
                    <a:pt x="56" y="10404"/>
                  </a:lnTo>
                  <a:lnTo>
                    <a:pt x="92" y="10824"/>
                  </a:lnTo>
                  <a:lnTo>
                    <a:pt x="165" y="11244"/>
                  </a:lnTo>
                  <a:lnTo>
                    <a:pt x="220" y="11664"/>
                  </a:lnTo>
                  <a:lnTo>
                    <a:pt x="311" y="12065"/>
                  </a:lnTo>
                  <a:lnTo>
                    <a:pt x="403" y="12485"/>
                  </a:lnTo>
                  <a:lnTo>
                    <a:pt x="512" y="12887"/>
                  </a:lnTo>
                  <a:lnTo>
                    <a:pt x="622" y="13288"/>
                  </a:lnTo>
                  <a:lnTo>
                    <a:pt x="768" y="13690"/>
                  </a:lnTo>
                  <a:lnTo>
                    <a:pt x="786" y="13726"/>
                  </a:lnTo>
                  <a:lnTo>
                    <a:pt x="804" y="13744"/>
                  </a:lnTo>
                  <a:lnTo>
                    <a:pt x="877" y="13744"/>
                  </a:lnTo>
                  <a:lnTo>
                    <a:pt x="914" y="13726"/>
                  </a:lnTo>
                  <a:lnTo>
                    <a:pt x="932" y="13708"/>
                  </a:lnTo>
                  <a:lnTo>
                    <a:pt x="950" y="13671"/>
                  </a:lnTo>
                  <a:lnTo>
                    <a:pt x="950" y="13635"/>
                  </a:lnTo>
                  <a:lnTo>
                    <a:pt x="804" y="13215"/>
                  </a:lnTo>
                  <a:lnTo>
                    <a:pt x="676" y="12777"/>
                  </a:lnTo>
                  <a:lnTo>
                    <a:pt x="567" y="12339"/>
                  </a:lnTo>
                  <a:lnTo>
                    <a:pt x="476" y="11901"/>
                  </a:lnTo>
                  <a:lnTo>
                    <a:pt x="384" y="11463"/>
                  </a:lnTo>
                  <a:lnTo>
                    <a:pt x="330" y="11025"/>
                  </a:lnTo>
                  <a:lnTo>
                    <a:pt x="275" y="10587"/>
                  </a:lnTo>
                  <a:lnTo>
                    <a:pt x="220" y="10149"/>
                  </a:lnTo>
                  <a:lnTo>
                    <a:pt x="202" y="9692"/>
                  </a:lnTo>
                  <a:lnTo>
                    <a:pt x="183" y="9254"/>
                  </a:lnTo>
                  <a:lnTo>
                    <a:pt x="202" y="8798"/>
                  </a:lnTo>
                  <a:lnTo>
                    <a:pt x="202" y="8360"/>
                  </a:lnTo>
                  <a:lnTo>
                    <a:pt x="238" y="7922"/>
                  </a:lnTo>
                  <a:lnTo>
                    <a:pt x="293" y="7466"/>
                  </a:lnTo>
                  <a:lnTo>
                    <a:pt x="348" y="7028"/>
                  </a:lnTo>
                  <a:lnTo>
                    <a:pt x="421" y="6590"/>
                  </a:lnTo>
                  <a:lnTo>
                    <a:pt x="494" y="6152"/>
                  </a:lnTo>
                  <a:lnTo>
                    <a:pt x="603" y="5714"/>
                  </a:lnTo>
                  <a:lnTo>
                    <a:pt x="713" y="5294"/>
                  </a:lnTo>
                  <a:lnTo>
                    <a:pt x="822" y="4856"/>
                  </a:lnTo>
                  <a:lnTo>
                    <a:pt x="968" y="4436"/>
                  </a:lnTo>
                  <a:lnTo>
                    <a:pt x="1114" y="4016"/>
                  </a:lnTo>
                  <a:lnTo>
                    <a:pt x="1279" y="3596"/>
                  </a:lnTo>
                  <a:lnTo>
                    <a:pt x="1461" y="3195"/>
                  </a:lnTo>
                  <a:lnTo>
                    <a:pt x="1644" y="2793"/>
                  </a:lnTo>
                  <a:lnTo>
                    <a:pt x="1844" y="2392"/>
                  </a:lnTo>
                  <a:lnTo>
                    <a:pt x="2063" y="2008"/>
                  </a:lnTo>
                  <a:lnTo>
                    <a:pt x="2301" y="1625"/>
                  </a:lnTo>
                  <a:lnTo>
                    <a:pt x="2538" y="1242"/>
                  </a:lnTo>
                  <a:lnTo>
                    <a:pt x="2794" y="877"/>
                  </a:lnTo>
                  <a:lnTo>
                    <a:pt x="3049" y="512"/>
                  </a:lnTo>
                  <a:lnTo>
                    <a:pt x="3341" y="165"/>
                  </a:lnTo>
                  <a:lnTo>
                    <a:pt x="3359" y="128"/>
                  </a:lnTo>
                  <a:lnTo>
                    <a:pt x="3359" y="92"/>
                  </a:lnTo>
                  <a:lnTo>
                    <a:pt x="3341" y="55"/>
                  </a:lnTo>
                  <a:lnTo>
                    <a:pt x="3323" y="37"/>
                  </a:lnTo>
                  <a:lnTo>
                    <a:pt x="3305" y="1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361;p41">
              <a:extLst>
                <a:ext uri="{FF2B5EF4-FFF2-40B4-BE49-F238E27FC236}">
                  <a16:creationId xmlns:a16="http://schemas.microsoft.com/office/drawing/2014/main" id="{C6583CB9-3297-9406-63F1-0371F49D5B90}"/>
                </a:ext>
              </a:extLst>
            </p:cNvPr>
            <p:cNvSpPr/>
            <p:nvPr/>
          </p:nvSpPr>
          <p:spPr>
            <a:xfrm>
              <a:off x="7236555" y="2853615"/>
              <a:ext cx="44085" cy="97000"/>
            </a:xfrm>
            <a:custGeom>
              <a:avLst/>
              <a:gdLst/>
              <a:ahLst/>
              <a:cxnLst/>
              <a:rect l="l" t="t" r="r" b="b"/>
              <a:pathLst>
                <a:path w="1278" h="2812" extrusionOk="0">
                  <a:moveTo>
                    <a:pt x="1278" y="1"/>
                  </a:moveTo>
                  <a:lnTo>
                    <a:pt x="1095" y="165"/>
                  </a:lnTo>
                  <a:lnTo>
                    <a:pt x="730" y="585"/>
                  </a:lnTo>
                  <a:lnTo>
                    <a:pt x="511" y="841"/>
                  </a:lnTo>
                  <a:lnTo>
                    <a:pt x="310" y="1096"/>
                  </a:lnTo>
                  <a:lnTo>
                    <a:pt x="128" y="1333"/>
                  </a:lnTo>
                  <a:lnTo>
                    <a:pt x="18" y="1534"/>
                  </a:lnTo>
                  <a:lnTo>
                    <a:pt x="0" y="1625"/>
                  </a:lnTo>
                  <a:lnTo>
                    <a:pt x="0" y="1735"/>
                  </a:lnTo>
                  <a:lnTo>
                    <a:pt x="18" y="1844"/>
                  </a:lnTo>
                  <a:lnTo>
                    <a:pt x="55" y="1954"/>
                  </a:lnTo>
                  <a:lnTo>
                    <a:pt x="110" y="2063"/>
                  </a:lnTo>
                  <a:lnTo>
                    <a:pt x="183" y="2191"/>
                  </a:lnTo>
                  <a:lnTo>
                    <a:pt x="347" y="2410"/>
                  </a:lnTo>
                  <a:lnTo>
                    <a:pt x="548" y="2593"/>
                  </a:lnTo>
                  <a:lnTo>
                    <a:pt x="639" y="2684"/>
                  </a:lnTo>
                  <a:lnTo>
                    <a:pt x="730" y="2739"/>
                  </a:lnTo>
                  <a:lnTo>
                    <a:pt x="821" y="2775"/>
                  </a:lnTo>
                  <a:lnTo>
                    <a:pt x="913" y="2812"/>
                  </a:lnTo>
                  <a:lnTo>
                    <a:pt x="967" y="2812"/>
                  </a:lnTo>
                  <a:lnTo>
                    <a:pt x="1022" y="2775"/>
                  </a:lnTo>
                  <a:lnTo>
                    <a:pt x="1077" y="2720"/>
                  </a:lnTo>
                  <a:lnTo>
                    <a:pt x="1113" y="2611"/>
                  </a:lnTo>
                  <a:lnTo>
                    <a:pt x="1150" y="2447"/>
                  </a:lnTo>
                  <a:lnTo>
                    <a:pt x="1168" y="2264"/>
                  </a:lnTo>
                  <a:lnTo>
                    <a:pt x="1223" y="1844"/>
                  </a:lnTo>
                  <a:lnTo>
                    <a:pt x="1241" y="1352"/>
                  </a:lnTo>
                  <a:lnTo>
                    <a:pt x="1259" y="476"/>
                  </a:lnTo>
                  <a:lnTo>
                    <a:pt x="1278" y="9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362;p41">
              <a:extLst>
                <a:ext uri="{FF2B5EF4-FFF2-40B4-BE49-F238E27FC236}">
                  <a16:creationId xmlns:a16="http://schemas.microsoft.com/office/drawing/2014/main" id="{2661AAEC-6EAF-F525-BE01-5753BF5829C9}"/>
                </a:ext>
              </a:extLst>
            </p:cNvPr>
            <p:cNvSpPr/>
            <p:nvPr/>
          </p:nvSpPr>
          <p:spPr>
            <a:xfrm>
              <a:off x="7045763" y="3005980"/>
              <a:ext cx="589347" cy="443916"/>
            </a:xfrm>
            <a:custGeom>
              <a:avLst/>
              <a:gdLst/>
              <a:ahLst/>
              <a:cxnLst/>
              <a:rect l="l" t="t" r="r" b="b"/>
              <a:pathLst>
                <a:path w="17085" h="12869" extrusionOk="0">
                  <a:moveTo>
                    <a:pt x="256" y="1"/>
                  </a:moveTo>
                  <a:lnTo>
                    <a:pt x="147" y="19"/>
                  </a:lnTo>
                  <a:lnTo>
                    <a:pt x="74" y="74"/>
                  </a:lnTo>
                  <a:lnTo>
                    <a:pt x="19" y="147"/>
                  </a:lnTo>
                  <a:lnTo>
                    <a:pt x="1" y="238"/>
                  </a:lnTo>
                  <a:lnTo>
                    <a:pt x="1" y="12613"/>
                  </a:lnTo>
                  <a:lnTo>
                    <a:pt x="19" y="12722"/>
                  </a:lnTo>
                  <a:lnTo>
                    <a:pt x="74" y="12795"/>
                  </a:lnTo>
                  <a:lnTo>
                    <a:pt x="147" y="12850"/>
                  </a:lnTo>
                  <a:lnTo>
                    <a:pt x="256" y="12869"/>
                  </a:lnTo>
                  <a:lnTo>
                    <a:pt x="16847" y="12869"/>
                  </a:lnTo>
                  <a:lnTo>
                    <a:pt x="16938" y="12850"/>
                  </a:lnTo>
                  <a:lnTo>
                    <a:pt x="17011" y="12795"/>
                  </a:lnTo>
                  <a:lnTo>
                    <a:pt x="17066" y="12722"/>
                  </a:lnTo>
                  <a:lnTo>
                    <a:pt x="17084" y="12613"/>
                  </a:lnTo>
                  <a:lnTo>
                    <a:pt x="17084" y="238"/>
                  </a:lnTo>
                  <a:lnTo>
                    <a:pt x="17066" y="147"/>
                  </a:lnTo>
                  <a:lnTo>
                    <a:pt x="17011" y="74"/>
                  </a:lnTo>
                  <a:lnTo>
                    <a:pt x="16938" y="19"/>
                  </a:lnTo>
                  <a:lnTo>
                    <a:pt x="16847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E7B7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363;p41">
              <a:extLst>
                <a:ext uri="{FF2B5EF4-FFF2-40B4-BE49-F238E27FC236}">
                  <a16:creationId xmlns:a16="http://schemas.microsoft.com/office/drawing/2014/main" id="{08E65BFE-FC9B-7728-3C13-8831519AC5A5}"/>
                </a:ext>
              </a:extLst>
            </p:cNvPr>
            <p:cNvSpPr/>
            <p:nvPr/>
          </p:nvSpPr>
          <p:spPr>
            <a:xfrm>
              <a:off x="7048902" y="3213779"/>
              <a:ext cx="583069" cy="9452"/>
            </a:xfrm>
            <a:custGeom>
              <a:avLst/>
              <a:gdLst/>
              <a:ahLst/>
              <a:cxnLst/>
              <a:rect l="l" t="t" r="r" b="b"/>
              <a:pathLst>
                <a:path w="16903" h="274" extrusionOk="0">
                  <a:moveTo>
                    <a:pt x="92" y="0"/>
                  </a:moveTo>
                  <a:lnTo>
                    <a:pt x="56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9" y="183"/>
                  </a:lnTo>
                  <a:lnTo>
                    <a:pt x="56" y="237"/>
                  </a:lnTo>
                  <a:lnTo>
                    <a:pt x="92" y="256"/>
                  </a:lnTo>
                  <a:lnTo>
                    <a:pt x="147" y="274"/>
                  </a:lnTo>
                  <a:lnTo>
                    <a:pt x="16774" y="274"/>
                  </a:lnTo>
                  <a:lnTo>
                    <a:pt x="16829" y="256"/>
                  </a:lnTo>
                  <a:lnTo>
                    <a:pt x="16866" y="237"/>
                  </a:lnTo>
                  <a:lnTo>
                    <a:pt x="16902" y="183"/>
                  </a:lnTo>
                  <a:lnTo>
                    <a:pt x="16902" y="128"/>
                  </a:lnTo>
                  <a:lnTo>
                    <a:pt x="16902" y="73"/>
                  </a:lnTo>
                  <a:lnTo>
                    <a:pt x="16866" y="37"/>
                  </a:lnTo>
                  <a:lnTo>
                    <a:pt x="16829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364;p41">
              <a:extLst>
                <a:ext uri="{FF2B5EF4-FFF2-40B4-BE49-F238E27FC236}">
                  <a16:creationId xmlns:a16="http://schemas.microsoft.com/office/drawing/2014/main" id="{4DA0945B-54DE-EE74-2FFE-A1DFCD43250D}"/>
                </a:ext>
              </a:extLst>
            </p:cNvPr>
            <p:cNvSpPr/>
            <p:nvPr/>
          </p:nvSpPr>
          <p:spPr>
            <a:xfrm>
              <a:off x="7586610" y="3009154"/>
              <a:ext cx="9452" cy="214076"/>
            </a:xfrm>
            <a:custGeom>
              <a:avLst/>
              <a:gdLst/>
              <a:ahLst/>
              <a:cxnLst/>
              <a:rect l="l" t="t" r="r" b="b"/>
              <a:pathLst>
                <a:path w="274" h="6206" extrusionOk="0">
                  <a:moveTo>
                    <a:pt x="73" y="0"/>
                  </a:moveTo>
                  <a:lnTo>
                    <a:pt x="37" y="37"/>
                  </a:lnTo>
                  <a:lnTo>
                    <a:pt x="0" y="73"/>
                  </a:lnTo>
                  <a:lnTo>
                    <a:pt x="0" y="128"/>
                  </a:lnTo>
                  <a:lnTo>
                    <a:pt x="0" y="6060"/>
                  </a:lnTo>
                  <a:lnTo>
                    <a:pt x="0" y="6115"/>
                  </a:lnTo>
                  <a:lnTo>
                    <a:pt x="37" y="6169"/>
                  </a:lnTo>
                  <a:lnTo>
                    <a:pt x="73" y="6188"/>
                  </a:lnTo>
                  <a:lnTo>
                    <a:pt x="128" y="6206"/>
                  </a:lnTo>
                  <a:lnTo>
                    <a:pt x="183" y="6188"/>
                  </a:lnTo>
                  <a:lnTo>
                    <a:pt x="237" y="6169"/>
                  </a:lnTo>
                  <a:lnTo>
                    <a:pt x="256" y="6115"/>
                  </a:lnTo>
                  <a:lnTo>
                    <a:pt x="274" y="6060"/>
                  </a:lnTo>
                  <a:lnTo>
                    <a:pt x="274" y="128"/>
                  </a:lnTo>
                  <a:lnTo>
                    <a:pt x="256" y="73"/>
                  </a:lnTo>
                  <a:lnTo>
                    <a:pt x="237" y="37"/>
                  </a:lnTo>
                  <a:lnTo>
                    <a:pt x="1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365;p41">
              <a:extLst>
                <a:ext uri="{FF2B5EF4-FFF2-40B4-BE49-F238E27FC236}">
                  <a16:creationId xmlns:a16="http://schemas.microsoft.com/office/drawing/2014/main" id="{6C69C9E9-28E1-DC46-E864-FF32F04C82D9}"/>
                </a:ext>
              </a:extLst>
            </p:cNvPr>
            <p:cNvSpPr/>
            <p:nvPr/>
          </p:nvSpPr>
          <p:spPr>
            <a:xfrm>
              <a:off x="7083535" y="3009154"/>
              <a:ext cx="10107" cy="214076"/>
            </a:xfrm>
            <a:custGeom>
              <a:avLst/>
              <a:gdLst/>
              <a:ahLst/>
              <a:cxnLst/>
              <a:rect l="l" t="t" r="r" b="b"/>
              <a:pathLst>
                <a:path w="293" h="6206" extrusionOk="0">
                  <a:moveTo>
                    <a:pt x="92" y="0"/>
                  </a:moveTo>
                  <a:lnTo>
                    <a:pt x="56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" y="6060"/>
                  </a:lnTo>
                  <a:lnTo>
                    <a:pt x="19" y="6115"/>
                  </a:lnTo>
                  <a:lnTo>
                    <a:pt x="56" y="6169"/>
                  </a:lnTo>
                  <a:lnTo>
                    <a:pt x="92" y="6188"/>
                  </a:lnTo>
                  <a:lnTo>
                    <a:pt x="147" y="6206"/>
                  </a:lnTo>
                  <a:lnTo>
                    <a:pt x="202" y="6188"/>
                  </a:lnTo>
                  <a:lnTo>
                    <a:pt x="238" y="6169"/>
                  </a:lnTo>
                  <a:lnTo>
                    <a:pt x="275" y="6115"/>
                  </a:lnTo>
                  <a:lnTo>
                    <a:pt x="293" y="6060"/>
                  </a:lnTo>
                  <a:lnTo>
                    <a:pt x="293" y="128"/>
                  </a:lnTo>
                  <a:lnTo>
                    <a:pt x="275" y="73"/>
                  </a:lnTo>
                  <a:lnTo>
                    <a:pt x="238" y="37"/>
                  </a:lnTo>
                  <a:lnTo>
                    <a:pt x="202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366;p41">
              <a:extLst>
                <a:ext uri="{FF2B5EF4-FFF2-40B4-BE49-F238E27FC236}">
                  <a16:creationId xmlns:a16="http://schemas.microsoft.com/office/drawing/2014/main" id="{784B64ED-51FD-EB14-402A-1715845C64C6}"/>
                </a:ext>
              </a:extLst>
            </p:cNvPr>
            <p:cNvSpPr/>
            <p:nvPr/>
          </p:nvSpPr>
          <p:spPr>
            <a:xfrm>
              <a:off x="7495302" y="3175972"/>
              <a:ext cx="39704" cy="85030"/>
            </a:xfrm>
            <a:custGeom>
              <a:avLst/>
              <a:gdLst/>
              <a:ahLst/>
              <a:cxnLst/>
              <a:rect l="l" t="t" r="r" b="b"/>
              <a:pathLst>
                <a:path w="1151" h="2465" extrusionOk="0">
                  <a:moveTo>
                    <a:pt x="92" y="1"/>
                  </a:moveTo>
                  <a:lnTo>
                    <a:pt x="37" y="37"/>
                  </a:lnTo>
                  <a:lnTo>
                    <a:pt x="1" y="92"/>
                  </a:lnTo>
                  <a:lnTo>
                    <a:pt x="1" y="147"/>
                  </a:lnTo>
                  <a:lnTo>
                    <a:pt x="1" y="2319"/>
                  </a:lnTo>
                  <a:lnTo>
                    <a:pt x="1" y="2374"/>
                  </a:lnTo>
                  <a:lnTo>
                    <a:pt x="37" y="2410"/>
                  </a:lnTo>
                  <a:lnTo>
                    <a:pt x="92" y="2447"/>
                  </a:lnTo>
                  <a:lnTo>
                    <a:pt x="147" y="2465"/>
                  </a:lnTo>
                  <a:lnTo>
                    <a:pt x="1004" y="2465"/>
                  </a:lnTo>
                  <a:lnTo>
                    <a:pt x="1059" y="2447"/>
                  </a:lnTo>
                  <a:lnTo>
                    <a:pt x="1096" y="2410"/>
                  </a:lnTo>
                  <a:lnTo>
                    <a:pt x="1132" y="2374"/>
                  </a:lnTo>
                  <a:lnTo>
                    <a:pt x="1150" y="2319"/>
                  </a:lnTo>
                  <a:lnTo>
                    <a:pt x="1150" y="147"/>
                  </a:lnTo>
                  <a:lnTo>
                    <a:pt x="1132" y="92"/>
                  </a:lnTo>
                  <a:lnTo>
                    <a:pt x="1096" y="37"/>
                  </a:lnTo>
                  <a:lnTo>
                    <a:pt x="105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367;p41">
              <a:extLst>
                <a:ext uri="{FF2B5EF4-FFF2-40B4-BE49-F238E27FC236}">
                  <a16:creationId xmlns:a16="http://schemas.microsoft.com/office/drawing/2014/main" id="{4A33DEA7-6CB1-ED73-F688-EC59BA8B8501}"/>
                </a:ext>
              </a:extLst>
            </p:cNvPr>
            <p:cNvSpPr/>
            <p:nvPr/>
          </p:nvSpPr>
          <p:spPr>
            <a:xfrm>
              <a:off x="7143349" y="3175972"/>
              <a:ext cx="39704" cy="85030"/>
            </a:xfrm>
            <a:custGeom>
              <a:avLst/>
              <a:gdLst/>
              <a:ahLst/>
              <a:cxnLst/>
              <a:rect l="l" t="t" r="r" b="b"/>
              <a:pathLst>
                <a:path w="1151" h="2465" extrusionOk="0">
                  <a:moveTo>
                    <a:pt x="92" y="1"/>
                  </a:moveTo>
                  <a:lnTo>
                    <a:pt x="37" y="37"/>
                  </a:lnTo>
                  <a:lnTo>
                    <a:pt x="19" y="92"/>
                  </a:lnTo>
                  <a:lnTo>
                    <a:pt x="1" y="147"/>
                  </a:lnTo>
                  <a:lnTo>
                    <a:pt x="1" y="2319"/>
                  </a:lnTo>
                  <a:lnTo>
                    <a:pt x="19" y="2374"/>
                  </a:lnTo>
                  <a:lnTo>
                    <a:pt x="37" y="2410"/>
                  </a:lnTo>
                  <a:lnTo>
                    <a:pt x="92" y="2447"/>
                  </a:lnTo>
                  <a:lnTo>
                    <a:pt x="147" y="2465"/>
                  </a:lnTo>
                  <a:lnTo>
                    <a:pt x="1005" y="2465"/>
                  </a:lnTo>
                  <a:lnTo>
                    <a:pt x="1059" y="2447"/>
                  </a:lnTo>
                  <a:lnTo>
                    <a:pt x="1114" y="2410"/>
                  </a:lnTo>
                  <a:lnTo>
                    <a:pt x="1132" y="2374"/>
                  </a:lnTo>
                  <a:lnTo>
                    <a:pt x="1151" y="2319"/>
                  </a:lnTo>
                  <a:lnTo>
                    <a:pt x="1151" y="147"/>
                  </a:lnTo>
                  <a:lnTo>
                    <a:pt x="1132" y="92"/>
                  </a:lnTo>
                  <a:lnTo>
                    <a:pt x="1114" y="37"/>
                  </a:lnTo>
                  <a:lnTo>
                    <a:pt x="105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368;p41">
              <a:extLst>
                <a:ext uri="{FF2B5EF4-FFF2-40B4-BE49-F238E27FC236}">
                  <a16:creationId xmlns:a16="http://schemas.microsoft.com/office/drawing/2014/main" id="{C9ECEEDF-6D92-CEFE-41E6-C8749DB2E225}"/>
                </a:ext>
              </a:extLst>
            </p:cNvPr>
            <p:cNvSpPr/>
            <p:nvPr/>
          </p:nvSpPr>
          <p:spPr>
            <a:xfrm>
              <a:off x="7438627" y="3213779"/>
              <a:ext cx="9486" cy="234842"/>
            </a:xfrm>
            <a:custGeom>
              <a:avLst/>
              <a:gdLst/>
              <a:ahLst/>
              <a:cxnLst/>
              <a:rect l="l" t="t" r="r" b="b"/>
              <a:pathLst>
                <a:path w="275" h="6808" extrusionOk="0">
                  <a:moveTo>
                    <a:pt x="92" y="0"/>
                  </a:moveTo>
                  <a:lnTo>
                    <a:pt x="37" y="37"/>
                  </a:lnTo>
                  <a:lnTo>
                    <a:pt x="1" y="73"/>
                  </a:lnTo>
                  <a:lnTo>
                    <a:pt x="1" y="128"/>
                  </a:lnTo>
                  <a:lnTo>
                    <a:pt x="1" y="6680"/>
                  </a:lnTo>
                  <a:lnTo>
                    <a:pt x="1" y="6735"/>
                  </a:lnTo>
                  <a:lnTo>
                    <a:pt x="37" y="6771"/>
                  </a:lnTo>
                  <a:lnTo>
                    <a:pt x="92" y="6808"/>
                  </a:lnTo>
                  <a:lnTo>
                    <a:pt x="183" y="6808"/>
                  </a:lnTo>
                  <a:lnTo>
                    <a:pt x="238" y="6771"/>
                  </a:lnTo>
                  <a:lnTo>
                    <a:pt x="275" y="6735"/>
                  </a:lnTo>
                  <a:lnTo>
                    <a:pt x="275" y="6680"/>
                  </a:lnTo>
                  <a:lnTo>
                    <a:pt x="275" y="128"/>
                  </a:lnTo>
                  <a:lnTo>
                    <a:pt x="275" y="73"/>
                  </a:lnTo>
                  <a:lnTo>
                    <a:pt x="238" y="37"/>
                  </a:lnTo>
                  <a:lnTo>
                    <a:pt x="1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369;p41">
              <a:extLst>
                <a:ext uri="{FF2B5EF4-FFF2-40B4-BE49-F238E27FC236}">
                  <a16:creationId xmlns:a16="http://schemas.microsoft.com/office/drawing/2014/main" id="{CFD267B0-11E4-9C52-F246-EB29BEFB9FCF}"/>
                </a:ext>
              </a:extLst>
            </p:cNvPr>
            <p:cNvSpPr/>
            <p:nvPr/>
          </p:nvSpPr>
          <p:spPr>
            <a:xfrm>
              <a:off x="7232760" y="3213779"/>
              <a:ext cx="10107" cy="234842"/>
            </a:xfrm>
            <a:custGeom>
              <a:avLst/>
              <a:gdLst/>
              <a:ahLst/>
              <a:cxnLst/>
              <a:rect l="l" t="t" r="r" b="b"/>
              <a:pathLst>
                <a:path w="293" h="6808" extrusionOk="0">
                  <a:moveTo>
                    <a:pt x="92" y="0"/>
                  </a:moveTo>
                  <a:lnTo>
                    <a:pt x="55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" y="6680"/>
                  </a:lnTo>
                  <a:lnTo>
                    <a:pt x="19" y="6735"/>
                  </a:lnTo>
                  <a:lnTo>
                    <a:pt x="55" y="6771"/>
                  </a:lnTo>
                  <a:lnTo>
                    <a:pt x="92" y="6808"/>
                  </a:lnTo>
                  <a:lnTo>
                    <a:pt x="201" y="6808"/>
                  </a:lnTo>
                  <a:lnTo>
                    <a:pt x="256" y="6771"/>
                  </a:lnTo>
                  <a:lnTo>
                    <a:pt x="274" y="6735"/>
                  </a:lnTo>
                  <a:lnTo>
                    <a:pt x="293" y="6680"/>
                  </a:lnTo>
                  <a:lnTo>
                    <a:pt x="293" y="128"/>
                  </a:lnTo>
                  <a:lnTo>
                    <a:pt x="274" y="73"/>
                  </a:lnTo>
                  <a:lnTo>
                    <a:pt x="256" y="37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370;p41">
              <a:extLst>
                <a:ext uri="{FF2B5EF4-FFF2-40B4-BE49-F238E27FC236}">
                  <a16:creationId xmlns:a16="http://schemas.microsoft.com/office/drawing/2014/main" id="{881B53D4-433D-1D67-208E-599A13DE68FA}"/>
                </a:ext>
              </a:extLst>
            </p:cNvPr>
            <p:cNvSpPr/>
            <p:nvPr/>
          </p:nvSpPr>
          <p:spPr>
            <a:xfrm>
              <a:off x="7230863" y="2907773"/>
              <a:ext cx="38462" cy="108970"/>
            </a:xfrm>
            <a:custGeom>
              <a:avLst/>
              <a:gdLst/>
              <a:ahLst/>
              <a:cxnLst/>
              <a:rect l="l" t="t" r="r" b="b"/>
              <a:pathLst>
                <a:path w="1115" h="3159" extrusionOk="0">
                  <a:moveTo>
                    <a:pt x="311" y="1"/>
                  </a:moveTo>
                  <a:lnTo>
                    <a:pt x="238" y="19"/>
                  </a:lnTo>
                  <a:lnTo>
                    <a:pt x="183" y="37"/>
                  </a:lnTo>
                  <a:lnTo>
                    <a:pt x="129" y="55"/>
                  </a:lnTo>
                  <a:lnTo>
                    <a:pt x="92" y="92"/>
                  </a:lnTo>
                  <a:lnTo>
                    <a:pt x="56" y="147"/>
                  </a:lnTo>
                  <a:lnTo>
                    <a:pt x="19" y="201"/>
                  </a:lnTo>
                  <a:lnTo>
                    <a:pt x="1" y="256"/>
                  </a:lnTo>
                  <a:lnTo>
                    <a:pt x="1" y="311"/>
                  </a:lnTo>
                  <a:lnTo>
                    <a:pt x="1" y="2848"/>
                  </a:lnTo>
                  <a:lnTo>
                    <a:pt x="1" y="2903"/>
                  </a:lnTo>
                  <a:lnTo>
                    <a:pt x="19" y="2976"/>
                  </a:lnTo>
                  <a:lnTo>
                    <a:pt x="56" y="3012"/>
                  </a:lnTo>
                  <a:lnTo>
                    <a:pt x="92" y="3067"/>
                  </a:lnTo>
                  <a:lnTo>
                    <a:pt x="129" y="3103"/>
                  </a:lnTo>
                  <a:lnTo>
                    <a:pt x="183" y="3140"/>
                  </a:lnTo>
                  <a:lnTo>
                    <a:pt x="238" y="3158"/>
                  </a:lnTo>
                  <a:lnTo>
                    <a:pt x="366" y="3158"/>
                  </a:lnTo>
                  <a:lnTo>
                    <a:pt x="421" y="3140"/>
                  </a:lnTo>
                  <a:lnTo>
                    <a:pt x="475" y="3103"/>
                  </a:lnTo>
                  <a:lnTo>
                    <a:pt x="530" y="3067"/>
                  </a:lnTo>
                  <a:lnTo>
                    <a:pt x="567" y="3012"/>
                  </a:lnTo>
                  <a:lnTo>
                    <a:pt x="585" y="2976"/>
                  </a:lnTo>
                  <a:lnTo>
                    <a:pt x="603" y="2903"/>
                  </a:lnTo>
                  <a:lnTo>
                    <a:pt x="621" y="2848"/>
                  </a:lnTo>
                  <a:lnTo>
                    <a:pt x="621" y="621"/>
                  </a:lnTo>
                  <a:lnTo>
                    <a:pt x="968" y="621"/>
                  </a:lnTo>
                  <a:lnTo>
                    <a:pt x="1059" y="493"/>
                  </a:lnTo>
                  <a:lnTo>
                    <a:pt x="1096" y="329"/>
                  </a:lnTo>
                  <a:lnTo>
                    <a:pt x="1114" y="165"/>
                  </a:lnTo>
                  <a:lnTo>
                    <a:pt x="1096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371;p41">
              <a:extLst>
                <a:ext uri="{FF2B5EF4-FFF2-40B4-BE49-F238E27FC236}">
                  <a16:creationId xmlns:a16="http://schemas.microsoft.com/office/drawing/2014/main" id="{24FDC547-D45C-54C3-C0AD-59DEF47C13F8}"/>
                </a:ext>
              </a:extLst>
            </p:cNvPr>
            <p:cNvSpPr/>
            <p:nvPr/>
          </p:nvSpPr>
          <p:spPr>
            <a:xfrm>
              <a:off x="7402131" y="2907773"/>
              <a:ext cx="36530" cy="108970"/>
            </a:xfrm>
            <a:custGeom>
              <a:avLst/>
              <a:gdLst/>
              <a:ahLst/>
              <a:cxnLst/>
              <a:rect l="l" t="t" r="r" b="b"/>
              <a:pathLst>
                <a:path w="1059" h="3159" extrusionOk="0">
                  <a:moveTo>
                    <a:pt x="0" y="1"/>
                  </a:moveTo>
                  <a:lnTo>
                    <a:pt x="165" y="621"/>
                  </a:lnTo>
                  <a:lnTo>
                    <a:pt x="420" y="621"/>
                  </a:lnTo>
                  <a:lnTo>
                    <a:pt x="420" y="2848"/>
                  </a:lnTo>
                  <a:lnTo>
                    <a:pt x="438" y="2903"/>
                  </a:lnTo>
                  <a:lnTo>
                    <a:pt x="457" y="2976"/>
                  </a:lnTo>
                  <a:lnTo>
                    <a:pt x="475" y="3012"/>
                  </a:lnTo>
                  <a:lnTo>
                    <a:pt x="511" y="3067"/>
                  </a:lnTo>
                  <a:lnTo>
                    <a:pt x="566" y="3103"/>
                  </a:lnTo>
                  <a:lnTo>
                    <a:pt x="621" y="3140"/>
                  </a:lnTo>
                  <a:lnTo>
                    <a:pt x="676" y="3158"/>
                  </a:lnTo>
                  <a:lnTo>
                    <a:pt x="803" y="3158"/>
                  </a:lnTo>
                  <a:lnTo>
                    <a:pt x="858" y="3140"/>
                  </a:lnTo>
                  <a:lnTo>
                    <a:pt x="913" y="3103"/>
                  </a:lnTo>
                  <a:lnTo>
                    <a:pt x="968" y="3067"/>
                  </a:lnTo>
                  <a:lnTo>
                    <a:pt x="1004" y="3012"/>
                  </a:lnTo>
                  <a:lnTo>
                    <a:pt x="1022" y="2976"/>
                  </a:lnTo>
                  <a:lnTo>
                    <a:pt x="1041" y="2903"/>
                  </a:lnTo>
                  <a:lnTo>
                    <a:pt x="1059" y="2848"/>
                  </a:lnTo>
                  <a:lnTo>
                    <a:pt x="1059" y="311"/>
                  </a:lnTo>
                  <a:lnTo>
                    <a:pt x="1041" y="256"/>
                  </a:lnTo>
                  <a:lnTo>
                    <a:pt x="1022" y="201"/>
                  </a:lnTo>
                  <a:lnTo>
                    <a:pt x="1004" y="147"/>
                  </a:lnTo>
                  <a:lnTo>
                    <a:pt x="968" y="92"/>
                  </a:lnTo>
                  <a:lnTo>
                    <a:pt x="913" y="55"/>
                  </a:lnTo>
                  <a:lnTo>
                    <a:pt x="858" y="37"/>
                  </a:lnTo>
                  <a:lnTo>
                    <a:pt x="803" y="19"/>
                  </a:lnTo>
                  <a:lnTo>
                    <a:pt x="74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72;p41">
              <a:extLst>
                <a:ext uri="{FF2B5EF4-FFF2-40B4-BE49-F238E27FC236}">
                  <a16:creationId xmlns:a16="http://schemas.microsoft.com/office/drawing/2014/main" id="{7DFD3E05-7E93-D8F1-51AD-083425991DBA}"/>
                </a:ext>
              </a:extLst>
            </p:cNvPr>
            <p:cNvSpPr/>
            <p:nvPr/>
          </p:nvSpPr>
          <p:spPr>
            <a:xfrm>
              <a:off x="7194988" y="1959605"/>
              <a:ext cx="259437" cy="934987"/>
            </a:xfrm>
            <a:custGeom>
              <a:avLst/>
              <a:gdLst/>
              <a:ahLst/>
              <a:cxnLst/>
              <a:rect l="l" t="t" r="r" b="b"/>
              <a:pathLst>
                <a:path w="7521" h="27105" extrusionOk="0">
                  <a:moveTo>
                    <a:pt x="2209" y="0"/>
                  </a:moveTo>
                  <a:lnTo>
                    <a:pt x="2026" y="19"/>
                  </a:lnTo>
                  <a:lnTo>
                    <a:pt x="1862" y="37"/>
                  </a:lnTo>
                  <a:lnTo>
                    <a:pt x="1680" y="73"/>
                  </a:lnTo>
                  <a:lnTo>
                    <a:pt x="1497" y="128"/>
                  </a:lnTo>
                  <a:lnTo>
                    <a:pt x="1333" y="201"/>
                  </a:lnTo>
                  <a:lnTo>
                    <a:pt x="1150" y="274"/>
                  </a:lnTo>
                  <a:lnTo>
                    <a:pt x="1023" y="365"/>
                  </a:lnTo>
                  <a:lnTo>
                    <a:pt x="858" y="475"/>
                  </a:lnTo>
                  <a:lnTo>
                    <a:pt x="712" y="603"/>
                  </a:lnTo>
                  <a:lnTo>
                    <a:pt x="584" y="730"/>
                  </a:lnTo>
                  <a:lnTo>
                    <a:pt x="475" y="858"/>
                  </a:lnTo>
                  <a:lnTo>
                    <a:pt x="365" y="1004"/>
                  </a:lnTo>
                  <a:lnTo>
                    <a:pt x="274" y="1168"/>
                  </a:lnTo>
                  <a:lnTo>
                    <a:pt x="201" y="1333"/>
                  </a:lnTo>
                  <a:lnTo>
                    <a:pt x="128" y="1497"/>
                  </a:lnTo>
                  <a:lnTo>
                    <a:pt x="73" y="1679"/>
                  </a:lnTo>
                  <a:lnTo>
                    <a:pt x="37" y="1862"/>
                  </a:lnTo>
                  <a:lnTo>
                    <a:pt x="19" y="2044"/>
                  </a:lnTo>
                  <a:lnTo>
                    <a:pt x="0" y="2227"/>
                  </a:lnTo>
                  <a:lnTo>
                    <a:pt x="19" y="2410"/>
                  </a:lnTo>
                  <a:lnTo>
                    <a:pt x="37" y="2592"/>
                  </a:lnTo>
                  <a:lnTo>
                    <a:pt x="73" y="2775"/>
                  </a:lnTo>
                  <a:lnTo>
                    <a:pt x="128" y="2975"/>
                  </a:lnTo>
                  <a:lnTo>
                    <a:pt x="128" y="2994"/>
                  </a:lnTo>
                  <a:lnTo>
                    <a:pt x="1114" y="5804"/>
                  </a:lnTo>
                  <a:lnTo>
                    <a:pt x="1588" y="7210"/>
                  </a:lnTo>
                  <a:lnTo>
                    <a:pt x="1789" y="7757"/>
                  </a:lnTo>
                  <a:lnTo>
                    <a:pt x="2081" y="8615"/>
                  </a:lnTo>
                  <a:lnTo>
                    <a:pt x="2537" y="10039"/>
                  </a:lnTo>
                  <a:lnTo>
                    <a:pt x="2994" y="11444"/>
                  </a:lnTo>
                  <a:lnTo>
                    <a:pt x="3414" y="12831"/>
                  </a:lnTo>
                  <a:lnTo>
                    <a:pt x="3596" y="13507"/>
                  </a:lnTo>
                  <a:lnTo>
                    <a:pt x="3669" y="13817"/>
                  </a:lnTo>
                  <a:lnTo>
                    <a:pt x="3687" y="13835"/>
                  </a:lnTo>
                  <a:lnTo>
                    <a:pt x="3687" y="13872"/>
                  </a:lnTo>
                  <a:lnTo>
                    <a:pt x="3706" y="13926"/>
                  </a:lnTo>
                  <a:lnTo>
                    <a:pt x="3724" y="14036"/>
                  </a:lnTo>
                  <a:lnTo>
                    <a:pt x="3760" y="14328"/>
                  </a:lnTo>
                  <a:lnTo>
                    <a:pt x="3779" y="14638"/>
                  </a:lnTo>
                  <a:lnTo>
                    <a:pt x="3797" y="15131"/>
                  </a:lnTo>
                  <a:lnTo>
                    <a:pt x="3797" y="15277"/>
                  </a:lnTo>
                  <a:lnTo>
                    <a:pt x="3797" y="15295"/>
                  </a:lnTo>
                  <a:lnTo>
                    <a:pt x="3779" y="15989"/>
                  </a:lnTo>
                  <a:lnTo>
                    <a:pt x="3760" y="16719"/>
                  </a:lnTo>
                  <a:lnTo>
                    <a:pt x="3724" y="17431"/>
                  </a:lnTo>
                  <a:lnTo>
                    <a:pt x="3669" y="18161"/>
                  </a:lnTo>
                  <a:lnTo>
                    <a:pt x="3523" y="19621"/>
                  </a:lnTo>
                  <a:lnTo>
                    <a:pt x="3304" y="21629"/>
                  </a:lnTo>
                  <a:lnTo>
                    <a:pt x="3286" y="21811"/>
                  </a:lnTo>
                  <a:lnTo>
                    <a:pt x="3194" y="22578"/>
                  </a:lnTo>
                  <a:lnTo>
                    <a:pt x="3158" y="22925"/>
                  </a:lnTo>
                  <a:lnTo>
                    <a:pt x="3121" y="23144"/>
                  </a:lnTo>
                  <a:lnTo>
                    <a:pt x="3012" y="24056"/>
                  </a:lnTo>
                  <a:lnTo>
                    <a:pt x="2902" y="24805"/>
                  </a:lnTo>
                  <a:lnTo>
                    <a:pt x="2811" y="25535"/>
                  </a:lnTo>
                  <a:lnTo>
                    <a:pt x="2793" y="25553"/>
                  </a:lnTo>
                  <a:lnTo>
                    <a:pt x="2793" y="25681"/>
                  </a:lnTo>
                  <a:lnTo>
                    <a:pt x="2793" y="25808"/>
                  </a:lnTo>
                  <a:lnTo>
                    <a:pt x="2793" y="25936"/>
                  </a:lnTo>
                  <a:lnTo>
                    <a:pt x="2829" y="26046"/>
                  </a:lnTo>
                  <a:lnTo>
                    <a:pt x="2902" y="26283"/>
                  </a:lnTo>
                  <a:lnTo>
                    <a:pt x="3012" y="26484"/>
                  </a:lnTo>
                  <a:lnTo>
                    <a:pt x="3158" y="26685"/>
                  </a:lnTo>
                  <a:lnTo>
                    <a:pt x="3249" y="26758"/>
                  </a:lnTo>
                  <a:lnTo>
                    <a:pt x="3341" y="26849"/>
                  </a:lnTo>
                  <a:lnTo>
                    <a:pt x="3450" y="26904"/>
                  </a:lnTo>
                  <a:lnTo>
                    <a:pt x="3560" y="26977"/>
                  </a:lnTo>
                  <a:lnTo>
                    <a:pt x="3669" y="27013"/>
                  </a:lnTo>
                  <a:lnTo>
                    <a:pt x="3797" y="27050"/>
                  </a:lnTo>
                  <a:lnTo>
                    <a:pt x="3943" y="27086"/>
                  </a:lnTo>
                  <a:lnTo>
                    <a:pt x="4071" y="27104"/>
                  </a:lnTo>
                  <a:lnTo>
                    <a:pt x="4217" y="27104"/>
                  </a:lnTo>
                  <a:lnTo>
                    <a:pt x="4344" y="27086"/>
                  </a:lnTo>
                  <a:lnTo>
                    <a:pt x="4472" y="27068"/>
                  </a:lnTo>
                  <a:lnTo>
                    <a:pt x="4600" y="27031"/>
                  </a:lnTo>
                  <a:lnTo>
                    <a:pt x="4709" y="26977"/>
                  </a:lnTo>
                  <a:lnTo>
                    <a:pt x="4837" y="26922"/>
                  </a:lnTo>
                  <a:lnTo>
                    <a:pt x="4947" y="26849"/>
                  </a:lnTo>
                  <a:lnTo>
                    <a:pt x="5038" y="26776"/>
                  </a:lnTo>
                  <a:lnTo>
                    <a:pt x="5147" y="26685"/>
                  </a:lnTo>
                  <a:lnTo>
                    <a:pt x="5220" y="26575"/>
                  </a:lnTo>
                  <a:lnTo>
                    <a:pt x="5312" y="26466"/>
                  </a:lnTo>
                  <a:lnTo>
                    <a:pt x="5366" y="26356"/>
                  </a:lnTo>
                  <a:lnTo>
                    <a:pt x="5421" y="26228"/>
                  </a:lnTo>
                  <a:lnTo>
                    <a:pt x="5476" y="26100"/>
                  </a:lnTo>
                  <a:lnTo>
                    <a:pt x="5659" y="25352"/>
                  </a:lnTo>
                  <a:lnTo>
                    <a:pt x="5841" y="24659"/>
                  </a:lnTo>
                  <a:lnTo>
                    <a:pt x="5859" y="24604"/>
                  </a:lnTo>
                  <a:lnTo>
                    <a:pt x="5878" y="24513"/>
                  </a:lnTo>
                  <a:lnTo>
                    <a:pt x="6206" y="23107"/>
                  </a:lnTo>
                  <a:lnTo>
                    <a:pt x="6352" y="22487"/>
                  </a:lnTo>
                  <a:lnTo>
                    <a:pt x="6389" y="22359"/>
                  </a:lnTo>
                  <a:lnTo>
                    <a:pt x="6626" y="21227"/>
                  </a:lnTo>
                  <a:lnTo>
                    <a:pt x="6845" y="20096"/>
                  </a:lnTo>
                  <a:lnTo>
                    <a:pt x="6973" y="19347"/>
                  </a:lnTo>
                  <a:lnTo>
                    <a:pt x="7100" y="18581"/>
                  </a:lnTo>
                  <a:lnTo>
                    <a:pt x="7228" y="17814"/>
                  </a:lnTo>
                  <a:lnTo>
                    <a:pt x="7319" y="17029"/>
                  </a:lnTo>
                  <a:lnTo>
                    <a:pt x="7356" y="16847"/>
                  </a:lnTo>
                  <a:lnTo>
                    <a:pt x="7411" y="16354"/>
                  </a:lnTo>
                  <a:lnTo>
                    <a:pt x="7484" y="15423"/>
                  </a:lnTo>
                  <a:lnTo>
                    <a:pt x="7502" y="15003"/>
                  </a:lnTo>
                  <a:lnTo>
                    <a:pt x="7520" y="14584"/>
                  </a:lnTo>
                  <a:lnTo>
                    <a:pt x="7520" y="14127"/>
                  </a:lnTo>
                  <a:lnTo>
                    <a:pt x="7484" y="13653"/>
                  </a:lnTo>
                  <a:lnTo>
                    <a:pt x="7465" y="13415"/>
                  </a:lnTo>
                  <a:lnTo>
                    <a:pt x="7447" y="13288"/>
                  </a:lnTo>
                  <a:lnTo>
                    <a:pt x="7447" y="13215"/>
                  </a:lnTo>
                  <a:lnTo>
                    <a:pt x="7429" y="13142"/>
                  </a:lnTo>
                  <a:lnTo>
                    <a:pt x="7411" y="12996"/>
                  </a:lnTo>
                  <a:lnTo>
                    <a:pt x="7392" y="12904"/>
                  </a:lnTo>
                  <a:lnTo>
                    <a:pt x="7356" y="12704"/>
                  </a:lnTo>
                  <a:lnTo>
                    <a:pt x="7210" y="11919"/>
                  </a:lnTo>
                  <a:lnTo>
                    <a:pt x="7046" y="11152"/>
                  </a:lnTo>
                  <a:lnTo>
                    <a:pt x="6881" y="10386"/>
                  </a:lnTo>
                  <a:lnTo>
                    <a:pt x="6827" y="10203"/>
                  </a:lnTo>
                  <a:lnTo>
                    <a:pt x="6808" y="10075"/>
                  </a:lnTo>
                  <a:lnTo>
                    <a:pt x="6516" y="8889"/>
                  </a:lnTo>
                  <a:lnTo>
                    <a:pt x="6462" y="8706"/>
                  </a:lnTo>
                  <a:lnTo>
                    <a:pt x="6407" y="8451"/>
                  </a:lnTo>
                  <a:lnTo>
                    <a:pt x="6115" y="7392"/>
                  </a:lnTo>
                  <a:lnTo>
                    <a:pt x="5713" y="5914"/>
                  </a:lnTo>
                  <a:lnTo>
                    <a:pt x="5275" y="4454"/>
                  </a:lnTo>
                  <a:lnTo>
                    <a:pt x="4837" y="2994"/>
                  </a:lnTo>
                  <a:lnTo>
                    <a:pt x="4709" y="2629"/>
                  </a:lnTo>
                  <a:lnTo>
                    <a:pt x="4673" y="2501"/>
                  </a:lnTo>
                  <a:lnTo>
                    <a:pt x="4600" y="2264"/>
                  </a:lnTo>
                  <a:lnTo>
                    <a:pt x="4363" y="1533"/>
                  </a:lnTo>
                  <a:lnTo>
                    <a:pt x="4344" y="1497"/>
                  </a:lnTo>
                  <a:lnTo>
                    <a:pt x="4235" y="1241"/>
                  </a:lnTo>
                  <a:lnTo>
                    <a:pt x="4107" y="1004"/>
                  </a:lnTo>
                  <a:lnTo>
                    <a:pt x="4016" y="895"/>
                  </a:lnTo>
                  <a:lnTo>
                    <a:pt x="3906" y="749"/>
                  </a:lnTo>
                  <a:lnTo>
                    <a:pt x="3779" y="621"/>
                  </a:lnTo>
                  <a:lnTo>
                    <a:pt x="3651" y="511"/>
                  </a:lnTo>
                  <a:lnTo>
                    <a:pt x="3505" y="402"/>
                  </a:lnTo>
                  <a:lnTo>
                    <a:pt x="3359" y="311"/>
                  </a:lnTo>
                  <a:lnTo>
                    <a:pt x="3213" y="219"/>
                  </a:lnTo>
                  <a:lnTo>
                    <a:pt x="3048" y="146"/>
                  </a:lnTo>
                  <a:lnTo>
                    <a:pt x="2884" y="92"/>
                  </a:lnTo>
                  <a:lnTo>
                    <a:pt x="2720" y="55"/>
                  </a:lnTo>
                  <a:lnTo>
                    <a:pt x="2537" y="19"/>
                  </a:lnTo>
                  <a:lnTo>
                    <a:pt x="2373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73;p41">
              <a:extLst>
                <a:ext uri="{FF2B5EF4-FFF2-40B4-BE49-F238E27FC236}">
                  <a16:creationId xmlns:a16="http://schemas.microsoft.com/office/drawing/2014/main" id="{475FA861-E6D6-D7FE-3A79-BCA68B598A8C}"/>
                </a:ext>
              </a:extLst>
            </p:cNvPr>
            <p:cNvSpPr/>
            <p:nvPr/>
          </p:nvSpPr>
          <p:spPr>
            <a:xfrm>
              <a:off x="7304544" y="2045843"/>
              <a:ext cx="113351" cy="214110"/>
            </a:xfrm>
            <a:custGeom>
              <a:avLst/>
              <a:gdLst/>
              <a:ahLst/>
              <a:cxnLst/>
              <a:rect l="l" t="t" r="r" b="b"/>
              <a:pathLst>
                <a:path w="3286" h="6207" extrusionOk="0">
                  <a:moveTo>
                    <a:pt x="1497" y="1"/>
                  </a:moveTo>
                  <a:lnTo>
                    <a:pt x="1205" y="74"/>
                  </a:lnTo>
                  <a:lnTo>
                    <a:pt x="1187" y="74"/>
                  </a:lnTo>
                  <a:lnTo>
                    <a:pt x="986" y="147"/>
                  </a:lnTo>
                  <a:lnTo>
                    <a:pt x="803" y="238"/>
                  </a:lnTo>
                  <a:lnTo>
                    <a:pt x="621" y="366"/>
                  </a:lnTo>
                  <a:lnTo>
                    <a:pt x="475" y="494"/>
                  </a:lnTo>
                  <a:lnTo>
                    <a:pt x="329" y="640"/>
                  </a:lnTo>
                  <a:lnTo>
                    <a:pt x="219" y="804"/>
                  </a:lnTo>
                  <a:lnTo>
                    <a:pt x="128" y="986"/>
                  </a:lnTo>
                  <a:lnTo>
                    <a:pt x="55" y="1187"/>
                  </a:lnTo>
                  <a:lnTo>
                    <a:pt x="0" y="1388"/>
                  </a:lnTo>
                  <a:lnTo>
                    <a:pt x="0" y="1643"/>
                  </a:lnTo>
                  <a:lnTo>
                    <a:pt x="0" y="1917"/>
                  </a:lnTo>
                  <a:lnTo>
                    <a:pt x="55" y="2155"/>
                  </a:lnTo>
                  <a:lnTo>
                    <a:pt x="128" y="2410"/>
                  </a:lnTo>
                  <a:lnTo>
                    <a:pt x="165" y="2465"/>
                  </a:lnTo>
                  <a:lnTo>
                    <a:pt x="238" y="2647"/>
                  </a:lnTo>
                  <a:lnTo>
                    <a:pt x="329" y="2830"/>
                  </a:lnTo>
                  <a:lnTo>
                    <a:pt x="530" y="3158"/>
                  </a:lnTo>
                  <a:lnTo>
                    <a:pt x="840" y="3578"/>
                  </a:lnTo>
                  <a:lnTo>
                    <a:pt x="1168" y="3998"/>
                  </a:lnTo>
                  <a:lnTo>
                    <a:pt x="1515" y="4381"/>
                  </a:lnTo>
                  <a:lnTo>
                    <a:pt x="1862" y="4765"/>
                  </a:lnTo>
                  <a:lnTo>
                    <a:pt x="2556" y="5513"/>
                  </a:lnTo>
                  <a:lnTo>
                    <a:pt x="3286" y="6206"/>
                  </a:lnTo>
                  <a:lnTo>
                    <a:pt x="3231" y="5951"/>
                  </a:lnTo>
                  <a:lnTo>
                    <a:pt x="2483" y="5239"/>
                  </a:lnTo>
                  <a:lnTo>
                    <a:pt x="2136" y="4856"/>
                  </a:lnTo>
                  <a:lnTo>
                    <a:pt x="1789" y="4491"/>
                  </a:lnTo>
                  <a:lnTo>
                    <a:pt x="1406" y="4053"/>
                  </a:lnTo>
                  <a:lnTo>
                    <a:pt x="1022" y="3596"/>
                  </a:lnTo>
                  <a:lnTo>
                    <a:pt x="840" y="3359"/>
                  </a:lnTo>
                  <a:lnTo>
                    <a:pt x="657" y="3122"/>
                  </a:lnTo>
                  <a:lnTo>
                    <a:pt x="511" y="2866"/>
                  </a:lnTo>
                  <a:lnTo>
                    <a:pt x="365" y="2611"/>
                  </a:lnTo>
                  <a:lnTo>
                    <a:pt x="311" y="2465"/>
                  </a:lnTo>
                  <a:lnTo>
                    <a:pt x="256" y="2319"/>
                  </a:lnTo>
                  <a:lnTo>
                    <a:pt x="219" y="2246"/>
                  </a:lnTo>
                  <a:lnTo>
                    <a:pt x="165" y="1990"/>
                  </a:lnTo>
                  <a:lnTo>
                    <a:pt x="146" y="1753"/>
                  </a:lnTo>
                  <a:lnTo>
                    <a:pt x="146" y="1497"/>
                  </a:lnTo>
                  <a:lnTo>
                    <a:pt x="183" y="1260"/>
                  </a:lnTo>
                  <a:lnTo>
                    <a:pt x="256" y="1023"/>
                  </a:lnTo>
                  <a:lnTo>
                    <a:pt x="311" y="913"/>
                  </a:lnTo>
                  <a:lnTo>
                    <a:pt x="384" y="804"/>
                  </a:lnTo>
                  <a:lnTo>
                    <a:pt x="457" y="713"/>
                  </a:lnTo>
                  <a:lnTo>
                    <a:pt x="530" y="621"/>
                  </a:lnTo>
                  <a:lnTo>
                    <a:pt x="639" y="530"/>
                  </a:lnTo>
                  <a:lnTo>
                    <a:pt x="749" y="439"/>
                  </a:lnTo>
                  <a:lnTo>
                    <a:pt x="949" y="329"/>
                  </a:lnTo>
                  <a:lnTo>
                    <a:pt x="1168" y="238"/>
                  </a:lnTo>
                  <a:lnTo>
                    <a:pt x="1187" y="220"/>
                  </a:lnTo>
                  <a:lnTo>
                    <a:pt x="1369" y="165"/>
                  </a:lnTo>
                  <a:lnTo>
                    <a:pt x="1533" y="129"/>
                  </a:lnTo>
                  <a:lnTo>
                    <a:pt x="1497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74;p41">
              <a:extLst>
                <a:ext uri="{FF2B5EF4-FFF2-40B4-BE49-F238E27FC236}">
                  <a16:creationId xmlns:a16="http://schemas.microsoft.com/office/drawing/2014/main" id="{72E9608A-AF64-D0A0-9D84-D93DB6175629}"/>
                </a:ext>
              </a:extLst>
            </p:cNvPr>
            <p:cNvSpPr/>
            <p:nvPr/>
          </p:nvSpPr>
          <p:spPr>
            <a:xfrm>
              <a:off x="7235899" y="2169267"/>
              <a:ext cx="76234" cy="210316"/>
            </a:xfrm>
            <a:custGeom>
              <a:avLst/>
              <a:gdLst/>
              <a:ahLst/>
              <a:cxnLst/>
              <a:rect l="l" t="t" r="r" b="b"/>
              <a:pathLst>
                <a:path w="2210" h="6097" extrusionOk="0">
                  <a:moveTo>
                    <a:pt x="56" y="0"/>
                  </a:moveTo>
                  <a:lnTo>
                    <a:pt x="19" y="37"/>
                  </a:lnTo>
                  <a:lnTo>
                    <a:pt x="1" y="91"/>
                  </a:lnTo>
                  <a:lnTo>
                    <a:pt x="19" y="110"/>
                  </a:lnTo>
                  <a:lnTo>
                    <a:pt x="37" y="128"/>
                  </a:lnTo>
                  <a:lnTo>
                    <a:pt x="293" y="347"/>
                  </a:lnTo>
                  <a:lnTo>
                    <a:pt x="530" y="566"/>
                  </a:lnTo>
                  <a:lnTo>
                    <a:pt x="731" y="767"/>
                  </a:lnTo>
                  <a:lnTo>
                    <a:pt x="913" y="986"/>
                  </a:lnTo>
                  <a:lnTo>
                    <a:pt x="1151" y="1314"/>
                  </a:lnTo>
                  <a:lnTo>
                    <a:pt x="1351" y="1661"/>
                  </a:lnTo>
                  <a:lnTo>
                    <a:pt x="1552" y="2008"/>
                  </a:lnTo>
                  <a:lnTo>
                    <a:pt x="1698" y="2391"/>
                  </a:lnTo>
                  <a:lnTo>
                    <a:pt x="1844" y="2774"/>
                  </a:lnTo>
                  <a:lnTo>
                    <a:pt x="1935" y="3158"/>
                  </a:lnTo>
                  <a:lnTo>
                    <a:pt x="2027" y="3559"/>
                  </a:lnTo>
                  <a:lnTo>
                    <a:pt x="2063" y="3961"/>
                  </a:lnTo>
                  <a:lnTo>
                    <a:pt x="2100" y="4417"/>
                  </a:lnTo>
                  <a:lnTo>
                    <a:pt x="2082" y="4873"/>
                  </a:lnTo>
                  <a:lnTo>
                    <a:pt x="2045" y="5348"/>
                  </a:lnTo>
                  <a:lnTo>
                    <a:pt x="1972" y="5786"/>
                  </a:lnTo>
                  <a:lnTo>
                    <a:pt x="2045" y="6096"/>
                  </a:lnTo>
                  <a:lnTo>
                    <a:pt x="2118" y="5749"/>
                  </a:lnTo>
                  <a:lnTo>
                    <a:pt x="2173" y="5403"/>
                  </a:lnTo>
                  <a:lnTo>
                    <a:pt x="2209" y="5056"/>
                  </a:lnTo>
                  <a:lnTo>
                    <a:pt x="2209" y="4709"/>
                  </a:lnTo>
                  <a:lnTo>
                    <a:pt x="2209" y="4362"/>
                  </a:lnTo>
                  <a:lnTo>
                    <a:pt x="2191" y="4016"/>
                  </a:lnTo>
                  <a:lnTo>
                    <a:pt x="2155" y="3669"/>
                  </a:lnTo>
                  <a:lnTo>
                    <a:pt x="2100" y="3322"/>
                  </a:lnTo>
                  <a:lnTo>
                    <a:pt x="2027" y="2993"/>
                  </a:lnTo>
                  <a:lnTo>
                    <a:pt x="1935" y="2665"/>
                  </a:lnTo>
                  <a:lnTo>
                    <a:pt x="1826" y="2336"/>
                  </a:lnTo>
                  <a:lnTo>
                    <a:pt x="1698" y="2026"/>
                  </a:lnTo>
                  <a:lnTo>
                    <a:pt x="1552" y="1716"/>
                  </a:lnTo>
                  <a:lnTo>
                    <a:pt x="1388" y="1424"/>
                  </a:lnTo>
                  <a:lnTo>
                    <a:pt x="1187" y="1132"/>
                  </a:lnTo>
                  <a:lnTo>
                    <a:pt x="986" y="858"/>
                  </a:lnTo>
                  <a:lnTo>
                    <a:pt x="731" y="566"/>
                  </a:lnTo>
                  <a:lnTo>
                    <a:pt x="457" y="310"/>
                  </a:lnTo>
                  <a:lnTo>
                    <a:pt x="457" y="292"/>
                  </a:lnTo>
                  <a:lnTo>
                    <a:pt x="110" y="18"/>
                  </a:lnTo>
                  <a:lnTo>
                    <a:pt x="74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75;p41">
              <a:extLst>
                <a:ext uri="{FF2B5EF4-FFF2-40B4-BE49-F238E27FC236}">
                  <a16:creationId xmlns:a16="http://schemas.microsoft.com/office/drawing/2014/main" id="{2C1471C9-C8AF-506F-90D4-F1600D305407}"/>
                </a:ext>
              </a:extLst>
            </p:cNvPr>
            <p:cNvSpPr/>
            <p:nvPr/>
          </p:nvSpPr>
          <p:spPr>
            <a:xfrm>
              <a:off x="7208200" y="2086789"/>
              <a:ext cx="37807" cy="105796"/>
            </a:xfrm>
            <a:custGeom>
              <a:avLst/>
              <a:gdLst/>
              <a:ahLst/>
              <a:cxnLst/>
              <a:rect l="l" t="t" r="r" b="b"/>
              <a:pathLst>
                <a:path w="1096" h="3067" extrusionOk="0">
                  <a:moveTo>
                    <a:pt x="55" y="0"/>
                  </a:moveTo>
                  <a:lnTo>
                    <a:pt x="19" y="18"/>
                  </a:lnTo>
                  <a:lnTo>
                    <a:pt x="1" y="55"/>
                  </a:lnTo>
                  <a:lnTo>
                    <a:pt x="1" y="91"/>
                  </a:lnTo>
                  <a:lnTo>
                    <a:pt x="1" y="128"/>
                  </a:lnTo>
                  <a:lnTo>
                    <a:pt x="256" y="840"/>
                  </a:lnTo>
                  <a:lnTo>
                    <a:pt x="475" y="1552"/>
                  </a:lnTo>
                  <a:lnTo>
                    <a:pt x="694" y="2263"/>
                  </a:lnTo>
                  <a:lnTo>
                    <a:pt x="895" y="2993"/>
                  </a:lnTo>
                  <a:lnTo>
                    <a:pt x="913" y="3030"/>
                  </a:lnTo>
                  <a:lnTo>
                    <a:pt x="950" y="3048"/>
                  </a:lnTo>
                  <a:lnTo>
                    <a:pt x="986" y="3066"/>
                  </a:lnTo>
                  <a:lnTo>
                    <a:pt x="1023" y="3066"/>
                  </a:lnTo>
                  <a:lnTo>
                    <a:pt x="1059" y="3048"/>
                  </a:lnTo>
                  <a:lnTo>
                    <a:pt x="1078" y="3030"/>
                  </a:lnTo>
                  <a:lnTo>
                    <a:pt x="1096" y="2993"/>
                  </a:lnTo>
                  <a:lnTo>
                    <a:pt x="1096" y="2957"/>
                  </a:lnTo>
                  <a:lnTo>
                    <a:pt x="877" y="2227"/>
                  </a:lnTo>
                  <a:lnTo>
                    <a:pt x="658" y="1497"/>
                  </a:lnTo>
                  <a:lnTo>
                    <a:pt x="421" y="767"/>
                  </a:lnTo>
                  <a:lnTo>
                    <a:pt x="165" y="55"/>
                  </a:lnTo>
                  <a:lnTo>
                    <a:pt x="147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376;p41">
              <a:extLst>
                <a:ext uri="{FF2B5EF4-FFF2-40B4-BE49-F238E27FC236}">
                  <a16:creationId xmlns:a16="http://schemas.microsoft.com/office/drawing/2014/main" id="{2A6A629D-8D01-7947-8CD9-1096A5A0525E}"/>
                </a:ext>
              </a:extLst>
            </p:cNvPr>
            <p:cNvSpPr/>
            <p:nvPr/>
          </p:nvSpPr>
          <p:spPr>
            <a:xfrm>
              <a:off x="7374431" y="2307144"/>
              <a:ext cx="76199" cy="233600"/>
            </a:xfrm>
            <a:custGeom>
              <a:avLst/>
              <a:gdLst/>
              <a:ahLst/>
              <a:cxnLst/>
              <a:rect l="l" t="t" r="r" b="b"/>
              <a:pathLst>
                <a:path w="2209" h="6772" extrusionOk="0">
                  <a:moveTo>
                    <a:pt x="1606" y="0"/>
                  </a:moveTo>
                  <a:lnTo>
                    <a:pt x="1369" y="37"/>
                  </a:lnTo>
                  <a:lnTo>
                    <a:pt x="1150" y="73"/>
                  </a:lnTo>
                  <a:lnTo>
                    <a:pt x="931" y="146"/>
                  </a:lnTo>
                  <a:lnTo>
                    <a:pt x="712" y="238"/>
                  </a:lnTo>
                  <a:lnTo>
                    <a:pt x="530" y="347"/>
                  </a:lnTo>
                  <a:lnTo>
                    <a:pt x="365" y="493"/>
                  </a:lnTo>
                  <a:lnTo>
                    <a:pt x="219" y="676"/>
                  </a:lnTo>
                  <a:lnTo>
                    <a:pt x="146" y="767"/>
                  </a:lnTo>
                  <a:lnTo>
                    <a:pt x="91" y="876"/>
                  </a:lnTo>
                  <a:lnTo>
                    <a:pt x="37" y="1022"/>
                  </a:lnTo>
                  <a:lnTo>
                    <a:pt x="0" y="1168"/>
                  </a:lnTo>
                  <a:lnTo>
                    <a:pt x="0" y="1296"/>
                  </a:lnTo>
                  <a:lnTo>
                    <a:pt x="0" y="1442"/>
                  </a:lnTo>
                  <a:lnTo>
                    <a:pt x="18" y="1588"/>
                  </a:lnTo>
                  <a:lnTo>
                    <a:pt x="55" y="1716"/>
                  </a:lnTo>
                  <a:lnTo>
                    <a:pt x="146" y="1990"/>
                  </a:lnTo>
                  <a:lnTo>
                    <a:pt x="292" y="2264"/>
                  </a:lnTo>
                  <a:lnTo>
                    <a:pt x="438" y="2519"/>
                  </a:lnTo>
                  <a:lnTo>
                    <a:pt x="730" y="2994"/>
                  </a:lnTo>
                  <a:lnTo>
                    <a:pt x="1077" y="3596"/>
                  </a:lnTo>
                  <a:lnTo>
                    <a:pt x="1369" y="4198"/>
                  </a:lnTo>
                  <a:lnTo>
                    <a:pt x="1625" y="4837"/>
                  </a:lnTo>
                  <a:lnTo>
                    <a:pt x="1752" y="5147"/>
                  </a:lnTo>
                  <a:lnTo>
                    <a:pt x="1862" y="5476"/>
                  </a:lnTo>
                  <a:lnTo>
                    <a:pt x="1953" y="5804"/>
                  </a:lnTo>
                  <a:lnTo>
                    <a:pt x="2026" y="6115"/>
                  </a:lnTo>
                  <a:lnTo>
                    <a:pt x="2099" y="6443"/>
                  </a:lnTo>
                  <a:lnTo>
                    <a:pt x="2154" y="6772"/>
                  </a:lnTo>
                  <a:lnTo>
                    <a:pt x="2209" y="6279"/>
                  </a:lnTo>
                  <a:lnTo>
                    <a:pt x="2117" y="5914"/>
                  </a:lnTo>
                  <a:lnTo>
                    <a:pt x="2026" y="5567"/>
                  </a:lnTo>
                  <a:lnTo>
                    <a:pt x="1917" y="5220"/>
                  </a:lnTo>
                  <a:lnTo>
                    <a:pt x="1789" y="4874"/>
                  </a:lnTo>
                  <a:lnTo>
                    <a:pt x="1661" y="4527"/>
                  </a:lnTo>
                  <a:lnTo>
                    <a:pt x="1515" y="4198"/>
                  </a:lnTo>
                  <a:lnTo>
                    <a:pt x="1369" y="3870"/>
                  </a:lnTo>
                  <a:lnTo>
                    <a:pt x="1205" y="3541"/>
                  </a:lnTo>
                  <a:lnTo>
                    <a:pt x="895" y="2994"/>
                  </a:lnTo>
                  <a:lnTo>
                    <a:pt x="566" y="2446"/>
                  </a:lnTo>
                  <a:lnTo>
                    <a:pt x="383" y="2136"/>
                  </a:lnTo>
                  <a:lnTo>
                    <a:pt x="292" y="1990"/>
                  </a:lnTo>
                  <a:lnTo>
                    <a:pt x="237" y="1807"/>
                  </a:lnTo>
                  <a:lnTo>
                    <a:pt x="183" y="1643"/>
                  </a:lnTo>
                  <a:lnTo>
                    <a:pt x="146" y="1479"/>
                  </a:lnTo>
                  <a:lnTo>
                    <a:pt x="128" y="1296"/>
                  </a:lnTo>
                  <a:lnTo>
                    <a:pt x="164" y="1114"/>
                  </a:lnTo>
                  <a:lnTo>
                    <a:pt x="201" y="1004"/>
                  </a:lnTo>
                  <a:lnTo>
                    <a:pt x="237" y="876"/>
                  </a:lnTo>
                  <a:lnTo>
                    <a:pt x="292" y="785"/>
                  </a:lnTo>
                  <a:lnTo>
                    <a:pt x="365" y="694"/>
                  </a:lnTo>
                  <a:lnTo>
                    <a:pt x="438" y="603"/>
                  </a:lnTo>
                  <a:lnTo>
                    <a:pt x="530" y="530"/>
                  </a:lnTo>
                  <a:lnTo>
                    <a:pt x="712" y="402"/>
                  </a:lnTo>
                  <a:lnTo>
                    <a:pt x="913" y="292"/>
                  </a:lnTo>
                  <a:lnTo>
                    <a:pt x="1150" y="219"/>
                  </a:lnTo>
                  <a:lnTo>
                    <a:pt x="1387" y="165"/>
                  </a:lnTo>
                  <a:lnTo>
                    <a:pt x="1625" y="128"/>
                  </a:lnTo>
                  <a:lnTo>
                    <a:pt x="160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377;p41">
              <a:extLst>
                <a:ext uri="{FF2B5EF4-FFF2-40B4-BE49-F238E27FC236}">
                  <a16:creationId xmlns:a16="http://schemas.microsoft.com/office/drawing/2014/main" id="{B98E0A27-5CBE-7284-AA24-81FA5F2345B3}"/>
                </a:ext>
              </a:extLst>
            </p:cNvPr>
            <p:cNvSpPr/>
            <p:nvPr/>
          </p:nvSpPr>
          <p:spPr>
            <a:xfrm>
              <a:off x="7308304" y="2480895"/>
              <a:ext cx="65506" cy="231117"/>
            </a:xfrm>
            <a:custGeom>
              <a:avLst/>
              <a:gdLst/>
              <a:ahLst/>
              <a:cxnLst/>
              <a:rect l="l" t="t" r="r" b="b"/>
              <a:pathLst>
                <a:path w="1899" h="6700" extrusionOk="0">
                  <a:moveTo>
                    <a:pt x="475" y="1"/>
                  </a:moveTo>
                  <a:lnTo>
                    <a:pt x="475" y="165"/>
                  </a:lnTo>
                  <a:lnTo>
                    <a:pt x="512" y="165"/>
                  </a:lnTo>
                  <a:lnTo>
                    <a:pt x="640" y="238"/>
                  </a:lnTo>
                  <a:lnTo>
                    <a:pt x="767" y="311"/>
                  </a:lnTo>
                  <a:lnTo>
                    <a:pt x="895" y="384"/>
                  </a:lnTo>
                  <a:lnTo>
                    <a:pt x="1005" y="475"/>
                  </a:lnTo>
                  <a:lnTo>
                    <a:pt x="1187" y="676"/>
                  </a:lnTo>
                  <a:lnTo>
                    <a:pt x="1351" y="895"/>
                  </a:lnTo>
                  <a:lnTo>
                    <a:pt x="1479" y="1132"/>
                  </a:lnTo>
                  <a:lnTo>
                    <a:pt x="1570" y="1370"/>
                  </a:lnTo>
                  <a:lnTo>
                    <a:pt x="1662" y="1644"/>
                  </a:lnTo>
                  <a:lnTo>
                    <a:pt x="1698" y="1917"/>
                  </a:lnTo>
                  <a:lnTo>
                    <a:pt x="1735" y="2209"/>
                  </a:lnTo>
                  <a:lnTo>
                    <a:pt x="1735" y="2501"/>
                  </a:lnTo>
                  <a:lnTo>
                    <a:pt x="1735" y="2793"/>
                  </a:lnTo>
                  <a:lnTo>
                    <a:pt x="1716" y="3085"/>
                  </a:lnTo>
                  <a:lnTo>
                    <a:pt x="1662" y="3377"/>
                  </a:lnTo>
                  <a:lnTo>
                    <a:pt x="1625" y="3651"/>
                  </a:lnTo>
                  <a:lnTo>
                    <a:pt x="1497" y="4181"/>
                  </a:lnTo>
                  <a:lnTo>
                    <a:pt x="1388" y="4509"/>
                  </a:lnTo>
                  <a:lnTo>
                    <a:pt x="1278" y="4838"/>
                  </a:lnTo>
                  <a:lnTo>
                    <a:pt x="1114" y="5166"/>
                  </a:lnTo>
                  <a:lnTo>
                    <a:pt x="950" y="5476"/>
                  </a:lnTo>
                  <a:lnTo>
                    <a:pt x="749" y="5768"/>
                  </a:lnTo>
                  <a:lnTo>
                    <a:pt x="530" y="6042"/>
                  </a:lnTo>
                  <a:lnTo>
                    <a:pt x="293" y="6298"/>
                  </a:lnTo>
                  <a:lnTo>
                    <a:pt x="19" y="6517"/>
                  </a:lnTo>
                  <a:lnTo>
                    <a:pt x="1" y="6699"/>
                  </a:lnTo>
                  <a:lnTo>
                    <a:pt x="293" y="6499"/>
                  </a:lnTo>
                  <a:lnTo>
                    <a:pt x="475" y="6334"/>
                  </a:lnTo>
                  <a:lnTo>
                    <a:pt x="640" y="6170"/>
                  </a:lnTo>
                  <a:lnTo>
                    <a:pt x="804" y="5969"/>
                  </a:lnTo>
                  <a:lnTo>
                    <a:pt x="950" y="5787"/>
                  </a:lnTo>
                  <a:lnTo>
                    <a:pt x="1078" y="5568"/>
                  </a:lnTo>
                  <a:lnTo>
                    <a:pt x="1205" y="5349"/>
                  </a:lnTo>
                  <a:lnTo>
                    <a:pt x="1315" y="5130"/>
                  </a:lnTo>
                  <a:lnTo>
                    <a:pt x="1406" y="4911"/>
                  </a:lnTo>
                  <a:lnTo>
                    <a:pt x="1497" y="4673"/>
                  </a:lnTo>
                  <a:lnTo>
                    <a:pt x="1589" y="4436"/>
                  </a:lnTo>
                  <a:lnTo>
                    <a:pt x="1716" y="3943"/>
                  </a:lnTo>
                  <a:lnTo>
                    <a:pt x="1808" y="3469"/>
                  </a:lnTo>
                  <a:lnTo>
                    <a:pt x="1862" y="2976"/>
                  </a:lnTo>
                  <a:lnTo>
                    <a:pt x="1881" y="2775"/>
                  </a:lnTo>
                  <a:lnTo>
                    <a:pt x="1899" y="2538"/>
                  </a:lnTo>
                  <a:lnTo>
                    <a:pt x="1881" y="2319"/>
                  </a:lnTo>
                  <a:lnTo>
                    <a:pt x="1862" y="2100"/>
                  </a:lnTo>
                  <a:lnTo>
                    <a:pt x="1844" y="1881"/>
                  </a:lnTo>
                  <a:lnTo>
                    <a:pt x="1789" y="1662"/>
                  </a:lnTo>
                  <a:lnTo>
                    <a:pt x="1735" y="1461"/>
                  </a:lnTo>
                  <a:lnTo>
                    <a:pt x="1662" y="1260"/>
                  </a:lnTo>
                  <a:lnTo>
                    <a:pt x="1570" y="1059"/>
                  </a:lnTo>
                  <a:lnTo>
                    <a:pt x="1479" y="859"/>
                  </a:lnTo>
                  <a:lnTo>
                    <a:pt x="1351" y="694"/>
                  </a:lnTo>
                  <a:lnTo>
                    <a:pt x="1224" y="530"/>
                  </a:lnTo>
                  <a:lnTo>
                    <a:pt x="1078" y="366"/>
                  </a:lnTo>
                  <a:lnTo>
                    <a:pt x="895" y="238"/>
                  </a:lnTo>
                  <a:lnTo>
                    <a:pt x="713" y="110"/>
                  </a:lnTo>
                  <a:lnTo>
                    <a:pt x="512" y="19"/>
                  </a:lnTo>
                  <a:lnTo>
                    <a:pt x="47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378;p41">
              <a:extLst>
                <a:ext uri="{FF2B5EF4-FFF2-40B4-BE49-F238E27FC236}">
                  <a16:creationId xmlns:a16="http://schemas.microsoft.com/office/drawing/2014/main" id="{7B623F25-404B-2349-0D2B-E59E0FF69D7E}"/>
                </a:ext>
              </a:extLst>
            </p:cNvPr>
            <p:cNvSpPr/>
            <p:nvPr/>
          </p:nvSpPr>
          <p:spPr>
            <a:xfrm>
              <a:off x="7302647" y="2722672"/>
              <a:ext cx="112730" cy="35288"/>
            </a:xfrm>
            <a:custGeom>
              <a:avLst/>
              <a:gdLst/>
              <a:ahLst/>
              <a:cxnLst/>
              <a:rect l="l" t="t" r="r" b="b"/>
              <a:pathLst>
                <a:path w="3268" h="1023" extrusionOk="0">
                  <a:moveTo>
                    <a:pt x="2045" y="1"/>
                  </a:moveTo>
                  <a:lnTo>
                    <a:pt x="1789" y="19"/>
                  </a:lnTo>
                  <a:lnTo>
                    <a:pt x="1552" y="55"/>
                  </a:lnTo>
                  <a:lnTo>
                    <a:pt x="1296" y="110"/>
                  </a:lnTo>
                  <a:lnTo>
                    <a:pt x="1114" y="165"/>
                  </a:lnTo>
                  <a:lnTo>
                    <a:pt x="950" y="220"/>
                  </a:lnTo>
                  <a:lnTo>
                    <a:pt x="785" y="293"/>
                  </a:lnTo>
                  <a:lnTo>
                    <a:pt x="621" y="384"/>
                  </a:lnTo>
                  <a:lnTo>
                    <a:pt x="311" y="566"/>
                  </a:lnTo>
                  <a:lnTo>
                    <a:pt x="37" y="804"/>
                  </a:lnTo>
                  <a:lnTo>
                    <a:pt x="0" y="1023"/>
                  </a:lnTo>
                  <a:lnTo>
                    <a:pt x="147" y="895"/>
                  </a:lnTo>
                  <a:lnTo>
                    <a:pt x="293" y="767"/>
                  </a:lnTo>
                  <a:lnTo>
                    <a:pt x="457" y="658"/>
                  </a:lnTo>
                  <a:lnTo>
                    <a:pt x="621" y="548"/>
                  </a:lnTo>
                  <a:lnTo>
                    <a:pt x="785" y="457"/>
                  </a:lnTo>
                  <a:lnTo>
                    <a:pt x="968" y="366"/>
                  </a:lnTo>
                  <a:lnTo>
                    <a:pt x="1150" y="293"/>
                  </a:lnTo>
                  <a:lnTo>
                    <a:pt x="1333" y="238"/>
                  </a:lnTo>
                  <a:lnTo>
                    <a:pt x="1570" y="183"/>
                  </a:lnTo>
                  <a:lnTo>
                    <a:pt x="1807" y="165"/>
                  </a:lnTo>
                  <a:lnTo>
                    <a:pt x="2045" y="147"/>
                  </a:lnTo>
                  <a:lnTo>
                    <a:pt x="2300" y="147"/>
                  </a:lnTo>
                  <a:lnTo>
                    <a:pt x="2538" y="183"/>
                  </a:lnTo>
                  <a:lnTo>
                    <a:pt x="2775" y="220"/>
                  </a:lnTo>
                  <a:lnTo>
                    <a:pt x="2994" y="293"/>
                  </a:lnTo>
                  <a:lnTo>
                    <a:pt x="3231" y="366"/>
                  </a:lnTo>
                  <a:lnTo>
                    <a:pt x="3268" y="238"/>
                  </a:lnTo>
                  <a:lnTo>
                    <a:pt x="3030" y="147"/>
                  </a:lnTo>
                  <a:lnTo>
                    <a:pt x="2775" y="92"/>
                  </a:lnTo>
                  <a:lnTo>
                    <a:pt x="2538" y="37"/>
                  </a:lnTo>
                  <a:lnTo>
                    <a:pt x="2282" y="19"/>
                  </a:lnTo>
                  <a:lnTo>
                    <a:pt x="204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379;p41">
              <a:extLst>
                <a:ext uri="{FF2B5EF4-FFF2-40B4-BE49-F238E27FC236}">
                  <a16:creationId xmlns:a16="http://schemas.microsoft.com/office/drawing/2014/main" id="{9D888DAF-B971-3E72-880D-CFE83CD5735A}"/>
                </a:ext>
              </a:extLst>
            </p:cNvPr>
            <p:cNvSpPr/>
            <p:nvPr/>
          </p:nvSpPr>
          <p:spPr>
            <a:xfrm>
              <a:off x="7312720" y="2805150"/>
              <a:ext cx="85030" cy="83788"/>
            </a:xfrm>
            <a:custGeom>
              <a:avLst/>
              <a:gdLst/>
              <a:ahLst/>
              <a:cxnLst/>
              <a:rect l="l" t="t" r="r" b="b"/>
              <a:pathLst>
                <a:path w="2465" h="2429" extrusionOk="0">
                  <a:moveTo>
                    <a:pt x="2465" y="1"/>
                  </a:moveTo>
                  <a:lnTo>
                    <a:pt x="2191" y="55"/>
                  </a:lnTo>
                  <a:lnTo>
                    <a:pt x="1917" y="128"/>
                  </a:lnTo>
                  <a:lnTo>
                    <a:pt x="1643" y="238"/>
                  </a:lnTo>
                  <a:lnTo>
                    <a:pt x="1388" y="366"/>
                  </a:lnTo>
                  <a:lnTo>
                    <a:pt x="1132" y="548"/>
                  </a:lnTo>
                  <a:lnTo>
                    <a:pt x="895" y="749"/>
                  </a:lnTo>
                  <a:lnTo>
                    <a:pt x="676" y="968"/>
                  </a:lnTo>
                  <a:lnTo>
                    <a:pt x="493" y="1223"/>
                  </a:lnTo>
                  <a:lnTo>
                    <a:pt x="329" y="1479"/>
                  </a:lnTo>
                  <a:lnTo>
                    <a:pt x="183" y="1771"/>
                  </a:lnTo>
                  <a:lnTo>
                    <a:pt x="74" y="2063"/>
                  </a:lnTo>
                  <a:lnTo>
                    <a:pt x="1" y="2355"/>
                  </a:lnTo>
                  <a:lnTo>
                    <a:pt x="128" y="2428"/>
                  </a:lnTo>
                  <a:lnTo>
                    <a:pt x="201" y="2136"/>
                  </a:lnTo>
                  <a:lnTo>
                    <a:pt x="293" y="1844"/>
                  </a:lnTo>
                  <a:lnTo>
                    <a:pt x="439" y="1570"/>
                  </a:lnTo>
                  <a:lnTo>
                    <a:pt x="585" y="1315"/>
                  </a:lnTo>
                  <a:lnTo>
                    <a:pt x="767" y="1077"/>
                  </a:lnTo>
                  <a:lnTo>
                    <a:pt x="986" y="858"/>
                  </a:lnTo>
                  <a:lnTo>
                    <a:pt x="1205" y="658"/>
                  </a:lnTo>
                  <a:lnTo>
                    <a:pt x="1461" y="493"/>
                  </a:lnTo>
                  <a:lnTo>
                    <a:pt x="1698" y="366"/>
                  </a:lnTo>
                  <a:lnTo>
                    <a:pt x="1935" y="274"/>
                  </a:lnTo>
                  <a:lnTo>
                    <a:pt x="2172" y="201"/>
                  </a:lnTo>
                  <a:lnTo>
                    <a:pt x="2428" y="147"/>
                  </a:lnTo>
                  <a:lnTo>
                    <a:pt x="2446" y="92"/>
                  </a:lnTo>
                  <a:lnTo>
                    <a:pt x="246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380;p41">
              <a:extLst>
                <a:ext uri="{FF2B5EF4-FFF2-40B4-BE49-F238E27FC236}">
                  <a16:creationId xmlns:a16="http://schemas.microsoft.com/office/drawing/2014/main" id="{2C074AA4-106D-30ED-0062-8FBE21A71BC7}"/>
                </a:ext>
              </a:extLst>
            </p:cNvPr>
            <p:cNvSpPr/>
            <p:nvPr/>
          </p:nvSpPr>
          <p:spPr>
            <a:xfrm>
              <a:off x="7230242" y="1939460"/>
              <a:ext cx="106452" cy="79994"/>
            </a:xfrm>
            <a:custGeom>
              <a:avLst/>
              <a:gdLst/>
              <a:ahLst/>
              <a:cxnLst/>
              <a:rect l="l" t="t" r="r" b="b"/>
              <a:pathLst>
                <a:path w="3086" h="2319" extrusionOk="0">
                  <a:moveTo>
                    <a:pt x="201" y="0"/>
                  </a:moveTo>
                  <a:lnTo>
                    <a:pt x="110" y="219"/>
                  </a:lnTo>
                  <a:lnTo>
                    <a:pt x="37" y="457"/>
                  </a:lnTo>
                  <a:lnTo>
                    <a:pt x="1" y="694"/>
                  </a:lnTo>
                  <a:lnTo>
                    <a:pt x="1" y="949"/>
                  </a:lnTo>
                  <a:lnTo>
                    <a:pt x="19" y="1187"/>
                  </a:lnTo>
                  <a:lnTo>
                    <a:pt x="37" y="1260"/>
                  </a:lnTo>
                  <a:lnTo>
                    <a:pt x="110" y="1460"/>
                  </a:lnTo>
                  <a:lnTo>
                    <a:pt x="201" y="1643"/>
                  </a:lnTo>
                  <a:lnTo>
                    <a:pt x="329" y="1807"/>
                  </a:lnTo>
                  <a:lnTo>
                    <a:pt x="475" y="1935"/>
                  </a:lnTo>
                  <a:lnTo>
                    <a:pt x="639" y="2063"/>
                  </a:lnTo>
                  <a:lnTo>
                    <a:pt x="822" y="2154"/>
                  </a:lnTo>
                  <a:lnTo>
                    <a:pt x="1023" y="2227"/>
                  </a:lnTo>
                  <a:lnTo>
                    <a:pt x="1223" y="2282"/>
                  </a:lnTo>
                  <a:lnTo>
                    <a:pt x="1479" y="2318"/>
                  </a:lnTo>
                  <a:lnTo>
                    <a:pt x="1734" y="2300"/>
                  </a:lnTo>
                  <a:lnTo>
                    <a:pt x="1972" y="2263"/>
                  </a:lnTo>
                  <a:lnTo>
                    <a:pt x="2209" y="2190"/>
                  </a:lnTo>
                  <a:lnTo>
                    <a:pt x="2410" y="2099"/>
                  </a:lnTo>
                  <a:lnTo>
                    <a:pt x="2629" y="1971"/>
                  </a:lnTo>
                  <a:lnTo>
                    <a:pt x="2811" y="1825"/>
                  </a:lnTo>
                  <a:lnTo>
                    <a:pt x="2994" y="1661"/>
                  </a:lnTo>
                  <a:lnTo>
                    <a:pt x="3085" y="1588"/>
                  </a:lnTo>
                  <a:lnTo>
                    <a:pt x="2994" y="1479"/>
                  </a:lnTo>
                  <a:lnTo>
                    <a:pt x="2921" y="1552"/>
                  </a:lnTo>
                  <a:lnTo>
                    <a:pt x="2775" y="1698"/>
                  </a:lnTo>
                  <a:lnTo>
                    <a:pt x="2611" y="1825"/>
                  </a:lnTo>
                  <a:lnTo>
                    <a:pt x="2428" y="1935"/>
                  </a:lnTo>
                  <a:lnTo>
                    <a:pt x="2264" y="2026"/>
                  </a:lnTo>
                  <a:lnTo>
                    <a:pt x="2063" y="2099"/>
                  </a:lnTo>
                  <a:lnTo>
                    <a:pt x="1862" y="2136"/>
                  </a:lnTo>
                  <a:lnTo>
                    <a:pt x="1661" y="2172"/>
                  </a:lnTo>
                  <a:lnTo>
                    <a:pt x="1424" y="2172"/>
                  </a:lnTo>
                  <a:lnTo>
                    <a:pt x="1205" y="2136"/>
                  </a:lnTo>
                  <a:lnTo>
                    <a:pt x="986" y="2081"/>
                  </a:lnTo>
                  <a:lnTo>
                    <a:pt x="785" y="1990"/>
                  </a:lnTo>
                  <a:lnTo>
                    <a:pt x="603" y="1862"/>
                  </a:lnTo>
                  <a:lnTo>
                    <a:pt x="457" y="1716"/>
                  </a:lnTo>
                  <a:lnTo>
                    <a:pt x="311" y="1552"/>
                  </a:lnTo>
                  <a:lnTo>
                    <a:pt x="220" y="1351"/>
                  </a:lnTo>
                  <a:lnTo>
                    <a:pt x="183" y="1260"/>
                  </a:lnTo>
                  <a:lnTo>
                    <a:pt x="147" y="1132"/>
                  </a:lnTo>
                  <a:lnTo>
                    <a:pt x="147" y="1077"/>
                  </a:lnTo>
                  <a:lnTo>
                    <a:pt x="128" y="858"/>
                  </a:lnTo>
                  <a:lnTo>
                    <a:pt x="147" y="657"/>
                  </a:lnTo>
                  <a:lnTo>
                    <a:pt x="183" y="457"/>
                  </a:lnTo>
                  <a:lnTo>
                    <a:pt x="256" y="237"/>
                  </a:lnTo>
                  <a:lnTo>
                    <a:pt x="329" y="55"/>
                  </a:lnTo>
                  <a:lnTo>
                    <a:pt x="311" y="37"/>
                  </a:lnTo>
                  <a:lnTo>
                    <a:pt x="293" y="37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81;p41">
              <a:extLst>
                <a:ext uri="{FF2B5EF4-FFF2-40B4-BE49-F238E27FC236}">
                  <a16:creationId xmlns:a16="http://schemas.microsoft.com/office/drawing/2014/main" id="{F89AF987-BD2A-8854-2B53-D769E43CFA19}"/>
                </a:ext>
              </a:extLst>
            </p:cNvPr>
            <p:cNvSpPr/>
            <p:nvPr/>
          </p:nvSpPr>
          <p:spPr>
            <a:xfrm>
              <a:off x="7324069" y="2438708"/>
              <a:ext cx="56054" cy="22732"/>
            </a:xfrm>
            <a:custGeom>
              <a:avLst/>
              <a:gdLst/>
              <a:ahLst/>
              <a:cxnLst/>
              <a:rect l="l" t="t" r="r" b="b"/>
              <a:pathLst>
                <a:path w="1625" h="659" extrusionOk="0">
                  <a:moveTo>
                    <a:pt x="1551" y="1"/>
                  </a:moveTo>
                  <a:lnTo>
                    <a:pt x="1351" y="19"/>
                  </a:lnTo>
                  <a:lnTo>
                    <a:pt x="1150" y="56"/>
                  </a:lnTo>
                  <a:lnTo>
                    <a:pt x="949" y="110"/>
                  </a:lnTo>
                  <a:lnTo>
                    <a:pt x="767" y="165"/>
                  </a:lnTo>
                  <a:lnTo>
                    <a:pt x="566" y="238"/>
                  </a:lnTo>
                  <a:lnTo>
                    <a:pt x="383" y="329"/>
                  </a:lnTo>
                  <a:lnTo>
                    <a:pt x="219" y="421"/>
                  </a:lnTo>
                  <a:lnTo>
                    <a:pt x="37" y="530"/>
                  </a:lnTo>
                  <a:lnTo>
                    <a:pt x="18" y="549"/>
                  </a:lnTo>
                  <a:lnTo>
                    <a:pt x="0" y="585"/>
                  </a:lnTo>
                  <a:lnTo>
                    <a:pt x="18" y="622"/>
                  </a:lnTo>
                  <a:lnTo>
                    <a:pt x="55" y="658"/>
                  </a:lnTo>
                  <a:lnTo>
                    <a:pt x="110" y="658"/>
                  </a:lnTo>
                  <a:lnTo>
                    <a:pt x="274" y="549"/>
                  </a:lnTo>
                  <a:lnTo>
                    <a:pt x="438" y="457"/>
                  </a:lnTo>
                  <a:lnTo>
                    <a:pt x="621" y="366"/>
                  </a:lnTo>
                  <a:lnTo>
                    <a:pt x="803" y="293"/>
                  </a:lnTo>
                  <a:lnTo>
                    <a:pt x="986" y="238"/>
                  </a:lnTo>
                  <a:lnTo>
                    <a:pt x="1168" y="202"/>
                  </a:lnTo>
                  <a:lnTo>
                    <a:pt x="1369" y="165"/>
                  </a:lnTo>
                  <a:lnTo>
                    <a:pt x="1551" y="147"/>
                  </a:lnTo>
                  <a:lnTo>
                    <a:pt x="1588" y="147"/>
                  </a:lnTo>
                  <a:lnTo>
                    <a:pt x="1606" y="129"/>
                  </a:lnTo>
                  <a:lnTo>
                    <a:pt x="1624" y="74"/>
                  </a:lnTo>
                  <a:lnTo>
                    <a:pt x="1606" y="19"/>
                  </a:lnTo>
                  <a:lnTo>
                    <a:pt x="1588" y="19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82;p41">
              <a:extLst>
                <a:ext uri="{FF2B5EF4-FFF2-40B4-BE49-F238E27FC236}">
                  <a16:creationId xmlns:a16="http://schemas.microsoft.com/office/drawing/2014/main" id="{402B3A33-F764-828F-395E-8353BBDB9DC5}"/>
                </a:ext>
              </a:extLst>
            </p:cNvPr>
            <p:cNvSpPr/>
            <p:nvPr/>
          </p:nvSpPr>
          <p:spPr>
            <a:xfrm>
              <a:off x="7337280" y="2426117"/>
              <a:ext cx="25216" cy="25871"/>
            </a:xfrm>
            <a:custGeom>
              <a:avLst/>
              <a:gdLst/>
              <a:ahLst/>
              <a:cxnLst/>
              <a:rect l="l" t="t" r="r" b="b"/>
              <a:pathLst>
                <a:path w="731" h="750" extrusionOk="0">
                  <a:moveTo>
                    <a:pt x="657" y="1"/>
                  </a:moveTo>
                  <a:lnTo>
                    <a:pt x="639" y="19"/>
                  </a:lnTo>
                  <a:lnTo>
                    <a:pt x="457" y="147"/>
                  </a:lnTo>
                  <a:lnTo>
                    <a:pt x="311" y="311"/>
                  </a:lnTo>
                  <a:lnTo>
                    <a:pt x="146" y="475"/>
                  </a:lnTo>
                  <a:lnTo>
                    <a:pt x="19" y="640"/>
                  </a:lnTo>
                  <a:lnTo>
                    <a:pt x="0" y="676"/>
                  </a:lnTo>
                  <a:lnTo>
                    <a:pt x="0" y="694"/>
                  </a:lnTo>
                  <a:lnTo>
                    <a:pt x="37" y="731"/>
                  </a:lnTo>
                  <a:lnTo>
                    <a:pt x="92" y="749"/>
                  </a:lnTo>
                  <a:lnTo>
                    <a:pt x="110" y="731"/>
                  </a:lnTo>
                  <a:lnTo>
                    <a:pt x="128" y="713"/>
                  </a:lnTo>
                  <a:lnTo>
                    <a:pt x="256" y="548"/>
                  </a:lnTo>
                  <a:lnTo>
                    <a:pt x="402" y="402"/>
                  </a:lnTo>
                  <a:lnTo>
                    <a:pt x="548" y="256"/>
                  </a:lnTo>
                  <a:lnTo>
                    <a:pt x="712" y="129"/>
                  </a:lnTo>
                  <a:lnTo>
                    <a:pt x="730" y="110"/>
                  </a:lnTo>
                  <a:lnTo>
                    <a:pt x="730" y="74"/>
                  </a:lnTo>
                  <a:lnTo>
                    <a:pt x="730" y="3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83;p41">
              <a:extLst>
                <a:ext uri="{FF2B5EF4-FFF2-40B4-BE49-F238E27FC236}">
                  <a16:creationId xmlns:a16="http://schemas.microsoft.com/office/drawing/2014/main" id="{E922CCF0-8861-DA1D-650E-0FFE15697E8D}"/>
                </a:ext>
              </a:extLst>
            </p:cNvPr>
            <p:cNvSpPr/>
            <p:nvPr/>
          </p:nvSpPr>
          <p:spPr>
            <a:xfrm>
              <a:off x="7267393" y="2831607"/>
              <a:ext cx="147984" cy="166231"/>
            </a:xfrm>
            <a:custGeom>
              <a:avLst/>
              <a:gdLst/>
              <a:ahLst/>
              <a:cxnLst/>
              <a:rect l="l" t="t" r="r" b="b"/>
              <a:pathLst>
                <a:path w="4290" h="4819" extrusionOk="0">
                  <a:moveTo>
                    <a:pt x="1169" y="0"/>
                  </a:moveTo>
                  <a:lnTo>
                    <a:pt x="968" y="37"/>
                  </a:lnTo>
                  <a:lnTo>
                    <a:pt x="803" y="73"/>
                  </a:lnTo>
                  <a:lnTo>
                    <a:pt x="676" y="146"/>
                  </a:lnTo>
                  <a:lnTo>
                    <a:pt x="566" y="237"/>
                  </a:lnTo>
                  <a:lnTo>
                    <a:pt x="475" y="365"/>
                  </a:lnTo>
                  <a:lnTo>
                    <a:pt x="384" y="493"/>
                  </a:lnTo>
                  <a:lnTo>
                    <a:pt x="311" y="639"/>
                  </a:lnTo>
                  <a:lnTo>
                    <a:pt x="256" y="803"/>
                  </a:lnTo>
                  <a:lnTo>
                    <a:pt x="201" y="986"/>
                  </a:lnTo>
                  <a:lnTo>
                    <a:pt x="128" y="1314"/>
                  </a:lnTo>
                  <a:lnTo>
                    <a:pt x="73" y="1643"/>
                  </a:lnTo>
                  <a:lnTo>
                    <a:pt x="55" y="1917"/>
                  </a:lnTo>
                  <a:lnTo>
                    <a:pt x="37" y="2172"/>
                  </a:lnTo>
                  <a:lnTo>
                    <a:pt x="19" y="2683"/>
                  </a:lnTo>
                  <a:lnTo>
                    <a:pt x="0" y="3121"/>
                  </a:lnTo>
                  <a:lnTo>
                    <a:pt x="19" y="3340"/>
                  </a:lnTo>
                  <a:lnTo>
                    <a:pt x="37" y="3523"/>
                  </a:lnTo>
                  <a:lnTo>
                    <a:pt x="73" y="3705"/>
                  </a:lnTo>
                  <a:lnTo>
                    <a:pt x="128" y="3888"/>
                  </a:lnTo>
                  <a:lnTo>
                    <a:pt x="201" y="4070"/>
                  </a:lnTo>
                  <a:lnTo>
                    <a:pt x="274" y="4253"/>
                  </a:lnTo>
                  <a:lnTo>
                    <a:pt x="384" y="4435"/>
                  </a:lnTo>
                  <a:lnTo>
                    <a:pt x="493" y="4581"/>
                  </a:lnTo>
                  <a:lnTo>
                    <a:pt x="603" y="4691"/>
                  </a:lnTo>
                  <a:lnTo>
                    <a:pt x="712" y="4782"/>
                  </a:lnTo>
                  <a:lnTo>
                    <a:pt x="785" y="4800"/>
                  </a:lnTo>
                  <a:lnTo>
                    <a:pt x="840" y="4819"/>
                  </a:lnTo>
                  <a:lnTo>
                    <a:pt x="895" y="4819"/>
                  </a:lnTo>
                  <a:lnTo>
                    <a:pt x="949" y="4800"/>
                  </a:lnTo>
                  <a:lnTo>
                    <a:pt x="1041" y="4727"/>
                  </a:lnTo>
                  <a:lnTo>
                    <a:pt x="1132" y="4654"/>
                  </a:lnTo>
                  <a:lnTo>
                    <a:pt x="1205" y="4563"/>
                  </a:lnTo>
                  <a:lnTo>
                    <a:pt x="1260" y="4490"/>
                  </a:lnTo>
                  <a:lnTo>
                    <a:pt x="1315" y="4399"/>
                  </a:lnTo>
                  <a:lnTo>
                    <a:pt x="1315" y="4454"/>
                  </a:lnTo>
                  <a:lnTo>
                    <a:pt x="1315" y="4563"/>
                  </a:lnTo>
                  <a:lnTo>
                    <a:pt x="1333" y="4636"/>
                  </a:lnTo>
                  <a:lnTo>
                    <a:pt x="1388" y="4691"/>
                  </a:lnTo>
                  <a:lnTo>
                    <a:pt x="1442" y="4746"/>
                  </a:lnTo>
                  <a:lnTo>
                    <a:pt x="1534" y="4782"/>
                  </a:lnTo>
                  <a:lnTo>
                    <a:pt x="1643" y="4782"/>
                  </a:lnTo>
                  <a:lnTo>
                    <a:pt x="1753" y="4746"/>
                  </a:lnTo>
                  <a:lnTo>
                    <a:pt x="1862" y="4691"/>
                  </a:lnTo>
                  <a:lnTo>
                    <a:pt x="1972" y="4618"/>
                  </a:lnTo>
                  <a:lnTo>
                    <a:pt x="2154" y="4472"/>
                  </a:lnTo>
                  <a:lnTo>
                    <a:pt x="2227" y="4417"/>
                  </a:lnTo>
                  <a:lnTo>
                    <a:pt x="2227" y="4472"/>
                  </a:lnTo>
                  <a:lnTo>
                    <a:pt x="2245" y="4581"/>
                  </a:lnTo>
                  <a:lnTo>
                    <a:pt x="2264" y="4636"/>
                  </a:lnTo>
                  <a:lnTo>
                    <a:pt x="2318" y="4691"/>
                  </a:lnTo>
                  <a:lnTo>
                    <a:pt x="2373" y="4746"/>
                  </a:lnTo>
                  <a:lnTo>
                    <a:pt x="2446" y="4764"/>
                  </a:lnTo>
                  <a:lnTo>
                    <a:pt x="2537" y="4782"/>
                  </a:lnTo>
                  <a:lnTo>
                    <a:pt x="2647" y="4746"/>
                  </a:lnTo>
                  <a:lnTo>
                    <a:pt x="2738" y="4691"/>
                  </a:lnTo>
                  <a:lnTo>
                    <a:pt x="2829" y="4636"/>
                  </a:lnTo>
                  <a:lnTo>
                    <a:pt x="2975" y="4527"/>
                  </a:lnTo>
                  <a:lnTo>
                    <a:pt x="3048" y="4472"/>
                  </a:lnTo>
                  <a:lnTo>
                    <a:pt x="3085" y="4508"/>
                  </a:lnTo>
                  <a:lnTo>
                    <a:pt x="3194" y="4618"/>
                  </a:lnTo>
                  <a:lnTo>
                    <a:pt x="3267" y="4654"/>
                  </a:lnTo>
                  <a:lnTo>
                    <a:pt x="3359" y="4673"/>
                  </a:lnTo>
                  <a:lnTo>
                    <a:pt x="3432" y="4654"/>
                  </a:lnTo>
                  <a:lnTo>
                    <a:pt x="3523" y="4618"/>
                  </a:lnTo>
                  <a:lnTo>
                    <a:pt x="3614" y="4508"/>
                  </a:lnTo>
                  <a:lnTo>
                    <a:pt x="3742" y="4344"/>
                  </a:lnTo>
                  <a:lnTo>
                    <a:pt x="3870" y="4143"/>
                  </a:lnTo>
                  <a:lnTo>
                    <a:pt x="3998" y="3906"/>
                  </a:lnTo>
                  <a:lnTo>
                    <a:pt x="4107" y="3651"/>
                  </a:lnTo>
                  <a:lnTo>
                    <a:pt x="4198" y="3395"/>
                  </a:lnTo>
                  <a:lnTo>
                    <a:pt x="4271" y="3176"/>
                  </a:lnTo>
                  <a:lnTo>
                    <a:pt x="4290" y="3066"/>
                  </a:lnTo>
                  <a:lnTo>
                    <a:pt x="4290" y="2957"/>
                  </a:lnTo>
                  <a:lnTo>
                    <a:pt x="4253" y="2701"/>
                  </a:lnTo>
                  <a:lnTo>
                    <a:pt x="4162" y="2336"/>
                  </a:lnTo>
                  <a:lnTo>
                    <a:pt x="3888" y="1460"/>
                  </a:lnTo>
                  <a:lnTo>
                    <a:pt x="3633" y="675"/>
                  </a:lnTo>
                  <a:lnTo>
                    <a:pt x="3523" y="347"/>
                  </a:lnTo>
                  <a:lnTo>
                    <a:pt x="3158" y="256"/>
                  </a:lnTo>
                  <a:lnTo>
                    <a:pt x="2775" y="164"/>
                  </a:lnTo>
                  <a:lnTo>
                    <a:pt x="2318" y="73"/>
                  </a:lnTo>
                  <a:lnTo>
                    <a:pt x="1844" y="18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84;p41">
              <a:extLst>
                <a:ext uri="{FF2B5EF4-FFF2-40B4-BE49-F238E27FC236}">
                  <a16:creationId xmlns:a16="http://schemas.microsoft.com/office/drawing/2014/main" id="{37726BFE-7483-F604-FF3E-DD93DD8D2CDA}"/>
                </a:ext>
              </a:extLst>
            </p:cNvPr>
            <p:cNvSpPr/>
            <p:nvPr/>
          </p:nvSpPr>
          <p:spPr>
            <a:xfrm>
              <a:off x="5799802" y="1418135"/>
              <a:ext cx="554714" cy="899112"/>
            </a:xfrm>
            <a:custGeom>
              <a:avLst/>
              <a:gdLst/>
              <a:ahLst/>
              <a:cxnLst/>
              <a:rect l="l" t="t" r="r" b="b"/>
              <a:pathLst>
                <a:path w="16081" h="26065" extrusionOk="0">
                  <a:moveTo>
                    <a:pt x="8141" y="1"/>
                  </a:moveTo>
                  <a:lnTo>
                    <a:pt x="7812" y="37"/>
                  </a:lnTo>
                  <a:lnTo>
                    <a:pt x="7502" y="92"/>
                  </a:lnTo>
                  <a:lnTo>
                    <a:pt x="7173" y="165"/>
                  </a:lnTo>
                  <a:lnTo>
                    <a:pt x="6863" y="256"/>
                  </a:lnTo>
                  <a:lnTo>
                    <a:pt x="6571" y="366"/>
                  </a:lnTo>
                  <a:lnTo>
                    <a:pt x="6261" y="493"/>
                  </a:lnTo>
                  <a:lnTo>
                    <a:pt x="5987" y="658"/>
                  </a:lnTo>
                  <a:lnTo>
                    <a:pt x="5713" y="822"/>
                  </a:lnTo>
                  <a:lnTo>
                    <a:pt x="5439" y="1004"/>
                  </a:lnTo>
                  <a:lnTo>
                    <a:pt x="5184" y="1224"/>
                  </a:lnTo>
                  <a:lnTo>
                    <a:pt x="4947" y="1443"/>
                  </a:lnTo>
                  <a:lnTo>
                    <a:pt x="4709" y="1680"/>
                  </a:lnTo>
                  <a:lnTo>
                    <a:pt x="4508" y="1935"/>
                  </a:lnTo>
                  <a:lnTo>
                    <a:pt x="4308" y="2209"/>
                  </a:lnTo>
                  <a:lnTo>
                    <a:pt x="4125" y="2501"/>
                  </a:lnTo>
                  <a:lnTo>
                    <a:pt x="3961" y="2811"/>
                  </a:lnTo>
                  <a:lnTo>
                    <a:pt x="3833" y="3140"/>
                  </a:lnTo>
                  <a:lnTo>
                    <a:pt x="3705" y="3487"/>
                  </a:lnTo>
                  <a:lnTo>
                    <a:pt x="3614" y="3834"/>
                  </a:lnTo>
                  <a:lnTo>
                    <a:pt x="3596" y="3943"/>
                  </a:lnTo>
                  <a:lnTo>
                    <a:pt x="3523" y="4253"/>
                  </a:lnTo>
                  <a:lnTo>
                    <a:pt x="3486" y="4582"/>
                  </a:lnTo>
                  <a:lnTo>
                    <a:pt x="3450" y="4910"/>
                  </a:lnTo>
                  <a:lnTo>
                    <a:pt x="3432" y="5239"/>
                  </a:lnTo>
                  <a:lnTo>
                    <a:pt x="3432" y="5932"/>
                  </a:lnTo>
                  <a:lnTo>
                    <a:pt x="3468" y="6626"/>
                  </a:lnTo>
                  <a:lnTo>
                    <a:pt x="3523" y="7338"/>
                  </a:lnTo>
                  <a:lnTo>
                    <a:pt x="3596" y="8068"/>
                  </a:lnTo>
                  <a:lnTo>
                    <a:pt x="3760" y="9546"/>
                  </a:lnTo>
                  <a:lnTo>
                    <a:pt x="3815" y="10295"/>
                  </a:lnTo>
                  <a:lnTo>
                    <a:pt x="3851" y="11043"/>
                  </a:lnTo>
                  <a:lnTo>
                    <a:pt x="3851" y="11426"/>
                  </a:lnTo>
                  <a:lnTo>
                    <a:pt x="3833" y="11810"/>
                  </a:lnTo>
                  <a:lnTo>
                    <a:pt x="3815" y="12175"/>
                  </a:lnTo>
                  <a:lnTo>
                    <a:pt x="3778" y="12540"/>
                  </a:lnTo>
                  <a:lnTo>
                    <a:pt x="3742" y="12923"/>
                  </a:lnTo>
                  <a:lnTo>
                    <a:pt x="3669" y="13288"/>
                  </a:lnTo>
                  <a:lnTo>
                    <a:pt x="3596" y="13653"/>
                  </a:lnTo>
                  <a:lnTo>
                    <a:pt x="3486" y="14018"/>
                  </a:lnTo>
                  <a:lnTo>
                    <a:pt x="3377" y="14383"/>
                  </a:lnTo>
                  <a:lnTo>
                    <a:pt x="3231" y="14748"/>
                  </a:lnTo>
                  <a:lnTo>
                    <a:pt x="3067" y="15095"/>
                  </a:lnTo>
                  <a:lnTo>
                    <a:pt x="2884" y="15442"/>
                  </a:lnTo>
                  <a:lnTo>
                    <a:pt x="2081" y="16865"/>
                  </a:lnTo>
                  <a:lnTo>
                    <a:pt x="1679" y="17595"/>
                  </a:lnTo>
                  <a:lnTo>
                    <a:pt x="1296" y="18307"/>
                  </a:lnTo>
                  <a:lnTo>
                    <a:pt x="949" y="19037"/>
                  </a:lnTo>
                  <a:lnTo>
                    <a:pt x="639" y="19749"/>
                  </a:lnTo>
                  <a:lnTo>
                    <a:pt x="511" y="20096"/>
                  </a:lnTo>
                  <a:lnTo>
                    <a:pt x="384" y="20443"/>
                  </a:lnTo>
                  <a:lnTo>
                    <a:pt x="274" y="20790"/>
                  </a:lnTo>
                  <a:lnTo>
                    <a:pt x="183" y="21136"/>
                  </a:lnTo>
                  <a:lnTo>
                    <a:pt x="110" y="21465"/>
                  </a:lnTo>
                  <a:lnTo>
                    <a:pt x="55" y="21793"/>
                  </a:lnTo>
                  <a:lnTo>
                    <a:pt x="19" y="22122"/>
                  </a:lnTo>
                  <a:lnTo>
                    <a:pt x="0" y="22432"/>
                  </a:lnTo>
                  <a:lnTo>
                    <a:pt x="0" y="22742"/>
                  </a:lnTo>
                  <a:lnTo>
                    <a:pt x="37" y="23053"/>
                  </a:lnTo>
                  <a:lnTo>
                    <a:pt x="92" y="23345"/>
                  </a:lnTo>
                  <a:lnTo>
                    <a:pt x="165" y="23637"/>
                  </a:lnTo>
                  <a:lnTo>
                    <a:pt x="274" y="23911"/>
                  </a:lnTo>
                  <a:lnTo>
                    <a:pt x="402" y="24184"/>
                  </a:lnTo>
                  <a:lnTo>
                    <a:pt x="584" y="24440"/>
                  </a:lnTo>
                  <a:lnTo>
                    <a:pt x="767" y="24695"/>
                  </a:lnTo>
                  <a:lnTo>
                    <a:pt x="1004" y="24933"/>
                  </a:lnTo>
                  <a:lnTo>
                    <a:pt x="1260" y="25152"/>
                  </a:lnTo>
                  <a:lnTo>
                    <a:pt x="1570" y="25371"/>
                  </a:lnTo>
                  <a:lnTo>
                    <a:pt x="1898" y="25572"/>
                  </a:lnTo>
                  <a:lnTo>
                    <a:pt x="2099" y="25663"/>
                  </a:lnTo>
                  <a:lnTo>
                    <a:pt x="2300" y="25754"/>
                  </a:lnTo>
                  <a:lnTo>
                    <a:pt x="2501" y="25827"/>
                  </a:lnTo>
                  <a:lnTo>
                    <a:pt x="2702" y="25900"/>
                  </a:lnTo>
                  <a:lnTo>
                    <a:pt x="2902" y="25955"/>
                  </a:lnTo>
                  <a:lnTo>
                    <a:pt x="3103" y="25991"/>
                  </a:lnTo>
                  <a:lnTo>
                    <a:pt x="3523" y="26046"/>
                  </a:lnTo>
                  <a:lnTo>
                    <a:pt x="3943" y="26064"/>
                  </a:lnTo>
                  <a:lnTo>
                    <a:pt x="4362" y="26028"/>
                  </a:lnTo>
                  <a:lnTo>
                    <a:pt x="4782" y="25973"/>
                  </a:lnTo>
                  <a:lnTo>
                    <a:pt x="5202" y="25882"/>
                  </a:lnTo>
                  <a:lnTo>
                    <a:pt x="5622" y="25772"/>
                  </a:lnTo>
                  <a:lnTo>
                    <a:pt x="6060" y="25626"/>
                  </a:lnTo>
                  <a:lnTo>
                    <a:pt x="6480" y="25462"/>
                  </a:lnTo>
                  <a:lnTo>
                    <a:pt x="6918" y="25298"/>
                  </a:lnTo>
                  <a:lnTo>
                    <a:pt x="7776" y="24896"/>
                  </a:lnTo>
                  <a:lnTo>
                    <a:pt x="8633" y="24476"/>
                  </a:lnTo>
                  <a:lnTo>
                    <a:pt x="9309" y="24166"/>
                  </a:lnTo>
                  <a:lnTo>
                    <a:pt x="9966" y="23856"/>
                  </a:lnTo>
                  <a:lnTo>
                    <a:pt x="10623" y="23564"/>
                  </a:lnTo>
                  <a:lnTo>
                    <a:pt x="11280" y="23308"/>
                  </a:lnTo>
                  <a:lnTo>
                    <a:pt x="11608" y="23217"/>
                  </a:lnTo>
                  <a:lnTo>
                    <a:pt x="11937" y="23108"/>
                  </a:lnTo>
                  <a:lnTo>
                    <a:pt x="12247" y="23035"/>
                  </a:lnTo>
                  <a:lnTo>
                    <a:pt x="12576" y="22980"/>
                  </a:lnTo>
                  <a:lnTo>
                    <a:pt x="12886" y="22943"/>
                  </a:lnTo>
                  <a:lnTo>
                    <a:pt x="13196" y="22907"/>
                  </a:lnTo>
                  <a:lnTo>
                    <a:pt x="13525" y="22907"/>
                  </a:lnTo>
                  <a:lnTo>
                    <a:pt x="13835" y="22943"/>
                  </a:lnTo>
                  <a:lnTo>
                    <a:pt x="14328" y="22943"/>
                  </a:lnTo>
                  <a:lnTo>
                    <a:pt x="14474" y="22925"/>
                  </a:lnTo>
                  <a:lnTo>
                    <a:pt x="14620" y="22889"/>
                  </a:lnTo>
                  <a:lnTo>
                    <a:pt x="14748" y="22852"/>
                  </a:lnTo>
                  <a:lnTo>
                    <a:pt x="14876" y="22797"/>
                  </a:lnTo>
                  <a:lnTo>
                    <a:pt x="15003" y="22742"/>
                  </a:lnTo>
                  <a:lnTo>
                    <a:pt x="15113" y="22669"/>
                  </a:lnTo>
                  <a:lnTo>
                    <a:pt x="15222" y="22578"/>
                  </a:lnTo>
                  <a:lnTo>
                    <a:pt x="15405" y="22396"/>
                  </a:lnTo>
                  <a:lnTo>
                    <a:pt x="15569" y="22177"/>
                  </a:lnTo>
                  <a:lnTo>
                    <a:pt x="15715" y="21921"/>
                  </a:lnTo>
                  <a:lnTo>
                    <a:pt x="15825" y="21647"/>
                  </a:lnTo>
                  <a:lnTo>
                    <a:pt x="15916" y="21337"/>
                  </a:lnTo>
                  <a:lnTo>
                    <a:pt x="15989" y="21027"/>
                  </a:lnTo>
                  <a:lnTo>
                    <a:pt x="16044" y="20680"/>
                  </a:lnTo>
                  <a:lnTo>
                    <a:pt x="16062" y="20315"/>
                  </a:lnTo>
                  <a:lnTo>
                    <a:pt x="16080" y="19950"/>
                  </a:lnTo>
                  <a:lnTo>
                    <a:pt x="16080" y="19567"/>
                  </a:lnTo>
                  <a:lnTo>
                    <a:pt x="16062" y="19165"/>
                  </a:lnTo>
                  <a:lnTo>
                    <a:pt x="16025" y="18782"/>
                  </a:lnTo>
                  <a:lnTo>
                    <a:pt x="15971" y="18380"/>
                  </a:lnTo>
                  <a:lnTo>
                    <a:pt x="15916" y="17979"/>
                  </a:lnTo>
                  <a:lnTo>
                    <a:pt x="15843" y="17577"/>
                  </a:lnTo>
                  <a:lnTo>
                    <a:pt x="15679" y="16792"/>
                  </a:lnTo>
                  <a:lnTo>
                    <a:pt x="15478" y="16062"/>
                  </a:lnTo>
                  <a:lnTo>
                    <a:pt x="15259" y="15405"/>
                  </a:lnTo>
                  <a:lnTo>
                    <a:pt x="15022" y="14821"/>
                  </a:lnTo>
                  <a:lnTo>
                    <a:pt x="14912" y="14566"/>
                  </a:lnTo>
                  <a:lnTo>
                    <a:pt x="14784" y="14347"/>
                  </a:lnTo>
                  <a:lnTo>
                    <a:pt x="14675" y="14146"/>
                  </a:lnTo>
                  <a:lnTo>
                    <a:pt x="14565" y="14000"/>
                  </a:lnTo>
                  <a:lnTo>
                    <a:pt x="14346" y="13726"/>
                  </a:lnTo>
                  <a:lnTo>
                    <a:pt x="14164" y="13452"/>
                  </a:lnTo>
                  <a:lnTo>
                    <a:pt x="13981" y="13179"/>
                  </a:lnTo>
                  <a:lnTo>
                    <a:pt x="13817" y="12923"/>
                  </a:lnTo>
                  <a:lnTo>
                    <a:pt x="13671" y="12649"/>
                  </a:lnTo>
                  <a:lnTo>
                    <a:pt x="13543" y="12394"/>
                  </a:lnTo>
                  <a:lnTo>
                    <a:pt x="13415" y="12138"/>
                  </a:lnTo>
                  <a:lnTo>
                    <a:pt x="13324" y="11883"/>
                  </a:lnTo>
                  <a:lnTo>
                    <a:pt x="13233" y="11627"/>
                  </a:lnTo>
                  <a:lnTo>
                    <a:pt x="13160" y="11372"/>
                  </a:lnTo>
                  <a:lnTo>
                    <a:pt x="13105" y="11134"/>
                  </a:lnTo>
                  <a:lnTo>
                    <a:pt x="13050" y="10879"/>
                  </a:lnTo>
                  <a:lnTo>
                    <a:pt x="13014" y="10623"/>
                  </a:lnTo>
                  <a:lnTo>
                    <a:pt x="12996" y="10386"/>
                  </a:lnTo>
                  <a:lnTo>
                    <a:pt x="12977" y="10130"/>
                  </a:lnTo>
                  <a:lnTo>
                    <a:pt x="12996" y="9893"/>
                  </a:lnTo>
                  <a:lnTo>
                    <a:pt x="13032" y="9291"/>
                  </a:lnTo>
                  <a:lnTo>
                    <a:pt x="13105" y="8543"/>
                  </a:lnTo>
                  <a:lnTo>
                    <a:pt x="13196" y="7685"/>
                  </a:lnTo>
                  <a:lnTo>
                    <a:pt x="13269" y="6772"/>
                  </a:lnTo>
                  <a:lnTo>
                    <a:pt x="13324" y="5841"/>
                  </a:lnTo>
                  <a:lnTo>
                    <a:pt x="13342" y="5385"/>
                  </a:lnTo>
                  <a:lnTo>
                    <a:pt x="13342" y="4947"/>
                  </a:lnTo>
                  <a:lnTo>
                    <a:pt x="13324" y="4527"/>
                  </a:lnTo>
                  <a:lnTo>
                    <a:pt x="13288" y="4126"/>
                  </a:lnTo>
                  <a:lnTo>
                    <a:pt x="13233" y="3779"/>
                  </a:lnTo>
                  <a:lnTo>
                    <a:pt x="13142" y="3450"/>
                  </a:lnTo>
                  <a:lnTo>
                    <a:pt x="13069" y="3249"/>
                  </a:lnTo>
                  <a:lnTo>
                    <a:pt x="12977" y="3012"/>
                  </a:lnTo>
                  <a:lnTo>
                    <a:pt x="12868" y="2793"/>
                  </a:lnTo>
                  <a:lnTo>
                    <a:pt x="12740" y="2556"/>
                  </a:lnTo>
                  <a:lnTo>
                    <a:pt x="12594" y="2319"/>
                  </a:lnTo>
                  <a:lnTo>
                    <a:pt x="12430" y="2081"/>
                  </a:lnTo>
                  <a:lnTo>
                    <a:pt x="12247" y="1844"/>
                  </a:lnTo>
                  <a:lnTo>
                    <a:pt x="12047" y="1607"/>
                  </a:lnTo>
                  <a:lnTo>
                    <a:pt x="11791" y="1351"/>
                  </a:lnTo>
                  <a:lnTo>
                    <a:pt x="11535" y="1096"/>
                  </a:lnTo>
                  <a:lnTo>
                    <a:pt x="11262" y="895"/>
                  </a:lnTo>
                  <a:lnTo>
                    <a:pt x="10970" y="694"/>
                  </a:lnTo>
                  <a:lnTo>
                    <a:pt x="10678" y="530"/>
                  </a:lnTo>
                  <a:lnTo>
                    <a:pt x="10367" y="384"/>
                  </a:lnTo>
                  <a:lnTo>
                    <a:pt x="10057" y="256"/>
                  </a:lnTo>
                  <a:lnTo>
                    <a:pt x="9747" y="165"/>
                  </a:lnTo>
                  <a:lnTo>
                    <a:pt x="9418" y="92"/>
                  </a:lnTo>
                  <a:lnTo>
                    <a:pt x="9108" y="3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85;p41">
              <a:extLst>
                <a:ext uri="{FF2B5EF4-FFF2-40B4-BE49-F238E27FC236}">
                  <a16:creationId xmlns:a16="http://schemas.microsoft.com/office/drawing/2014/main" id="{FB896C4E-0AF8-4C69-F100-A18F72AAA318}"/>
                </a:ext>
              </a:extLst>
            </p:cNvPr>
            <p:cNvSpPr/>
            <p:nvPr/>
          </p:nvSpPr>
          <p:spPr>
            <a:xfrm>
              <a:off x="5799802" y="1418135"/>
              <a:ext cx="554714" cy="899112"/>
            </a:xfrm>
            <a:custGeom>
              <a:avLst/>
              <a:gdLst/>
              <a:ahLst/>
              <a:cxnLst/>
              <a:rect l="l" t="t" r="r" b="b"/>
              <a:pathLst>
                <a:path w="16081" h="26065" fill="none" extrusionOk="0">
                  <a:moveTo>
                    <a:pt x="12047" y="1607"/>
                  </a:moveTo>
                  <a:lnTo>
                    <a:pt x="12047" y="1607"/>
                  </a:lnTo>
                  <a:lnTo>
                    <a:pt x="11791" y="1351"/>
                  </a:lnTo>
                  <a:lnTo>
                    <a:pt x="11535" y="1096"/>
                  </a:lnTo>
                  <a:lnTo>
                    <a:pt x="11262" y="895"/>
                  </a:lnTo>
                  <a:lnTo>
                    <a:pt x="10970" y="694"/>
                  </a:lnTo>
                  <a:lnTo>
                    <a:pt x="10678" y="530"/>
                  </a:lnTo>
                  <a:lnTo>
                    <a:pt x="10367" y="384"/>
                  </a:lnTo>
                  <a:lnTo>
                    <a:pt x="10057" y="256"/>
                  </a:lnTo>
                  <a:lnTo>
                    <a:pt x="9747" y="165"/>
                  </a:lnTo>
                  <a:lnTo>
                    <a:pt x="9418" y="92"/>
                  </a:lnTo>
                  <a:lnTo>
                    <a:pt x="9108" y="37"/>
                  </a:lnTo>
                  <a:lnTo>
                    <a:pt x="8779" y="1"/>
                  </a:lnTo>
                  <a:lnTo>
                    <a:pt x="8451" y="1"/>
                  </a:lnTo>
                  <a:lnTo>
                    <a:pt x="8141" y="1"/>
                  </a:lnTo>
                  <a:lnTo>
                    <a:pt x="7812" y="37"/>
                  </a:lnTo>
                  <a:lnTo>
                    <a:pt x="7502" y="92"/>
                  </a:lnTo>
                  <a:lnTo>
                    <a:pt x="7173" y="165"/>
                  </a:lnTo>
                  <a:lnTo>
                    <a:pt x="6863" y="256"/>
                  </a:lnTo>
                  <a:lnTo>
                    <a:pt x="6571" y="366"/>
                  </a:lnTo>
                  <a:lnTo>
                    <a:pt x="6261" y="493"/>
                  </a:lnTo>
                  <a:lnTo>
                    <a:pt x="5987" y="658"/>
                  </a:lnTo>
                  <a:lnTo>
                    <a:pt x="5713" y="822"/>
                  </a:lnTo>
                  <a:lnTo>
                    <a:pt x="5439" y="1004"/>
                  </a:lnTo>
                  <a:lnTo>
                    <a:pt x="5184" y="1224"/>
                  </a:lnTo>
                  <a:lnTo>
                    <a:pt x="4947" y="1443"/>
                  </a:lnTo>
                  <a:lnTo>
                    <a:pt x="4709" y="1680"/>
                  </a:lnTo>
                  <a:lnTo>
                    <a:pt x="4508" y="1935"/>
                  </a:lnTo>
                  <a:lnTo>
                    <a:pt x="4308" y="2209"/>
                  </a:lnTo>
                  <a:lnTo>
                    <a:pt x="4125" y="2501"/>
                  </a:lnTo>
                  <a:lnTo>
                    <a:pt x="3961" y="2811"/>
                  </a:lnTo>
                  <a:lnTo>
                    <a:pt x="3833" y="3140"/>
                  </a:lnTo>
                  <a:lnTo>
                    <a:pt x="3705" y="3487"/>
                  </a:lnTo>
                  <a:lnTo>
                    <a:pt x="3614" y="3834"/>
                  </a:lnTo>
                  <a:lnTo>
                    <a:pt x="3614" y="3834"/>
                  </a:lnTo>
                  <a:lnTo>
                    <a:pt x="3596" y="3943"/>
                  </a:lnTo>
                  <a:lnTo>
                    <a:pt x="3596" y="3943"/>
                  </a:lnTo>
                  <a:lnTo>
                    <a:pt x="3523" y="4253"/>
                  </a:lnTo>
                  <a:lnTo>
                    <a:pt x="3486" y="4582"/>
                  </a:lnTo>
                  <a:lnTo>
                    <a:pt x="3450" y="4910"/>
                  </a:lnTo>
                  <a:lnTo>
                    <a:pt x="3432" y="5239"/>
                  </a:lnTo>
                  <a:lnTo>
                    <a:pt x="3432" y="5932"/>
                  </a:lnTo>
                  <a:lnTo>
                    <a:pt x="3468" y="6626"/>
                  </a:lnTo>
                  <a:lnTo>
                    <a:pt x="3523" y="7338"/>
                  </a:lnTo>
                  <a:lnTo>
                    <a:pt x="3596" y="8068"/>
                  </a:lnTo>
                  <a:lnTo>
                    <a:pt x="3760" y="9546"/>
                  </a:lnTo>
                  <a:lnTo>
                    <a:pt x="3815" y="10295"/>
                  </a:lnTo>
                  <a:lnTo>
                    <a:pt x="3851" y="11043"/>
                  </a:lnTo>
                  <a:lnTo>
                    <a:pt x="3851" y="11426"/>
                  </a:lnTo>
                  <a:lnTo>
                    <a:pt x="3833" y="11810"/>
                  </a:lnTo>
                  <a:lnTo>
                    <a:pt x="3815" y="12175"/>
                  </a:lnTo>
                  <a:lnTo>
                    <a:pt x="3778" y="12540"/>
                  </a:lnTo>
                  <a:lnTo>
                    <a:pt x="3742" y="12923"/>
                  </a:lnTo>
                  <a:lnTo>
                    <a:pt x="3669" y="13288"/>
                  </a:lnTo>
                  <a:lnTo>
                    <a:pt x="3596" y="13653"/>
                  </a:lnTo>
                  <a:lnTo>
                    <a:pt x="3486" y="14018"/>
                  </a:lnTo>
                  <a:lnTo>
                    <a:pt x="3377" y="14383"/>
                  </a:lnTo>
                  <a:lnTo>
                    <a:pt x="3231" y="14748"/>
                  </a:lnTo>
                  <a:lnTo>
                    <a:pt x="3067" y="15095"/>
                  </a:lnTo>
                  <a:lnTo>
                    <a:pt x="2884" y="15442"/>
                  </a:lnTo>
                  <a:lnTo>
                    <a:pt x="2884" y="15442"/>
                  </a:lnTo>
                  <a:lnTo>
                    <a:pt x="2081" y="16865"/>
                  </a:lnTo>
                  <a:lnTo>
                    <a:pt x="1679" y="17595"/>
                  </a:lnTo>
                  <a:lnTo>
                    <a:pt x="1296" y="18307"/>
                  </a:lnTo>
                  <a:lnTo>
                    <a:pt x="949" y="19037"/>
                  </a:lnTo>
                  <a:lnTo>
                    <a:pt x="639" y="19749"/>
                  </a:lnTo>
                  <a:lnTo>
                    <a:pt x="511" y="20096"/>
                  </a:lnTo>
                  <a:lnTo>
                    <a:pt x="384" y="20443"/>
                  </a:lnTo>
                  <a:lnTo>
                    <a:pt x="274" y="20790"/>
                  </a:lnTo>
                  <a:lnTo>
                    <a:pt x="183" y="21136"/>
                  </a:lnTo>
                  <a:lnTo>
                    <a:pt x="110" y="21465"/>
                  </a:lnTo>
                  <a:lnTo>
                    <a:pt x="55" y="21793"/>
                  </a:lnTo>
                  <a:lnTo>
                    <a:pt x="19" y="22122"/>
                  </a:lnTo>
                  <a:lnTo>
                    <a:pt x="0" y="22432"/>
                  </a:lnTo>
                  <a:lnTo>
                    <a:pt x="0" y="22742"/>
                  </a:lnTo>
                  <a:lnTo>
                    <a:pt x="37" y="23053"/>
                  </a:lnTo>
                  <a:lnTo>
                    <a:pt x="92" y="23345"/>
                  </a:lnTo>
                  <a:lnTo>
                    <a:pt x="165" y="23637"/>
                  </a:lnTo>
                  <a:lnTo>
                    <a:pt x="274" y="23911"/>
                  </a:lnTo>
                  <a:lnTo>
                    <a:pt x="402" y="24184"/>
                  </a:lnTo>
                  <a:lnTo>
                    <a:pt x="584" y="24440"/>
                  </a:lnTo>
                  <a:lnTo>
                    <a:pt x="767" y="24695"/>
                  </a:lnTo>
                  <a:lnTo>
                    <a:pt x="1004" y="24933"/>
                  </a:lnTo>
                  <a:lnTo>
                    <a:pt x="1260" y="25152"/>
                  </a:lnTo>
                  <a:lnTo>
                    <a:pt x="1570" y="25371"/>
                  </a:lnTo>
                  <a:lnTo>
                    <a:pt x="1898" y="25572"/>
                  </a:lnTo>
                  <a:lnTo>
                    <a:pt x="1898" y="25572"/>
                  </a:lnTo>
                  <a:lnTo>
                    <a:pt x="2099" y="25663"/>
                  </a:lnTo>
                  <a:lnTo>
                    <a:pt x="2300" y="25754"/>
                  </a:lnTo>
                  <a:lnTo>
                    <a:pt x="2501" y="25827"/>
                  </a:lnTo>
                  <a:lnTo>
                    <a:pt x="2702" y="25900"/>
                  </a:lnTo>
                  <a:lnTo>
                    <a:pt x="2902" y="25955"/>
                  </a:lnTo>
                  <a:lnTo>
                    <a:pt x="3103" y="25991"/>
                  </a:lnTo>
                  <a:lnTo>
                    <a:pt x="3523" y="26046"/>
                  </a:lnTo>
                  <a:lnTo>
                    <a:pt x="3943" y="26064"/>
                  </a:lnTo>
                  <a:lnTo>
                    <a:pt x="4362" y="26028"/>
                  </a:lnTo>
                  <a:lnTo>
                    <a:pt x="4782" y="25973"/>
                  </a:lnTo>
                  <a:lnTo>
                    <a:pt x="5202" y="25882"/>
                  </a:lnTo>
                  <a:lnTo>
                    <a:pt x="5622" y="25772"/>
                  </a:lnTo>
                  <a:lnTo>
                    <a:pt x="6060" y="25626"/>
                  </a:lnTo>
                  <a:lnTo>
                    <a:pt x="6480" y="25462"/>
                  </a:lnTo>
                  <a:lnTo>
                    <a:pt x="6918" y="25298"/>
                  </a:lnTo>
                  <a:lnTo>
                    <a:pt x="7776" y="24896"/>
                  </a:lnTo>
                  <a:lnTo>
                    <a:pt x="8633" y="24476"/>
                  </a:lnTo>
                  <a:lnTo>
                    <a:pt x="8633" y="24476"/>
                  </a:lnTo>
                  <a:lnTo>
                    <a:pt x="9309" y="24166"/>
                  </a:lnTo>
                  <a:lnTo>
                    <a:pt x="9966" y="23856"/>
                  </a:lnTo>
                  <a:lnTo>
                    <a:pt x="10623" y="23564"/>
                  </a:lnTo>
                  <a:lnTo>
                    <a:pt x="11280" y="23308"/>
                  </a:lnTo>
                  <a:lnTo>
                    <a:pt x="11608" y="23217"/>
                  </a:lnTo>
                  <a:lnTo>
                    <a:pt x="11937" y="23108"/>
                  </a:lnTo>
                  <a:lnTo>
                    <a:pt x="12247" y="23035"/>
                  </a:lnTo>
                  <a:lnTo>
                    <a:pt x="12576" y="22980"/>
                  </a:lnTo>
                  <a:lnTo>
                    <a:pt x="12886" y="22943"/>
                  </a:lnTo>
                  <a:lnTo>
                    <a:pt x="13196" y="22907"/>
                  </a:lnTo>
                  <a:lnTo>
                    <a:pt x="13525" y="22907"/>
                  </a:lnTo>
                  <a:lnTo>
                    <a:pt x="13835" y="22943"/>
                  </a:lnTo>
                  <a:lnTo>
                    <a:pt x="13835" y="22943"/>
                  </a:lnTo>
                  <a:lnTo>
                    <a:pt x="13999" y="22943"/>
                  </a:lnTo>
                  <a:lnTo>
                    <a:pt x="14164" y="22943"/>
                  </a:lnTo>
                  <a:lnTo>
                    <a:pt x="14328" y="22943"/>
                  </a:lnTo>
                  <a:lnTo>
                    <a:pt x="14474" y="22925"/>
                  </a:lnTo>
                  <a:lnTo>
                    <a:pt x="14620" y="22889"/>
                  </a:lnTo>
                  <a:lnTo>
                    <a:pt x="14748" y="22852"/>
                  </a:lnTo>
                  <a:lnTo>
                    <a:pt x="14876" y="22797"/>
                  </a:lnTo>
                  <a:lnTo>
                    <a:pt x="15003" y="22742"/>
                  </a:lnTo>
                  <a:lnTo>
                    <a:pt x="15113" y="22669"/>
                  </a:lnTo>
                  <a:lnTo>
                    <a:pt x="15222" y="22578"/>
                  </a:lnTo>
                  <a:lnTo>
                    <a:pt x="15405" y="22396"/>
                  </a:lnTo>
                  <a:lnTo>
                    <a:pt x="15569" y="22177"/>
                  </a:lnTo>
                  <a:lnTo>
                    <a:pt x="15715" y="21921"/>
                  </a:lnTo>
                  <a:lnTo>
                    <a:pt x="15825" y="21647"/>
                  </a:lnTo>
                  <a:lnTo>
                    <a:pt x="15916" y="21337"/>
                  </a:lnTo>
                  <a:lnTo>
                    <a:pt x="15989" y="21027"/>
                  </a:lnTo>
                  <a:lnTo>
                    <a:pt x="16044" y="20680"/>
                  </a:lnTo>
                  <a:lnTo>
                    <a:pt x="16062" y="20315"/>
                  </a:lnTo>
                  <a:lnTo>
                    <a:pt x="16080" y="19950"/>
                  </a:lnTo>
                  <a:lnTo>
                    <a:pt x="16080" y="19567"/>
                  </a:lnTo>
                  <a:lnTo>
                    <a:pt x="16062" y="19165"/>
                  </a:lnTo>
                  <a:lnTo>
                    <a:pt x="16025" y="18782"/>
                  </a:lnTo>
                  <a:lnTo>
                    <a:pt x="15971" y="18380"/>
                  </a:lnTo>
                  <a:lnTo>
                    <a:pt x="15916" y="17979"/>
                  </a:lnTo>
                  <a:lnTo>
                    <a:pt x="15843" y="17577"/>
                  </a:lnTo>
                  <a:lnTo>
                    <a:pt x="15679" y="16792"/>
                  </a:lnTo>
                  <a:lnTo>
                    <a:pt x="15478" y="16062"/>
                  </a:lnTo>
                  <a:lnTo>
                    <a:pt x="15259" y="15405"/>
                  </a:lnTo>
                  <a:lnTo>
                    <a:pt x="15022" y="14821"/>
                  </a:lnTo>
                  <a:lnTo>
                    <a:pt x="14912" y="14566"/>
                  </a:lnTo>
                  <a:lnTo>
                    <a:pt x="14784" y="14347"/>
                  </a:lnTo>
                  <a:lnTo>
                    <a:pt x="14675" y="14146"/>
                  </a:lnTo>
                  <a:lnTo>
                    <a:pt x="14565" y="14000"/>
                  </a:lnTo>
                  <a:lnTo>
                    <a:pt x="14565" y="14000"/>
                  </a:lnTo>
                  <a:lnTo>
                    <a:pt x="14346" y="13726"/>
                  </a:lnTo>
                  <a:lnTo>
                    <a:pt x="14164" y="13452"/>
                  </a:lnTo>
                  <a:lnTo>
                    <a:pt x="13981" y="13179"/>
                  </a:lnTo>
                  <a:lnTo>
                    <a:pt x="13817" y="12923"/>
                  </a:lnTo>
                  <a:lnTo>
                    <a:pt x="13671" y="12649"/>
                  </a:lnTo>
                  <a:lnTo>
                    <a:pt x="13543" y="12394"/>
                  </a:lnTo>
                  <a:lnTo>
                    <a:pt x="13415" y="12138"/>
                  </a:lnTo>
                  <a:lnTo>
                    <a:pt x="13324" y="11883"/>
                  </a:lnTo>
                  <a:lnTo>
                    <a:pt x="13233" y="11627"/>
                  </a:lnTo>
                  <a:lnTo>
                    <a:pt x="13160" y="11372"/>
                  </a:lnTo>
                  <a:lnTo>
                    <a:pt x="13105" y="11134"/>
                  </a:lnTo>
                  <a:lnTo>
                    <a:pt x="13050" y="10879"/>
                  </a:lnTo>
                  <a:lnTo>
                    <a:pt x="13014" y="10623"/>
                  </a:lnTo>
                  <a:lnTo>
                    <a:pt x="12996" y="10386"/>
                  </a:lnTo>
                  <a:lnTo>
                    <a:pt x="12977" y="10130"/>
                  </a:lnTo>
                  <a:lnTo>
                    <a:pt x="12996" y="9893"/>
                  </a:lnTo>
                  <a:lnTo>
                    <a:pt x="12996" y="9893"/>
                  </a:lnTo>
                  <a:lnTo>
                    <a:pt x="13032" y="9291"/>
                  </a:lnTo>
                  <a:lnTo>
                    <a:pt x="13105" y="8543"/>
                  </a:lnTo>
                  <a:lnTo>
                    <a:pt x="13196" y="7685"/>
                  </a:lnTo>
                  <a:lnTo>
                    <a:pt x="13269" y="6772"/>
                  </a:lnTo>
                  <a:lnTo>
                    <a:pt x="13324" y="5841"/>
                  </a:lnTo>
                  <a:lnTo>
                    <a:pt x="13342" y="5385"/>
                  </a:lnTo>
                  <a:lnTo>
                    <a:pt x="13342" y="4947"/>
                  </a:lnTo>
                  <a:lnTo>
                    <a:pt x="13324" y="4527"/>
                  </a:lnTo>
                  <a:lnTo>
                    <a:pt x="13288" y="4126"/>
                  </a:lnTo>
                  <a:lnTo>
                    <a:pt x="13233" y="3779"/>
                  </a:lnTo>
                  <a:lnTo>
                    <a:pt x="13142" y="3450"/>
                  </a:lnTo>
                  <a:lnTo>
                    <a:pt x="13142" y="3450"/>
                  </a:lnTo>
                  <a:lnTo>
                    <a:pt x="13069" y="3249"/>
                  </a:lnTo>
                  <a:lnTo>
                    <a:pt x="12977" y="3012"/>
                  </a:lnTo>
                  <a:lnTo>
                    <a:pt x="12868" y="2793"/>
                  </a:lnTo>
                  <a:lnTo>
                    <a:pt x="12740" y="2556"/>
                  </a:lnTo>
                  <a:lnTo>
                    <a:pt x="12594" y="2319"/>
                  </a:lnTo>
                  <a:lnTo>
                    <a:pt x="12430" y="2081"/>
                  </a:lnTo>
                  <a:lnTo>
                    <a:pt x="12247" y="1844"/>
                  </a:lnTo>
                  <a:lnTo>
                    <a:pt x="12047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86;p41">
              <a:extLst>
                <a:ext uri="{FF2B5EF4-FFF2-40B4-BE49-F238E27FC236}">
                  <a16:creationId xmlns:a16="http://schemas.microsoft.com/office/drawing/2014/main" id="{4026FC77-D434-3E19-AAD3-B27A4A0DAB91}"/>
                </a:ext>
              </a:extLst>
            </p:cNvPr>
            <p:cNvSpPr/>
            <p:nvPr/>
          </p:nvSpPr>
          <p:spPr>
            <a:xfrm>
              <a:off x="6193287" y="1877127"/>
              <a:ext cx="372132" cy="644091"/>
            </a:xfrm>
            <a:custGeom>
              <a:avLst/>
              <a:gdLst/>
              <a:ahLst/>
              <a:cxnLst/>
              <a:rect l="l" t="t" r="r" b="b"/>
              <a:pathLst>
                <a:path w="10788" h="18672" extrusionOk="0">
                  <a:moveTo>
                    <a:pt x="1753" y="0"/>
                  </a:moveTo>
                  <a:lnTo>
                    <a:pt x="1570" y="37"/>
                  </a:lnTo>
                  <a:lnTo>
                    <a:pt x="1388" y="73"/>
                  </a:lnTo>
                  <a:lnTo>
                    <a:pt x="1224" y="128"/>
                  </a:lnTo>
                  <a:lnTo>
                    <a:pt x="1041" y="219"/>
                  </a:lnTo>
                  <a:lnTo>
                    <a:pt x="877" y="311"/>
                  </a:lnTo>
                  <a:lnTo>
                    <a:pt x="731" y="420"/>
                  </a:lnTo>
                  <a:lnTo>
                    <a:pt x="567" y="548"/>
                  </a:lnTo>
                  <a:lnTo>
                    <a:pt x="439" y="694"/>
                  </a:lnTo>
                  <a:lnTo>
                    <a:pt x="329" y="858"/>
                  </a:lnTo>
                  <a:lnTo>
                    <a:pt x="238" y="1022"/>
                  </a:lnTo>
                  <a:lnTo>
                    <a:pt x="147" y="1187"/>
                  </a:lnTo>
                  <a:lnTo>
                    <a:pt x="92" y="1369"/>
                  </a:lnTo>
                  <a:lnTo>
                    <a:pt x="37" y="1533"/>
                  </a:lnTo>
                  <a:lnTo>
                    <a:pt x="19" y="1734"/>
                  </a:lnTo>
                  <a:lnTo>
                    <a:pt x="1" y="1917"/>
                  </a:lnTo>
                  <a:lnTo>
                    <a:pt x="19" y="2099"/>
                  </a:lnTo>
                  <a:lnTo>
                    <a:pt x="37" y="2282"/>
                  </a:lnTo>
                  <a:lnTo>
                    <a:pt x="74" y="2464"/>
                  </a:lnTo>
                  <a:lnTo>
                    <a:pt x="147" y="2629"/>
                  </a:lnTo>
                  <a:lnTo>
                    <a:pt x="220" y="2811"/>
                  </a:lnTo>
                  <a:lnTo>
                    <a:pt x="311" y="2975"/>
                  </a:lnTo>
                  <a:lnTo>
                    <a:pt x="420" y="3121"/>
                  </a:lnTo>
                  <a:lnTo>
                    <a:pt x="548" y="3267"/>
                  </a:lnTo>
                  <a:lnTo>
                    <a:pt x="567" y="3286"/>
                  </a:lnTo>
                  <a:lnTo>
                    <a:pt x="804" y="3523"/>
                  </a:lnTo>
                  <a:lnTo>
                    <a:pt x="1041" y="3778"/>
                  </a:lnTo>
                  <a:lnTo>
                    <a:pt x="1516" y="4271"/>
                  </a:lnTo>
                  <a:lnTo>
                    <a:pt x="2465" y="5257"/>
                  </a:lnTo>
                  <a:lnTo>
                    <a:pt x="3377" y="6279"/>
                  </a:lnTo>
                  <a:lnTo>
                    <a:pt x="4272" y="7301"/>
                  </a:lnTo>
                  <a:lnTo>
                    <a:pt x="5129" y="8341"/>
                  </a:lnTo>
                  <a:lnTo>
                    <a:pt x="5531" y="8852"/>
                  </a:lnTo>
                  <a:lnTo>
                    <a:pt x="5933" y="9382"/>
                  </a:lnTo>
                  <a:lnTo>
                    <a:pt x="6298" y="9893"/>
                  </a:lnTo>
                  <a:lnTo>
                    <a:pt x="6626" y="10404"/>
                  </a:lnTo>
                  <a:lnTo>
                    <a:pt x="6772" y="10678"/>
                  </a:lnTo>
                  <a:lnTo>
                    <a:pt x="6754" y="10732"/>
                  </a:lnTo>
                  <a:lnTo>
                    <a:pt x="6517" y="11207"/>
                  </a:lnTo>
                  <a:lnTo>
                    <a:pt x="6279" y="11681"/>
                  </a:lnTo>
                  <a:lnTo>
                    <a:pt x="5787" y="12594"/>
                  </a:lnTo>
                  <a:lnTo>
                    <a:pt x="5239" y="13507"/>
                  </a:lnTo>
                  <a:lnTo>
                    <a:pt x="4673" y="14419"/>
                  </a:lnTo>
                  <a:lnTo>
                    <a:pt x="4071" y="15295"/>
                  </a:lnTo>
                  <a:lnTo>
                    <a:pt x="3542" y="16025"/>
                  </a:lnTo>
                  <a:lnTo>
                    <a:pt x="2976" y="16737"/>
                  </a:lnTo>
                  <a:lnTo>
                    <a:pt x="4509" y="18672"/>
                  </a:lnTo>
                  <a:lnTo>
                    <a:pt x="5367" y="17887"/>
                  </a:lnTo>
                  <a:lnTo>
                    <a:pt x="6188" y="17084"/>
                  </a:lnTo>
                  <a:lnTo>
                    <a:pt x="6991" y="16244"/>
                  </a:lnTo>
                  <a:lnTo>
                    <a:pt x="7758" y="15368"/>
                  </a:lnTo>
                  <a:lnTo>
                    <a:pt x="8506" y="14474"/>
                  </a:lnTo>
                  <a:lnTo>
                    <a:pt x="9236" y="13543"/>
                  </a:lnTo>
                  <a:lnTo>
                    <a:pt x="9583" y="13069"/>
                  </a:lnTo>
                  <a:lnTo>
                    <a:pt x="9930" y="12576"/>
                  </a:lnTo>
                  <a:lnTo>
                    <a:pt x="10258" y="12065"/>
                  </a:lnTo>
                  <a:lnTo>
                    <a:pt x="10423" y="11809"/>
                  </a:lnTo>
                  <a:lnTo>
                    <a:pt x="10514" y="11663"/>
                  </a:lnTo>
                  <a:lnTo>
                    <a:pt x="10550" y="11590"/>
                  </a:lnTo>
                  <a:lnTo>
                    <a:pt x="10569" y="11554"/>
                  </a:lnTo>
                  <a:lnTo>
                    <a:pt x="10605" y="11499"/>
                  </a:lnTo>
                  <a:lnTo>
                    <a:pt x="10678" y="11335"/>
                  </a:lnTo>
                  <a:lnTo>
                    <a:pt x="10733" y="11189"/>
                  </a:lnTo>
                  <a:lnTo>
                    <a:pt x="10769" y="11024"/>
                  </a:lnTo>
                  <a:lnTo>
                    <a:pt x="10788" y="10842"/>
                  </a:lnTo>
                  <a:lnTo>
                    <a:pt x="10788" y="10678"/>
                  </a:lnTo>
                  <a:lnTo>
                    <a:pt x="10788" y="10513"/>
                  </a:lnTo>
                  <a:lnTo>
                    <a:pt x="10751" y="10331"/>
                  </a:lnTo>
                  <a:lnTo>
                    <a:pt x="10715" y="10167"/>
                  </a:lnTo>
                  <a:lnTo>
                    <a:pt x="10623" y="9875"/>
                  </a:lnTo>
                  <a:lnTo>
                    <a:pt x="10532" y="9619"/>
                  </a:lnTo>
                  <a:lnTo>
                    <a:pt x="10331" y="9181"/>
                  </a:lnTo>
                  <a:lnTo>
                    <a:pt x="10130" y="8779"/>
                  </a:lnTo>
                  <a:lnTo>
                    <a:pt x="9911" y="8414"/>
                  </a:lnTo>
                  <a:lnTo>
                    <a:pt x="9473" y="7757"/>
                  </a:lnTo>
                  <a:lnTo>
                    <a:pt x="9035" y="7119"/>
                  </a:lnTo>
                  <a:lnTo>
                    <a:pt x="8597" y="6516"/>
                  </a:lnTo>
                  <a:lnTo>
                    <a:pt x="8141" y="5932"/>
                  </a:lnTo>
                  <a:lnTo>
                    <a:pt x="7666" y="5366"/>
                  </a:lnTo>
                  <a:lnTo>
                    <a:pt x="7210" y="4819"/>
                  </a:lnTo>
                  <a:lnTo>
                    <a:pt x="6243" y="3724"/>
                  </a:lnTo>
                  <a:lnTo>
                    <a:pt x="5294" y="2647"/>
                  </a:lnTo>
                  <a:lnTo>
                    <a:pt x="4308" y="1606"/>
                  </a:lnTo>
                  <a:lnTo>
                    <a:pt x="3815" y="1095"/>
                  </a:lnTo>
                  <a:lnTo>
                    <a:pt x="3560" y="840"/>
                  </a:lnTo>
                  <a:lnTo>
                    <a:pt x="3304" y="566"/>
                  </a:lnTo>
                  <a:lnTo>
                    <a:pt x="3158" y="438"/>
                  </a:lnTo>
                  <a:lnTo>
                    <a:pt x="2994" y="329"/>
                  </a:lnTo>
                  <a:lnTo>
                    <a:pt x="2830" y="219"/>
                  </a:lnTo>
                  <a:lnTo>
                    <a:pt x="2665" y="146"/>
                  </a:lnTo>
                  <a:lnTo>
                    <a:pt x="2483" y="73"/>
                  </a:lnTo>
                  <a:lnTo>
                    <a:pt x="2300" y="37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87;p41">
              <a:extLst>
                <a:ext uri="{FF2B5EF4-FFF2-40B4-BE49-F238E27FC236}">
                  <a16:creationId xmlns:a16="http://schemas.microsoft.com/office/drawing/2014/main" id="{2496D5B6-4DA0-CBD6-895B-5BFA1097607E}"/>
                </a:ext>
              </a:extLst>
            </p:cNvPr>
            <p:cNvSpPr/>
            <p:nvPr/>
          </p:nvSpPr>
          <p:spPr>
            <a:xfrm>
              <a:off x="6424369" y="2218353"/>
              <a:ext cx="52915" cy="29631"/>
            </a:xfrm>
            <a:custGeom>
              <a:avLst/>
              <a:gdLst/>
              <a:ahLst/>
              <a:cxnLst/>
              <a:rect l="l" t="t" r="r" b="b"/>
              <a:pathLst>
                <a:path w="1534" h="859" extrusionOk="0">
                  <a:moveTo>
                    <a:pt x="1460" y="1"/>
                  </a:moveTo>
                  <a:lnTo>
                    <a:pt x="1260" y="37"/>
                  </a:lnTo>
                  <a:lnTo>
                    <a:pt x="1059" y="74"/>
                  </a:lnTo>
                  <a:lnTo>
                    <a:pt x="858" y="147"/>
                  </a:lnTo>
                  <a:lnTo>
                    <a:pt x="675" y="238"/>
                  </a:lnTo>
                  <a:lnTo>
                    <a:pt x="493" y="329"/>
                  </a:lnTo>
                  <a:lnTo>
                    <a:pt x="329" y="457"/>
                  </a:lnTo>
                  <a:lnTo>
                    <a:pt x="164" y="585"/>
                  </a:lnTo>
                  <a:lnTo>
                    <a:pt x="18" y="731"/>
                  </a:lnTo>
                  <a:lnTo>
                    <a:pt x="0" y="749"/>
                  </a:lnTo>
                  <a:lnTo>
                    <a:pt x="0" y="786"/>
                  </a:lnTo>
                  <a:lnTo>
                    <a:pt x="18" y="822"/>
                  </a:lnTo>
                  <a:lnTo>
                    <a:pt x="73" y="859"/>
                  </a:lnTo>
                  <a:lnTo>
                    <a:pt x="110" y="840"/>
                  </a:lnTo>
                  <a:lnTo>
                    <a:pt x="128" y="822"/>
                  </a:lnTo>
                  <a:lnTo>
                    <a:pt x="274" y="694"/>
                  </a:lnTo>
                  <a:lnTo>
                    <a:pt x="420" y="567"/>
                  </a:lnTo>
                  <a:lnTo>
                    <a:pt x="566" y="457"/>
                  </a:lnTo>
                  <a:lnTo>
                    <a:pt x="730" y="366"/>
                  </a:lnTo>
                  <a:lnTo>
                    <a:pt x="913" y="293"/>
                  </a:lnTo>
                  <a:lnTo>
                    <a:pt x="1095" y="220"/>
                  </a:lnTo>
                  <a:lnTo>
                    <a:pt x="1278" y="165"/>
                  </a:lnTo>
                  <a:lnTo>
                    <a:pt x="1460" y="129"/>
                  </a:lnTo>
                  <a:lnTo>
                    <a:pt x="1497" y="129"/>
                  </a:lnTo>
                  <a:lnTo>
                    <a:pt x="1515" y="110"/>
                  </a:lnTo>
                  <a:lnTo>
                    <a:pt x="1533" y="56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88;p41">
              <a:extLst>
                <a:ext uri="{FF2B5EF4-FFF2-40B4-BE49-F238E27FC236}">
                  <a16:creationId xmlns:a16="http://schemas.microsoft.com/office/drawing/2014/main" id="{6D7D27A9-F1A2-55DB-3C56-6280CEA6EAE7}"/>
                </a:ext>
              </a:extLst>
            </p:cNvPr>
            <p:cNvSpPr/>
            <p:nvPr/>
          </p:nvSpPr>
          <p:spPr>
            <a:xfrm>
              <a:off x="6435063" y="2203244"/>
              <a:ext cx="21421" cy="32149"/>
            </a:xfrm>
            <a:custGeom>
              <a:avLst/>
              <a:gdLst/>
              <a:ahLst/>
              <a:cxnLst/>
              <a:rect l="l" t="t" r="r" b="b"/>
              <a:pathLst>
                <a:path w="621" h="932" extrusionOk="0">
                  <a:moveTo>
                    <a:pt x="493" y="1"/>
                  </a:moveTo>
                  <a:lnTo>
                    <a:pt x="475" y="37"/>
                  </a:lnTo>
                  <a:lnTo>
                    <a:pt x="0" y="840"/>
                  </a:lnTo>
                  <a:lnTo>
                    <a:pt x="0" y="859"/>
                  </a:lnTo>
                  <a:lnTo>
                    <a:pt x="0" y="895"/>
                  </a:lnTo>
                  <a:lnTo>
                    <a:pt x="37" y="932"/>
                  </a:lnTo>
                  <a:lnTo>
                    <a:pt x="92" y="932"/>
                  </a:lnTo>
                  <a:lnTo>
                    <a:pt x="110" y="913"/>
                  </a:lnTo>
                  <a:lnTo>
                    <a:pt x="146" y="895"/>
                  </a:lnTo>
                  <a:lnTo>
                    <a:pt x="603" y="92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89;p41">
              <a:extLst>
                <a:ext uri="{FF2B5EF4-FFF2-40B4-BE49-F238E27FC236}">
                  <a16:creationId xmlns:a16="http://schemas.microsoft.com/office/drawing/2014/main" id="{2526A601-4D44-12C9-D3FB-63268C35E01E}"/>
                </a:ext>
              </a:extLst>
            </p:cNvPr>
            <p:cNvSpPr/>
            <p:nvPr/>
          </p:nvSpPr>
          <p:spPr>
            <a:xfrm>
              <a:off x="5921949" y="3104222"/>
              <a:ext cx="284584" cy="1308326"/>
            </a:xfrm>
            <a:custGeom>
              <a:avLst/>
              <a:gdLst/>
              <a:ahLst/>
              <a:cxnLst/>
              <a:rect l="l" t="t" r="r" b="b"/>
              <a:pathLst>
                <a:path w="8250" h="37928" extrusionOk="0">
                  <a:moveTo>
                    <a:pt x="7994" y="0"/>
                  </a:moveTo>
                  <a:lnTo>
                    <a:pt x="7940" y="37"/>
                  </a:lnTo>
                  <a:lnTo>
                    <a:pt x="7885" y="146"/>
                  </a:lnTo>
                  <a:lnTo>
                    <a:pt x="456" y="18"/>
                  </a:lnTo>
                  <a:lnTo>
                    <a:pt x="365" y="237"/>
                  </a:lnTo>
                  <a:lnTo>
                    <a:pt x="292" y="457"/>
                  </a:lnTo>
                  <a:lnTo>
                    <a:pt x="219" y="712"/>
                  </a:lnTo>
                  <a:lnTo>
                    <a:pt x="164" y="968"/>
                  </a:lnTo>
                  <a:lnTo>
                    <a:pt x="73" y="1497"/>
                  </a:lnTo>
                  <a:lnTo>
                    <a:pt x="18" y="2063"/>
                  </a:lnTo>
                  <a:lnTo>
                    <a:pt x="0" y="2683"/>
                  </a:lnTo>
                  <a:lnTo>
                    <a:pt x="0" y="3322"/>
                  </a:lnTo>
                  <a:lnTo>
                    <a:pt x="37" y="4016"/>
                  </a:lnTo>
                  <a:lnTo>
                    <a:pt x="110" y="4746"/>
                  </a:lnTo>
                  <a:lnTo>
                    <a:pt x="237" y="5877"/>
                  </a:lnTo>
                  <a:lnTo>
                    <a:pt x="420" y="7082"/>
                  </a:lnTo>
                  <a:lnTo>
                    <a:pt x="621" y="8378"/>
                  </a:lnTo>
                  <a:lnTo>
                    <a:pt x="876" y="9747"/>
                  </a:lnTo>
                  <a:lnTo>
                    <a:pt x="1223" y="11535"/>
                  </a:lnTo>
                  <a:lnTo>
                    <a:pt x="1606" y="13470"/>
                  </a:lnTo>
                  <a:lnTo>
                    <a:pt x="1442" y="13780"/>
                  </a:lnTo>
                  <a:lnTo>
                    <a:pt x="1296" y="14109"/>
                  </a:lnTo>
                  <a:lnTo>
                    <a:pt x="1168" y="14474"/>
                  </a:lnTo>
                  <a:lnTo>
                    <a:pt x="1059" y="14857"/>
                  </a:lnTo>
                  <a:lnTo>
                    <a:pt x="967" y="15259"/>
                  </a:lnTo>
                  <a:lnTo>
                    <a:pt x="876" y="15679"/>
                  </a:lnTo>
                  <a:lnTo>
                    <a:pt x="821" y="16135"/>
                  </a:lnTo>
                  <a:lnTo>
                    <a:pt x="767" y="16591"/>
                  </a:lnTo>
                  <a:lnTo>
                    <a:pt x="730" y="17066"/>
                  </a:lnTo>
                  <a:lnTo>
                    <a:pt x="712" y="17559"/>
                  </a:lnTo>
                  <a:lnTo>
                    <a:pt x="694" y="18070"/>
                  </a:lnTo>
                  <a:lnTo>
                    <a:pt x="694" y="18581"/>
                  </a:lnTo>
                  <a:lnTo>
                    <a:pt x="712" y="19621"/>
                  </a:lnTo>
                  <a:lnTo>
                    <a:pt x="785" y="20680"/>
                  </a:lnTo>
                  <a:lnTo>
                    <a:pt x="858" y="21756"/>
                  </a:lnTo>
                  <a:lnTo>
                    <a:pt x="967" y="22815"/>
                  </a:lnTo>
                  <a:lnTo>
                    <a:pt x="1077" y="23874"/>
                  </a:lnTo>
                  <a:lnTo>
                    <a:pt x="1205" y="24878"/>
                  </a:lnTo>
                  <a:lnTo>
                    <a:pt x="1442" y="26721"/>
                  </a:lnTo>
                  <a:lnTo>
                    <a:pt x="1533" y="27542"/>
                  </a:lnTo>
                  <a:lnTo>
                    <a:pt x="1606" y="28272"/>
                  </a:lnTo>
                  <a:lnTo>
                    <a:pt x="1716" y="29313"/>
                  </a:lnTo>
                  <a:lnTo>
                    <a:pt x="1862" y="30481"/>
                  </a:lnTo>
                  <a:lnTo>
                    <a:pt x="2190" y="32945"/>
                  </a:lnTo>
                  <a:lnTo>
                    <a:pt x="2519" y="35263"/>
                  </a:lnTo>
                  <a:lnTo>
                    <a:pt x="2647" y="36230"/>
                  </a:lnTo>
                  <a:lnTo>
                    <a:pt x="2738" y="36979"/>
                  </a:lnTo>
                  <a:lnTo>
                    <a:pt x="3103" y="37325"/>
                  </a:lnTo>
                  <a:lnTo>
                    <a:pt x="3413" y="37599"/>
                  </a:lnTo>
                  <a:lnTo>
                    <a:pt x="3559" y="37709"/>
                  </a:lnTo>
                  <a:lnTo>
                    <a:pt x="3687" y="37782"/>
                  </a:lnTo>
                  <a:lnTo>
                    <a:pt x="3815" y="37855"/>
                  </a:lnTo>
                  <a:lnTo>
                    <a:pt x="3943" y="37891"/>
                  </a:lnTo>
                  <a:lnTo>
                    <a:pt x="4052" y="37928"/>
                  </a:lnTo>
                  <a:lnTo>
                    <a:pt x="4180" y="37928"/>
                  </a:lnTo>
                  <a:lnTo>
                    <a:pt x="4289" y="37909"/>
                  </a:lnTo>
                  <a:lnTo>
                    <a:pt x="4399" y="37873"/>
                  </a:lnTo>
                  <a:lnTo>
                    <a:pt x="4527" y="37800"/>
                  </a:lnTo>
                  <a:lnTo>
                    <a:pt x="4654" y="37709"/>
                  </a:lnTo>
                  <a:lnTo>
                    <a:pt x="4782" y="37599"/>
                  </a:lnTo>
                  <a:lnTo>
                    <a:pt x="4910" y="37471"/>
                  </a:lnTo>
                  <a:lnTo>
                    <a:pt x="5330" y="34186"/>
                  </a:lnTo>
                  <a:lnTo>
                    <a:pt x="5968" y="29422"/>
                  </a:lnTo>
                  <a:lnTo>
                    <a:pt x="6644" y="24494"/>
                  </a:lnTo>
                  <a:lnTo>
                    <a:pt x="7155" y="20789"/>
                  </a:lnTo>
                  <a:lnTo>
                    <a:pt x="7283" y="19895"/>
                  </a:lnTo>
                  <a:lnTo>
                    <a:pt x="7374" y="19037"/>
                  </a:lnTo>
                  <a:lnTo>
                    <a:pt x="7447" y="18234"/>
                  </a:lnTo>
                  <a:lnTo>
                    <a:pt x="7502" y="17486"/>
                  </a:lnTo>
                  <a:lnTo>
                    <a:pt x="7538" y="16774"/>
                  </a:lnTo>
                  <a:lnTo>
                    <a:pt x="7575" y="16117"/>
                  </a:lnTo>
                  <a:lnTo>
                    <a:pt x="7575" y="15514"/>
                  </a:lnTo>
                  <a:lnTo>
                    <a:pt x="7575" y="14967"/>
                  </a:lnTo>
                  <a:lnTo>
                    <a:pt x="7538" y="14054"/>
                  </a:lnTo>
                  <a:lnTo>
                    <a:pt x="7502" y="13397"/>
                  </a:lnTo>
                  <a:lnTo>
                    <a:pt x="7465" y="12977"/>
                  </a:lnTo>
                  <a:lnTo>
                    <a:pt x="7447" y="12831"/>
                  </a:lnTo>
                  <a:lnTo>
                    <a:pt x="7611" y="11280"/>
                  </a:lnTo>
                  <a:lnTo>
                    <a:pt x="7757" y="9783"/>
                  </a:lnTo>
                  <a:lnTo>
                    <a:pt x="7885" y="8433"/>
                  </a:lnTo>
                  <a:lnTo>
                    <a:pt x="7994" y="7155"/>
                  </a:lnTo>
                  <a:lnTo>
                    <a:pt x="8086" y="5969"/>
                  </a:lnTo>
                  <a:lnTo>
                    <a:pt x="8159" y="4873"/>
                  </a:lnTo>
                  <a:lnTo>
                    <a:pt x="8213" y="3596"/>
                  </a:lnTo>
                  <a:lnTo>
                    <a:pt x="8250" y="2501"/>
                  </a:lnTo>
                  <a:lnTo>
                    <a:pt x="8250" y="1588"/>
                  </a:lnTo>
                  <a:lnTo>
                    <a:pt x="8232" y="876"/>
                  </a:lnTo>
                  <a:lnTo>
                    <a:pt x="8195" y="603"/>
                  </a:lnTo>
                  <a:lnTo>
                    <a:pt x="8177" y="365"/>
                  </a:lnTo>
                  <a:lnTo>
                    <a:pt x="8140" y="201"/>
                  </a:lnTo>
                  <a:lnTo>
                    <a:pt x="8104" y="73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90;p41">
              <a:extLst>
                <a:ext uri="{FF2B5EF4-FFF2-40B4-BE49-F238E27FC236}">
                  <a16:creationId xmlns:a16="http://schemas.microsoft.com/office/drawing/2014/main" id="{A1552541-10C9-EA42-155D-C66D6B6FC8A4}"/>
                </a:ext>
              </a:extLst>
            </p:cNvPr>
            <p:cNvSpPr/>
            <p:nvPr/>
          </p:nvSpPr>
          <p:spPr>
            <a:xfrm>
              <a:off x="5974209" y="4396789"/>
              <a:ext cx="187653" cy="301590"/>
            </a:xfrm>
            <a:custGeom>
              <a:avLst/>
              <a:gdLst/>
              <a:ahLst/>
              <a:cxnLst/>
              <a:rect l="l" t="t" r="r" b="b"/>
              <a:pathLst>
                <a:path w="5440" h="8743" extrusionOk="0">
                  <a:moveTo>
                    <a:pt x="1059" y="0"/>
                  </a:moveTo>
                  <a:lnTo>
                    <a:pt x="1004" y="19"/>
                  </a:lnTo>
                  <a:lnTo>
                    <a:pt x="894" y="73"/>
                  </a:lnTo>
                  <a:lnTo>
                    <a:pt x="730" y="201"/>
                  </a:lnTo>
                  <a:lnTo>
                    <a:pt x="548" y="384"/>
                  </a:lnTo>
                  <a:lnTo>
                    <a:pt x="456" y="493"/>
                  </a:lnTo>
                  <a:lnTo>
                    <a:pt x="347" y="621"/>
                  </a:lnTo>
                  <a:lnTo>
                    <a:pt x="274" y="767"/>
                  </a:lnTo>
                  <a:lnTo>
                    <a:pt x="183" y="931"/>
                  </a:lnTo>
                  <a:lnTo>
                    <a:pt x="110" y="1132"/>
                  </a:lnTo>
                  <a:lnTo>
                    <a:pt x="55" y="1333"/>
                  </a:lnTo>
                  <a:lnTo>
                    <a:pt x="18" y="1570"/>
                  </a:lnTo>
                  <a:lnTo>
                    <a:pt x="0" y="1826"/>
                  </a:lnTo>
                  <a:lnTo>
                    <a:pt x="0" y="3213"/>
                  </a:lnTo>
                  <a:lnTo>
                    <a:pt x="0" y="4892"/>
                  </a:lnTo>
                  <a:lnTo>
                    <a:pt x="0" y="6900"/>
                  </a:lnTo>
                  <a:lnTo>
                    <a:pt x="529" y="6900"/>
                  </a:lnTo>
                  <a:lnTo>
                    <a:pt x="803" y="5604"/>
                  </a:lnTo>
                  <a:lnTo>
                    <a:pt x="840" y="5841"/>
                  </a:lnTo>
                  <a:lnTo>
                    <a:pt x="894" y="6096"/>
                  </a:lnTo>
                  <a:lnTo>
                    <a:pt x="986" y="6425"/>
                  </a:lnTo>
                  <a:lnTo>
                    <a:pt x="1095" y="6790"/>
                  </a:lnTo>
                  <a:lnTo>
                    <a:pt x="1241" y="7173"/>
                  </a:lnTo>
                  <a:lnTo>
                    <a:pt x="1332" y="7356"/>
                  </a:lnTo>
                  <a:lnTo>
                    <a:pt x="1442" y="7538"/>
                  </a:lnTo>
                  <a:lnTo>
                    <a:pt x="1551" y="7721"/>
                  </a:lnTo>
                  <a:lnTo>
                    <a:pt x="1679" y="7903"/>
                  </a:lnTo>
                  <a:lnTo>
                    <a:pt x="1825" y="8068"/>
                  </a:lnTo>
                  <a:lnTo>
                    <a:pt x="1989" y="8195"/>
                  </a:lnTo>
                  <a:lnTo>
                    <a:pt x="2154" y="8323"/>
                  </a:lnTo>
                  <a:lnTo>
                    <a:pt x="2355" y="8414"/>
                  </a:lnTo>
                  <a:lnTo>
                    <a:pt x="2555" y="8506"/>
                  </a:lnTo>
                  <a:lnTo>
                    <a:pt x="2756" y="8579"/>
                  </a:lnTo>
                  <a:lnTo>
                    <a:pt x="2975" y="8633"/>
                  </a:lnTo>
                  <a:lnTo>
                    <a:pt x="3194" y="8688"/>
                  </a:lnTo>
                  <a:lnTo>
                    <a:pt x="3413" y="8725"/>
                  </a:lnTo>
                  <a:lnTo>
                    <a:pt x="3650" y="8743"/>
                  </a:lnTo>
                  <a:lnTo>
                    <a:pt x="4107" y="8743"/>
                  </a:lnTo>
                  <a:lnTo>
                    <a:pt x="4527" y="8725"/>
                  </a:lnTo>
                  <a:lnTo>
                    <a:pt x="4928" y="8688"/>
                  </a:lnTo>
                  <a:lnTo>
                    <a:pt x="5019" y="8670"/>
                  </a:lnTo>
                  <a:lnTo>
                    <a:pt x="5092" y="8633"/>
                  </a:lnTo>
                  <a:lnTo>
                    <a:pt x="5165" y="8597"/>
                  </a:lnTo>
                  <a:lnTo>
                    <a:pt x="5238" y="8560"/>
                  </a:lnTo>
                  <a:lnTo>
                    <a:pt x="5275" y="8506"/>
                  </a:lnTo>
                  <a:lnTo>
                    <a:pt x="5330" y="8433"/>
                  </a:lnTo>
                  <a:lnTo>
                    <a:pt x="5384" y="8287"/>
                  </a:lnTo>
                  <a:lnTo>
                    <a:pt x="5421" y="8122"/>
                  </a:lnTo>
                  <a:lnTo>
                    <a:pt x="5439" y="7922"/>
                  </a:lnTo>
                  <a:lnTo>
                    <a:pt x="5421" y="7721"/>
                  </a:lnTo>
                  <a:lnTo>
                    <a:pt x="5384" y="7484"/>
                  </a:lnTo>
                  <a:lnTo>
                    <a:pt x="5330" y="7265"/>
                  </a:lnTo>
                  <a:lnTo>
                    <a:pt x="5275" y="7009"/>
                  </a:lnTo>
                  <a:lnTo>
                    <a:pt x="5129" y="6516"/>
                  </a:lnTo>
                  <a:lnTo>
                    <a:pt x="4946" y="6060"/>
                  </a:lnTo>
                  <a:lnTo>
                    <a:pt x="4782" y="5622"/>
                  </a:lnTo>
                  <a:lnTo>
                    <a:pt x="4417" y="4636"/>
                  </a:lnTo>
                  <a:lnTo>
                    <a:pt x="3997" y="3468"/>
                  </a:lnTo>
                  <a:lnTo>
                    <a:pt x="3523" y="2081"/>
                  </a:lnTo>
                  <a:lnTo>
                    <a:pt x="1059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91;p41">
              <a:extLst>
                <a:ext uri="{FF2B5EF4-FFF2-40B4-BE49-F238E27FC236}">
                  <a16:creationId xmlns:a16="http://schemas.microsoft.com/office/drawing/2014/main" id="{5B4D7077-130B-DBE1-5FB7-CAF82D6AF415}"/>
                </a:ext>
              </a:extLst>
            </p:cNvPr>
            <p:cNvSpPr/>
            <p:nvPr/>
          </p:nvSpPr>
          <p:spPr>
            <a:xfrm>
              <a:off x="5992457" y="4326902"/>
              <a:ext cx="137290" cy="302245"/>
            </a:xfrm>
            <a:custGeom>
              <a:avLst/>
              <a:gdLst/>
              <a:ahLst/>
              <a:cxnLst/>
              <a:rect l="l" t="t" r="r" b="b"/>
              <a:pathLst>
                <a:path w="3980" h="8762" extrusionOk="0">
                  <a:moveTo>
                    <a:pt x="785" y="0"/>
                  </a:moveTo>
                  <a:lnTo>
                    <a:pt x="785" y="274"/>
                  </a:lnTo>
                  <a:lnTo>
                    <a:pt x="767" y="895"/>
                  </a:lnTo>
                  <a:lnTo>
                    <a:pt x="730" y="1242"/>
                  </a:lnTo>
                  <a:lnTo>
                    <a:pt x="694" y="1570"/>
                  </a:lnTo>
                  <a:lnTo>
                    <a:pt x="657" y="1716"/>
                  </a:lnTo>
                  <a:lnTo>
                    <a:pt x="621" y="1844"/>
                  </a:lnTo>
                  <a:lnTo>
                    <a:pt x="584" y="1953"/>
                  </a:lnTo>
                  <a:lnTo>
                    <a:pt x="530" y="2026"/>
                  </a:lnTo>
                  <a:lnTo>
                    <a:pt x="402" y="2154"/>
                  </a:lnTo>
                  <a:lnTo>
                    <a:pt x="292" y="2355"/>
                  </a:lnTo>
                  <a:lnTo>
                    <a:pt x="183" y="2610"/>
                  </a:lnTo>
                  <a:lnTo>
                    <a:pt x="92" y="2921"/>
                  </a:lnTo>
                  <a:lnTo>
                    <a:pt x="37" y="3249"/>
                  </a:lnTo>
                  <a:lnTo>
                    <a:pt x="19" y="3450"/>
                  </a:lnTo>
                  <a:lnTo>
                    <a:pt x="0" y="3633"/>
                  </a:lnTo>
                  <a:lnTo>
                    <a:pt x="19" y="3833"/>
                  </a:lnTo>
                  <a:lnTo>
                    <a:pt x="37" y="4052"/>
                  </a:lnTo>
                  <a:lnTo>
                    <a:pt x="73" y="4253"/>
                  </a:lnTo>
                  <a:lnTo>
                    <a:pt x="110" y="4490"/>
                  </a:lnTo>
                  <a:lnTo>
                    <a:pt x="219" y="4947"/>
                  </a:lnTo>
                  <a:lnTo>
                    <a:pt x="329" y="5458"/>
                  </a:lnTo>
                  <a:lnTo>
                    <a:pt x="438" y="5969"/>
                  </a:lnTo>
                  <a:lnTo>
                    <a:pt x="566" y="6498"/>
                  </a:lnTo>
                  <a:lnTo>
                    <a:pt x="694" y="6991"/>
                  </a:lnTo>
                  <a:lnTo>
                    <a:pt x="785" y="7210"/>
                  </a:lnTo>
                  <a:lnTo>
                    <a:pt x="876" y="7447"/>
                  </a:lnTo>
                  <a:lnTo>
                    <a:pt x="968" y="7648"/>
                  </a:lnTo>
                  <a:lnTo>
                    <a:pt x="1059" y="7830"/>
                  </a:lnTo>
                  <a:lnTo>
                    <a:pt x="1187" y="8013"/>
                  </a:lnTo>
                  <a:lnTo>
                    <a:pt x="1314" y="8159"/>
                  </a:lnTo>
                  <a:lnTo>
                    <a:pt x="1442" y="8287"/>
                  </a:lnTo>
                  <a:lnTo>
                    <a:pt x="1607" y="8415"/>
                  </a:lnTo>
                  <a:lnTo>
                    <a:pt x="1789" y="8506"/>
                  </a:lnTo>
                  <a:lnTo>
                    <a:pt x="1990" y="8597"/>
                  </a:lnTo>
                  <a:lnTo>
                    <a:pt x="2209" y="8652"/>
                  </a:lnTo>
                  <a:lnTo>
                    <a:pt x="2410" y="8707"/>
                  </a:lnTo>
                  <a:lnTo>
                    <a:pt x="2629" y="8743"/>
                  </a:lnTo>
                  <a:lnTo>
                    <a:pt x="2848" y="8761"/>
                  </a:lnTo>
                  <a:lnTo>
                    <a:pt x="3048" y="8761"/>
                  </a:lnTo>
                  <a:lnTo>
                    <a:pt x="3249" y="8743"/>
                  </a:lnTo>
                  <a:lnTo>
                    <a:pt x="3432" y="8707"/>
                  </a:lnTo>
                  <a:lnTo>
                    <a:pt x="3578" y="8670"/>
                  </a:lnTo>
                  <a:lnTo>
                    <a:pt x="3724" y="8597"/>
                  </a:lnTo>
                  <a:lnTo>
                    <a:pt x="3833" y="8524"/>
                  </a:lnTo>
                  <a:lnTo>
                    <a:pt x="3924" y="8433"/>
                  </a:lnTo>
                  <a:lnTo>
                    <a:pt x="3961" y="8342"/>
                  </a:lnTo>
                  <a:lnTo>
                    <a:pt x="3979" y="8214"/>
                  </a:lnTo>
                  <a:lnTo>
                    <a:pt x="3979" y="8049"/>
                  </a:lnTo>
                  <a:lnTo>
                    <a:pt x="3943" y="7849"/>
                  </a:lnTo>
                  <a:lnTo>
                    <a:pt x="3888" y="7630"/>
                  </a:lnTo>
                  <a:lnTo>
                    <a:pt x="3742" y="7119"/>
                  </a:lnTo>
                  <a:lnTo>
                    <a:pt x="3559" y="6571"/>
                  </a:lnTo>
                  <a:lnTo>
                    <a:pt x="3359" y="5987"/>
                  </a:lnTo>
                  <a:lnTo>
                    <a:pt x="3194" y="5403"/>
                  </a:lnTo>
                  <a:lnTo>
                    <a:pt x="3121" y="5129"/>
                  </a:lnTo>
                  <a:lnTo>
                    <a:pt x="3067" y="4855"/>
                  </a:lnTo>
                  <a:lnTo>
                    <a:pt x="3012" y="4600"/>
                  </a:lnTo>
                  <a:lnTo>
                    <a:pt x="2994" y="4381"/>
                  </a:lnTo>
                  <a:lnTo>
                    <a:pt x="2848" y="1844"/>
                  </a:lnTo>
                  <a:lnTo>
                    <a:pt x="2756" y="146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92;p41">
              <a:extLst>
                <a:ext uri="{FF2B5EF4-FFF2-40B4-BE49-F238E27FC236}">
                  <a16:creationId xmlns:a16="http://schemas.microsoft.com/office/drawing/2014/main" id="{C0FCC675-9584-1E84-BDEF-250F8CD9745D}"/>
                </a:ext>
              </a:extLst>
            </p:cNvPr>
            <p:cNvSpPr/>
            <p:nvPr/>
          </p:nvSpPr>
          <p:spPr>
            <a:xfrm>
              <a:off x="6088146" y="3556281"/>
              <a:ext cx="86306" cy="13867"/>
            </a:xfrm>
            <a:custGeom>
              <a:avLst/>
              <a:gdLst/>
              <a:ahLst/>
              <a:cxnLst/>
              <a:rect l="l" t="t" r="r" b="b"/>
              <a:pathLst>
                <a:path w="2502" h="402" extrusionOk="0">
                  <a:moveTo>
                    <a:pt x="55" y="0"/>
                  </a:moveTo>
                  <a:lnTo>
                    <a:pt x="19" y="18"/>
                  </a:lnTo>
                  <a:lnTo>
                    <a:pt x="1" y="55"/>
                  </a:lnTo>
                  <a:lnTo>
                    <a:pt x="1" y="110"/>
                  </a:lnTo>
                  <a:lnTo>
                    <a:pt x="19" y="128"/>
                  </a:lnTo>
                  <a:lnTo>
                    <a:pt x="37" y="146"/>
                  </a:lnTo>
                  <a:lnTo>
                    <a:pt x="329" y="256"/>
                  </a:lnTo>
                  <a:lnTo>
                    <a:pt x="639" y="329"/>
                  </a:lnTo>
                  <a:lnTo>
                    <a:pt x="931" y="365"/>
                  </a:lnTo>
                  <a:lnTo>
                    <a:pt x="1242" y="402"/>
                  </a:lnTo>
                  <a:lnTo>
                    <a:pt x="1534" y="402"/>
                  </a:lnTo>
                  <a:lnTo>
                    <a:pt x="1844" y="383"/>
                  </a:lnTo>
                  <a:lnTo>
                    <a:pt x="2154" y="329"/>
                  </a:lnTo>
                  <a:lnTo>
                    <a:pt x="2446" y="274"/>
                  </a:lnTo>
                  <a:lnTo>
                    <a:pt x="2483" y="256"/>
                  </a:lnTo>
                  <a:lnTo>
                    <a:pt x="2483" y="237"/>
                  </a:lnTo>
                  <a:lnTo>
                    <a:pt x="2501" y="183"/>
                  </a:lnTo>
                  <a:lnTo>
                    <a:pt x="2465" y="146"/>
                  </a:lnTo>
                  <a:lnTo>
                    <a:pt x="2446" y="128"/>
                  </a:lnTo>
                  <a:lnTo>
                    <a:pt x="2410" y="128"/>
                  </a:lnTo>
                  <a:lnTo>
                    <a:pt x="2118" y="201"/>
                  </a:lnTo>
                  <a:lnTo>
                    <a:pt x="1826" y="237"/>
                  </a:lnTo>
                  <a:lnTo>
                    <a:pt x="1534" y="256"/>
                  </a:lnTo>
                  <a:lnTo>
                    <a:pt x="1242" y="256"/>
                  </a:lnTo>
                  <a:lnTo>
                    <a:pt x="950" y="219"/>
                  </a:lnTo>
                  <a:lnTo>
                    <a:pt x="658" y="183"/>
                  </a:lnTo>
                  <a:lnTo>
                    <a:pt x="366" y="110"/>
                  </a:lnTo>
                  <a:lnTo>
                    <a:pt x="74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93;p41">
              <a:extLst>
                <a:ext uri="{FF2B5EF4-FFF2-40B4-BE49-F238E27FC236}">
                  <a16:creationId xmlns:a16="http://schemas.microsoft.com/office/drawing/2014/main" id="{8D83503E-1814-1899-BE43-2FA0C142F02C}"/>
                </a:ext>
              </a:extLst>
            </p:cNvPr>
            <p:cNvSpPr/>
            <p:nvPr/>
          </p:nvSpPr>
          <p:spPr>
            <a:xfrm>
              <a:off x="6207775" y="3085940"/>
              <a:ext cx="279582" cy="1305843"/>
            </a:xfrm>
            <a:custGeom>
              <a:avLst/>
              <a:gdLst/>
              <a:ahLst/>
              <a:cxnLst/>
              <a:rect l="l" t="t" r="r" b="b"/>
              <a:pathLst>
                <a:path w="8105" h="37856" extrusionOk="0">
                  <a:moveTo>
                    <a:pt x="7210" y="1"/>
                  </a:moveTo>
                  <a:lnTo>
                    <a:pt x="311" y="494"/>
                  </a:lnTo>
                  <a:lnTo>
                    <a:pt x="165" y="1826"/>
                  </a:lnTo>
                  <a:lnTo>
                    <a:pt x="73" y="3085"/>
                  </a:lnTo>
                  <a:lnTo>
                    <a:pt x="19" y="4272"/>
                  </a:lnTo>
                  <a:lnTo>
                    <a:pt x="0" y="5403"/>
                  </a:lnTo>
                  <a:lnTo>
                    <a:pt x="0" y="6061"/>
                  </a:lnTo>
                  <a:lnTo>
                    <a:pt x="19" y="6699"/>
                  </a:lnTo>
                  <a:lnTo>
                    <a:pt x="55" y="7338"/>
                  </a:lnTo>
                  <a:lnTo>
                    <a:pt x="110" y="7940"/>
                  </a:lnTo>
                  <a:lnTo>
                    <a:pt x="165" y="8525"/>
                  </a:lnTo>
                  <a:lnTo>
                    <a:pt x="238" y="9109"/>
                  </a:lnTo>
                  <a:lnTo>
                    <a:pt x="329" y="9656"/>
                  </a:lnTo>
                  <a:lnTo>
                    <a:pt x="420" y="10222"/>
                  </a:lnTo>
                  <a:lnTo>
                    <a:pt x="585" y="11062"/>
                  </a:lnTo>
                  <a:lnTo>
                    <a:pt x="767" y="11883"/>
                  </a:lnTo>
                  <a:lnTo>
                    <a:pt x="968" y="12704"/>
                  </a:lnTo>
                  <a:lnTo>
                    <a:pt x="1187" y="13507"/>
                  </a:lnTo>
                  <a:lnTo>
                    <a:pt x="1661" y="15132"/>
                  </a:lnTo>
                  <a:lnTo>
                    <a:pt x="2154" y="16793"/>
                  </a:lnTo>
                  <a:lnTo>
                    <a:pt x="1990" y="17103"/>
                  </a:lnTo>
                  <a:lnTo>
                    <a:pt x="1844" y="17413"/>
                  </a:lnTo>
                  <a:lnTo>
                    <a:pt x="1716" y="17742"/>
                  </a:lnTo>
                  <a:lnTo>
                    <a:pt x="1625" y="18089"/>
                  </a:lnTo>
                  <a:lnTo>
                    <a:pt x="1534" y="18454"/>
                  </a:lnTo>
                  <a:lnTo>
                    <a:pt x="1461" y="18837"/>
                  </a:lnTo>
                  <a:lnTo>
                    <a:pt x="1406" y="19220"/>
                  </a:lnTo>
                  <a:lnTo>
                    <a:pt x="1351" y="19603"/>
                  </a:lnTo>
                  <a:lnTo>
                    <a:pt x="1333" y="20005"/>
                  </a:lnTo>
                  <a:lnTo>
                    <a:pt x="1315" y="20425"/>
                  </a:lnTo>
                  <a:lnTo>
                    <a:pt x="1315" y="20826"/>
                  </a:lnTo>
                  <a:lnTo>
                    <a:pt x="1333" y="21246"/>
                  </a:lnTo>
                  <a:lnTo>
                    <a:pt x="1369" y="22104"/>
                  </a:lnTo>
                  <a:lnTo>
                    <a:pt x="1461" y="22980"/>
                  </a:lnTo>
                  <a:lnTo>
                    <a:pt x="1570" y="23838"/>
                  </a:lnTo>
                  <a:lnTo>
                    <a:pt x="1698" y="24696"/>
                  </a:lnTo>
                  <a:lnTo>
                    <a:pt x="1844" y="25554"/>
                  </a:lnTo>
                  <a:lnTo>
                    <a:pt x="1990" y="26375"/>
                  </a:lnTo>
                  <a:lnTo>
                    <a:pt x="2282" y="27908"/>
                  </a:lnTo>
                  <a:lnTo>
                    <a:pt x="2410" y="28602"/>
                  </a:lnTo>
                  <a:lnTo>
                    <a:pt x="2501" y="29240"/>
                  </a:lnTo>
                  <a:lnTo>
                    <a:pt x="2684" y="30409"/>
                  </a:lnTo>
                  <a:lnTo>
                    <a:pt x="2903" y="31668"/>
                  </a:lnTo>
                  <a:lnTo>
                    <a:pt x="3158" y="32946"/>
                  </a:lnTo>
                  <a:lnTo>
                    <a:pt x="3414" y="34187"/>
                  </a:lnTo>
                  <a:lnTo>
                    <a:pt x="3870" y="36267"/>
                  </a:lnTo>
                  <a:lnTo>
                    <a:pt x="4162" y="37436"/>
                  </a:lnTo>
                  <a:lnTo>
                    <a:pt x="4308" y="37545"/>
                  </a:lnTo>
                  <a:lnTo>
                    <a:pt x="4454" y="37618"/>
                  </a:lnTo>
                  <a:lnTo>
                    <a:pt x="4600" y="37709"/>
                  </a:lnTo>
                  <a:lnTo>
                    <a:pt x="4746" y="37764"/>
                  </a:lnTo>
                  <a:lnTo>
                    <a:pt x="4892" y="37801"/>
                  </a:lnTo>
                  <a:lnTo>
                    <a:pt x="5038" y="37837"/>
                  </a:lnTo>
                  <a:lnTo>
                    <a:pt x="5184" y="37855"/>
                  </a:lnTo>
                  <a:lnTo>
                    <a:pt x="5476" y="37855"/>
                  </a:lnTo>
                  <a:lnTo>
                    <a:pt x="5604" y="37819"/>
                  </a:lnTo>
                  <a:lnTo>
                    <a:pt x="5750" y="37782"/>
                  </a:lnTo>
                  <a:lnTo>
                    <a:pt x="5878" y="37746"/>
                  </a:lnTo>
                  <a:lnTo>
                    <a:pt x="6024" y="37691"/>
                  </a:lnTo>
                  <a:lnTo>
                    <a:pt x="6151" y="37618"/>
                  </a:lnTo>
                  <a:lnTo>
                    <a:pt x="6407" y="37436"/>
                  </a:lnTo>
                  <a:lnTo>
                    <a:pt x="6589" y="33511"/>
                  </a:lnTo>
                  <a:lnTo>
                    <a:pt x="6754" y="30427"/>
                  </a:lnTo>
                  <a:lnTo>
                    <a:pt x="6954" y="26922"/>
                  </a:lnTo>
                  <a:lnTo>
                    <a:pt x="7173" y="23309"/>
                  </a:lnTo>
                  <a:lnTo>
                    <a:pt x="7411" y="19841"/>
                  </a:lnTo>
                  <a:lnTo>
                    <a:pt x="7520" y="18253"/>
                  </a:lnTo>
                  <a:lnTo>
                    <a:pt x="7648" y="16793"/>
                  </a:lnTo>
                  <a:lnTo>
                    <a:pt x="7776" y="15515"/>
                  </a:lnTo>
                  <a:lnTo>
                    <a:pt x="7904" y="14420"/>
                  </a:lnTo>
                  <a:lnTo>
                    <a:pt x="7977" y="13726"/>
                  </a:lnTo>
                  <a:lnTo>
                    <a:pt x="8031" y="13015"/>
                  </a:lnTo>
                  <a:lnTo>
                    <a:pt x="8068" y="12266"/>
                  </a:lnTo>
                  <a:lnTo>
                    <a:pt x="8104" y="11500"/>
                  </a:lnTo>
                  <a:lnTo>
                    <a:pt x="8104" y="10733"/>
                  </a:lnTo>
                  <a:lnTo>
                    <a:pt x="8104" y="9948"/>
                  </a:lnTo>
                  <a:lnTo>
                    <a:pt x="8086" y="9163"/>
                  </a:lnTo>
                  <a:lnTo>
                    <a:pt x="8050" y="8379"/>
                  </a:lnTo>
                  <a:lnTo>
                    <a:pt x="7977" y="6918"/>
                  </a:lnTo>
                  <a:lnTo>
                    <a:pt x="7867" y="5513"/>
                  </a:lnTo>
                  <a:lnTo>
                    <a:pt x="7758" y="4381"/>
                  </a:lnTo>
                  <a:lnTo>
                    <a:pt x="7648" y="3341"/>
                  </a:lnTo>
                  <a:lnTo>
                    <a:pt x="7447" y="1607"/>
                  </a:lnTo>
                  <a:lnTo>
                    <a:pt x="7283" y="439"/>
                  </a:lnTo>
                  <a:lnTo>
                    <a:pt x="721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94;p41">
              <a:extLst>
                <a:ext uri="{FF2B5EF4-FFF2-40B4-BE49-F238E27FC236}">
                  <a16:creationId xmlns:a16="http://schemas.microsoft.com/office/drawing/2014/main" id="{AD8172AA-D785-EFF4-EC1E-2A107EFE1C9D}"/>
                </a:ext>
              </a:extLst>
            </p:cNvPr>
            <p:cNvSpPr/>
            <p:nvPr/>
          </p:nvSpPr>
          <p:spPr>
            <a:xfrm>
              <a:off x="6314192" y="4411277"/>
              <a:ext cx="273269" cy="273890"/>
            </a:xfrm>
            <a:custGeom>
              <a:avLst/>
              <a:gdLst/>
              <a:ahLst/>
              <a:cxnLst/>
              <a:rect l="l" t="t" r="r" b="b"/>
              <a:pathLst>
                <a:path w="7922" h="7940" extrusionOk="0">
                  <a:moveTo>
                    <a:pt x="858" y="0"/>
                  </a:moveTo>
                  <a:lnTo>
                    <a:pt x="712" y="110"/>
                  </a:lnTo>
                  <a:lnTo>
                    <a:pt x="566" y="256"/>
                  </a:lnTo>
                  <a:lnTo>
                    <a:pt x="402" y="456"/>
                  </a:lnTo>
                  <a:lnTo>
                    <a:pt x="237" y="675"/>
                  </a:lnTo>
                  <a:lnTo>
                    <a:pt x="164" y="803"/>
                  </a:lnTo>
                  <a:lnTo>
                    <a:pt x="110" y="931"/>
                  </a:lnTo>
                  <a:lnTo>
                    <a:pt x="55" y="1059"/>
                  </a:lnTo>
                  <a:lnTo>
                    <a:pt x="18" y="1205"/>
                  </a:lnTo>
                  <a:lnTo>
                    <a:pt x="0" y="1351"/>
                  </a:lnTo>
                  <a:lnTo>
                    <a:pt x="0" y="1479"/>
                  </a:lnTo>
                  <a:lnTo>
                    <a:pt x="18" y="2537"/>
                  </a:lnTo>
                  <a:lnTo>
                    <a:pt x="18" y="4143"/>
                  </a:lnTo>
                  <a:lnTo>
                    <a:pt x="18" y="6571"/>
                  </a:lnTo>
                  <a:lnTo>
                    <a:pt x="548" y="6571"/>
                  </a:lnTo>
                  <a:lnTo>
                    <a:pt x="858" y="4782"/>
                  </a:lnTo>
                  <a:lnTo>
                    <a:pt x="1059" y="5092"/>
                  </a:lnTo>
                  <a:lnTo>
                    <a:pt x="1296" y="5439"/>
                  </a:lnTo>
                  <a:lnTo>
                    <a:pt x="1588" y="5841"/>
                  </a:lnTo>
                  <a:lnTo>
                    <a:pt x="1916" y="6279"/>
                  </a:lnTo>
                  <a:lnTo>
                    <a:pt x="2282" y="6717"/>
                  </a:lnTo>
                  <a:lnTo>
                    <a:pt x="2464" y="6918"/>
                  </a:lnTo>
                  <a:lnTo>
                    <a:pt x="2647" y="7100"/>
                  </a:lnTo>
                  <a:lnTo>
                    <a:pt x="2829" y="7264"/>
                  </a:lnTo>
                  <a:lnTo>
                    <a:pt x="2993" y="7410"/>
                  </a:lnTo>
                  <a:lnTo>
                    <a:pt x="3194" y="7520"/>
                  </a:lnTo>
                  <a:lnTo>
                    <a:pt x="3431" y="7629"/>
                  </a:lnTo>
                  <a:lnTo>
                    <a:pt x="3723" y="7702"/>
                  </a:lnTo>
                  <a:lnTo>
                    <a:pt x="4034" y="7775"/>
                  </a:lnTo>
                  <a:lnTo>
                    <a:pt x="4362" y="7830"/>
                  </a:lnTo>
                  <a:lnTo>
                    <a:pt x="4709" y="7867"/>
                  </a:lnTo>
                  <a:lnTo>
                    <a:pt x="5074" y="7903"/>
                  </a:lnTo>
                  <a:lnTo>
                    <a:pt x="5457" y="7921"/>
                  </a:lnTo>
                  <a:lnTo>
                    <a:pt x="6187" y="7940"/>
                  </a:lnTo>
                  <a:lnTo>
                    <a:pt x="6845" y="7921"/>
                  </a:lnTo>
                  <a:lnTo>
                    <a:pt x="7392" y="7903"/>
                  </a:lnTo>
                  <a:lnTo>
                    <a:pt x="7775" y="7867"/>
                  </a:lnTo>
                  <a:lnTo>
                    <a:pt x="7830" y="7848"/>
                  </a:lnTo>
                  <a:lnTo>
                    <a:pt x="7885" y="7830"/>
                  </a:lnTo>
                  <a:lnTo>
                    <a:pt x="7903" y="7794"/>
                  </a:lnTo>
                  <a:lnTo>
                    <a:pt x="7921" y="7739"/>
                  </a:lnTo>
                  <a:lnTo>
                    <a:pt x="7921" y="7684"/>
                  </a:lnTo>
                  <a:lnTo>
                    <a:pt x="7903" y="7629"/>
                  </a:lnTo>
                  <a:lnTo>
                    <a:pt x="7848" y="7483"/>
                  </a:lnTo>
                  <a:lnTo>
                    <a:pt x="7739" y="7319"/>
                  </a:lnTo>
                  <a:lnTo>
                    <a:pt x="7611" y="7137"/>
                  </a:lnTo>
                  <a:lnTo>
                    <a:pt x="7246" y="6717"/>
                  </a:lnTo>
                  <a:lnTo>
                    <a:pt x="6406" y="5804"/>
                  </a:lnTo>
                  <a:lnTo>
                    <a:pt x="6041" y="5384"/>
                  </a:lnTo>
                  <a:lnTo>
                    <a:pt x="5895" y="5202"/>
                  </a:lnTo>
                  <a:lnTo>
                    <a:pt x="5786" y="5038"/>
                  </a:lnTo>
                  <a:lnTo>
                    <a:pt x="5640" y="4855"/>
                  </a:lnTo>
                  <a:lnTo>
                    <a:pt x="5421" y="4600"/>
                  </a:lnTo>
                  <a:lnTo>
                    <a:pt x="4800" y="3924"/>
                  </a:lnTo>
                  <a:lnTo>
                    <a:pt x="3997" y="3103"/>
                  </a:lnTo>
                  <a:lnTo>
                    <a:pt x="3139" y="2227"/>
                  </a:lnTo>
                  <a:lnTo>
                    <a:pt x="1551" y="675"/>
                  </a:lnTo>
                  <a:lnTo>
                    <a:pt x="858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95;p41">
              <a:extLst>
                <a:ext uri="{FF2B5EF4-FFF2-40B4-BE49-F238E27FC236}">
                  <a16:creationId xmlns:a16="http://schemas.microsoft.com/office/drawing/2014/main" id="{350F2CC1-98ED-7626-B5E0-502C8240C66D}"/>
                </a:ext>
              </a:extLst>
            </p:cNvPr>
            <p:cNvSpPr/>
            <p:nvPr/>
          </p:nvSpPr>
          <p:spPr>
            <a:xfrm>
              <a:off x="6341892" y="4331317"/>
              <a:ext cx="180719" cy="284584"/>
            </a:xfrm>
            <a:custGeom>
              <a:avLst/>
              <a:gdLst/>
              <a:ahLst/>
              <a:cxnLst/>
              <a:rect l="l" t="t" r="r" b="b"/>
              <a:pathLst>
                <a:path w="5239" h="8250" extrusionOk="0">
                  <a:moveTo>
                    <a:pt x="2592" y="0"/>
                  </a:moveTo>
                  <a:lnTo>
                    <a:pt x="37" y="201"/>
                  </a:lnTo>
                  <a:lnTo>
                    <a:pt x="110" y="2117"/>
                  </a:lnTo>
                  <a:lnTo>
                    <a:pt x="73" y="2227"/>
                  </a:lnTo>
                  <a:lnTo>
                    <a:pt x="37" y="2355"/>
                  </a:lnTo>
                  <a:lnTo>
                    <a:pt x="18" y="2519"/>
                  </a:lnTo>
                  <a:lnTo>
                    <a:pt x="0" y="2720"/>
                  </a:lnTo>
                  <a:lnTo>
                    <a:pt x="0" y="2957"/>
                  </a:lnTo>
                  <a:lnTo>
                    <a:pt x="37" y="3231"/>
                  </a:lnTo>
                  <a:lnTo>
                    <a:pt x="110" y="3541"/>
                  </a:lnTo>
                  <a:lnTo>
                    <a:pt x="237" y="3870"/>
                  </a:lnTo>
                  <a:lnTo>
                    <a:pt x="420" y="4253"/>
                  </a:lnTo>
                  <a:lnTo>
                    <a:pt x="639" y="4654"/>
                  </a:lnTo>
                  <a:lnTo>
                    <a:pt x="913" y="5074"/>
                  </a:lnTo>
                  <a:lnTo>
                    <a:pt x="1205" y="5494"/>
                  </a:lnTo>
                  <a:lnTo>
                    <a:pt x="1533" y="5932"/>
                  </a:lnTo>
                  <a:lnTo>
                    <a:pt x="1862" y="6334"/>
                  </a:lnTo>
                  <a:lnTo>
                    <a:pt x="2190" y="6717"/>
                  </a:lnTo>
                  <a:lnTo>
                    <a:pt x="2355" y="6881"/>
                  </a:lnTo>
                  <a:lnTo>
                    <a:pt x="2519" y="7045"/>
                  </a:lnTo>
                  <a:lnTo>
                    <a:pt x="2720" y="7191"/>
                  </a:lnTo>
                  <a:lnTo>
                    <a:pt x="2920" y="7356"/>
                  </a:lnTo>
                  <a:lnTo>
                    <a:pt x="3340" y="7629"/>
                  </a:lnTo>
                  <a:lnTo>
                    <a:pt x="3760" y="7867"/>
                  </a:lnTo>
                  <a:lnTo>
                    <a:pt x="4180" y="8067"/>
                  </a:lnTo>
                  <a:lnTo>
                    <a:pt x="4381" y="8140"/>
                  </a:lnTo>
                  <a:lnTo>
                    <a:pt x="4563" y="8195"/>
                  </a:lnTo>
                  <a:lnTo>
                    <a:pt x="4746" y="8232"/>
                  </a:lnTo>
                  <a:lnTo>
                    <a:pt x="4892" y="8250"/>
                  </a:lnTo>
                  <a:lnTo>
                    <a:pt x="5019" y="8250"/>
                  </a:lnTo>
                  <a:lnTo>
                    <a:pt x="5129" y="8214"/>
                  </a:lnTo>
                  <a:lnTo>
                    <a:pt x="5165" y="8195"/>
                  </a:lnTo>
                  <a:lnTo>
                    <a:pt x="5202" y="8159"/>
                  </a:lnTo>
                  <a:lnTo>
                    <a:pt x="5220" y="8122"/>
                  </a:lnTo>
                  <a:lnTo>
                    <a:pt x="5238" y="8067"/>
                  </a:lnTo>
                  <a:lnTo>
                    <a:pt x="5220" y="7940"/>
                  </a:lnTo>
                  <a:lnTo>
                    <a:pt x="5184" y="7794"/>
                  </a:lnTo>
                  <a:lnTo>
                    <a:pt x="5111" y="7629"/>
                  </a:lnTo>
                  <a:lnTo>
                    <a:pt x="5038" y="7447"/>
                  </a:lnTo>
                  <a:lnTo>
                    <a:pt x="4800" y="7045"/>
                  </a:lnTo>
                  <a:lnTo>
                    <a:pt x="4235" y="6169"/>
                  </a:lnTo>
                  <a:lnTo>
                    <a:pt x="3961" y="5750"/>
                  </a:lnTo>
                  <a:lnTo>
                    <a:pt x="3760" y="5384"/>
                  </a:lnTo>
                  <a:lnTo>
                    <a:pt x="3468" y="4709"/>
                  </a:lnTo>
                  <a:lnTo>
                    <a:pt x="3231" y="4070"/>
                  </a:lnTo>
                  <a:lnTo>
                    <a:pt x="3012" y="3432"/>
                  </a:lnTo>
                  <a:lnTo>
                    <a:pt x="2847" y="2866"/>
                  </a:lnTo>
                  <a:lnTo>
                    <a:pt x="2774" y="2482"/>
                  </a:lnTo>
                  <a:lnTo>
                    <a:pt x="2701" y="2044"/>
                  </a:lnTo>
                  <a:lnTo>
                    <a:pt x="2665" y="1570"/>
                  </a:lnTo>
                  <a:lnTo>
                    <a:pt x="2628" y="1114"/>
                  </a:lnTo>
                  <a:lnTo>
                    <a:pt x="2592" y="329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96;p41">
              <a:extLst>
                <a:ext uri="{FF2B5EF4-FFF2-40B4-BE49-F238E27FC236}">
                  <a16:creationId xmlns:a16="http://schemas.microsoft.com/office/drawing/2014/main" id="{44310DF4-D25B-2E31-06E4-4CE41E93F022}"/>
                </a:ext>
              </a:extLst>
            </p:cNvPr>
            <p:cNvSpPr/>
            <p:nvPr/>
          </p:nvSpPr>
          <p:spPr>
            <a:xfrm>
              <a:off x="6398532" y="3593398"/>
              <a:ext cx="78752" cy="16420"/>
            </a:xfrm>
            <a:custGeom>
              <a:avLst/>
              <a:gdLst/>
              <a:ahLst/>
              <a:cxnLst/>
              <a:rect l="l" t="t" r="r" b="b"/>
              <a:pathLst>
                <a:path w="2283" h="476" extrusionOk="0">
                  <a:moveTo>
                    <a:pt x="2191" y="1"/>
                  </a:moveTo>
                  <a:lnTo>
                    <a:pt x="2173" y="19"/>
                  </a:lnTo>
                  <a:lnTo>
                    <a:pt x="1936" y="147"/>
                  </a:lnTo>
                  <a:lnTo>
                    <a:pt x="1680" y="238"/>
                  </a:lnTo>
                  <a:lnTo>
                    <a:pt x="1424" y="311"/>
                  </a:lnTo>
                  <a:lnTo>
                    <a:pt x="1151" y="348"/>
                  </a:lnTo>
                  <a:lnTo>
                    <a:pt x="895" y="348"/>
                  </a:lnTo>
                  <a:lnTo>
                    <a:pt x="621" y="311"/>
                  </a:lnTo>
                  <a:lnTo>
                    <a:pt x="366" y="238"/>
                  </a:lnTo>
                  <a:lnTo>
                    <a:pt x="110" y="147"/>
                  </a:lnTo>
                  <a:lnTo>
                    <a:pt x="92" y="129"/>
                  </a:lnTo>
                  <a:lnTo>
                    <a:pt x="56" y="147"/>
                  </a:lnTo>
                  <a:lnTo>
                    <a:pt x="19" y="183"/>
                  </a:lnTo>
                  <a:lnTo>
                    <a:pt x="1" y="220"/>
                  </a:lnTo>
                  <a:lnTo>
                    <a:pt x="19" y="256"/>
                  </a:lnTo>
                  <a:lnTo>
                    <a:pt x="37" y="275"/>
                  </a:lnTo>
                  <a:lnTo>
                    <a:pt x="311" y="366"/>
                  </a:lnTo>
                  <a:lnTo>
                    <a:pt x="585" y="439"/>
                  </a:lnTo>
                  <a:lnTo>
                    <a:pt x="877" y="475"/>
                  </a:lnTo>
                  <a:lnTo>
                    <a:pt x="1151" y="475"/>
                  </a:lnTo>
                  <a:lnTo>
                    <a:pt x="1443" y="457"/>
                  </a:lnTo>
                  <a:lnTo>
                    <a:pt x="1716" y="384"/>
                  </a:lnTo>
                  <a:lnTo>
                    <a:pt x="1990" y="275"/>
                  </a:lnTo>
                  <a:lnTo>
                    <a:pt x="2246" y="129"/>
                  </a:lnTo>
                  <a:lnTo>
                    <a:pt x="2264" y="110"/>
                  </a:lnTo>
                  <a:lnTo>
                    <a:pt x="2282" y="92"/>
                  </a:lnTo>
                  <a:lnTo>
                    <a:pt x="2264" y="37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97;p41">
              <a:extLst>
                <a:ext uri="{FF2B5EF4-FFF2-40B4-BE49-F238E27FC236}">
                  <a16:creationId xmlns:a16="http://schemas.microsoft.com/office/drawing/2014/main" id="{BD1C0BC6-8648-456E-D16D-D646BCEAB130}"/>
                </a:ext>
              </a:extLst>
            </p:cNvPr>
            <p:cNvSpPr/>
            <p:nvPr/>
          </p:nvSpPr>
          <p:spPr>
            <a:xfrm>
              <a:off x="5821845" y="1826764"/>
              <a:ext cx="755544" cy="1544410"/>
            </a:xfrm>
            <a:custGeom>
              <a:avLst/>
              <a:gdLst/>
              <a:ahLst/>
              <a:cxnLst/>
              <a:rect l="l" t="t" r="r" b="b"/>
              <a:pathLst>
                <a:path w="21903" h="44772" extrusionOk="0">
                  <a:moveTo>
                    <a:pt x="5932" y="0"/>
                  </a:moveTo>
                  <a:lnTo>
                    <a:pt x="5877" y="91"/>
                  </a:lnTo>
                  <a:lnTo>
                    <a:pt x="5822" y="183"/>
                  </a:lnTo>
                  <a:lnTo>
                    <a:pt x="5713" y="329"/>
                  </a:lnTo>
                  <a:lnTo>
                    <a:pt x="5567" y="475"/>
                  </a:lnTo>
                  <a:lnTo>
                    <a:pt x="5366" y="675"/>
                  </a:lnTo>
                  <a:lnTo>
                    <a:pt x="5111" y="876"/>
                  </a:lnTo>
                  <a:lnTo>
                    <a:pt x="4800" y="1095"/>
                  </a:lnTo>
                  <a:lnTo>
                    <a:pt x="4636" y="1186"/>
                  </a:lnTo>
                  <a:lnTo>
                    <a:pt x="4308" y="1369"/>
                  </a:lnTo>
                  <a:lnTo>
                    <a:pt x="3906" y="1570"/>
                  </a:lnTo>
                  <a:lnTo>
                    <a:pt x="3468" y="1752"/>
                  </a:lnTo>
                  <a:lnTo>
                    <a:pt x="2975" y="1935"/>
                  </a:lnTo>
                  <a:lnTo>
                    <a:pt x="2756" y="2026"/>
                  </a:lnTo>
                  <a:lnTo>
                    <a:pt x="2628" y="2081"/>
                  </a:lnTo>
                  <a:lnTo>
                    <a:pt x="2446" y="2154"/>
                  </a:lnTo>
                  <a:lnTo>
                    <a:pt x="2245" y="2245"/>
                  </a:lnTo>
                  <a:lnTo>
                    <a:pt x="1971" y="2391"/>
                  </a:lnTo>
                  <a:lnTo>
                    <a:pt x="1734" y="2555"/>
                  </a:lnTo>
                  <a:lnTo>
                    <a:pt x="1515" y="2701"/>
                  </a:lnTo>
                  <a:lnTo>
                    <a:pt x="1332" y="2866"/>
                  </a:lnTo>
                  <a:lnTo>
                    <a:pt x="1168" y="3030"/>
                  </a:lnTo>
                  <a:lnTo>
                    <a:pt x="1022" y="3212"/>
                  </a:lnTo>
                  <a:lnTo>
                    <a:pt x="913" y="3377"/>
                  </a:lnTo>
                  <a:lnTo>
                    <a:pt x="821" y="3559"/>
                  </a:lnTo>
                  <a:lnTo>
                    <a:pt x="748" y="3742"/>
                  </a:lnTo>
                  <a:lnTo>
                    <a:pt x="675" y="3943"/>
                  </a:lnTo>
                  <a:lnTo>
                    <a:pt x="639" y="4125"/>
                  </a:lnTo>
                  <a:lnTo>
                    <a:pt x="621" y="4326"/>
                  </a:lnTo>
                  <a:lnTo>
                    <a:pt x="602" y="4618"/>
                  </a:lnTo>
                  <a:lnTo>
                    <a:pt x="621" y="4892"/>
                  </a:lnTo>
                  <a:lnTo>
                    <a:pt x="639" y="5184"/>
                  </a:lnTo>
                  <a:lnTo>
                    <a:pt x="694" y="5457"/>
                  </a:lnTo>
                  <a:lnTo>
                    <a:pt x="712" y="5585"/>
                  </a:lnTo>
                  <a:lnTo>
                    <a:pt x="785" y="5749"/>
                  </a:lnTo>
                  <a:lnTo>
                    <a:pt x="986" y="6133"/>
                  </a:lnTo>
                  <a:lnTo>
                    <a:pt x="1606" y="7191"/>
                  </a:lnTo>
                  <a:lnTo>
                    <a:pt x="1807" y="7556"/>
                  </a:lnTo>
                  <a:lnTo>
                    <a:pt x="1898" y="7721"/>
                  </a:lnTo>
                  <a:lnTo>
                    <a:pt x="2081" y="8013"/>
                  </a:lnTo>
                  <a:lnTo>
                    <a:pt x="2154" y="8140"/>
                  </a:lnTo>
                  <a:lnTo>
                    <a:pt x="3066" y="9801"/>
                  </a:lnTo>
                  <a:lnTo>
                    <a:pt x="3541" y="10696"/>
                  </a:lnTo>
                  <a:lnTo>
                    <a:pt x="4015" y="11608"/>
                  </a:lnTo>
                  <a:lnTo>
                    <a:pt x="4070" y="11736"/>
                  </a:lnTo>
                  <a:lnTo>
                    <a:pt x="4545" y="12703"/>
                  </a:lnTo>
                  <a:lnTo>
                    <a:pt x="4946" y="13634"/>
                  </a:lnTo>
                  <a:lnTo>
                    <a:pt x="5147" y="14091"/>
                  </a:lnTo>
                  <a:lnTo>
                    <a:pt x="5311" y="14547"/>
                  </a:lnTo>
                  <a:lnTo>
                    <a:pt x="5457" y="14985"/>
                  </a:lnTo>
                  <a:lnTo>
                    <a:pt x="5585" y="15405"/>
                  </a:lnTo>
                  <a:lnTo>
                    <a:pt x="5695" y="15752"/>
                  </a:lnTo>
                  <a:lnTo>
                    <a:pt x="5768" y="16080"/>
                  </a:lnTo>
                  <a:lnTo>
                    <a:pt x="5822" y="16390"/>
                  </a:lnTo>
                  <a:lnTo>
                    <a:pt x="5859" y="16701"/>
                  </a:lnTo>
                  <a:lnTo>
                    <a:pt x="5859" y="16993"/>
                  </a:lnTo>
                  <a:lnTo>
                    <a:pt x="5841" y="17394"/>
                  </a:lnTo>
                  <a:lnTo>
                    <a:pt x="5786" y="17869"/>
                  </a:lnTo>
                  <a:lnTo>
                    <a:pt x="5713" y="18435"/>
                  </a:lnTo>
                  <a:lnTo>
                    <a:pt x="5603" y="19073"/>
                  </a:lnTo>
                  <a:lnTo>
                    <a:pt x="5476" y="19785"/>
                  </a:lnTo>
                  <a:lnTo>
                    <a:pt x="5165" y="21391"/>
                  </a:lnTo>
                  <a:lnTo>
                    <a:pt x="5129" y="21556"/>
                  </a:lnTo>
                  <a:lnTo>
                    <a:pt x="4800" y="23125"/>
                  </a:lnTo>
                  <a:lnTo>
                    <a:pt x="4417" y="24804"/>
                  </a:lnTo>
                  <a:lnTo>
                    <a:pt x="4399" y="24950"/>
                  </a:lnTo>
                  <a:lnTo>
                    <a:pt x="3778" y="27560"/>
                  </a:lnTo>
                  <a:lnTo>
                    <a:pt x="3742" y="27725"/>
                  </a:lnTo>
                  <a:lnTo>
                    <a:pt x="3194" y="29970"/>
                  </a:lnTo>
                  <a:lnTo>
                    <a:pt x="2647" y="32196"/>
                  </a:lnTo>
                  <a:lnTo>
                    <a:pt x="2610" y="32379"/>
                  </a:lnTo>
                  <a:lnTo>
                    <a:pt x="1679" y="36066"/>
                  </a:lnTo>
                  <a:lnTo>
                    <a:pt x="1643" y="36230"/>
                  </a:lnTo>
                  <a:lnTo>
                    <a:pt x="475" y="40738"/>
                  </a:lnTo>
                  <a:lnTo>
                    <a:pt x="0" y="42527"/>
                  </a:lnTo>
                  <a:lnTo>
                    <a:pt x="548" y="42783"/>
                  </a:lnTo>
                  <a:lnTo>
                    <a:pt x="1095" y="43020"/>
                  </a:lnTo>
                  <a:lnTo>
                    <a:pt x="1643" y="43239"/>
                  </a:lnTo>
                  <a:lnTo>
                    <a:pt x="2190" y="43458"/>
                  </a:lnTo>
                  <a:lnTo>
                    <a:pt x="2738" y="43640"/>
                  </a:lnTo>
                  <a:lnTo>
                    <a:pt x="3285" y="43805"/>
                  </a:lnTo>
                  <a:lnTo>
                    <a:pt x="3833" y="43969"/>
                  </a:lnTo>
                  <a:lnTo>
                    <a:pt x="4381" y="44115"/>
                  </a:lnTo>
                  <a:lnTo>
                    <a:pt x="4527" y="44133"/>
                  </a:lnTo>
                  <a:lnTo>
                    <a:pt x="5056" y="44261"/>
                  </a:lnTo>
                  <a:lnTo>
                    <a:pt x="5603" y="44370"/>
                  </a:lnTo>
                  <a:lnTo>
                    <a:pt x="6133" y="44462"/>
                  </a:lnTo>
                  <a:lnTo>
                    <a:pt x="6680" y="44553"/>
                  </a:lnTo>
                  <a:lnTo>
                    <a:pt x="7210" y="44608"/>
                  </a:lnTo>
                  <a:lnTo>
                    <a:pt x="7739" y="44663"/>
                  </a:lnTo>
                  <a:lnTo>
                    <a:pt x="8250" y="44717"/>
                  </a:lnTo>
                  <a:lnTo>
                    <a:pt x="8779" y="44736"/>
                  </a:lnTo>
                  <a:lnTo>
                    <a:pt x="9801" y="44772"/>
                  </a:lnTo>
                  <a:lnTo>
                    <a:pt x="10805" y="44772"/>
                  </a:lnTo>
                  <a:lnTo>
                    <a:pt x="11773" y="44717"/>
                  </a:lnTo>
                  <a:lnTo>
                    <a:pt x="12740" y="44644"/>
                  </a:lnTo>
                  <a:lnTo>
                    <a:pt x="12922" y="44626"/>
                  </a:lnTo>
                  <a:lnTo>
                    <a:pt x="13853" y="44516"/>
                  </a:lnTo>
                  <a:lnTo>
                    <a:pt x="14748" y="44389"/>
                  </a:lnTo>
                  <a:lnTo>
                    <a:pt x="15605" y="44224"/>
                  </a:lnTo>
                  <a:lnTo>
                    <a:pt x="16427" y="44060"/>
                  </a:lnTo>
                  <a:lnTo>
                    <a:pt x="16591" y="44024"/>
                  </a:lnTo>
                  <a:lnTo>
                    <a:pt x="17175" y="43878"/>
                  </a:lnTo>
                  <a:lnTo>
                    <a:pt x="17741" y="43750"/>
                  </a:lnTo>
                  <a:lnTo>
                    <a:pt x="18781" y="43440"/>
                  </a:lnTo>
                  <a:lnTo>
                    <a:pt x="19694" y="43148"/>
                  </a:lnTo>
                  <a:lnTo>
                    <a:pt x="20460" y="42892"/>
                  </a:lnTo>
                  <a:lnTo>
                    <a:pt x="21081" y="42655"/>
                  </a:lnTo>
                  <a:lnTo>
                    <a:pt x="21537" y="42454"/>
                  </a:lnTo>
                  <a:lnTo>
                    <a:pt x="21902" y="42290"/>
                  </a:lnTo>
                  <a:lnTo>
                    <a:pt x="20971" y="38019"/>
                  </a:lnTo>
                  <a:lnTo>
                    <a:pt x="20935" y="37855"/>
                  </a:lnTo>
                  <a:lnTo>
                    <a:pt x="20588" y="36267"/>
                  </a:lnTo>
                  <a:lnTo>
                    <a:pt x="20552" y="36121"/>
                  </a:lnTo>
                  <a:lnTo>
                    <a:pt x="19822" y="32890"/>
                  </a:lnTo>
                  <a:lnTo>
                    <a:pt x="19803" y="32762"/>
                  </a:lnTo>
                  <a:lnTo>
                    <a:pt x="19128" y="29860"/>
                  </a:lnTo>
                  <a:lnTo>
                    <a:pt x="18453" y="26995"/>
                  </a:lnTo>
                  <a:lnTo>
                    <a:pt x="17796" y="24293"/>
                  </a:lnTo>
                  <a:lnTo>
                    <a:pt x="17193" y="21902"/>
                  </a:lnTo>
                  <a:lnTo>
                    <a:pt x="17157" y="21756"/>
                  </a:lnTo>
                  <a:lnTo>
                    <a:pt x="16792" y="20406"/>
                  </a:lnTo>
                  <a:lnTo>
                    <a:pt x="16463" y="19347"/>
                  </a:lnTo>
                  <a:lnTo>
                    <a:pt x="16263" y="18654"/>
                  </a:lnTo>
                  <a:lnTo>
                    <a:pt x="16226" y="18526"/>
                  </a:lnTo>
                  <a:lnTo>
                    <a:pt x="15952" y="17577"/>
                  </a:lnTo>
                  <a:lnTo>
                    <a:pt x="15715" y="16573"/>
                  </a:lnTo>
                  <a:lnTo>
                    <a:pt x="15678" y="16427"/>
                  </a:lnTo>
                  <a:lnTo>
                    <a:pt x="15660" y="16390"/>
                  </a:lnTo>
                  <a:lnTo>
                    <a:pt x="15624" y="16153"/>
                  </a:lnTo>
                  <a:lnTo>
                    <a:pt x="15514" y="15605"/>
                  </a:lnTo>
                  <a:lnTo>
                    <a:pt x="15423" y="15094"/>
                  </a:lnTo>
                  <a:lnTo>
                    <a:pt x="15423" y="15076"/>
                  </a:lnTo>
                  <a:lnTo>
                    <a:pt x="15405" y="14930"/>
                  </a:lnTo>
                  <a:lnTo>
                    <a:pt x="15332" y="14401"/>
                  </a:lnTo>
                  <a:lnTo>
                    <a:pt x="15295" y="13926"/>
                  </a:lnTo>
                  <a:lnTo>
                    <a:pt x="15277" y="13488"/>
                  </a:lnTo>
                  <a:lnTo>
                    <a:pt x="15313" y="13087"/>
                  </a:lnTo>
                  <a:lnTo>
                    <a:pt x="15350" y="12886"/>
                  </a:lnTo>
                  <a:lnTo>
                    <a:pt x="15386" y="12667"/>
                  </a:lnTo>
                  <a:lnTo>
                    <a:pt x="15441" y="12484"/>
                  </a:lnTo>
                  <a:lnTo>
                    <a:pt x="15514" y="12211"/>
                  </a:lnTo>
                  <a:lnTo>
                    <a:pt x="15605" y="11937"/>
                  </a:lnTo>
                  <a:lnTo>
                    <a:pt x="15824" y="11371"/>
                  </a:lnTo>
                  <a:lnTo>
                    <a:pt x="15879" y="11262"/>
                  </a:lnTo>
                  <a:lnTo>
                    <a:pt x="16153" y="10604"/>
                  </a:lnTo>
                  <a:lnTo>
                    <a:pt x="16226" y="10385"/>
                  </a:lnTo>
                  <a:lnTo>
                    <a:pt x="16427" y="9820"/>
                  </a:lnTo>
                  <a:lnTo>
                    <a:pt x="16482" y="9637"/>
                  </a:lnTo>
                  <a:lnTo>
                    <a:pt x="16536" y="9400"/>
                  </a:lnTo>
                  <a:lnTo>
                    <a:pt x="16591" y="9181"/>
                  </a:lnTo>
                  <a:lnTo>
                    <a:pt x="16609" y="8944"/>
                  </a:lnTo>
                  <a:lnTo>
                    <a:pt x="16628" y="8725"/>
                  </a:lnTo>
                  <a:lnTo>
                    <a:pt x="16628" y="8378"/>
                  </a:lnTo>
                  <a:lnTo>
                    <a:pt x="16609" y="8213"/>
                  </a:lnTo>
                  <a:lnTo>
                    <a:pt x="16555" y="7903"/>
                  </a:lnTo>
                  <a:lnTo>
                    <a:pt x="16482" y="7629"/>
                  </a:lnTo>
                  <a:lnTo>
                    <a:pt x="16372" y="7374"/>
                  </a:lnTo>
                  <a:lnTo>
                    <a:pt x="16244" y="7118"/>
                  </a:lnTo>
                  <a:lnTo>
                    <a:pt x="16208" y="7082"/>
                  </a:lnTo>
                  <a:lnTo>
                    <a:pt x="16135" y="6954"/>
                  </a:lnTo>
                  <a:lnTo>
                    <a:pt x="16098" y="6899"/>
                  </a:lnTo>
                  <a:lnTo>
                    <a:pt x="15897" y="6626"/>
                  </a:lnTo>
                  <a:lnTo>
                    <a:pt x="15806" y="6516"/>
                  </a:lnTo>
                  <a:lnTo>
                    <a:pt x="15587" y="6261"/>
                  </a:lnTo>
                  <a:lnTo>
                    <a:pt x="15368" y="6023"/>
                  </a:lnTo>
                  <a:lnTo>
                    <a:pt x="15186" y="5822"/>
                  </a:lnTo>
                  <a:lnTo>
                    <a:pt x="15021" y="5622"/>
                  </a:lnTo>
                  <a:lnTo>
                    <a:pt x="14967" y="5512"/>
                  </a:lnTo>
                  <a:lnTo>
                    <a:pt x="14912" y="5403"/>
                  </a:lnTo>
                  <a:lnTo>
                    <a:pt x="14857" y="5220"/>
                  </a:lnTo>
                  <a:lnTo>
                    <a:pt x="14839" y="5056"/>
                  </a:lnTo>
                  <a:lnTo>
                    <a:pt x="14821" y="4855"/>
                  </a:lnTo>
                  <a:lnTo>
                    <a:pt x="14839" y="4454"/>
                  </a:lnTo>
                  <a:lnTo>
                    <a:pt x="14894" y="3724"/>
                  </a:lnTo>
                  <a:lnTo>
                    <a:pt x="14894" y="3340"/>
                  </a:lnTo>
                  <a:lnTo>
                    <a:pt x="14875" y="2975"/>
                  </a:lnTo>
                  <a:lnTo>
                    <a:pt x="14857" y="2774"/>
                  </a:lnTo>
                  <a:lnTo>
                    <a:pt x="14802" y="2555"/>
                  </a:lnTo>
                  <a:lnTo>
                    <a:pt x="14748" y="2355"/>
                  </a:lnTo>
                  <a:lnTo>
                    <a:pt x="14675" y="2190"/>
                  </a:lnTo>
                  <a:lnTo>
                    <a:pt x="14602" y="2044"/>
                  </a:lnTo>
                  <a:lnTo>
                    <a:pt x="14510" y="1917"/>
                  </a:lnTo>
                  <a:lnTo>
                    <a:pt x="14364" y="1771"/>
                  </a:lnTo>
                  <a:lnTo>
                    <a:pt x="14273" y="1698"/>
                  </a:lnTo>
                  <a:lnTo>
                    <a:pt x="14164" y="1643"/>
                  </a:lnTo>
                  <a:lnTo>
                    <a:pt x="14054" y="1588"/>
                  </a:lnTo>
                  <a:lnTo>
                    <a:pt x="13945" y="1533"/>
                  </a:lnTo>
                  <a:lnTo>
                    <a:pt x="13689" y="1479"/>
                  </a:lnTo>
                  <a:lnTo>
                    <a:pt x="13415" y="1442"/>
                  </a:lnTo>
                  <a:lnTo>
                    <a:pt x="13287" y="1424"/>
                  </a:lnTo>
                  <a:lnTo>
                    <a:pt x="12740" y="1387"/>
                  </a:lnTo>
                  <a:lnTo>
                    <a:pt x="12430" y="1351"/>
                  </a:lnTo>
                  <a:lnTo>
                    <a:pt x="12101" y="1259"/>
                  </a:lnTo>
                  <a:lnTo>
                    <a:pt x="11864" y="1186"/>
                  </a:lnTo>
                  <a:lnTo>
                    <a:pt x="11608" y="1095"/>
                  </a:lnTo>
                  <a:lnTo>
                    <a:pt x="11353" y="986"/>
                  </a:lnTo>
                  <a:lnTo>
                    <a:pt x="10915" y="767"/>
                  </a:lnTo>
                  <a:lnTo>
                    <a:pt x="10604" y="602"/>
                  </a:lnTo>
                  <a:lnTo>
                    <a:pt x="10495" y="529"/>
                  </a:lnTo>
                  <a:lnTo>
                    <a:pt x="5932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98;p41">
              <a:extLst>
                <a:ext uri="{FF2B5EF4-FFF2-40B4-BE49-F238E27FC236}">
                  <a16:creationId xmlns:a16="http://schemas.microsoft.com/office/drawing/2014/main" id="{9F2A7AA2-D0F1-8C9F-D7F5-D2D7CA3CC4EF}"/>
                </a:ext>
              </a:extLst>
            </p:cNvPr>
            <p:cNvSpPr/>
            <p:nvPr/>
          </p:nvSpPr>
          <p:spPr>
            <a:xfrm>
              <a:off x="6277662" y="1875851"/>
              <a:ext cx="58573" cy="137290"/>
            </a:xfrm>
            <a:custGeom>
              <a:avLst/>
              <a:gdLst/>
              <a:ahLst/>
              <a:cxnLst/>
              <a:rect l="l" t="t" r="r" b="b"/>
              <a:pathLst>
                <a:path w="1698" h="3980" extrusionOk="0">
                  <a:moveTo>
                    <a:pt x="73" y="1"/>
                  </a:moveTo>
                  <a:lnTo>
                    <a:pt x="19" y="366"/>
                  </a:lnTo>
                  <a:lnTo>
                    <a:pt x="0" y="731"/>
                  </a:lnTo>
                  <a:lnTo>
                    <a:pt x="0" y="1114"/>
                  </a:lnTo>
                  <a:lnTo>
                    <a:pt x="19" y="1479"/>
                  </a:lnTo>
                  <a:lnTo>
                    <a:pt x="55" y="1716"/>
                  </a:lnTo>
                  <a:lnTo>
                    <a:pt x="92" y="1935"/>
                  </a:lnTo>
                  <a:lnTo>
                    <a:pt x="146" y="2173"/>
                  </a:lnTo>
                  <a:lnTo>
                    <a:pt x="219" y="2392"/>
                  </a:lnTo>
                  <a:lnTo>
                    <a:pt x="292" y="2611"/>
                  </a:lnTo>
                  <a:lnTo>
                    <a:pt x="402" y="2812"/>
                  </a:lnTo>
                  <a:lnTo>
                    <a:pt x="511" y="3012"/>
                  </a:lnTo>
                  <a:lnTo>
                    <a:pt x="658" y="3195"/>
                  </a:lnTo>
                  <a:lnTo>
                    <a:pt x="767" y="3323"/>
                  </a:lnTo>
                  <a:lnTo>
                    <a:pt x="877" y="3450"/>
                  </a:lnTo>
                  <a:lnTo>
                    <a:pt x="1004" y="3560"/>
                  </a:lnTo>
                  <a:lnTo>
                    <a:pt x="1132" y="3651"/>
                  </a:lnTo>
                  <a:lnTo>
                    <a:pt x="1406" y="3834"/>
                  </a:lnTo>
                  <a:lnTo>
                    <a:pt x="1698" y="3980"/>
                  </a:lnTo>
                  <a:lnTo>
                    <a:pt x="1643" y="3797"/>
                  </a:lnTo>
                  <a:lnTo>
                    <a:pt x="1424" y="3688"/>
                  </a:lnTo>
                  <a:lnTo>
                    <a:pt x="1223" y="3542"/>
                  </a:lnTo>
                  <a:lnTo>
                    <a:pt x="1023" y="3396"/>
                  </a:lnTo>
                  <a:lnTo>
                    <a:pt x="858" y="3213"/>
                  </a:lnTo>
                  <a:lnTo>
                    <a:pt x="694" y="3012"/>
                  </a:lnTo>
                  <a:lnTo>
                    <a:pt x="566" y="2812"/>
                  </a:lnTo>
                  <a:lnTo>
                    <a:pt x="438" y="2574"/>
                  </a:lnTo>
                  <a:lnTo>
                    <a:pt x="347" y="2337"/>
                  </a:lnTo>
                  <a:lnTo>
                    <a:pt x="256" y="2063"/>
                  </a:lnTo>
                  <a:lnTo>
                    <a:pt x="183" y="1771"/>
                  </a:lnTo>
                  <a:lnTo>
                    <a:pt x="146" y="1479"/>
                  </a:lnTo>
                  <a:lnTo>
                    <a:pt x="128" y="1187"/>
                  </a:lnTo>
                  <a:lnTo>
                    <a:pt x="110" y="895"/>
                  </a:lnTo>
                  <a:lnTo>
                    <a:pt x="128" y="603"/>
                  </a:lnTo>
                  <a:lnTo>
                    <a:pt x="165" y="311"/>
                  </a:lnTo>
                  <a:lnTo>
                    <a:pt x="201" y="1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99;p41">
              <a:extLst>
                <a:ext uri="{FF2B5EF4-FFF2-40B4-BE49-F238E27FC236}">
                  <a16:creationId xmlns:a16="http://schemas.microsoft.com/office/drawing/2014/main" id="{5790FD9B-68C2-DD3C-9C82-DA5E2D72553D}"/>
                </a:ext>
              </a:extLst>
            </p:cNvPr>
            <p:cNvSpPr/>
            <p:nvPr/>
          </p:nvSpPr>
          <p:spPr>
            <a:xfrm>
              <a:off x="5960342" y="2194448"/>
              <a:ext cx="163092" cy="375892"/>
            </a:xfrm>
            <a:custGeom>
              <a:avLst/>
              <a:gdLst/>
              <a:ahLst/>
              <a:cxnLst/>
              <a:rect l="l" t="t" r="r" b="b"/>
              <a:pathLst>
                <a:path w="4728" h="10897" extrusionOk="0">
                  <a:moveTo>
                    <a:pt x="3286" y="0"/>
                  </a:moveTo>
                  <a:lnTo>
                    <a:pt x="3067" y="18"/>
                  </a:lnTo>
                  <a:lnTo>
                    <a:pt x="2848" y="55"/>
                  </a:lnTo>
                  <a:lnTo>
                    <a:pt x="2465" y="110"/>
                  </a:lnTo>
                  <a:lnTo>
                    <a:pt x="2099" y="183"/>
                  </a:lnTo>
                  <a:lnTo>
                    <a:pt x="1734" y="274"/>
                  </a:lnTo>
                  <a:lnTo>
                    <a:pt x="1388" y="384"/>
                  </a:lnTo>
                  <a:lnTo>
                    <a:pt x="1023" y="511"/>
                  </a:lnTo>
                  <a:lnTo>
                    <a:pt x="676" y="639"/>
                  </a:lnTo>
                  <a:lnTo>
                    <a:pt x="347" y="803"/>
                  </a:lnTo>
                  <a:lnTo>
                    <a:pt x="0" y="949"/>
                  </a:lnTo>
                  <a:lnTo>
                    <a:pt x="55" y="1077"/>
                  </a:lnTo>
                  <a:lnTo>
                    <a:pt x="548" y="858"/>
                  </a:lnTo>
                  <a:lnTo>
                    <a:pt x="1059" y="657"/>
                  </a:lnTo>
                  <a:lnTo>
                    <a:pt x="1570" y="475"/>
                  </a:lnTo>
                  <a:lnTo>
                    <a:pt x="2081" y="329"/>
                  </a:lnTo>
                  <a:lnTo>
                    <a:pt x="2592" y="219"/>
                  </a:lnTo>
                  <a:lnTo>
                    <a:pt x="2866" y="164"/>
                  </a:lnTo>
                  <a:lnTo>
                    <a:pt x="3140" y="128"/>
                  </a:lnTo>
                  <a:lnTo>
                    <a:pt x="3414" y="128"/>
                  </a:lnTo>
                  <a:lnTo>
                    <a:pt x="3687" y="146"/>
                  </a:lnTo>
                  <a:lnTo>
                    <a:pt x="3815" y="164"/>
                  </a:lnTo>
                  <a:lnTo>
                    <a:pt x="3943" y="201"/>
                  </a:lnTo>
                  <a:lnTo>
                    <a:pt x="4052" y="237"/>
                  </a:lnTo>
                  <a:lnTo>
                    <a:pt x="4180" y="311"/>
                  </a:lnTo>
                  <a:lnTo>
                    <a:pt x="4290" y="384"/>
                  </a:lnTo>
                  <a:lnTo>
                    <a:pt x="4399" y="493"/>
                  </a:lnTo>
                  <a:lnTo>
                    <a:pt x="4472" y="603"/>
                  </a:lnTo>
                  <a:lnTo>
                    <a:pt x="4527" y="712"/>
                  </a:lnTo>
                  <a:lnTo>
                    <a:pt x="4563" y="840"/>
                  </a:lnTo>
                  <a:lnTo>
                    <a:pt x="4582" y="949"/>
                  </a:lnTo>
                  <a:lnTo>
                    <a:pt x="4582" y="1077"/>
                  </a:lnTo>
                  <a:lnTo>
                    <a:pt x="4563" y="1223"/>
                  </a:lnTo>
                  <a:lnTo>
                    <a:pt x="4527" y="1351"/>
                  </a:lnTo>
                  <a:lnTo>
                    <a:pt x="4490" y="1479"/>
                  </a:lnTo>
                  <a:lnTo>
                    <a:pt x="4381" y="1734"/>
                  </a:lnTo>
                  <a:lnTo>
                    <a:pt x="4217" y="1953"/>
                  </a:lnTo>
                  <a:lnTo>
                    <a:pt x="4052" y="2154"/>
                  </a:lnTo>
                  <a:lnTo>
                    <a:pt x="3870" y="2318"/>
                  </a:lnTo>
                  <a:lnTo>
                    <a:pt x="3669" y="2482"/>
                  </a:lnTo>
                  <a:lnTo>
                    <a:pt x="3286" y="2811"/>
                  </a:lnTo>
                  <a:lnTo>
                    <a:pt x="3122" y="2994"/>
                  </a:lnTo>
                  <a:lnTo>
                    <a:pt x="2957" y="3176"/>
                  </a:lnTo>
                  <a:lnTo>
                    <a:pt x="2830" y="3395"/>
                  </a:lnTo>
                  <a:lnTo>
                    <a:pt x="2793" y="3505"/>
                  </a:lnTo>
                  <a:lnTo>
                    <a:pt x="2738" y="3632"/>
                  </a:lnTo>
                  <a:lnTo>
                    <a:pt x="2702" y="3815"/>
                  </a:lnTo>
                  <a:lnTo>
                    <a:pt x="2702" y="4016"/>
                  </a:lnTo>
                  <a:lnTo>
                    <a:pt x="2738" y="4216"/>
                  </a:lnTo>
                  <a:lnTo>
                    <a:pt x="2757" y="4308"/>
                  </a:lnTo>
                  <a:lnTo>
                    <a:pt x="2811" y="4399"/>
                  </a:lnTo>
                  <a:lnTo>
                    <a:pt x="2866" y="4490"/>
                  </a:lnTo>
                  <a:lnTo>
                    <a:pt x="2921" y="4563"/>
                  </a:lnTo>
                  <a:lnTo>
                    <a:pt x="3085" y="4691"/>
                  </a:lnTo>
                  <a:lnTo>
                    <a:pt x="3268" y="4819"/>
                  </a:lnTo>
                  <a:lnTo>
                    <a:pt x="3432" y="4910"/>
                  </a:lnTo>
                  <a:lnTo>
                    <a:pt x="3651" y="5056"/>
                  </a:lnTo>
                  <a:lnTo>
                    <a:pt x="3833" y="5220"/>
                  </a:lnTo>
                  <a:lnTo>
                    <a:pt x="3998" y="5421"/>
                  </a:lnTo>
                  <a:lnTo>
                    <a:pt x="4107" y="5622"/>
                  </a:lnTo>
                  <a:lnTo>
                    <a:pt x="4198" y="5841"/>
                  </a:lnTo>
                  <a:lnTo>
                    <a:pt x="4253" y="6078"/>
                  </a:lnTo>
                  <a:lnTo>
                    <a:pt x="4290" y="6334"/>
                  </a:lnTo>
                  <a:lnTo>
                    <a:pt x="4271" y="6589"/>
                  </a:lnTo>
                  <a:lnTo>
                    <a:pt x="4235" y="6863"/>
                  </a:lnTo>
                  <a:lnTo>
                    <a:pt x="4162" y="7137"/>
                  </a:lnTo>
                  <a:lnTo>
                    <a:pt x="4052" y="7392"/>
                  </a:lnTo>
                  <a:lnTo>
                    <a:pt x="3943" y="7630"/>
                  </a:lnTo>
                  <a:lnTo>
                    <a:pt x="3797" y="7867"/>
                  </a:lnTo>
                  <a:lnTo>
                    <a:pt x="3651" y="8104"/>
                  </a:lnTo>
                  <a:lnTo>
                    <a:pt x="3322" y="8560"/>
                  </a:lnTo>
                  <a:lnTo>
                    <a:pt x="2866" y="9144"/>
                  </a:lnTo>
                  <a:lnTo>
                    <a:pt x="2629" y="9436"/>
                  </a:lnTo>
                  <a:lnTo>
                    <a:pt x="2355" y="9747"/>
                  </a:lnTo>
                  <a:lnTo>
                    <a:pt x="2081" y="10021"/>
                  </a:lnTo>
                  <a:lnTo>
                    <a:pt x="1789" y="10294"/>
                  </a:lnTo>
                  <a:lnTo>
                    <a:pt x="1479" y="10532"/>
                  </a:lnTo>
                  <a:lnTo>
                    <a:pt x="1150" y="10732"/>
                  </a:lnTo>
                  <a:lnTo>
                    <a:pt x="1114" y="10897"/>
                  </a:lnTo>
                  <a:lnTo>
                    <a:pt x="1388" y="10751"/>
                  </a:lnTo>
                  <a:lnTo>
                    <a:pt x="1643" y="10568"/>
                  </a:lnTo>
                  <a:lnTo>
                    <a:pt x="1880" y="10367"/>
                  </a:lnTo>
                  <a:lnTo>
                    <a:pt x="2118" y="10167"/>
                  </a:lnTo>
                  <a:lnTo>
                    <a:pt x="2355" y="9948"/>
                  </a:lnTo>
                  <a:lnTo>
                    <a:pt x="2574" y="9710"/>
                  </a:lnTo>
                  <a:lnTo>
                    <a:pt x="2957" y="9254"/>
                  </a:lnTo>
                  <a:lnTo>
                    <a:pt x="3268" y="8852"/>
                  </a:lnTo>
                  <a:lnTo>
                    <a:pt x="3596" y="8433"/>
                  </a:lnTo>
                  <a:lnTo>
                    <a:pt x="3906" y="7976"/>
                  </a:lnTo>
                  <a:lnTo>
                    <a:pt x="4034" y="7739"/>
                  </a:lnTo>
                  <a:lnTo>
                    <a:pt x="4162" y="7502"/>
                  </a:lnTo>
                  <a:lnTo>
                    <a:pt x="4253" y="7246"/>
                  </a:lnTo>
                  <a:lnTo>
                    <a:pt x="4344" y="7009"/>
                  </a:lnTo>
                  <a:lnTo>
                    <a:pt x="4399" y="6753"/>
                  </a:lnTo>
                  <a:lnTo>
                    <a:pt x="4436" y="6498"/>
                  </a:lnTo>
                  <a:lnTo>
                    <a:pt x="4436" y="6242"/>
                  </a:lnTo>
                  <a:lnTo>
                    <a:pt x="4399" y="5987"/>
                  </a:lnTo>
                  <a:lnTo>
                    <a:pt x="4326" y="5731"/>
                  </a:lnTo>
                  <a:lnTo>
                    <a:pt x="4217" y="5476"/>
                  </a:lnTo>
                  <a:lnTo>
                    <a:pt x="4089" y="5275"/>
                  </a:lnTo>
                  <a:lnTo>
                    <a:pt x="3943" y="5111"/>
                  </a:lnTo>
                  <a:lnTo>
                    <a:pt x="3760" y="4946"/>
                  </a:lnTo>
                  <a:lnTo>
                    <a:pt x="3560" y="4819"/>
                  </a:lnTo>
                  <a:lnTo>
                    <a:pt x="3304" y="4673"/>
                  </a:lnTo>
                  <a:lnTo>
                    <a:pt x="3176" y="4581"/>
                  </a:lnTo>
                  <a:lnTo>
                    <a:pt x="3067" y="4490"/>
                  </a:lnTo>
                  <a:lnTo>
                    <a:pt x="2976" y="4381"/>
                  </a:lnTo>
                  <a:lnTo>
                    <a:pt x="2903" y="4253"/>
                  </a:lnTo>
                  <a:lnTo>
                    <a:pt x="2848" y="4125"/>
                  </a:lnTo>
                  <a:lnTo>
                    <a:pt x="2830" y="3943"/>
                  </a:lnTo>
                  <a:lnTo>
                    <a:pt x="2848" y="3778"/>
                  </a:lnTo>
                  <a:lnTo>
                    <a:pt x="2884" y="3632"/>
                  </a:lnTo>
                  <a:lnTo>
                    <a:pt x="2939" y="3486"/>
                  </a:lnTo>
                  <a:lnTo>
                    <a:pt x="2994" y="3359"/>
                  </a:lnTo>
                  <a:lnTo>
                    <a:pt x="3085" y="3231"/>
                  </a:lnTo>
                  <a:lnTo>
                    <a:pt x="3176" y="3121"/>
                  </a:lnTo>
                  <a:lnTo>
                    <a:pt x="3395" y="2902"/>
                  </a:lnTo>
                  <a:lnTo>
                    <a:pt x="3633" y="2702"/>
                  </a:lnTo>
                  <a:lnTo>
                    <a:pt x="3870" y="2501"/>
                  </a:lnTo>
                  <a:lnTo>
                    <a:pt x="4107" y="2282"/>
                  </a:lnTo>
                  <a:lnTo>
                    <a:pt x="4308" y="2081"/>
                  </a:lnTo>
                  <a:lnTo>
                    <a:pt x="4436" y="1898"/>
                  </a:lnTo>
                  <a:lnTo>
                    <a:pt x="4545" y="1698"/>
                  </a:lnTo>
                  <a:lnTo>
                    <a:pt x="4636" y="1497"/>
                  </a:lnTo>
                  <a:lnTo>
                    <a:pt x="4709" y="1278"/>
                  </a:lnTo>
                  <a:lnTo>
                    <a:pt x="4728" y="1059"/>
                  </a:lnTo>
                  <a:lnTo>
                    <a:pt x="4728" y="949"/>
                  </a:lnTo>
                  <a:lnTo>
                    <a:pt x="4709" y="840"/>
                  </a:lnTo>
                  <a:lnTo>
                    <a:pt x="4691" y="749"/>
                  </a:lnTo>
                  <a:lnTo>
                    <a:pt x="4655" y="639"/>
                  </a:lnTo>
                  <a:lnTo>
                    <a:pt x="4600" y="530"/>
                  </a:lnTo>
                  <a:lnTo>
                    <a:pt x="4527" y="438"/>
                  </a:lnTo>
                  <a:lnTo>
                    <a:pt x="4454" y="347"/>
                  </a:lnTo>
                  <a:lnTo>
                    <a:pt x="4381" y="274"/>
                  </a:lnTo>
                  <a:lnTo>
                    <a:pt x="4290" y="201"/>
                  </a:lnTo>
                  <a:lnTo>
                    <a:pt x="4180" y="146"/>
                  </a:lnTo>
                  <a:lnTo>
                    <a:pt x="3979" y="73"/>
                  </a:lnTo>
                  <a:lnTo>
                    <a:pt x="3760" y="18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400;p41">
              <a:extLst>
                <a:ext uri="{FF2B5EF4-FFF2-40B4-BE49-F238E27FC236}">
                  <a16:creationId xmlns:a16="http://schemas.microsoft.com/office/drawing/2014/main" id="{64EDA841-B9F5-590F-E46A-F56C6FFF7C68}"/>
                </a:ext>
              </a:extLst>
            </p:cNvPr>
            <p:cNvSpPr/>
            <p:nvPr/>
          </p:nvSpPr>
          <p:spPr>
            <a:xfrm>
              <a:off x="6314192" y="2051535"/>
              <a:ext cx="56054" cy="167508"/>
            </a:xfrm>
            <a:custGeom>
              <a:avLst/>
              <a:gdLst/>
              <a:ahLst/>
              <a:cxnLst/>
              <a:rect l="l" t="t" r="r" b="b"/>
              <a:pathLst>
                <a:path w="1625" h="4856" extrusionOk="0">
                  <a:moveTo>
                    <a:pt x="1533" y="0"/>
                  </a:moveTo>
                  <a:lnTo>
                    <a:pt x="1369" y="91"/>
                  </a:lnTo>
                  <a:lnTo>
                    <a:pt x="1205" y="201"/>
                  </a:lnTo>
                  <a:lnTo>
                    <a:pt x="1059" y="310"/>
                  </a:lnTo>
                  <a:lnTo>
                    <a:pt x="913" y="438"/>
                  </a:lnTo>
                  <a:lnTo>
                    <a:pt x="767" y="566"/>
                  </a:lnTo>
                  <a:lnTo>
                    <a:pt x="639" y="712"/>
                  </a:lnTo>
                  <a:lnTo>
                    <a:pt x="529" y="858"/>
                  </a:lnTo>
                  <a:lnTo>
                    <a:pt x="420" y="1004"/>
                  </a:lnTo>
                  <a:lnTo>
                    <a:pt x="310" y="1168"/>
                  </a:lnTo>
                  <a:lnTo>
                    <a:pt x="237" y="1351"/>
                  </a:lnTo>
                  <a:lnTo>
                    <a:pt x="164" y="1515"/>
                  </a:lnTo>
                  <a:lnTo>
                    <a:pt x="91" y="1697"/>
                  </a:lnTo>
                  <a:lnTo>
                    <a:pt x="55" y="1880"/>
                  </a:lnTo>
                  <a:lnTo>
                    <a:pt x="18" y="2081"/>
                  </a:lnTo>
                  <a:lnTo>
                    <a:pt x="0" y="2263"/>
                  </a:lnTo>
                  <a:lnTo>
                    <a:pt x="0" y="2464"/>
                  </a:lnTo>
                  <a:lnTo>
                    <a:pt x="18" y="2720"/>
                  </a:lnTo>
                  <a:lnTo>
                    <a:pt x="55" y="2975"/>
                  </a:lnTo>
                  <a:lnTo>
                    <a:pt x="110" y="3212"/>
                  </a:lnTo>
                  <a:lnTo>
                    <a:pt x="201" y="3450"/>
                  </a:lnTo>
                  <a:lnTo>
                    <a:pt x="310" y="3669"/>
                  </a:lnTo>
                  <a:lnTo>
                    <a:pt x="438" y="3888"/>
                  </a:lnTo>
                  <a:lnTo>
                    <a:pt x="584" y="4107"/>
                  </a:lnTo>
                  <a:lnTo>
                    <a:pt x="748" y="4289"/>
                  </a:lnTo>
                  <a:lnTo>
                    <a:pt x="931" y="4472"/>
                  </a:lnTo>
                  <a:lnTo>
                    <a:pt x="1113" y="4618"/>
                  </a:lnTo>
                  <a:lnTo>
                    <a:pt x="1332" y="4746"/>
                  </a:lnTo>
                  <a:lnTo>
                    <a:pt x="1551" y="4855"/>
                  </a:lnTo>
                  <a:lnTo>
                    <a:pt x="1606" y="4746"/>
                  </a:lnTo>
                  <a:lnTo>
                    <a:pt x="1424" y="4654"/>
                  </a:lnTo>
                  <a:lnTo>
                    <a:pt x="1259" y="4545"/>
                  </a:lnTo>
                  <a:lnTo>
                    <a:pt x="1040" y="4399"/>
                  </a:lnTo>
                  <a:lnTo>
                    <a:pt x="858" y="4216"/>
                  </a:lnTo>
                  <a:lnTo>
                    <a:pt x="694" y="4034"/>
                  </a:lnTo>
                  <a:lnTo>
                    <a:pt x="548" y="3815"/>
                  </a:lnTo>
                  <a:lnTo>
                    <a:pt x="420" y="3596"/>
                  </a:lnTo>
                  <a:lnTo>
                    <a:pt x="310" y="3377"/>
                  </a:lnTo>
                  <a:lnTo>
                    <a:pt x="237" y="3139"/>
                  </a:lnTo>
                  <a:lnTo>
                    <a:pt x="183" y="2884"/>
                  </a:lnTo>
                  <a:lnTo>
                    <a:pt x="146" y="2647"/>
                  </a:lnTo>
                  <a:lnTo>
                    <a:pt x="146" y="2391"/>
                  </a:lnTo>
                  <a:lnTo>
                    <a:pt x="164" y="2136"/>
                  </a:lnTo>
                  <a:lnTo>
                    <a:pt x="201" y="1880"/>
                  </a:lnTo>
                  <a:lnTo>
                    <a:pt x="274" y="1643"/>
                  </a:lnTo>
                  <a:lnTo>
                    <a:pt x="347" y="1405"/>
                  </a:lnTo>
                  <a:lnTo>
                    <a:pt x="475" y="1186"/>
                  </a:lnTo>
                  <a:lnTo>
                    <a:pt x="621" y="967"/>
                  </a:lnTo>
                  <a:lnTo>
                    <a:pt x="821" y="694"/>
                  </a:lnTo>
                  <a:lnTo>
                    <a:pt x="1059" y="475"/>
                  </a:lnTo>
                  <a:lnTo>
                    <a:pt x="1332" y="274"/>
                  </a:lnTo>
                  <a:lnTo>
                    <a:pt x="1624" y="11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401;p41">
              <a:extLst>
                <a:ext uri="{FF2B5EF4-FFF2-40B4-BE49-F238E27FC236}">
                  <a16:creationId xmlns:a16="http://schemas.microsoft.com/office/drawing/2014/main" id="{EE60D04D-36F4-4008-40F3-A4850F9F2C6C}"/>
                </a:ext>
              </a:extLst>
            </p:cNvPr>
            <p:cNvSpPr/>
            <p:nvPr/>
          </p:nvSpPr>
          <p:spPr>
            <a:xfrm>
              <a:off x="5912497" y="1852567"/>
              <a:ext cx="207798" cy="126597"/>
            </a:xfrm>
            <a:custGeom>
              <a:avLst/>
              <a:gdLst/>
              <a:ahLst/>
              <a:cxnLst/>
              <a:rect l="l" t="t" r="r" b="b"/>
              <a:pathLst>
                <a:path w="6024" h="3670" extrusionOk="0">
                  <a:moveTo>
                    <a:pt x="5056" y="0"/>
                  </a:moveTo>
                  <a:lnTo>
                    <a:pt x="5001" y="19"/>
                  </a:lnTo>
                  <a:lnTo>
                    <a:pt x="4983" y="73"/>
                  </a:lnTo>
                  <a:lnTo>
                    <a:pt x="4983" y="92"/>
                  </a:lnTo>
                  <a:lnTo>
                    <a:pt x="5001" y="128"/>
                  </a:lnTo>
                  <a:lnTo>
                    <a:pt x="5348" y="566"/>
                  </a:lnTo>
                  <a:lnTo>
                    <a:pt x="5512" y="785"/>
                  </a:lnTo>
                  <a:lnTo>
                    <a:pt x="5658" y="1041"/>
                  </a:lnTo>
                  <a:lnTo>
                    <a:pt x="5768" y="1296"/>
                  </a:lnTo>
                  <a:lnTo>
                    <a:pt x="5841" y="1552"/>
                  </a:lnTo>
                  <a:lnTo>
                    <a:pt x="5877" y="1698"/>
                  </a:lnTo>
                  <a:lnTo>
                    <a:pt x="5877" y="1826"/>
                  </a:lnTo>
                  <a:lnTo>
                    <a:pt x="5877" y="1972"/>
                  </a:lnTo>
                  <a:lnTo>
                    <a:pt x="5859" y="2118"/>
                  </a:lnTo>
                  <a:lnTo>
                    <a:pt x="5804" y="2337"/>
                  </a:lnTo>
                  <a:lnTo>
                    <a:pt x="5713" y="2556"/>
                  </a:lnTo>
                  <a:lnTo>
                    <a:pt x="5585" y="2738"/>
                  </a:lnTo>
                  <a:lnTo>
                    <a:pt x="5421" y="2921"/>
                  </a:lnTo>
                  <a:lnTo>
                    <a:pt x="5257" y="3067"/>
                  </a:lnTo>
                  <a:lnTo>
                    <a:pt x="5056" y="3213"/>
                  </a:lnTo>
                  <a:lnTo>
                    <a:pt x="4855" y="3322"/>
                  </a:lnTo>
                  <a:lnTo>
                    <a:pt x="4655" y="3414"/>
                  </a:lnTo>
                  <a:lnTo>
                    <a:pt x="4381" y="3487"/>
                  </a:lnTo>
                  <a:lnTo>
                    <a:pt x="4125" y="3523"/>
                  </a:lnTo>
                  <a:lnTo>
                    <a:pt x="3852" y="3541"/>
                  </a:lnTo>
                  <a:lnTo>
                    <a:pt x="3596" y="3523"/>
                  </a:lnTo>
                  <a:lnTo>
                    <a:pt x="3340" y="3468"/>
                  </a:lnTo>
                  <a:lnTo>
                    <a:pt x="3085" y="3414"/>
                  </a:lnTo>
                  <a:lnTo>
                    <a:pt x="2829" y="3322"/>
                  </a:lnTo>
                  <a:lnTo>
                    <a:pt x="2592" y="3213"/>
                  </a:lnTo>
                  <a:lnTo>
                    <a:pt x="2337" y="3085"/>
                  </a:lnTo>
                  <a:lnTo>
                    <a:pt x="2099" y="2939"/>
                  </a:lnTo>
                  <a:lnTo>
                    <a:pt x="1880" y="2793"/>
                  </a:lnTo>
                  <a:lnTo>
                    <a:pt x="1643" y="2629"/>
                  </a:lnTo>
                  <a:lnTo>
                    <a:pt x="1223" y="2300"/>
                  </a:lnTo>
                  <a:lnTo>
                    <a:pt x="840" y="1953"/>
                  </a:lnTo>
                  <a:lnTo>
                    <a:pt x="475" y="1625"/>
                  </a:lnTo>
                  <a:lnTo>
                    <a:pt x="128" y="1278"/>
                  </a:lnTo>
                  <a:lnTo>
                    <a:pt x="0" y="1333"/>
                  </a:lnTo>
                  <a:lnTo>
                    <a:pt x="347" y="1680"/>
                  </a:lnTo>
                  <a:lnTo>
                    <a:pt x="712" y="2026"/>
                  </a:lnTo>
                  <a:lnTo>
                    <a:pt x="1168" y="2428"/>
                  </a:lnTo>
                  <a:lnTo>
                    <a:pt x="1406" y="2610"/>
                  </a:lnTo>
                  <a:lnTo>
                    <a:pt x="1643" y="2793"/>
                  </a:lnTo>
                  <a:lnTo>
                    <a:pt x="1899" y="2976"/>
                  </a:lnTo>
                  <a:lnTo>
                    <a:pt x="2154" y="3122"/>
                  </a:lnTo>
                  <a:lnTo>
                    <a:pt x="2410" y="3268"/>
                  </a:lnTo>
                  <a:lnTo>
                    <a:pt x="2683" y="3395"/>
                  </a:lnTo>
                  <a:lnTo>
                    <a:pt x="2939" y="3487"/>
                  </a:lnTo>
                  <a:lnTo>
                    <a:pt x="3194" y="3578"/>
                  </a:lnTo>
                  <a:lnTo>
                    <a:pt x="3450" y="3633"/>
                  </a:lnTo>
                  <a:lnTo>
                    <a:pt x="3724" y="3669"/>
                  </a:lnTo>
                  <a:lnTo>
                    <a:pt x="3998" y="3669"/>
                  </a:lnTo>
                  <a:lnTo>
                    <a:pt x="4253" y="3651"/>
                  </a:lnTo>
                  <a:lnTo>
                    <a:pt x="4509" y="3596"/>
                  </a:lnTo>
                  <a:lnTo>
                    <a:pt x="4782" y="3505"/>
                  </a:lnTo>
                  <a:lnTo>
                    <a:pt x="4983" y="3414"/>
                  </a:lnTo>
                  <a:lnTo>
                    <a:pt x="5184" y="3286"/>
                  </a:lnTo>
                  <a:lnTo>
                    <a:pt x="5366" y="3158"/>
                  </a:lnTo>
                  <a:lnTo>
                    <a:pt x="5531" y="2994"/>
                  </a:lnTo>
                  <a:lnTo>
                    <a:pt x="5695" y="2829"/>
                  </a:lnTo>
                  <a:lnTo>
                    <a:pt x="5823" y="2647"/>
                  </a:lnTo>
                  <a:lnTo>
                    <a:pt x="5914" y="2428"/>
                  </a:lnTo>
                  <a:lnTo>
                    <a:pt x="5987" y="2209"/>
                  </a:lnTo>
                  <a:lnTo>
                    <a:pt x="6005" y="2063"/>
                  </a:lnTo>
                  <a:lnTo>
                    <a:pt x="6023" y="1899"/>
                  </a:lnTo>
                  <a:lnTo>
                    <a:pt x="6023" y="1753"/>
                  </a:lnTo>
                  <a:lnTo>
                    <a:pt x="5987" y="1607"/>
                  </a:lnTo>
                  <a:lnTo>
                    <a:pt x="5969" y="1461"/>
                  </a:lnTo>
                  <a:lnTo>
                    <a:pt x="5914" y="1315"/>
                  </a:lnTo>
                  <a:lnTo>
                    <a:pt x="5804" y="1023"/>
                  </a:lnTo>
                  <a:lnTo>
                    <a:pt x="5640" y="767"/>
                  </a:lnTo>
                  <a:lnTo>
                    <a:pt x="5476" y="511"/>
                  </a:lnTo>
                  <a:lnTo>
                    <a:pt x="5293" y="256"/>
                  </a:lnTo>
                  <a:lnTo>
                    <a:pt x="5093" y="19"/>
                  </a:lnTo>
                  <a:lnTo>
                    <a:pt x="5074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402;p41">
              <a:extLst>
                <a:ext uri="{FF2B5EF4-FFF2-40B4-BE49-F238E27FC236}">
                  <a16:creationId xmlns:a16="http://schemas.microsoft.com/office/drawing/2014/main" id="{5E1A342A-6737-C999-88A0-43D5423E86D3}"/>
                </a:ext>
              </a:extLst>
            </p:cNvPr>
            <p:cNvSpPr/>
            <p:nvPr/>
          </p:nvSpPr>
          <p:spPr>
            <a:xfrm>
              <a:off x="5893594" y="2075440"/>
              <a:ext cx="460267" cy="272028"/>
            </a:xfrm>
            <a:custGeom>
              <a:avLst/>
              <a:gdLst/>
              <a:ahLst/>
              <a:cxnLst/>
              <a:rect l="l" t="t" r="r" b="b"/>
              <a:pathLst>
                <a:path w="13343" h="7886" extrusionOk="0">
                  <a:moveTo>
                    <a:pt x="2720" y="1"/>
                  </a:moveTo>
                  <a:lnTo>
                    <a:pt x="2319" y="37"/>
                  </a:lnTo>
                  <a:lnTo>
                    <a:pt x="1917" y="110"/>
                  </a:lnTo>
                  <a:lnTo>
                    <a:pt x="1516" y="201"/>
                  </a:lnTo>
                  <a:lnTo>
                    <a:pt x="1114" y="311"/>
                  </a:lnTo>
                  <a:lnTo>
                    <a:pt x="731" y="457"/>
                  </a:lnTo>
                  <a:lnTo>
                    <a:pt x="366" y="621"/>
                  </a:lnTo>
                  <a:lnTo>
                    <a:pt x="1" y="804"/>
                  </a:lnTo>
                  <a:lnTo>
                    <a:pt x="74" y="931"/>
                  </a:lnTo>
                  <a:lnTo>
                    <a:pt x="402" y="767"/>
                  </a:lnTo>
                  <a:lnTo>
                    <a:pt x="731" y="603"/>
                  </a:lnTo>
                  <a:lnTo>
                    <a:pt x="1096" y="475"/>
                  </a:lnTo>
                  <a:lnTo>
                    <a:pt x="1443" y="366"/>
                  </a:lnTo>
                  <a:lnTo>
                    <a:pt x="1808" y="274"/>
                  </a:lnTo>
                  <a:lnTo>
                    <a:pt x="2173" y="201"/>
                  </a:lnTo>
                  <a:lnTo>
                    <a:pt x="2556" y="165"/>
                  </a:lnTo>
                  <a:lnTo>
                    <a:pt x="2921" y="128"/>
                  </a:lnTo>
                  <a:lnTo>
                    <a:pt x="3195" y="128"/>
                  </a:lnTo>
                  <a:lnTo>
                    <a:pt x="3450" y="147"/>
                  </a:lnTo>
                  <a:lnTo>
                    <a:pt x="3706" y="183"/>
                  </a:lnTo>
                  <a:lnTo>
                    <a:pt x="3961" y="220"/>
                  </a:lnTo>
                  <a:lnTo>
                    <a:pt x="4217" y="274"/>
                  </a:lnTo>
                  <a:lnTo>
                    <a:pt x="4473" y="329"/>
                  </a:lnTo>
                  <a:lnTo>
                    <a:pt x="4710" y="402"/>
                  </a:lnTo>
                  <a:lnTo>
                    <a:pt x="4965" y="493"/>
                  </a:lnTo>
                  <a:lnTo>
                    <a:pt x="5203" y="603"/>
                  </a:lnTo>
                  <a:lnTo>
                    <a:pt x="5422" y="712"/>
                  </a:lnTo>
                  <a:lnTo>
                    <a:pt x="5659" y="840"/>
                  </a:lnTo>
                  <a:lnTo>
                    <a:pt x="5878" y="968"/>
                  </a:lnTo>
                  <a:lnTo>
                    <a:pt x="6316" y="1260"/>
                  </a:lnTo>
                  <a:lnTo>
                    <a:pt x="6717" y="1589"/>
                  </a:lnTo>
                  <a:lnTo>
                    <a:pt x="7083" y="1917"/>
                  </a:lnTo>
                  <a:lnTo>
                    <a:pt x="7411" y="2246"/>
                  </a:lnTo>
                  <a:lnTo>
                    <a:pt x="7740" y="2611"/>
                  </a:lnTo>
                  <a:lnTo>
                    <a:pt x="8050" y="2957"/>
                  </a:lnTo>
                  <a:lnTo>
                    <a:pt x="8652" y="3706"/>
                  </a:lnTo>
                  <a:lnTo>
                    <a:pt x="9236" y="4472"/>
                  </a:lnTo>
                  <a:lnTo>
                    <a:pt x="9839" y="5221"/>
                  </a:lnTo>
                  <a:lnTo>
                    <a:pt x="10149" y="5567"/>
                  </a:lnTo>
                  <a:lnTo>
                    <a:pt x="10459" y="5932"/>
                  </a:lnTo>
                  <a:lnTo>
                    <a:pt x="10806" y="6261"/>
                  </a:lnTo>
                  <a:lnTo>
                    <a:pt x="11153" y="6590"/>
                  </a:lnTo>
                  <a:lnTo>
                    <a:pt x="11518" y="6882"/>
                  </a:lnTo>
                  <a:lnTo>
                    <a:pt x="11919" y="7174"/>
                  </a:lnTo>
                  <a:lnTo>
                    <a:pt x="12248" y="7374"/>
                  </a:lnTo>
                  <a:lnTo>
                    <a:pt x="12613" y="7575"/>
                  </a:lnTo>
                  <a:lnTo>
                    <a:pt x="12978" y="7739"/>
                  </a:lnTo>
                  <a:lnTo>
                    <a:pt x="13343" y="7885"/>
                  </a:lnTo>
                  <a:lnTo>
                    <a:pt x="13343" y="7867"/>
                  </a:lnTo>
                  <a:lnTo>
                    <a:pt x="13325" y="7721"/>
                  </a:lnTo>
                  <a:lnTo>
                    <a:pt x="12978" y="7593"/>
                  </a:lnTo>
                  <a:lnTo>
                    <a:pt x="12649" y="7447"/>
                  </a:lnTo>
                  <a:lnTo>
                    <a:pt x="12339" y="7283"/>
                  </a:lnTo>
                  <a:lnTo>
                    <a:pt x="12029" y="7082"/>
                  </a:lnTo>
                  <a:lnTo>
                    <a:pt x="11627" y="6790"/>
                  </a:lnTo>
                  <a:lnTo>
                    <a:pt x="11244" y="6480"/>
                  </a:lnTo>
                  <a:lnTo>
                    <a:pt x="10897" y="6152"/>
                  </a:lnTo>
                  <a:lnTo>
                    <a:pt x="10550" y="5805"/>
                  </a:lnTo>
                  <a:lnTo>
                    <a:pt x="10204" y="5440"/>
                  </a:lnTo>
                  <a:lnTo>
                    <a:pt x="9893" y="5056"/>
                  </a:lnTo>
                  <a:lnTo>
                    <a:pt x="9273" y="4290"/>
                  </a:lnTo>
                  <a:lnTo>
                    <a:pt x="8670" y="3541"/>
                  </a:lnTo>
                  <a:lnTo>
                    <a:pt x="8068" y="2775"/>
                  </a:lnTo>
                  <a:lnTo>
                    <a:pt x="7740" y="2410"/>
                  </a:lnTo>
                  <a:lnTo>
                    <a:pt x="7411" y="2063"/>
                  </a:lnTo>
                  <a:lnTo>
                    <a:pt x="7064" y="1716"/>
                  </a:lnTo>
                  <a:lnTo>
                    <a:pt x="6699" y="1388"/>
                  </a:lnTo>
                  <a:lnTo>
                    <a:pt x="6316" y="1096"/>
                  </a:lnTo>
                  <a:lnTo>
                    <a:pt x="5914" y="822"/>
                  </a:lnTo>
                  <a:lnTo>
                    <a:pt x="5476" y="585"/>
                  </a:lnTo>
                  <a:lnTo>
                    <a:pt x="5038" y="384"/>
                  </a:lnTo>
                  <a:lnTo>
                    <a:pt x="4582" y="220"/>
                  </a:lnTo>
                  <a:lnTo>
                    <a:pt x="4345" y="147"/>
                  </a:lnTo>
                  <a:lnTo>
                    <a:pt x="4107" y="92"/>
                  </a:lnTo>
                  <a:lnTo>
                    <a:pt x="3870" y="55"/>
                  </a:lnTo>
                  <a:lnTo>
                    <a:pt x="3633" y="19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403;p41">
              <a:extLst>
                <a:ext uri="{FF2B5EF4-FFF2-40B4-BE49-F238E27FC236}">
                  <a16:creationId xmlns:a16="http://schemas.microsoft.com/office/drawing/2014/main" id="{8F10213F-04B6-60EF-527B-6CE13BF97CAE}"/>
                </a:ext>
              </a:extLst>
            </p:cNvPr>
            <p:cNvSpPr/>
            <p:nvPr/>
          </p:nvSpPr>
          <p:spPr>
            <a:xfrm>
              <a:off x="5973554" y="2393381"/>
              <a:ext cx="390380" cy="294070"/>
            </a:xfrm>
            <a:custGeom>
              <a:avLst/>
              <a:gdLst/>
              <a:ahLst/>
              <a:cxnLst/>
              <a:rect l="l" t="t" r="r" b="b"/>
              <a:pathLst>
                <a:path w="11317" h="8525" extrusionOk="0">
                  <a:moveTo>
                    <a:pt x="11280" y="1"/>
                  </a:moveTo>
                  <a:lnTo>
                    <a:pt x="11007" y="37"/>
                  </a:lnTo>
                  <a:lnTo>
                    <a:pt x="10733" y="92"/>
                  </a:lnTo>
                  <a:lnTo>
                    <a:pt x="10459" y="147"/>
                  </a:lnTo>
                  <a:lnTo>
                    <a:pt x="10204" y="238"/>
                  </a:lnTo>
                  <a:lnTo>
                    <a:pt x="9930" y="329"/>
                  </a:lnTo>
                  <a:lnTo>
                    <a:pt x="9674" y="439"/>
                  </a:lnTo>
                  <a:lnTo>
                    <a:pt x="9419" y="548"/>
                  </a:lnTo>
                  <a:lnTo>
                    <a:pt x="9163" y="694"/>
                  </a:lnTo>
                  <a:lnTo>
                    <a:pt x="8926" y="840"/>
                  </a:lnTo>
                  <a:lnTo>
                    <a:pt x="8689" y="986"/>
                  </a:lnTo>
                  <a:lnTo>
                    <a:pt x="8232" y="1315"/>
                  </a:lnTo>
                  <a:lnTo>
                    <a:pt x="7794" y="1680"/>
                  </a:lnTo>
                  <a:lnTo>
                    <a:pt x="7411" y="2063"/>
                  </a:lnTo>
                  <a:lnTo>
                    <a:pt x="7119" y="2392"/>
                  </a:lnTo>
                  <a:lnTo>
                    <a:pt x="6827" y="2720"/>
                  </a:lnTo>
                  <a:lnTo>
                    <a:pt x="6298" y="3396"/>
                  </a:lnTo>
                  <a:lnTo>
                    <a:pt x="5276" y="4765"/>
                  </a:lnTo>
                  <a:lnTo>
                    <a:pt x="4746" y="5458"/>
                  </a:lnTo>
                  <a:lnTo>
                    <a:pt x="4472" y="5787"/>
                  </a:lnTo>
                  <a:lnTo>
                    <a:pt x="4180" y="6115"/>
                  </a:lnTo>
                  <a:lnTo>
                    <a:pt x="3888" y="6425"/>
                  </a:lnTo>
                  <a:lnTo>
                    <a:pt x="3578" y="6718"/>
                  </a:lnTo>
                  <a:lnTo>
                    <a:pt x="3250" y="7010"/>
                  </a:lnTo>
                  <a:lnTo>
                    <a:pt x="2903" y="7265"/>
                  </a:lnTo>
                  <a:lnTo>
                    <a:pt x="2593" y="7502"/>
                  </a:lnTo>
                  <a:lnTo>
                    <a:pt x="2246" y="7703"/>
                  </a:lnTo>
                  <a:lnTo>
                    <a:pt x="1899" y="7886"/>
                  </a:lnTo>
                  <a:lnTo>
                    <a:pt x="1552" y="8050"/>
                  </a:lnTo>
                  <a:lnTo>
                    <a:pt x="1169" y="8178"/>
                  </a:lnTo>
                  <a:lnTo>
                    <a:pt x="804" y="8269"/>
                  </a:lnTo>
                  <a:lnTo>
                    <a:pt x="421" y="8342"/>
                  </a:lnTo>
                  <a:lnTo>
                    <a:pt x="19" y="8378"/>
                  </a:lnTo>
                  <a:lnTo>
                    <a:pt x="1" y="8524"/>
                  </a:lnTo>
                  <a:lnTo>
                    <a:pt x="348" y="8488"/>
                  </a:lnTo>
                  <a:lnTo>
                    <a:pt x="713" y="8451"/>
                  </a:lnTo>
                  <a:lnTo>
                    <a:pt x="1059" y="8360"/>
                  </a:lnTo>
                  <a:lnTo>
                    <a:pt x="1388" y="8251"/>
                  </a:lnTo>
                  <a:lnTo>
                    <a:pt x="1716" y="8123"/>
                  </a:lnTo>
                  <a:lnTo>
                    <a:pt x="2045" y="7977"/>
                  </a:lnTo>
                  <a:lnTo>
                    <a:pt x="2355" y="7794"/>
                  </a:lnTo>
                  <a:lnTo>
                    <a:pt x="2666" y="7612"/>
                  </a:lnTo>
                  <a:lnTo>
                    <a:pt x="2958" y="7393"/>
                  </a:lnTo>
                  <a:lnTo>
                    <a:pt x="3250" y="7174"/>
                  </a:lnTo>
                  <a:lnTo>
                    <a:pt x="3523" y="6937"/>
                  </a:lnTo>
                  <a:lnTo>
                    <a:pt x="3797" y="6681"/>
                  </a:lnTo>
                  <a:lnTo>
                    <a:pt x="4053" y="6425"/>
                  </a:lnTo>
                  <a:lnTo>
                    <a:pt x="4308" y="6170"/>
                  </a:lnTo>
                  <a:lnTo>
                    <a:pt x="4765" y="5641"/>
                  </a:lnTo>
                  <a:lnTo>
                    <a:pt x="5294" y="4965"/>
                  </a:lnTo>
                  <a:lnTo>
                    <a:pt x="5787" y="4290"/>
                  </a:lnTo>
                  <a:lnTo>
                    <a:pt x="6298" y="3615"/>
                  </a:lnTo>
                  <a:lnTo>
                    <a:pt x="6827" y="2939"/>
                  </a:lnTo>
                  <a:lnTo>
                    <a:pt x="7101" y="2629"/>
                  </a:lnTo>
                  <a:lnTo>
                    <a:pt x="7375" y="2319"/>
                  </a:lnTo>
                  <a:lnTo>
                    <a:pt x="7667" y="2009"/>
                  </a:lnTo>
                  <a:lnTo>
                    <a:pt x="7977" y="1717"/>
                  </a:lnTo>
                  <a:lnTo>
                    <a:pt x="8287" y="1443"/>
                  </a:lnTo>
                  <a:lnTo>
                    <a:pt x="8616" y="1187"/>
                  </a:lnTo>
                  <a:lnTo>
                    <a:pt x="8981" y="950"/>
                  </a:lnTo>
                  <a:lnTo>
                    <a:pt x="9346" y="749"/>
                  </a:lnTo>
                  <a:lnTo>
                    <a:pt x="9583" y="621"/>
                  </a:lnTo>
                  <a:lnTo>
                    <a:pt x="9820" y="530"/>
                  </a:lnTo>
                  <a:lnTo>
                    <a:pt x="10058" y="421"/>
                  </a:lnTo>
                  <a:lnTo>
                    <a:pt x="10295" y="348"/>
                  </a:lnTo>
                  <a:lnTo>
                    <a:pt x="10550" y="275"/>
                  </a:lnTo>
                  <a:lnTo>
                    <a:pt x="10806" y="220"/>
                  </a:lnTo>
                  <a:lnTo>
                    <a:pt x="11061" y="183"/>
                  </a:lnTo>
                  <a:lnTo>
                    <a:pt x="11317" y="147"/>
                  </a:lnTo>
                  <a:lnTo>
                    <a:pt x="11280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404;p41">
              <a:extLst>
                <a:ext uri="{FF2B5EF4-FFF2-40B4-BE49-F238E27FC236}">
                  <a16:creationId xmlns:a16="http://schemas.microsoft.com/office/drawing/2014/main" id="{3AD8AFAF-8514-B917-E346-689E346F28CA}"/>
                </a:ext>
              </a:extLst>
            </p:cNvPr>
            <p:cNvSpPr/>
            <p:nvPr/>
          </p:nvSpPr>
          <p:spPr>
            <a:xfrm>
              <a:off x="5878485" y="2465787"/>
              <a:ext cx="504351" cy="610768"/>
            </a:xfrm>
            <a:custGeom>
              <a:avLst/>
              <a:gdLst/>
              <a:ahLst/>
              <a:cxnLst/>
              <a:rect l="l" t="t" r="r" b="b"/>
              <a:pathLst>
                <a:path w="14621" h="17706" extrusionOk="0">
                  <a:moveTo>
                    <a:pt x="14584" y="1"/>
                  </a:moveTo>
                  <a:lnTo>
                    <a:pt x="14383" y="74"/>
                  </a:lnTo>
                  <a:lnTo>
                    <a:pt x="14182" y="147"/>
                  </a:lnTo>
                  <a:lnTo>
                    <a:pt x="13799" y="348"/>
                  </a:lnTo>
                  <a:lnTo>
                    <a:pt x="13434" y="567"/>
                  </a:lnTo>
                  <a:lnTo>
                    <a:pt x="13087" y="822"/>
                  </a:lnTo>
                  <a:lnTo>
                    <a:pt x="12759" y="1096"/>
                  </a:lnTo>
                  <a:lnTo>
                    <a:pt x="12449" y="1406"/>
                  </a:lnTo>
                  <a:lnTo>
                    <a:pt x="12175" y="1735"/>
                  </a:lnTo>
                  <a:lnTo>
                    <a:pt x="11919" y="2082"/>
                  </a:lnTo>
                  <a:lnTo>
                    <a:pt x="11718" y="2392"/>
                  </a:lnTo>
                  <a:lnTo>
                    <a:pt x="11518" y="2720"/>
                  </a:lnTo>
                  <a:lnTo>
                    <a:pt x="11353" y="3049"/>
                  </a:lnTo>
                  <a:lnTo>
                    <a:pt x="11189" y="3396"/>
                  </a:lnTo>
                  <a:lnTo>
                    <a:pt x="11043" y="3742"/>
                  </a:lnTo>
                  <a:lnTo>
                    <a:pt x="10915" y="4089"/>
                  </a:lnTo>
                  <a:lnTo>
                    <a:pt x="10678" y="4801"/>
                  </a:lnTo>
                  <a:lnTo>
                    <a:pt x="10459" y="5531"/>
                  </a:lnTo>
                  <a:lnTo>
                    <a:pt x="10277" y="6261"/>
                  </a:lnTo>
                  <a:lnTo>
                    <a:pt x="10076" y="6991"/>
                  </a:lnTo>
                  <a:lnTo>
                    <a:pt x="9857" y="7703"/>
                  </a:lnTo>
                  <a:lnTo>
                    <a:pt x="9638" y="8397"/>
                  </a:lnTo>
                  <a:lnTo>
                    <a:pt x="9382" y="9072"/>
                  </a:lnTo>
                  <a:lnTo>
                    <a:pt x="9090" y="9747"/>
                  </a:lnTo>
                  <a:lnTo>
                    <a:pt x="8780" y="10404"/>
                  </a:lnTo>
                  <a:lnTo>
                    <a:pt x="8451" y="11043"/>
                  </a:lnTo>
                  <a:lnTo>
                    <a:pt x="8068" y="11664"/>
                  </a:lnTo>
                  <a:lnTo>
                    <a:pt x="7685" y="12266"/>
                  </a:lnTo>
                  <a:lnTo>
                    <a:pt x="7265" y="12850"/>
                  </a:lnTo>
                  <a:lnTo>
                    <a:pt x="6809" y="13416"/>
                  </a:lnTo>
                  <a:lnTo>
                    <a:pt x="6334" y="13963"/>
                  </a:lnTo>
                  <a:lnTo>
                    <a:pt x="5823" y="14475"/>
                  </a:lnTo>
                  <a:lnTo>
                    <a:pt x="5294" y="14949"/>
                  </a:lnTo>
                  <a:lnTo>
                    <a:pt x="4728" y="15405"/>
                  </a:lnTo>
                  <a:lnTo>
                    <a:pt x="4144" y="15825"/>
                  </a:lnTo>
                  <a:lnTo>
                    <a:pt x="3834" y="16026"/>
                  </a:lnTo>
                  <a:lnTo>
                    <a:pt x="3523" y="16227"/>
                  </a:lnTo>
                  <a:lnTo>
                    <a:pt x="3213" y="16391"/>
                  </a:lnTo>
                  <a:lnTo>
                    <a:pt x="2885" y="16574"/>
                  </a:lnTo>
                  <a:lnTo>
                    <a:pt x="2538" y="16738"/>
                  </a:lnTo>
                  <a:lnTo>
                    <a:pt x="2191" y="16884"/>
                  </a:lnTo>
                  <a:lnTo>
                    <a:pt x="1844" y="17030"/>
                  </a:lnTo>
                  <a:lnTo>
                    <a:pt x="1497" y="17158"/>
                  </a:lnTo>
                  <a:lnTo>
                    <a:pt x="1132" y="17267"/>
                  </a:lnTo>
                  <a:lnTo>
                    <a:pt x="767" y="17377"/>
                  </a:lnTo>
                  <a:lnTo>
                    <a:pt x="402" y="17468"/>
                  </a:lnTo>
                  <a:lnTo>
                    <a:pt x="37" y="17541"/>
                  </a:lnTo>
                  <a:lnTo>
                    <a:pt x="1" y="17705"/>
                  </a:lnTo>
                  <a:lnTo>
                    <a:pt x="457" y="17596"/>
                  </a:lnTo>
                  <a:lnTo>
                    <a:pt x="913" y="17486"/>
                  </a:lnTo>
                  <a:lnTo>
                    <a:pt x="1260" y="17377"/>
                  </a:lnTo>
                  <a:lnTo>
                    <a:pt x="1625" y="17267"/>
                  </a:lnTo>
                  <a:lnTo>
                    <a:pt x="1972" y="17121"/>
                  </a:lnTo>
                  <a:lnTo>
                    <a:pt x="2300" y="16993"/>
                  </a:lnTo>
                  <a:lnTo>
                    <a:pt x="2647" y="16847"/>
                  </a:lnTo>
                  <a:lnTo>
                    <a:pt x="2976" y="16683"/>
                  </a:lnTo>
                  <a:lnTo>
                    <a:pt x="3304" y="16501"/>
                  </a:lnTo>
                  <a:lnTo>
                    <a:pt x="3615" y="16318"/>
                  </a:lnTo>
                  <a:lnTo>
                    <a:pt x="3943" y="16135"/>
                  </a:lnTo>
                  <a:lnTo>
                    <a:pt x="4235" y="15935"/>
                  </a:lnTo>
                  <a:lnTo>
                    <a:pt x="4545" y="15716"/>
                  </a:lnTo>
                  <a:lnTo>
                    <a:pt x="4838" y="15497"/>
                  </a:lnTo>
                  <a:lnTo>
                    <a:pt x="5422" y="15040"/>
                  </a:lnTo>
                  <a:lnTo>
                    <a:pt x="5969" y="14548"/>
                  </a:lnTo>
                  <a:lnTo>
                    <a:pt x="6480" y="14018"/>
                  </a:lnTo>
                  <a:lnTo>
                    <a:pt x="6955" y="13471"/>
                  </a:lnTo>
                  <a:lnTo>
                    <a:pt x="7411" y="12905"/>
                  </a:lnTo>
                  <a:lnTo>
                    <a:pt x="7831" y="12303"/>
                  </a:lnTo>
                  <a:lnTo>
                    <a:pt x="8232" y="11682"/>
                  </a:lnTo>
                  <a:lnTo>
                    <a:pt x="8597" y="11043"/>
                  </a:lnTo>
                  <a:lnTo>
                    <a:pt x="8944" y="10404"/>
                  </a:lnTo>
                  <a:lnTo>
                    <a:pt x="9254" y="9747"/>
                  </a:lnTo>
                  <a:lnTo>
                    <a:pt x="9546" y="9035"/>
                  </a:lnTo>
                  <a:lnTo>
                    <a:pt x="9802" y="8324"/>
                  </a:lnTo>
                  <a:lnTo>
                    <a:pt x="10039" y="7612"/>
                  </a:lnTo>
                  <a:lnTo>
                    <a:pt x="10240" y="6882"/>
                  </a:lnTo>
                  <a:lnTo>
                    <a:pt x="10678" y="5312"/>
                  </a:lnTo>
                  <a:lnTo>
                    <a:pt x="10915" y="4546"/>
                  </a:lnTo>
                  <a:lnTo>
                    <a:pt x="11043" y="4162"/>
                  </a:lnTo>
                  <a:lnTo>
                    <a:pt x="11189" y="3779"/>
                  </a:lnTo>
                  <a:lnTo>
                    <a:pt x="11353" y="3377"/>
                  </a:lnTo>
                  <a:lnTo>
                    <a:pt x="11536" y="2994"/>
                  </a:lnTo>
                  <a:lnTo>
                    <a:pt x="11737" y="2629"/>
                  </a:lnTo>
                  <a:lnTo>
                    <a:pt x="11956" y="2264"/>
                  </a:lnTo>
                  <a:lnTo>
                    <a:pt x="12211" y="1935"/>
                  </a:lnTo>
                  <a:lnTo>
                    <a:pt x="12467" y="1607"/>
                  </a:lnTo>
                  <a:lnTo>
                    <a:pt x="12759" y="1297"/>
                  </a:lnTo>
                  <a:lnTo>
                    <a:pt x="13087" y="1005"/>
                  </a:lnTo>
                  <a:lnTo>
                    <a:pt x="13434" y="731"/>
                  </a:lnTo>
                  <a:lnTo>
                    <a:pt x="13799" y="494"/>
                  </a:lnTo>
                  <a:lnTo>
                    <a:pt x="14000" y="384"/>
                  </a:lnTo>
                  <a:lnTo>
                    <a:pt x="14201" y="293"/>
                  </a:lnTo>
                  <a:lnTo>
                    <a:pt x="14401" y="202"/>
                  </a:lnTo>
                  <a:lnTo>
                    <a:pt x="14621" y="129"/>
                  </a:lnTo>
                  <a:lnTo>
                    <a:pt x="14584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405;p41">
              <a:extLst>
                <a:ext uri="{FF2B5EF4-FFF2-40B4-BE49-F238E27FC236}">
                  <a16:creationId xmlns:a16="http://schemas.microsoft.com/office/drawing/2014/main" id="{9CF08CAB-B538-5CC0-176A-7890E64D3345}"/>
                </a:ext>
              </a:extLst>
            </p:cNvPr>
            <p:cNvSpPr/>
            <p:nvPr/>
          </p:nvSpPr>
          <p:spPr>
            <a:xfrm>
              <a:off x="5911877" y="2728984"/>
              <a:ext cx="215973" cy="214697"/>
            </a:xfrm>
            <a:custGeom>
              <a:avLst/>
              <a:gdLst/>
              <a:ahLst/>
              <a:cxnLst/>
              <a:rect l="l" t="t" r="r" b="b"/>
              <a:pathLst>
                <a:path w="6261" h="6224" extrusionOk="0">
                  <a:moveTo>
                    <a:pt x="5257" y="0"/>
                  </a:moveTo>
                  <a:lnTo>
                    <a:pt x="5092" y="18"/>
                  </a:lnTo>
                  <a:lnTo>
                    <a:pt x="4782" y="73"/>
                  </a:lnTo>
                  <a:lnTo>
                    <a:pt x="4289" y="201"/>
                  </a:lnTo>
                  <a:lnTo>
                    <a:pt x="3815" y="347"/>
                  </a:lnTo>
                  <a:lnTo>
                    <a:pt x="3340" y="493"/>
                  </a:lnTo>
                  <a:lnTo>
                    <a:pt x="2866" y="675"/>
                  </a:lnTo>
                  <a:lnTo>
                    <a:pt x="2428" y="840"/>
                  </a:lnTo>
                  <a:lnTo>
                    <a:pt x="2008" y="1022"/>
                  </a:lnTo>
                  <a:lnTo>
                    <a:pt x="1588" y="1205"/>
                  </a:lnTo>
                  <a:lnTo>
                    <a:pt x="1168" y="1405"/>
                  </a:lnTo>
                  <a:lnTo>
                    <a:pt x="1132" y="1570"/>
                  </a:lnTo>
                  <a:lnTo>
                    <a:pt x="1132" y="1570"/>
                  </a:lnTo>
                  <a:lnTo>
                    <a:pt x="1661" y="1314"/>
                  </a:lnTo>
                  <a:lnTo>
                    <a:pt x="2209" y="1077"/>
                  </a:lnTo>
                  <a:lnTo>
                    <a:pt x="2628" y="913"/>
                  </a:lnTo>
                  <a:lnTo>
                    <a:pt x="3048" y="748"/>
                  </a:lnTo>
                  <a:lnTo>
                    <a:pt x="3906" y="456"/>
                  </a:lnTo>
                  <a:lnTo>
                    <a:pt x="4289" y="347"/>
                  </a:lnTo>
                  <a:lnTo>
                    <a:pt x="4673" y="219"/>
                  </a:lnTo>
                  <a:lnTo>
                    <a:pt x="4873" y="183"/>
                  </a:lnTo>
                  <a:lnTo>
                    <a:pt x="5074" y="146"/>
                  </a:lnTo>
                  <a:lnTo>
                    <a:pt x="5476" y="146"/>
                  </a:lnTo>
                  <a:lnTo>
                    <a:pt x="5585" y="164"/>
                  </a:lnTo>
                  <a:lnTo>
                    <a:pt x="5676" y="183"/>
                  </a:lnTo>
                  <a:lnTo>
                    <a:pt x="5768" y="219"/>
                  </a:lnTo>
                  <a:lnTo>
                    <a:pt x="5859" y="274"/>
                  </a:lnTo>
                  <a:lnTo>
                    <a:pt x="5950" y="329"/>
                  </a:lnTo>
                  <a:lnTo>
                    <a:pt x="6005" y="402"/>
                  </a:lnTo>
                  <a:lnTo>
                    <a:pt x="6060" y="493"/>
                  </a:lnTo>
                  <a:lnTo>
                    <a:pt x="6096" y="602"/>
                  </a:lnTo>
                  <a:lnTo>
                    <a:pt x="6133" y="712"/>
                  </a:lnTo>
                  <a:lnTo>
                    <a:pt x="6133" y="821"/>
                  </a:lnTo>
                  <a:lnTo>
                    <a:pt x="6114" y="931"/>
                  </a:lnTo>
                  <a:lnTo>
                    <a:pt x="6078" y="1040"/>
                  </a:lnTo>
                  <a:lnTo>
                    <a:pt x="5968" y="1259"/>
                  </a:lnTo>
                  <a:lnTo>
                    <a:pt x="5841" y="1460"/>
                  </a:lnTo>
                  <a:lnTo>
                    <a:pt x="5567" y="1807"/>
                  </a:lnTo>
                  <a:lnTo>
                    <a:pt x="5275" y="2136"/>
                  </a:lnTo>
                  <a:lnTo>
                    <a:pt x="4965" y="2446"/>
                  </a:lnTo>
                  <a:lnTo>
                    <a:pt x="4654" y="2756"/>
                  </a:lnTo>
                  <a:lnTo>
                    <a:pt x="4016" y="3340"/>
                  </a:lnTo>
                  <a:lnTo>
                    <a:pt x="3358" y="3906"/>
                  </a:lnTo>
                  <a:lnTo>
                    <a:pt x="2683" y="4435"/>
                  </a:lnTo>
                  <a:lnTo>
                    <a:pt x="1971" y="4928"/>
                  </a:lnTo>
                  <a:lnTo>
                    <a:pt x="1497" y="5238"/>
                  </a:lnTo>
                  <a:lnTo>
                    <a:pt x="1022" y="5512"/>
                  </a:lnTo>
                  <a:lnTo>
                    <a:pt x="529" y="5786"/>
                  </a:lnTo>
                  <a:lnTo>
                    <a:pt x="37" y="6041"/>
                  </a:lnTo>
                  <a:lnTo>
                    <a:pt x="0" y="6224"/>
                  </a:lnTo>
                  <a:lnTo>
                    <a:pt x="657" y="5877"/>
                  </a:lnTo>
                  <a:lnTo>
                    <a:pt x="1296" y="5512"/>
                  </a:lnTo>
                  <a:lnTo>
                    <a:pt x="1917" y="5129"/>
                  </a:lnTo>
                  <a:lnTo>
                    <a:pt x="2519" y="4709"/>
                  </a:lnTo>
                  <a:lnTo>
                    <a:pt x="3121" y="4271"/>
                  </a:lnTo>
                  <a:lnTo>
                    <a:pt x="3687" y="3815"/>
                  </a:lnTo>
                  <a:lnTo>
                    <a:pt x="4235" y="3340"/>
                  </a:lnTo>
                  <a:lnTo>
                    <a:pt x="4782" y="2829"/>
                  </a:lnTo>
                  <a:lnTo>
                    <a:pt x="5111" y="2501"/>
                  </a:lnTo>
                  <a:lnTo>
                    <a:pt x="5421" y="2172"/>
                  </a:lnTo>
                  <a:lnTo>
                    <a:pt x="5731" y="1825"/>
                  </a:lnTo>
                  <a:lnTo>
                    <a:pt x="5877" y="1643"/>
                  </a:lnTo>
                  <a:lnTo>
                    <a:pt x="6005" y="1460"/>
                  </a:lnTo>
                  <a:lnTo>
                    <a:pt x="6096" y="1314"/>
                  </a:lnTo>
                  <a:lnTo>
                    <a:pt x="6169" y="1150"/>
                  </a:lnTo>
                  <a:lnTo>
                    <a:pt x="6224" y="986"/>
                  </a:lnTo>
                  <a:lnTo>
                    <a:pt x="6260" y="803"/>
                  </a:lnTo>
                  <a:lnTo>
                    <a:pt x="6242" y="639"/>
                  </a:lnTo>
                  <a:lnTo>
                    <a:pt x="6206" y="475"/>
                  </a:lnTo>
                  <a:lnTo>
                    <a:pt x="6169" y="402"/>
                  </a:lnTo>
                  <a:lnTo>
                    <a:pt x="6133" y="329"/>
                  </a:lnTo>
                  <a:lnTo>
                    <a:pt x="6060" y="256"/>
                  </a:lnTo>
                  <a:lnTo>
                    <a:pt x="5987" y="201"/>
                  </a:lnTo>
                  <a:lnTo>
                    <a:pt x="5859" y="110"/>
                  </a:lnTo>
                  <a:lnTo>
                    <a:pt x="5713" y="55"/>
                  </a:lnTo>
                  <a:lnTo>
                    <a:pt x="5567" y="18"/>
                  </a:lnTo>
                  <a:lnTo>
                    <a:pt x="540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406;p41">
              <a:extLst>
                <a:ext uri="{FF2B5EF4-FFF2-40B4-BE49-F238E27FC236}">
                  <a16:creationId xmlns:a16="http://schemas.microsoft.com/office/drawing/2014/main" id="{A6184C53-F8B0-506B-A1EC-31FBEBA63D80}"/>
                </a:ext>
              </a:extLst>
            </p:cNvPr>
            <p:cNvSpPr/>
            <p:nvPr/>
          </p:nvSpPr>
          <p:spPr>
            <a:xfrm>
              <a:off x="6334958" y="2577240"/>
              <a:ext cx="170647" cy="387862"/>
            </a:xfrm>
            <a:custGeom>
              <a:avLst/>
              <a:gdLst/>
              <a:ahLst/>
              <a:cxnLst/>
              <a:rect l="l" t="t" r="r" b="b"/>
              <a:pathLst>
                <a:path w="4947" h="11244" extrusionOk="0">
                  <a:moveTo>
                    <a:pt x="2282" y="0"/>
                  </a:moveTo>
                  <a:lnTo>
                    <a:pt x="1972" y="384"/>
                  </a:lnTo>
                  <a:lnTo>
                    <a:pt x="1680" y="785"/>
                  </a:lnTo>
                  <a:lnTo>
                    <a:pt x="1406" y="1205"/>
                  </a:lnTo>
                  <a:lnTo>
                    <a:pt x="1168" y="1625"/>
                  </a:lnTo>
                  <a:lnTo>
                    <a:pt x="931" y="2063"/>
                  </a:lnTo>
                  <a:lnTo>
                    <a:pt x="730" y="2519"/>
                  </a:lnTo>
                  <a:lnTo>
                    <a:pt x="548" y="2994"/>
                  </a:lnTo>
                  <a:lnTo>
                    <a:pt x="402" y="3450"/>
                  </a:lnTo>
                  <a:lnTo>
                    <a:pt x="256" y="3943"/>
                  </a:lnTo>
                  <a:lnTo>
                    <a:pt x="165" y="4417"/>
                  </a:lnTo>
                  <a:lnTo>
                    <a:pt x="73" y="4910"/>
                  </a:lnTo>
                  <a:lnTo>
                    <a:pt x="19" y="5403"/>
                  </a:lnTo>
                  <a:lnTo>
                    <a:pt x="0" y="5896"/>
                  </a:lnTo>
                  <a:lnTo>
                    <a:pt x="0" y="6389"/>
                  </a:lnTo>
                  <a:lnTo>
                    <a:pt x="37" y="6881"/>
                  </a:lnTo>
                  <a:lnTo>
                    <a:pt x="110" y="7356"/>
                  </a:lnTo>
                  <a:lnTo>
                    <a:pt x="201" y="7867"/>
                  </a:lnTo>
                  <a:lnTo>
                    <a:pt x="274" y="8122"/>
                  </a:lnTo>
                  <a:lnTo>
                    <a:pt x="347" y="8378"/>
                  </a:lnTo>
                  <a:lnTo>
                    <a:pt x="438" y="8615"/>
                  </a:lnTo>
                  <a:lnTo>
                    <a:pt x="548" y="8871"/>
                  </a:lnTo>
                  <a:lnTo>
                    <a:pt x="657" y="9108"/>
                  </a:lnTo>
                  <a:lnTo>
                    <a:pt x="785" y="9327"/>
                  </a:lnTo>
                  <a:lnTo>
                    <a:pt x="913" y="9564"/>
                  </a:lnTo>
                  <a:lnTo>
                    <a:pt x="1059" y="9765"/>
                  </a:lnTo>
                  <a:lnTo>
                    <a:pt x="1223" y="9984"/>
                  </a:lnTo>
                  <a:lnTo>
                    <a:pt x="1388" y="10167"/>
                  </a:lnTo>
                  <a:lnTo>
                    <a:pt x="1588" y="10349"/>
                  </a:lnTo>
                  <a:lnTo>
                    <a:pt x="1771" y="10513"/>
                  </a:lnTo>
                  <a:lnTo>
                    <a:pt x="1990" y="10678"/>
                  </a:lnTo>
                  <a:lnTo>
                    <a:pt x="2209" y="10805"/>
                  </a:lnTo>
                  <a:lnTo>
                    <a:pt x="2537" y="10970"/>
                  </a:lnTo>
                  <a:lnTo>
                    <a:pt x="2866" y="11098"/>
                  </a:lnTo>
                  <a:lnTo>
                    <a:pt x="3213" y="11171"/>
                  </a:lnTo>
                  <a:lnTo>
                    <a:pt x="3559" y="11225"/>
                  </a:lnTo>
                  <a:lnTo>
                    <a:pt x="3906" y="11244"/>
                  </a:lnTo>
                  <a:lnTo>
                    <a:pt x="4253" y="11225"/>
                  </a:lnTo>
                  <a:lnTo>
                    <a:pt x="4600" y="11189"/>
                  </a:lnTo>
                  <a:lnTo>
                    <a:pt x="4947" y="11134"/>
                  </a:lnTo>
                  <a:lnTo>
                    <a:pt x="4928" y="11006"/>
                  </a:lnTo>
                  <a:lnTo>
                    <a:pt x="4691" y="11043"/>
                  </a:lnTo>
                  <a:lnTo>
                    <a:pt x="4454" y="11079"/>
                  </a:lnTo>
                  <a:lnTo>
                    <a:pt x="4217" y="11098"/>
                  </a:lnTo>
                  <a:lnTo>
                    <a:pt x="3961" y="11116"/>
                  </a:lnTo>
                  <a:lnTo>
                    <a:pt x="3724" y="11098"/>
                  </a:lnTo>
                  <a:lnTo>
                    <a:pt x="3486" y="11079"/>
                  </a:lnTo>
                  <a:lnTo>
                    <a:pt x="3249" y="11043"/>
                  </a:lnTo>
                  <a:lnTo>
                    <a:pt x="3012" y="10988"/>
                  </a:lnTo>
                  <a:lnTo>
                    <a:pt x="2738" y="10897"/>
                  </a:lnTo>
                  <a:lnTo>
                    <a:pt x="2501" y="10787"/>
                  </a:lnTo>
                  <a:lnTo>
                    <a:pt x="2264" y="10678"/>
                  </a:lnTo>
                  <a:lnTo>
                    <a:pt x="2026" y="10532"/>
                  </a:lnTo>
                  <a:lnTo>
                    <a:pt x="1826" y="10367"/>
                  </a:lnTo>
                  <a:lnTo>
                    <a:pt x="1625" y="10185"/>
                  </a:lnTo>
                  <a:lnTo>
                    <a:pt x="1442" y="10002"/>
                  </a:lnTo>
                  <a:lnTo>
                    <a:pt x="1260" y="9802"/>
                  </a:lnTo>
                  <a:lnTo>
                    <a:pt x="1114" y="9583"/>
                  </a:lnTo>
                  <a:lnTo>
                    <a:pt x="968" y="9364"/>
                  </a:lnTo>
                  <a:lnTo>
                    <a:pt x="822" y="9126"/>
                  </a:lnTo>
                  <a:lnTo>
                    <a:pt x="712" y="8889"/>
                  </a:lnTo>
                  <a:lnTo>
                    <a:pt x="603" y="8634"/>
                  </a:lnTo>
                  <a:lnTo>
                    <a:pt x="511" y="8378"/>
                  </a:lnTo>
                  <a:lnTo>
                    <a:pt x="420" y="8122"/>
                  </a:lnTo>
                  <a:lnTo>
                    <a:pt x="347" y="7867"/>
                  </a:lnTo>
                  <a:lnTo>
                    <a:pt x="292" y="7593"/>
                  </a:lnTo>
                  <a:lnTo>
                    <a:pt x="238" y="7319"/>
                  </a:lnTo>
                  <a:lnTo>
                    <a:pt x="201" y="7027"/>
                  </a:lnTo>
                  <a:lnTo>
                    <a:pt x="165" y="6754"/>
                  </a:lnTo>
                  <a:lnTo>
                    <a:pt x="146" y="6170"/>
                  </a:lnTo>
                  <a:lnTo>
                    <a:pt x="165" y="5604"/>
                  </a:lnTo>
                  <a:lnTo>
                    <a:pt x="201" y="5038"/>
                  </a:lnTo>
                  <a:lnTo>
                    <a:pt x="292" y="4472"/>
                  </a:lnTo>
                  <a:lnTo>
                    <a:pt x="420" y="3906"/>
                  </a:lnTo>
                  <a:lnTo>
                    <a:pt x="584" y="3359"/>
                  </a:lnTo>
                  <a:lnTo>
                    <a:pt x="730" y="2921"/>
                  </a:lnTo>
                  <a:lnTo>
                    <a:pt x="895" y="2501"/>
                  </a:lnTo>
                  <a:lnTo>
                    <a:pt x="1095" y="2081"/>
                  </a:lnTo>
                  <a:lnTo>
                    <a:pt x="1296" y="1680"/>
                  </a:lnTo>
                  <a:lnTo>
                    <a:pt x="1534" y="1278"/>
                  </a:lnTo>
                  <a:lnTo>
                    <a:pt x="1771" y="895"/>
                  </a:lnTo>
                  <a:lnTo>
                    <a:pt x="2045" y="511"/>
                  </a:lnTo>
                  <a:lnTo>
                    <a:pt x="2318" y="146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407;p41">
              <a:extLst>
                <a:ext uri="{FF2B5EF4-FFF2-40B4-BE49-F238E27FC236}">
                  <a16:creationId xmlns:a16="http://schemas.microsoft.com/office/drawing/2014/main" id="{A259421F-B7F0-F18A-A7AA-4EB069B0657D}"/>
                </a:ext>
              </a:extLst>
            </p:cNvPr>
            <p:cNvSpPr/>
            <p:nvPr/>
          </p:nvSpPr>
          <p:spPr>
            <a:xfrm>
              <a:off x="5867792" y="2999081"/>
              <a:ext cx="664270" cy="296554"/>
            </a:xfrm>
            <a:custGeom>
              <a:avLst/>
              <a:gdLst/>
              <a:ahLst/>
              <a:cxnLst/>
              <a:rect l="l" t="t" r="r" b="b"/>
              <a:pathLst>
                <a:path w="19257" h="8597" extrusionOk="0">
                  <a:moveTo>
                    <a:pt x="11298" y="0"/>
                  </a:moveTo>
                  <a:lnTo>
                    <a:pt x="10933" y="18"/>
                  </a:lnTo>
                  <a:lnTo>
                    <a:pt x="10568" y="55"/>
                  </a:lnTo>
                  <a:lnTo>
                    <a:pt x="10203" y="110"/>
                  </a:lnTo>
                  <a:lnTo>
                    <a:pt x="9838" y="201"/>
                  </a:lnTo>
                  <a:lnTo>
                    <a:pt x="9491" y="310"/>
                  </a:lnTo>
                  <a:lnTo>
                    <a:pt x="9145" y="438"/>
                  </a:lnTo>
                  <a:lnTo>
                    <a:pt x="8798" y="566"/>
                  </a:lnTo>
                  <a:lnTo>
                    <a:pt x="8469" y="730"/>
                  </a:lnTo>
                  <a:lnTo>
                    <a:pt x="7849" y="1022"/>
                  </a:lnTo>
                  <a:lnTo>
                    <a:pt x="7246" y="1351"/>
                  </a:lnTo>
                  <a:lnTo>
                    <a:pt x="6644" y="1698"/>
                  </a:lnTo>
                  <a:lnTo>
                    <a:pt x="6060" y="2081"/>
                  </a:lnTo>
                  <a:lnTo>
                    <a:pt x="5494" y="2464"/>
                  </a:lnTo>
                  <a:lnTo>
                    <a:pt x="4947" y="2884"/>
                  </a:lnTo>
                  <a:lnTo>
                    <a:pt x="4417" y="3322"/>
                  </a:lnTo>
                  <a:lnTo>
                    <a:pt x="3888" y="3760"/>
                  </a:lnTo>
                  <a:lnTo>
                    <a:pt x="3322" y="4289"/>
                  </a:lnTo>
                  <a:lnTo>
                    <a:pt x="2775" y="4837"/>
                  </a:lnTo>
                  <a:lnTo>
                    <a:pt x="2264" y="5403"/>
                  </a:lnTo>
                  <a:lnTo>
                    <a:pt x="1771" y="5987"/>
                  </a:lnTo>
                  <a:lnTo>
                    <a:pt x="1278" y="6589"/>
                  </a:lnTo>
                  <a:lnTo>
                    <a:pt x="840" y="7210"/>
                  </a:lnTo>
                  <a:lnTo>
                    <a:pt x="402" y="7848"/>
                  </a:lnTo>
                  <a:lnTo>
                    <a:pt x="0" y="8506"/>
                  </a:lnTo>
                  <a:lnTo>
                    <a:pt x="0" y="8524"/>
                  </a:lnTo>
                  <a:lnTo>
                    <a:pt x="0" y="8560"/>
                  </a:lnTo>
                  <a:lnTo>
                    <a:pt x="19" y="8597"/>
                  </a:lnTo>
                  <a:lnTo>
                    <a:pt x="110" y="8597"/>
                  </a:lnTo>
                  <a:lnTo>
                    <a:pt x="128" y="8579"/>
                  </a:lnTo>
                  <a:lnTo>
                    <a:pt x="493" y="7976"/>
                  </a:lnTo>
                  <a:lnTo>
                    <a:pt x="858" y="7410"/>
                  </a:lnTo>
                  <a:lnTo>
                    <a:pt x="1278" y="6845"/>
                  </a:lnTo>
                  <a:lnTo>
                    <a:pt x="1698" y="6297"/>
                  </a:lnTo>
                  <a:lnTo>
                    <a:pt x="2136" y="5749"/>
                  </a:lnTo>
                  <a:lnTo>
                    <a:pt x="2592" y="5238"/>
                  </a:lnTo>
                  <a:lnTo>
                    <a:pt x="3067" y="4727"/>
                  </a:lnTo>
                  <a:lnTo>
                    <a:pt x="3560" y="4253"/>
                  </a:lnTo>
                  <a:lnTo>
                    <a:pt x="4089" y="3778"/>
                  </a:lnTo>
                  <a:lnTo>
                    <a:pt x="4600" y="3340"/>
                  </a:lnTo>
                  <a:lnTo>
                    <a:pt x="5148" y="2902"/>
                  </a:lnTo>
                  <a:lnTo>
                    <a:pt x="5713" y="2501"/>
                  </a:lnTo>
                  <a:lnTo>
                    <a:pt x="6279" y="2099"/>
                  </a:lnTo>
                  <a:lnTo>
                    <a:pt x="6863" y="1734"/>
                  </a:lnTo>
                  <a:lnTo>
                    <a:pt x="7465" y="1387"/>
                  </a:lnTo>
                  <a:lnTo>
                    <a:pt x="8086" y="1059"/>
                  </a:lnTo>
                  <a:lnTo>
                    <a:pt x="8433" y="876"/>
                  </a:lnTo>
                  <a:lnTo>
                    <a:pt x="8798" y="712"/>
                  </a:lnTo>
                  <a:lnTo>
                    <a:pt x="9181" y="566"/>
                  </a:lnTo>
                  <a:lnTo>
                    <a:pt x="9564" y="438"/>
                  </a:lnTo>
                  <a:lnTo>
                    <a:pt x="9948" y="310"/>
                  </a:lnTo>
                  <a:lnTo>
                    <a:pt x="10349" y="237"/>
                  </a:lnTo>
                  <a:lnTo>
                    <a:pt x="10733" y="164"/>
                  </a:lnTo>
                  <a:lnTo>
                    <a:pt x="11134" y="146"/>
                  </a:lnTo>
                  <a:lnTo>
                    <a:pt x="11517" y="164"/>
                  </a:lnTo>
                  <a:lnTo>
                    <a:pt x="11882" y="201"/>
                  </a:lnTo>
                  <a:lnTo>
                    <a:pt x="12247" y="292"/>
                  </a:lnTo>
                  <a:lnTo>
                    <a:pt x="12594" y="402"/>
                  </a:lnTo>
                  <a:lnTo>
                    <a:pt x="12923" y="529"/>
                  </a:lnTo>
                  <a:lnTo>
                    <a:pt x="13270" y="675"/>
                  </a:lnTo>
                  <a:lnTo>
                    <a:pt x="13598" y="840"/>
                  </a:lnTo>
                  <a:lnTo>
                    <a:pt x="13927" y="1022"/>
                  </a:lnTo>
                  <a:lnTo>
                    <a:pt x="14492" y="1351"/>
                  </a:lnTo>
                  <a:lnTo>
                    <a:pt x="15077" y="1643"/>
                  </a:lnTo>
                  <a:lnTo>
                    <a:pt x="15369" y="1789"/>
                  </a:lnTo>
                  <a:lnTo>
                    <a:pt x="15679" y="1917"/>
                  </a:lnTo>
                  <a:lnTo>
                    <a:pt x="15989" y="2026"/>
                  </a:lnTo>
                  <a:lnTo>
                    <a:pt x="16299" y="2136"/>
                  </a:lnTo>
                  <a:lnTo>
                    <a:pt x="16591" y="2209"/>
                  </a:lnTo>
                  <a:lnTo>
                    <a:pt x="16883" y="2263"/>
                  </a:lnTo>
                  <a:lnTo>
                    <a:pt x="17175" y="2300"/>
                  </a:lnTo>
                  <a:lnTo>
                    <a:pt x="17486" y="2336"/>
                  </a:lnTo>
                  <a:lnTo>
                    <a:pt x="17778" y="2355"/>
                  </a:lnTo>
                  <a:lnTo>
                    <a:pt x="18070" y="2373"/>
                  </a:lnTo>
                  <a:lnTo>
                    <a:pt x="18380" y="2373"/>
                  </a:lnTo>
                  <a:lnTo>
                    <a:pt x="18672" y="2355"/>
                  </a:lnTo>
                  <a:lnTo>
                    <a:pt x="18964" y="2318"/>
                  </a:lnTo>
                  <a:lnTo>
                    <a:pt x="19256" y="2282"/>
                  </a:lnTo>
                  <a:lnTo>
                    <a:pt x="19220" y="2136"/>
                  </a:lnTo>
                  <a:lnTo>
                    <a:pt x="18873" y="2190"/>
                  </a:lnTo>
                  <a:lnTo>
                    <a:pt x="18563" y="2209"/>
                  </a:lnTo>
                  <a:lnTo>
                    <a:pt x="18252" y="2227"/>
                  </a:lnTo>
                  <a:lnTo>
                    <a:pt x="17942" y="2227"/>
                  </a:lnTo>
                  <a:lnTo>
                    <a:pt x="17632" y="2209"/>
                  </a:lnTo>
                  <a:lnTo>
                    <a:pt x="17322" y="2190"/>
                  </a:lnTo>
                  <a:lnTo>
                    <a:pt x="17011" y="2136"/>
                  </a:lnTo>
                  <a:lnTo>
                    <a:pt x="16701" y="2081"/>
                  </a:lnTo>
                  <a:lnTo>
                    <a:pt x="16409" y="2008"/>
                  </a:lnTo>
                  <a:lnTo>
                    <a:pt x="16062" y="1917"/>
                  </a:lnTo>
                  <a:lnTo>
                    <a:pt x="15734" y="1789"/>
                  </a:lnTo>
                  <a:lnTo>
                    <a:pt x="15423" y="1661"/>
                  </a:lnTo>
                  <a:lnTo>
                    <a:pt x="15113" y="1515"/>
                  </a:lnTo>
                  <a:lnTo>
                    <a:pt x="14492" y="1187"/>
                  </a:lnTo>
                  <a:lnTo>
                    <a:pt x="13890" y="840"/>
                  </a:lnTo>
                  <a:lnTo>
                    <a:pt x="13580" y="675"/>
                  </a:lnTo>
                  <a:lnTo>
                    <a:pt x="13288" y="529"/>
                  </a:lnTo>
                  <a:lnTo>
                    <a:pt x="12959" y="383"/>
                  </a:lnTo>
                  <a:lnTo>
                    <a:pt x="12649" y="274"/>
                  </a:lnTo>
                  <a:lnTo>
                    <a:pt x="12320" y="164"/>
                  </a:lnTo>
                  <a:lnTo>
                    <a:pt x="11992" y="91"/>
                  </a:lnTo>
                  <a:lnTo>
                    <a:pt x="11645" y="37"/>
                  </a:lnTo>
                  <a:lnTo>
                    <a:pt x="11298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408;p41">
              <a:extLst>
                <a:ext uri="{FF2B5EF4-FFF2-40B4-BE49-F238E27FC236}">
                  <a16:creationId xmlns:a16="http://schemas.microsoft.com/office/drawing/2014/main" id="{D72ED50D-4E43-203F-04F7-E4CA58DD9793}"/>
                </a:ext>
              </a:extLst>
            </p:cNvPr>
            <p:cNvSpPr/>
            <p:nvPr/>
          </p:nvSpPr>
          <p:spPr>
            <a:xfrm>
              <a:off x="6388460" y="3132543"/>
              <a:ext cx="156814" cy="214110"/>
            </a:xfrm>
            <a:custGeom>
              <a:avLst/>
              <a:gdLst/>
              <a:ahLst/>
              <a:cxnLst/>
              <a:rect l="l" t="t" r="r" b="b"/>
              <a:pathLst>
                <a:path w="4546" h="6207" extrusionOk="0">
                  <a:moveTo>
                    <a:pt x="4509" y="1"/>
                  </a:moveTo>
                  <a:lnTo>
                    <a:pt x="4217" y="183"/>
                  </a:lnTo>
                  <a:lnTo>
                    <a:pt x="3925" y="384"/>
                  </a:lnTo>
                  <a:lnTo>
                    <a:pt x="3651" y="621"/>
                  </a:lnTo>
                  <a:lnTo>
                    <a:pt x="3377" y="858"/>
                  </a:lnTo>
                  <a:lnTo>
                    <a:pt x="3122" y="1114"/>
                  </a:lnTo>
                  <a:lnTo>
                    <a:pt x="2885" y="1369"/>
                  </a:lnTo>
                  <a:lnTo>
                    <a:pt x="2447" y="1880"/>
                  </a:lnTo>
                  <a:lnTo>
                    <a:pt x="2081" y="2337"/>
                  </a:lnTo>
                  <a:lnTo>
                    <a:pt x="1753" y="2811"/>
                  </a:lnTo>
                  <a:lnTo>
                    <a:pt x="1424" y="3286"/>
                  </a:lnTo>
                  <a:lnTo>
                    <a:pt x="1132" y="3779"/>
                  </a:lnTo>
                  <a:lnTo>
                    <a:pt x="840" y="4271"/>
                  </a:lnTo>
                  <a:lnTo>
                    <a:pt x="585" y="4783"/>
                  </a:lnTo>
                  <a:lnTo>
                    <a:pt x="348" y="5312"/>
                  </a:lnTo>
                  <a:lnTo>
                    <a:pt x="147" y="5841"/>
                  </a:lnTo>
                  <a:lnTo>
                    <a:pt x="1" y="6206"/>
                  </a:lnTo>
                  <a:lnTo>
                    <a:pt x="165" y="6170"/>
                  </a:lnTo>
                  <a:lnTo>
                    <a:pt x="311" y="5786"/>
                  </a:lnTo>
                  <a:lnTo>
                    <a:pt x="457" y="5421"/>
                  </a:lnTo>
                  <a:lnTo>
                    <a:pt x="621" y="5038"/>
                  </a:lnTo>
                  <a:lnTo>
                    <a:pt x="786" y="4673"/>
                  </a:lnTo>
                  <a:lnTo>
                    <a:pt x="968" y="4308"/>
                  </a:lnTo>
                  <a:lnTo>
                    <a:pt x="1169" y="3943"/>
                  </a:lnTo>
                  <a:lnTo>
                    <a:pt x="1370" y="3596"/>
                  </a:lnTo>
                  <a:lnTo>
                    <a:pt x="1589" y="3249"/>
                  </a:lnTo>
                  <a:lnTo>
                    <a:pt x="1808" y="2921"/>
                  </a:lnTo>
                  <a:lnTo>
                    <a:pt x="2045" y="2592"/>
                  </a:lnTo>
                  <a:lnTo>
                    <a:pt x="2282" y="2264"/>
                  </a:lnTo>
                  <a:lnTo>
                    <a:pt x="2538" y="1953"/>
                  </a:lnTo>
                  <a:lnTo>
                    <a:pt x="2812" y="1643"/>
                  </a:lnTo>
                  <a:lnTo>
                    <a:pt x="3085" y="1351"/>
                  </a:lnTo>
                  <a:lnTo>
                    <a:pt x="3377" y="1077"/>
                  </a:lnTo>
                  <a:lnTo>
                    <a:pt x="3669" y="804"/>
                  </a:lnTo>
                  <a:lnTo>
                    <a:pt x="3870" y="621"/>
                  </a:lnTo>
                  <a:lnTo>
                    <a:pt x="4089" y="457"/>
                  </a:lnTo>
                  <a:lnTo>
                    <a:pt x="4308" y="293"/>
                  </a:lnTo>
                  <a:lnTo>
                    <a:pt x="4545" y="165"/>
                  </a:lnTo>
                  <a:lnTo>
                    <a:pt x="4509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409;p41">
              <a:extLst>
                <a:ext uri="{FF2B5EF4-FFF2-40B4-BE49-F238E27FC236}">
                  <a16:creationId xmlns:a16="http://schemas.microsoft.com/office/drawing/2014/main" id="{B39417D0-34D4-B688-39EE-5D7D8F0BF0BD}"/>
                </a:ext>
              </a:extLst>
            </p:cNvPr>
            <p:cNvSpPr/>
            <p:nvPr/>
          </p:nvSpPr>
          <p:spPr>
            <a:xfrm>
              <a:off x="5972933" y="3147031"/>
              <a:ext cx="350711" cy="219768"/>
            </a:xfrm>
            <a:custGeom>
              <a:avLst/>
              <a:gdLst/>
              <a:ahLst/>
              <a:cxnLst/>
              <a:rect l="l" t="t" r="r" b="b"/>
              <a:pathLst>
                <a:path w="10167" h="6371" extrusionOk="0">
                  <a:moveTo>
                    <a:pt x="7885" y="0"/>
                  </a:moveTo>
                  <a:lnTo>
                    <a:pt x="7612" y="37"/>
                  </a:lnTo>
                  <a:lnTo>
                    <a:pt x="7320" y="92"/>
                  </a:lnTo>
                  <a:lnTo>
                    <a:pt x="7028" y="165"/>
                  </a:lnTo>
                  <a:lnTo>
                    <a:pt x="6754" y="256"/>
                  </a:lnTo>
                  <a:lnTo>
                    <a:pt x="6480" y="365"/>
                  </a:lnTo>
                  <a:lnTo>
                    <a:pt x="6206" y="493"/>
                  </a:lnTo>
                  <a:lnTo>
                    <a:pt x="5677" y="749"/>
                  </a:lnTo>
                  <a:lnTo>
                    <a:pt x="5184" y="1022"/>
                  </a:lnTo>
                  <a:lnTo>
                    <a:pt x="4673" y="1314"/>
                  </a:lnTo>
                  <a:lnTo>
                    <a:pt x="4198" y="1643"/>
                  </a:lnTo>
                  <a:lnTo>
                    <a:pt x="3706" y="1990"/>
                  </a:lnTo>
                  <a:lnTo>
                    <a:pt x="3249" y="2337"/>
                  </a:lnTo>
                  <a:lnTo>
                    <a:pt x="2793" y="2720"/>
                  </a:lnTo>
                  <a:lnTo>
                    <a:pt x="2355" y="3103"/>
                  </a:lnTo>
                  <a:lnTo>
                    <a:pt x="1935" y="3505"/>
                  </a:lnTo>
                  <a:lnTo>
                    <a:pt x="1515" y="3924"/>
                  </a:lnTo>
                  <a:lnTo>
                    <a:pt x="1114" y="4381"/>
                  </a:lnTo>
                  <a:lnTo>
                    <a:pt x="731" y="4855"/>
                  </a:lnTo>
                  <a:lnTo>
                    <a:pt x="347" y="5330"/>
                  </a:lnTo>
                  <a:lnTo>
                    <a:pt x="1" y="5841"/>
                  </a:lnTo>
                  <a:lnTo>
                    <a:pt x="147" y="5859"/>
                  </a:lnTo>
                  <a:lnTo>
                    <a:pt x="585" y="5257"/>
                  </a:lnTo>
                  <a:lnTo>
                    <a:pt x="1041" y="4673"/>
                  </a:lnTo>
                  <a:lnTo>
                    <a:pt x="1534" y="4125"/>
                  </a:lnTo>
                  <a:lnTo>
                    <a:pt x="2063" y="3578"/>
                  </a:lnTo>
                  <a:lnTo>
                    <a:pt x="2592" y="3067"/>
                  </a:lnTo>
                  <a:lnTo>
                    <a:pt x="3176" y="2574"/>
                  </a:lnTo>
                  <a:lnTo>
                    <a:pt x="3760" y="2118"/>
                  </a:lnTo>
                  <a:lnTo>
                    <a:pt x="4363" y="1698"/>
                  </a:lnTo>
                  <a:lnTo>
                    <a:pt x="4837" y="1387"/>
                  </a:lnTo>
                  <a:lnTo>
                    <a:pt x="5330" y="1095"/>
                  </a:lnTo>
                  <a:lnTo>
                    <a:pt x="5823" y="822"/>
                  </a:lnTo>
                  <a:lnTo>
                    <a:pt x="6316" y="584"/>
                  </a:lnTo>
                  <a:lnTo>
                    <a:pt x="6608" y="457"/>
                  </a:lnTo>
                  <a:lnTo>
                    <a:pt x="6900" y="347"/>
                  </a:lnTo>
                  <a:lnTo>
                    <a:pt x="7192" y="256"/>
                  </a:lnTo>
                  <a:lnTo>
                    <a:pt x="7502" y="183"/>
                  </a:lnTo>
                  <a:lnTo>
                    <a:pt x="7812" y="146"/>
                  </a:lnTo>
                  <a:lnTo>
                    <a:pt x="8104" y="146"/>
                  </a:lnTo>
                  <a:lnTo>
                    <a:pt x="8415" y="183"/>
                  </a:lnTo>
                  <a:lnTo>
                    <a:pt x="8579" y="201"/>
                  </a:lnTo>
                  <a:lnTo>
                    <a:pt x="8725" y="256"/>
                  </a:lnTo>
                  <a:lnTo>
                    <a:pt x="8871" y="292"/>
                  </a:lnTo>
                  <a:lnTo>
                    <a:pt x="9017" y="365"/>
                  </a:lnTo>
                  <a:lnTo>
                    <a:pt x="9145" y="438"/>
                  </a:lnTo>
                  <a:lnTo>
                    <a:pt x="9254" y="511"/>
                  </a:lnTo>
                  <a:lnTo>
                    <a:pt x="9382" y="603"/>
                  </a:lnTo>
                  <a:lnTo>
                    <a:pt x="9473" y="694"/>
                  </a:lnTo>
                  <a:lnTo>
                    <a:pt x="9583" y="803"/>
                  </a:lnTo>
                  <a:lnTo>
                    <a:pt x="9656" y="913"/>
                  </a:lnTo>
                  <a:lnTo>
                    <a:pt x="9747" y="1022"/>
                  </a:lnTo>
                  <a:lnTo>
                    <a:pt x="9802" y="1150"/>
                  </a:lnTo>
                  <a:lnTo>
                    <a:pt x="9911" y="1424"/>
                  </a:lnTo>
                  <a:lnTo>
                    <a:pt x="9984" y="1698"/>
                  </a:lnTo>
                  <a:lnTo>
                    <a:pt x="10003" y="2008"/>
                  </a:lnTo>
                  <a:lnTo>
                    <a:pt x="10003" y="2282"/>
                  </a:lnTo>
                  <a:lnTo>
                    <a:pt x="9984" y="2574"/>
                  </a:lnTo>
                  <a:lnTo>
                    <a:pt x="9930" y="2848"/>
                  </a:lnTo>
                  <a:lnTo>
                    <a:pt x="9875" y="3140"/>
                  </a:lnTo>
                  <a:lnTo>
                    <a:pt x="9802" y="3413"/>
                  </a:lnTo>
                  <a:lnTo>
                    <a:pt x="9711" y="3687"/>
                  </a:lnTo>
                  <a:lnTo>
                    <a:pt x="9528" y="4217"/>
                  </a:lnTo>
                  <a:lnTo>
                    <a:pt x="9272" y="4782"/>
                  </a:lnTo>
                  <a:lnTo>
                    <a:pt x="8999" y="5330"/>
                  </a:lnTo>
                  <a:lnTo>
                    <a:pt x="8688" y="5859"/>
                  </a:lnTo>
                  <a:lnTo>
                    <a:pt x="8360" y="6370"/>
                  </a:lnTo>
                  <a:lnTo>
                    <a:pt x="8360" y="6370"/>
                  </a:lnTo>
                  <a:lnTo>
                    <a:pt x="8542" y="6352"/>
                  </a:lnTo>
                  <a:lnTo>
                    <a:pt x="8798" y="5950"/>
                  </a:lnTo>
                  <a:lnTo>
                    <a:pt x="9053" y="5549"/>
                  </a:lnTo>
                  <a:lnTo>
                    <a:pt x="9272" y="5111"/>
                  </a:lnTo>
                  <a:lnTo>
                    <a:pt x="9473" y="4691"/>
                  </a:lnTo>
                  <a:lnTo>
                    <a:pt x="9674" y="4198"/>
                  </a:lnTo>
                  <a:lnTo>
                    <a:pt x="9875" y="3669"/>
                  </a:lnTo>
                  <a:lnTo>
                    <a:pt x="9948" y="3395"/>
                  </a:lnTo>
                  <a:lnTo>
                    <a:pt x="10039" y="3103"/>
                  </a:lnTo>
                  <a:lnTo>
                    <a:pt x="10094" y="2829"/>
                  </a:lnTo>
                  <a:lnTo>
                    <a:pt x="10130" y="2537"/>
                  </a:lnTo>
                  <a:lnTo>
                    <a:pt x="10167" y="2245"/>
                  </a:lnTo>
                  <a:lnTo>
                    <a:pt x="10167" y="1972"/>
                  </a:lnTo>
                  <a:lnTo>
                    <a:pt x="10130" y="1698"/>
                  </a:lnTo>
                  <a:lnTo>
                    <a:pt x="10076" y="1424"/>
                  </a:lnTo>
                  <a:lnTo>
                    <a:pt x="9984" y="1168"/>
                  </a:lnTo>
                  <a:lnTo>
                    <a:pt x="9875" y="931"/>
                  </a:lnTo>
                  <a:lnTo>
                    <a:pt x="9784" y="822"/>
                  </a:lnTo>
                  <a:lnTo>
                    <a:pt x="9711" y="712"/>
                  </a:lnTo>
                  <a:lnTo>
                    <a:pt x="9601" y="603"/>
                  </a:lnTo>
                  <a:lnTo>
                    <a:pt x="9492" y="511"/>
                  </a:lnTo>
                  <a:lnTo>
                    <a:pt x="9254" y="329"/>
                  </a:lnTo>
                  <a:lnTo>
                    <a:pt x="8999" y="183"/>
                  </a:lnTo>
                  <a:lnTo>
                    <a:pt x="8725" y="92"/>
                  </a:lnTo>
                  <a:lnTo>
                    <a:pt x="8451" y="37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410;p41">
              <a:extLst>
                <a:ext uri="{FF2B5EF4-FFF2-40B4-BE49-F238E27FC236}">
                  <a16:creationId xmlns:a16="http://schemas.microsoft.com/office/drawing/2014/main" id="{84E7A64A-DD30-466A-6A06-46B1B6D35D8D}"/>
                </a:ext>
              </a:extLst>
            </p:cNvPr>
            <p:cNvSpPr/>
            <p:nvPr/>
          </p:nvSpPr>
          <p:spPr>
            <a:xfrm>
              <a:off x="6150479" y="2008071"/>
              <a:ext cx="123423" cy="125976"/>
            </a:xfrm>
            <a:custGeom>
              <a:avLst/>
              <a:gdLst/>
              <a:ahLst/>
              <a:cxnLst/>
              <a:rect l="l" t="t" r="r" b="b"/>
              <a:pathLst>
                <a:path w="3578" h="3652" extrusionOk="0">
                  <a:moveTo>
                    <a:pt x="1004" y="128"/>
                  </a:moveTo>
                  <a:lnTo>
                    <a:pt x="1169" y="147"/>
                  </a:lnTo>
                  <a:lnTo>
                    <a:pt x="1333" y="201"/>
                  </a:lnTo>
                  <a:lnTo>
                    <a:pt x="1497" y="274"/>
                  </a:lnTo>
                  <a:lnTo>
                    <a:pt x="1661" y="366"/>
                  </a:lnTo>
                  <a:lnTo>
                    <a:pt x="1954" y="566"/>
                  </a:lnTo>
                  <a:lnTo>
                    <a:pt x="2209" y="767"/>
                  </a:lnTo>
                  <a:lnTo>
                    <a:pt x="2446" y="986"/>
                  </a:lnTo>
                  <a:lnTo>
                    <a:pt x="2665" y="1224"/>
                  </a:lnTo>
                  <a:lnTo>
                    <a:pt x="2866" y="1461"/>
                  </a:lnTo>
                  <a:lnTo>
                    <a:pt x="3030" y="1716"/>
                  </a:lnTo>
                  <a:lnTo>
                    <a:pt x="3195" y="2008"/>
                  </a:lnTo>
                  <a:lnTo>
                    <a:pt x="3268" y="2136"/>
                  </a:lnTo>
                  <a:lnTo>
                    <a:pt x="3341" y="2282"/>
                  </a:lnTo>
                  <a:lnTo>
                    <a:pt x="3377" y="2446"/>
                  </a:lnTo>
                  <a:lnTo>
                    <a:pt x="3414" y="2592"/>
                  </a:lnTo>
                  <a:lnTo>
                    <a:pt x="3432" y="2775"/>
                  </a:lnTo>
                  <a:lnTo>
                    <a:pt x="3395" y="2939"/>
                  </a:lnTo>
                  <a:lnTo>
                    <a:pt x="3341" y="3085"/>
                  </a:lnTo>
                  <a:lnTo>
                    <a:pt x="3249" y="3213"/>
                  </a:lnTo>
                  <a:lnTo>
                    <a:pt x="3122" y="3341"/>
                  </a:lnTo>
                  <a:lnTo>
                    <a:pt x="2994" y="3414"/>
                  </a:lnTo>
                  <a:lnTo>
                    <a:pt x="2830" y="3487"/>
                  </a:lnTo>
                  <a:lnTo>
                    <a:pt x="2647" y="3523"/>
                  </a:lnTo>
                  <a:lnTo>
                    <a:pt x="2483" y="3523"/>
                  </a:lnTo>
                  <a:lnTo>
                    <a:pt x="2319" y="3505"/>
                  </a:lnTo>
                  <a:lnTo>
                    <a:pt x="2154" y="3469"/>
                  </a:lnTo>
                  <a:lnTo>
                    <a:pt x="2008" y="3414"/>
                  </a:lnTo>
                  <a:lnTo>
                    <a:pt x="1862" y="3341"/>
                  </a:lnTo>
                  <a:lnTo>
                    <a:pt x="1716" y="3250"/>
                  </a:lnTo>
                  <a:lnTo>
                    <a:pt x="1424" y="3067"/>
                  </a:lnTo>
                  <a:lnTo>
                    <a:pt x="1187" y="2884"/>
                  </a:lnTo>
                  <a:lnTo>
                    <a:pt x="968" y="2684"/>
                  </a:lnTo>
                  <a:lnTo>
                    <a:pt x="749" y="2465"/>
                  </a:lnTo>
                  <a:lnTo>
                    <a:pt x="566" y="2227"/>
                  </a:lnTo>
                  <a:lnTo>
                    <a:pt x="402" y="1990"/>
                  </a:lnTo>
                  <a:lnTo>
                    <a:pt x="274" y="1735"/>
                  </a:lnTo>
                  <a:lnTo>
                    <a:pt x="220" y="1589"/>
                  </a:lnTo>
                  <a:lnTo>
                    <a:pt x="183" y="1461"/>
                  </a:lnTo>
                  <a:lnTo>
                    <a:pt x="147" y="1315"/>
                  </a:lnTo>
                  <a:lnTo>
                    <a:pt x="147" y="1169"/>
                  </a:lnTo>
                  <a:lnTo>
                    <a:pt x="147" y="1023"/>
                  </a:lnTo>
                  <a:lnTo>
                    <a:pt x="183" y="877"/>
                  </a:lnTo>
                  <a:lnTo>
                    <a:pt x="220" y="749"/>
                  </a:lnTo>
                  <a:lnTo>
                    <a:pt x="274" y="621"/>
                  </a:lnTo>
                  <a:lnTo>
                    <a:pt x="347" y="512"/>
                  </a:lnTo>
                  <a:lnTo>
                    <a:pt x="439" y="402"/>
                  </a:lnTo>
                  <a:lnTo>
                    <a:pt x="548" y="311"/>
                  </a:lnTo>
                  <a:lnTo>
                    <a:pt x="636" y="238"/>
                  </a:lnTo>
                  <a:lnTo>
                    <a:pt x="639" y="238"/>
                  </a:lnTo>
                  <a:lnTo>
                    <a:pt x="658" y="220"/>
                  </a:lnTo>
                  <a:lnTo>
                    <a:pt x="749" y="183"/>
                  </a:lnTo>
                  <a:lnTo>
                    <a:pt x="822" y="147"/>
                  </a:lnTo>
                  <a:lnTo>
                    <a:pt x="913" y="147"/>
                  </a:lnTo>
                  <a:lnTo>
                    <a:pt x="1004" y="128"/>
                  </a:lnTo>
                  <a:close/>
                  <a:moveTo>
                    <a:pt x="877" y="1"/>
                  </a:moveTo>
                  <a:lnTo>
                    <a:pt x="731" y="37"/>
                  </a:lnTo>
                  <a:lnTo>
                    <a:pt x="621" y="92"/>
                  </a:lnTo>
                  <a:lnTo>
                    <a:pt x="621" y="92"/>
                  </a:lnTo>
                  <a:lnTo>
                    <a:pt x="585" y="110"/>
                  </a:lnTo>
                  <a:lnTo>
                    <a:pt x="493" y="165"/>
                  </a:lnTo>
                  <a:lnTo>
                    <a:pt x="402" y="238"/>
                  </a:lnTo>
                  <a:lnTo>
                    <a:pt x="311" y="329"/>
                  </a:lnTo>
                  <a:lnTo>
                    <a:pt x="238" y="402"/>
                  </a:lnTo>
                  <a:lnTo>
                    <a:pt x="183" y="512"/>
                  </a:lnTo>
                  <a:lnTo>
                    <a:pt x="128" y="603"/>
                  </a:lnTo>
                  <a:lnTo>
                    <a:pt x="55" y="822"/>
                  </a:lnTo>
                  <a:lnTo>
                    <a:pt x="19" y="1059"/>
                  </a:lnTo>
                  <a:lnTo>
                    <a:pt x="1" y="1278"/>
                  </a:lnTo>
                  <a:lnTo>
                    <a:pt x="37" y="1516"/>
                  </a:lnTo>
                  <a:lnTo>
                    <a:pt x="110" y="1735"/>
                  </a:lnTo>
                  <a:lnTo>
                    <a:pt x="238" y="1990"/>
                  </a:lnTo>
                  <a:lnTo>
                    <a:pt x="384" y="2227"/>
                  </a:lnTo>
                  <a:lnTo>
                    <a:pt x="548" y="2446"/>
                  </a:lnTo>
                  <a:lnTo>
                    <a:pt x="731" y="2665"/>
                  </a:lnTo>
                  <a:lnTo>
                    <a:pt x="950" y="2866"/>
                  </a:lnTo>
                  <a:lnTo>
                    <a:pt x="1169" y="3049"/>
                  </a:lnTo>
                  <a:lnTo>
                    <a:pt x="1388" y="3213"/>
                  </a:lnTo>
                  <a:lnTo>
                    <a:pt x="1625" y="3359"/>
                  </a:lnTo>
                  <a:lnTo>
                    <a:pt x="1844" y="3487"/>
                  </a:lnTo>
                  <a:lnTo>
                    <a:pt x="2081" y="3578"/>
                  </a:lnTo>
                  <a:lnTo>
                    <a:pt x="2355" y="3633"/>
                  </a:lnTo>
                  <a:lnTo>
                    <a:pt x="2483" y="3651"/>
                  </a:lnTo>
                  <a:lnTo>
                    <a:pt x="2611" y="3651"/>
                  </a:lnTo>
                  <a:lnTo>
                    <a:pt x="2738" y="3633"/>
                  </a:lnTo>
                  <a:lnTo>
                    <a:pt x="2866" y="3615"/>
                  </a:lnTo>
                  <a:lnTo>
                    <a:pt x="2976" y="3578"/>
                  </a:lnTo>
                  <a:lnTo>
                    <a:pt x="3085" y="3542"/>
                  </a:lnTo>
                  <a:lnTo>
                    <a:pt x="3195" y="3469"/>
                  </a:lnTo>
                  <a:lnTo>
                    <a:pt x="3304" y="3396"/>
                  </a:lnTo>
                  <a:lnTo>
                    <a:pt x="3377" y="3286"/>
                  </a:lnTo>
                  <a:lnTo>
                    <a:pt x="3468" y="3176"/>
                  </a:lnTo>
                  <a:lnTo>
                    <a:pt x="3523" y="3049"/>
                  </a:lnTo>
                  <a:lnTo>
                    <a:pt x="3560" y="2903"/>
                  </a:lnTo>
                  <a:lnTo>
                    <a:pt x="3578" y="2775"/>
                  </a:lnTo>
                  <a:lnTo>
                    <a:pt x="3578" y="2629"/>
                  </a:lnTo>
                  <a:lnTo>
                    <a:pt x="3541" y="2501"/>
                  </a:lnTo>
                  <a:lnTo>
                    <a:pt x="3523" y="2355"/>
                  </a:lnTo>
                  <a:lnTo>
                    <a:pt x="3468" y="2209"/>
                  </a:lnTo>
                  <a:lnTo>
                    <a:pt x="3414" y="2081"/>
                  </a:lnTo>
                  <a:lnTo>
                    <a:pt x="3268" y="1808"/>
                  </a:lnTo>
                  <a:lnTo>
                    <a:pt x="3103" y="1552"/>
                  </a:lnTo>
                  <a:lnTo>
                    <a:pt x="2921" y="1333"/>
                  </a:lnTo>
                  <a:lnTo>
                    <a:pt x="2757" y="1132"/>
                  </a:lnTo>
                  <a:lnTo>
                    <a:pt x="2538" y="877"/>
                  </a:lnTo>
                  <a:lnTo>
                    <a:pt x="2282" y="639"/>
                  </a:lnTo>
                  <a:lnTo>
                    <a:pt x="2008" y="439"/>
                  </a:lnTo>
                  <a:lnTo>
                    <a:pt x="1734" y="256"/>
                  </a:lnTo>
                  <a:lnTo>
                    <a:pt x="1607" y="165"/>
                  </a:lnTo>
                  <a:lnTo>
                    <a:pt x="1461" y="110"/>
                  </a:lnTo>
                  <a:lnTo>
                    <a:pt x="1315" y="55"/>
                  </a:lnTo>
                  <a:lnTo>
                    <a:pt x="1169" y="19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411;p41">
              <a:extLst>
                <a:ext uri="{FF2B5EF4-FFF2-40B4-BE49-F238E27FC236}">
                  <a16:creationId xmlns:a16="http://schemas.microsoft.com/office/drawing/2014/main" id="{0282C649-5D41-CC2D-53E7-0A1E5723DFF0}"/>
                </a:ext>
              </a:extLst>
            </p:cNvPr>
            <p:cNvSpPr/>
            <p:nvPr/>
          </p:nvSpPr>
          <p:spPr>
            <a:xfrm>
              <a:off x="6209017" y="1613309"/>
              <a:ext cx="34047" cy="75579"/>
            </a:xfrm>
            <a:custGeom>
              <a:avLst/>
              <a:gdLst/>
              <a:ahLst/>
              <a:cxnLst/>
              <a:rect l="l" t="t" r="r" b="b"/>
              <a:pathLst>
                <a:path w="987" h="2191" extrusionOk="0">
                  <a:moveTo>
                    <a:pt x="293" y="1"/>
                  </a:moveTo>
                  <a:lnTo>
                    <a:pt x="202" y="348"/>
                  </a:lnTo>
                  <a:lnTo>
                    <a:pt x="111" y="676"/>
                  </a:lnTo>
                  <a:lnTo>
                    <a:pt x="37" y="1078"/>
                  </a:lnTo>
                  <a:lnTo>
                    <a:pt x="1" y="1479"/>
                  </a:lnTo>
                  <a:lnTo>
                    <a:pt x="1" y="1662"/>
                  </a:lnTo>
                  <a:lnTo>
                    <a:pt x="19" y="1826"/>
                  </a:lnTo>
                  <a:lnTo>
                    <a:pt x="37" y="1972"/>
                  </a:lnTo>
                  <a:lnTo>
                    <a:pt x="92" y="2081"/>
                  </a:lnTo>
                  <a:lnTo>
                    <a:pt x="129" y="2118"/>
                  </a:lnTo>
                  <a:lnTo>
                    <a:pt x="184" y="2154"/>
                  </a:lnTo>
                  <a:lnTo>
                    <a:pt x="220" y="2173"/>
                  </a:lnTo>
                  <a:lnTo>
                    <a:pt x="275" y="2191"/>
                  </a:lnTo>
                  <a:lnTo>
                    <a:pt x="384" y="2191"/>
                  </a:lnTo>
                  <a:lnTo>
                    <a:pt x="494" y="2154"/>
                  </a:lnTo>
                  <a:lnTo>
                    <a:pt x="585" y="2118"/>
                  </a:lnTo>
                  <a:lnTo>
                    <a:pt x="676" y="2045"/>
                  </a:lnTo>
                  <a:lnTo>
                    <a:pt x="749" y="1954"/>
                  </a:lnTo>
                  <a:lnTo>
                    <a:pt x="804" y="1862"/>
                  </a:lnTo>
                  <a:lnTo>
                    <a:pt x="859" y="1753"/>
                  </a:lnTo>
                  <a:lnTo>
                    <a:pt x="895" y="1625"/>
                  </a:lnTo>
                  <a:lnTo>
                    <a:pt x="968" y="1370"/>
                  </a:lnTo>
                  <a:lnTo>
                    <a:pt x="987" y="1096"/>
                  </a:lnTo>
                  <a:lnTo>
                    <a:pt x="968" y="840"/>
                  </a:lnTo>
                  <a:lnTo>
                    <a:pt x="932" y="585"/>
                  </a:lnTo>
                  <a:lnTo>
                    <a:pt x="895" y="475"/>
                  </a:lnTo>
                  <a:lnTo>
                    <a:pt x="859" y="384"/>
                  </a:lnTo>
                  <a:lnTo>
                    <a:pt x="768" y="238"/>
                  </a:lnTo>
                  <a:lnTo>
                    <a:pt x="658" y="147"/>
                  </a:lnTo>
                  <a:lnTo>
                    <a:pt x="549" y="74"/>
                  </a:lnTo>
                  <a:lnTo>
                    <a:pt x="439" y="37"/>
                  </a:lnTo>
                  <a:lnTo>
                    <a:pt x="366" y="19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412;p41">
              <a:extLst>
                <a:ext uri="{FF2B5EF4-FFF2-40B4-BE49-F238E27FC236}">
                  <a16:creationId xmlns:a16="http://schemas.microsoft.com/office/drawing/2014/main" id="{6AFF0F1C-F6A0-7924-5C3D-BB483E10940E}"/>
                </a:ext>
              </a:extLst>
            </p:cNvPr>
            <p:cNvSpPr/>
            <p:nvPr/>
          </p:nvSpPr>
          <p:spPr>
            <a:xfrm>
              <a:off x="6209017" y="1613309"/>
              <a:ext cx="34047" cy="75579"/>
            </a:xfrm>
            <a:custGeom>
              <a:avLst/>
              <a:gdLst/>
              <a:ahLst/>
              <a:cxnLst/>
              <a:rect l="l" t="t" r="r" b="b"/>
              <a:pathLst>
                <a:path w="987" h="2191" fill="none" extrusionOk="0">
                  <a:moveTo>
                    <a:pt x="293" y="1"/>
                  </a:moveTo>
                  <a:lnTo>
                    <a:pt x="293" y="1"/>
                  </a:lnTo>
                  <a:lnTo>
                    <a:pt x="366" y="19"/>
                  </a:lnTo>
                  <a:lnTo>
                    <a:pt x="439" y="37"/>
                  </a:lnTo>
                  <a:lnTo>
                    <a:pt x="549" y="74"/>
                  </a:lnTo>
                  <a:lnTo>
                    <a:pt x="658" y="147"/>
                  </a:lnTo>
                  <a:lnTo>
                    <a:pt x="768" y="238"/>
                  </a:lnTo>
                  <a:lnTo>
                    <a:pt x="859" y="384"/>
                  </a:lnTo>
                  <a:lnTo>
                    <a:pt x="895" y="475"/>
                  </a:lnTo>
                  <a:lnTo>
                    <a:pt x="932" y="585"/>
                  </a:lnTo>
                  <a:lnTo>
                    <a:pt x="932" y="585"/>
                  </a:lnTo>
                  <a:lnTo>
                    <a:pt x="968" y="840"/>
                  </a:lnTo>
                  <a:lnTo>
                    <a:pt x="987" y="1096"/>
                  </a:lnTo>
                  <a:lnTo>
                    <a:pt x="968" y="1370"/>
                  </a:lnTo>
                  <a:lnTo>
                    <a:pt x="895" y="1625"/>
                  </a:lnTo>
                  <a:lnTo>
                    <a:pt x="859" y="1753"/>
                  </a:lnTo>
                  <a:lnTo>
                    <a:pt x="804" y="1862"/>
                  </a:lnTo>
                  <a:lnTo>
                    <a:pt x="749" y="1954"/>
                  </a:lnTo>
                  <a:lnTo>
                    <a:pt x="676" y="2045"/>
                  </a:lnTo>
                  <a:lnTo>
                    <a:pt x="585" y="2118"/>
                  </a:lnTo>
                  <a:lnTo>
                    <a:pt x="494" y="2154"/>
                  </a:lnTo>
                  <a:lnTo>
                    <a:pt x="384" y="2191"/>
                  </a:lnTo>
                  <a:lnTo>
                    <a:pt x="275" y="2191"/>
                  </a:lnTo>
                  <a:lnTo>
                    <a:pt x="275" y="2191"/>
                  </a:lnTo>
                  <a:lnTo>
                    <a:pt x="220" y="2173"/>
                  </a:lnTo>
                  <a:lnTo>
                    <a:pt x="184" y="2154"/>
                  </a:lnTo>
                  <a:lnTo>
                    <a:pt x="129" y="2118"/>
                  </a:lnTo>
                  <a:lnTo>
                    <a:pt x="92" y="2081"/>
                  </a:lnTo>
                  <a:lnTo>
                    <a:pt x="37" y="1972"/>
                  </a:lnTo>
                  <a:lnTo>
                    <a:pt x="19" y="1826"/>
                  </a:lnTo>
                  <a:lnTo>
                    <a:pt x="1" y="1662"/>
                  </a:lnTo>
                  <a:lnTo>
                    <a:pt x="1" y="1479"/>
                  </a:lnTo>
                  <a:lnTo>
                    <a:pt x="37" y="1078"/>
                  </a:lnTo>
                  <a:lnTo>
                    <a:pt x="111" y="676"/>
                  </a:lnTo>
                  <a:lnTo>
                    <a:pt x="202" y="348"/>
                  </a:lnTo>
                  <a:lnTo>
                    <a:pt x="2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413;p41">
              <a:extLst>
                <a:ext uri="{FF2B5EF4-FFF2-40B4-BE49-F238E27FC236}">
                  <a16:creationId xmlns:a16="http://schemas.microsoft.com/office/drawing/2014/main" id="{212A0686-C88E-63A6-C45B-3D010C44A434}"/>
                </a:ext>
              </a:extLst>
            </p:cNvPr>
            <p:cNvSpPr/>
            <p:nvPr/>
          </p:nvSpPr>
          <p:spPr>
            <a:xfrm>
              <a:off x="6209017" y="1672502"/>
              <a:ext cx="40980" cy="119008"/>
            </a:xfrm>
            <a:custGeom>
              <a:avLst/>
              <a:gdLst/>
              <a:ahLst/>
              <a:cxnLst/>
              <a:rect l="l" t="t" r="r" b="b"/>
              <a:pathLst>
                <a:path w="1188" h="3450" extrusionOk="0">
                  <a:moveTo>
                    <a:pt x="530" y="0"/>
                  </a:moveTo>
                  <a:lnTo>
                    <a:pt x="476" y="19"/>
                  </a:lnTo>
                  <a:lnTo>
                    <a:pt x="421" y="55"/>
                  </a:lnTo>
                  <a:lnTo>
                    <a:pt x="384" y="128"/>
                  </a:lnTo>
                  <a:lnTo>
                    <a:pt x="1" y="2775"/>
                  </a:lnTo>
                  <a:lnTo>
                    <a:pt x="1" y="2902"/>
                  </a:lnTo>
                  <a:lnTo>
                    <a:pt x="19" y="3012"/>
                  </a:lnTo>
                  <a:lnTo>
                    <a:pt x="74" y="3140"/>
                  </a:lnTo>
                  <a:lnTo>
                    <a:pt x="129" y="3231"/>
                  </a:lnTo>
                  <a:lnTo>
                    <a:pt x="220" y="3322"/>
                  </a:lnTo>
                  <a:lnTo>
                    <a:pt x="330" y="3377"/>
                  </a:lnTo>
                  <a:lnTo>
                    <a:pt x="439" y="3432"/>
                  </a:lnTo>
                  <a:lnTo>
                    <a:pt x="567" y="3450"/>
                  </a:lnTo>
                  <a:lnTo>
                    <a:pt x="713" y="3432"/>
                  </a:lnTo>
                  <a:lnTo>
                    <a:pt x="841" y="3395"/>
                  </a:lnTo>
                  <a:lnTo>
                    <a:pt x="950" y="3322"/>
                  </a:lnTo>
                  <a:lnTo>
                    <a:pt x="1041" y="3231"/>
                  </a:lnTo>
                  <a:lnTo>
                    <a:pt x="1114" y="3121"/>
                  </a:lnTo>
                  <a:lnTo>
                    <a:pt x="1169" y="3012"/>
                  </a:lnTo>
                  <a:lnTo>
                    <a:pt x="1187" y="2866"/>
                  </a:lnTo>
                  <a:lnTo>
                    <a:pt x="1169" y="2738"/>
                  </a:lnTo>
                  <a:lnTo>
                    <a:pt x="603" y="3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414;p41">
              <a:extLst>
                <a:ext uri="{FF2B5EF4-FFF2-40B4-BE49-F238E27FC236}">
                  <a16:creationId xmlns:a16="http://schemas.microsoft.com/office/drawing/2014/main" id="{88771FE5-A1DE-23E6-AB43-DDBB0B9CB878}"/>
                </a:ext>
              </a:extLst>
            </p:cNvPr>
            <p:cNvSpPr/>
            <p:nvPr/>
          </p:nvSpPr>
          <p:spPr>
            <a:xfrm>
              <a:off x="6209017" y="1672502"/>
              <a:ext cx="40980" cy="119008"/>
            </a:xfrm>
            <a:custGeom>
              <a:avLst/>
              <a:gdLst/>
              <a:ahLst/>
              <a:cxnLst/>
              <a:rect l="l" t="t" r="r" b="b"/>
              <a:pathLst>
                <a:path w="1188" h="3450" fill="none" extrusionOk="0">
                  <a:moveTo>
                    <a:pt x="384" y="128"/>
                  </a:moveTo>
                  <a:lnTo>
                    <a:pt x="1" y="2775"/>
                  </a:lnTo>
                  <a:lnTo>
                    <a:pt x="1" y="2775"/>
                  </a:lnTo>
                  <a:lnTo>
                    <a:pt x="1" y="2902"/>
                  </a:lnTo>
                  <a:lnTo>
                    <a:pt x="19" y="3012"/>
                  </a:lnTo>
                  <a:lnTo>
                    <a:pt x="74" y="3140"/>
                  </a:lnTo>
                  <a:lnTo>
                    <a:pt x="129" y="3231"/>
                  </a:lnTo>
                  <a:lnTo>
                    <a:pt x="220" y="3322"/>
                  </a:lnTo>
                  <a:lnTo>
                    <a:pt x="330" y="3377"/>
                  </a:lnTo>
                  <a:lnTo>
                    <a:pt x="439" y="3432"/>
                  </a:lnTo>
                  <a:lnTo>
                    <a:pt x="567" y="3450"/>
                  </a:lnTo>
                  <a:lnTo>
                    <a:pt x="567" y="3450"/>
                  </a:lnTo>
                  <a:lnTo>
                    <a:pt x="713" y="3432"/>
                  </a:lnTo>
                  <a:lnTo>
                    <a:pt x="841" y="3395"/>
                  </a:lnTo>
                  <a:lnTo>
                    <a:pt x="950" y="3322"/>
                  </a:lnTo>
                  <a:lnTo>
                    <a:pt x="1041" y="3231"/>
                  </a:lnTo>
                  <a:lnTo>
                    <a:pt x="1114" y="3121"/>
                  </a:lnTo>
                  <a:lnTo>
                    <a:pt x="1169" y="3012"/>
                  </a:lnTo>
                  <a:lnTo>
                    <a:pt x="1187" y="2866"/>
                  </a:lnTo>
                  <a:lnTo>
                    <a:pt x="1169" y="2738"/>
                  </a:lnTo>
                  <a:lnTo>
                    <a:pt x="603" y="37"/>
                  </a:lnTo>
                  <a:lnTo>
                    <a:pt x="603" y="37"/>
                  </a:lnTo>
                  <a:lnTo>
                    <a:pt x="530" y="0"/>
                  </a:lnTo>
                  <a:lnTo>
                    <a:pt x="476" y="19"/>
                  </a:lnTo>
                  <a:lnTo>
                    <a:pt x="421" y="55"/>
                  </a:lnTo>
                  <a:lnTo>
                    <a:pt x="384" y="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415;p41">
              <a:extLst>
                <a:ext uri="{FF2B5EF4-FFF2-40B4-BE49-F238E27FC236}">
                  <a16:creationId xmlns:a16="http://schemas.microsoft.com/office/drawing/2014/main" id="{534A5598-36DC-3F1D-1778-CBD08178C816}"/>
                </a:ext>
              </a:extLst>
            </p:cNvPr>
            <p:cNvSpPr/>
            <p:nvPr/>
          </p:nvSpPr>
          <p:spPr>
            <a:xfrm>
              <a:off x="6180075" y="178330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416;p41">
              <a:extLst>
                <a:ext uri="{FF2B5EF4-FFF2-40B4-BE49-F238E27FC236}">
                  <a16:creationId xmlns:a16="http://schemas.microsoft.com/office/drawing/2014/main" id="{38D76CAE-82BC-A917-9F98-27B8BD6406CB}"/>
                </a:ext>
              </a:extLst>
            </p:cNvPr>
            <p:cNvSpPr/>
            <p:nvPr/>
          </p:nvSpPr>
          <p:spPr>
            <a:xfrm>
              <a:off x="6180075" y="178330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417;p41">
              <a:extLst>
                <a:ext uri="{FF2B5EF4-FFF2-40B4-BE49-F238E27FC236}">
                  <a16:creationId xmlns:a16="http://schemas.microsoft.com/office/drawing/2014/main" id="{E8499EEC-FB83-9402-B7B4-0FD4723A86B9}"/>
                </a:ext>
              </a:extLst>
            </p:cNvPr>
            <p:cNvSpPr/>
            <p:nvPr/>
          </p:nvSpPr>
          <p:spPr>
            <a:xfrm>
              <a:off x="6012602" y="1715311"/>
              <a:ext cx="182617" cy="199623"/>
            </a:xfrm>
            <a:custGeom>
              <a:avLst/>
              <a:gdLst/>
              <a:ahLst/>
              <a:cxnLst/>
              <a:rect l="l" t="t" r="r" b="b"/>
              <a:pathLst>
                <a:path w="5294" h="5787" extrusionOk="0">
                  <a:moveTo>
                    <a:pt x="438" y="1"/>
                  </a:moveTo>
                  <a:lnTo>
                    <a:pt x="420" y="92"/>
                  </a:lnTo>
                  <a:lnTo>
                    <a:pt x="493" y="384"/>
                  </a:lnTo>
                  <a:lnTo>
                    <a:pt x="584" y="877"/>
                  </a:lnTo>
                  <a:lnTo>
                    <a:pt x="621" y="1369"/>
                  </a:lnTo>
                  <a:lnTo>
                    <a:pt x="621" y="1844"/>
                  </a:lnTo>
                  <a:lnTo>
                    <a:pt x="584" y="2319"/>
                  </a:lnTo>
                  <a:lnTo>
                    <a:pt x="511" y="2793"/>
                  </a:lnTo>
                  <a:lnTo>
                    <a:pt x="384" y="3286"/>
                  </a:lnTo>
                  <a:lnTo>
                    <a:pt x="219" y="3760"/>
                  </a:lnTo>
                  <a:lnTo>
                    <a:pt x="0" y="4271"/>
                  </a:lnTo>
                  <a:lnTo>
                    <a:pt x="55" y="4326"/>
                  </a:lnTo>
                  <a:lnTo>
                    <a:pt x="201" y="4490"/>
                  </a:lnTo>
                  <a:lnTo>
                    <a:pt x="420" y="4728"/>
                  </a:lnTo>
                  <a:lnTo>
                    <a:pt x="566" y="4874"/>
                  </a:lnTo>
                  <a:lnTo>
                    <a:pt x="749" y="5002"/>
                  </a:lnTo>
                  <a:lnTo>
                    <a:pt x="931" y="5148"/>
                  </a:lnTo>
                  <a:lnTo>
                    <a:pt x="1150" y="5275"/>
                  </a:lnTo>
                  <a:lnTo>
                    <a:pt x="1369" y="5403"/>
                  </a:lnTo>
                  <a:lnTo>
                    <a:pt x="1625" y="5531"/>
                  </a:lnTo>
                  <a:lnTo>
                    <a:pt x="1899" y="5622"/>
                  </a:lnTo>
                  <a:lnTo>
                    <a:pt x="2191" y="5695"/>
                  </a:lnTo>
                  <a:lnTo>
                    <a:pt x="2501" y="5750"/>
                  </a:lnTo>
                  <a:lnTo>
                    <a:pt x="2829" y="5786"/>
                  </a:lnTo>
                  <a:lnTo>
                    <a:pt x="3249" y="5786"/>
                  </a:lnTo>
                  <a:lnTo>
                    <a:pt x="3596" y="5750"/>
                  </a:lnTo>
                  <a:lnTo>
                    <a:pt x="3925" y="5713"/>
                  </a:lnTo>
                  <a:lnTo>
                    <a:pt x="4198" y="5659"/>
                  </a:lnTo>
                  <a:lnTo>
                    <a:pt x="4436" y="5586"/>
                  </a:lnTo>
                  <a:lnTo>
                    <a:pt x="4618" y="5513"/>
                  </a:lnTo>
                  <a:lnTo>
                    <a:pt x="4782" y="5421"/>
                  </a:lnTo>
                  <a:lnTo>
                    <a:pt x="4928" y="5330"/>
                  </a:lnTo>
                  <a:lnTo>
                    <a:pt x="5038" y="5239"/>
                  </a:lnTo>
                  <a:lnTo>
                    <a:pt x="5111" y="5148"/>
                  </a:lnTo>
                  <a:lnTo>
                    <a:pt x="5184" y="5075"/>
                  </a:lnTo>
                  <a:lnTo>
                    <a:pt x="5220" y="5002"/>
                  </a:lnTo>
                  <a:lnTo>
                    <a:pt x="5275" y="4874"/>
                  </a:lnTo>
                  <a:lnTo>
                    <a:pt x="5293" y="4837"/>
                  </a:lnTo>
                  <a:lnTo>
                    <a:pt x="5202" y="4618"/>
                  </a:lnTo>
                  <a:lnTo>
                    <a:pt x="5111" y="4381"/>
                  </a:lnTo>
                  <a:lnTo>
                    <a:pt x="5056" y="4162"/>
                  </a:lnTo>
                  <a:lnTo>
                    <a:pt x="5001" y="3925"/>
                  </a:lnTo>
                  <a:lnTo>
                    <a:pt x="4928" y="3541"/>
                  </a:lnTo>
                  <a:lnTo>
                    <a:pt x="4874" y="2976"/>
                  </a:lnTo>
                  <a:lnTo>
                    <a:pt x="4855" y="2319"/>
                  </a:lnTo>
                  <a:lnTo>
                    <a:pt x="4855" y="1990"/>
                  </a:lnTo>
                  <a:lnTo>
                    <a:pt x="4855" y="1972"/>
                  </a:lnTo>
                  <a:lnTo>
                    <a:pt x="4253" y="1899"/>
                  </a:lnTo>
                  <a:lnTo>
                    <a:pt x="3687" y="1771"/>
                  </a:lnTo>
                  <a:lnTo>
                    <a:pt x="3414" y="1698"/>
                  </a:lnTo>
                  <a:lnTo>
                    <a:pt x="3158" y="1607"/>
                  </a:lnTo>
                  <a:lnTo>
                    <a:pt x="2884" y="1515"/>
                  </a:lnTo>
                  <a:lnTo>
                    <a:pt x="2629" y="1406"/>
                  </a:lnTo>
                  <a:lnTo>
                    <a:pt x="2391" y="1296"/>
                  </a:lnTo>
                  <a:lnTo>
                    <a:pt x="2154" y="1169"/>
                  </a:lnTo>
                  <a:lnTo>
                    <a:pt x="1917" y="1041"/>
                  </a:lnTo>
                  <a:lnTo>
                    <a:pt x="1680" y="895"/>
                  </a:lnTo>
                  <a:lnTo>
                    <a:pt x="1461" y="731"/>
                  </a:lnTo>
                  <a:lnTo>
                    <a:pt x="1260" y="566"/>
                  </a:lnTo>
                  <a:lnTo>
                    <a:pt x="1059" y="384"/>
                  </a:lnTo>
                  <a:lnTo>
                    <a:pt x="858" y="183"/>
                  </a:lnTo>
                  <a:lnTo>
                    <a:pt x="603" y="74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418;p41">
              <a:extLst>
                <a:ext uri="{FF2B5EF4-FFF2-40B4-BE49-F238E27FC236}">
                  <a16:creationId xmlns:a16="http://schemas.microsoft.com/office/drawing/2014/main" id="{B892F2B7-FE70-D103-738D-74887C69A54D}"/>
                </a:ext>
              </a:extLst>
            </p:cNvPr>
            <p:cNvSpPr/>
            <p:nvPr/>
          </p:nvSpPr>
          <p:spPr>
            <a:xfrm>
              <a:off x="6085007" y="1759396"/>
              <a:ext cx="97621" cy="78097"/>
            </a:xfrm>
            <a:custGeom>
              <a:avLst/>
              <a:gdLst/>
              <a:ahLst/>
              <a:cxnLst/>
              <a:rect l="l" t="t" r="r" b="b"/>
              <a:pathLst>
                <a:path w="2830" h="2264" extrusionOk="0">
                  <a:moveTo>
                    <a:pt x="0" y="0"/>
                  </a:moveTo>
                  <a:lnTo>
                    <a:pt x="165" y="274"/>
                  </a:lnTo>
                  <a:lnTo>
                    <a:pt x="402" y="602"/>
                  </a:lnTo>
                  <a:lnTo>
                    <a:pt x="676" y="931"/>
                  </a:lnTo>
                  <a:lnTo>
                    <a:pt x="840" y="1114"/>
                  </a:lnTo>
                  <a:lnTo>
                    <a:pt x="1004" y="1278"/>
                  </a:lnTo>
                  <a:lnTo>
                    <a:pt x="1187" y="1424"/>
                  </a:lnTo>
                  <a:lnTo>
                    <a:pt x="1388" y="1588"/>
                  </a:lnTo>
                  <a:lnTo>
                    <a:pt x="1588" y="1734"/>
                  </a:lnTo>
                  <a:lnTo>
                    <a:pt x="1826" y="1862"/>
                  </a:lnTo>
                  <a:lnTo>
                    <a:pt x="2045" y="1990"/>
                  </a:lnTo>
                  <a:lnTo>
                    <a:pt x="2300" y="2099"/>
                  </a:lnTo>
                  <a:lnTo>
                    <a:pt x="2556" y="2190"/>
                  </a:lnTo>
                  <a:lnTo>
                    <a:pt x="2829" y="2263"/>
                  </a:lnTo>
                  <a:lnTo>
                    <a:pt x="2775" y="1698"/>
                  </a:lnTo>
                  <a:lnTo>
                    <a:pt x="2756" y="1041"/>
                  </a:lnTo>
                  <a:lnTo>
                    <a:pt x="2756" y="712"/>
                  </a:lnTo>
                  <a:lnTo>
                    <a:pt x="2665" y="730"/>
                  </a:lnTo>
                  <a:lnTo>
                    <a:pt x="2501" y="748"/>
                  </a:lnTo>
                  <a:lnTo>
                    <a:pt x="2337" y="767"/>
                  </a:lnTo>
                  <a:lnTo>
                    <a:pt x="2008" y="767"/>
                  </a:lnTo>
                  <a:lnTo>
                    <a:pt x="1661" y="712"/>
                  </a:lnTo>
                  <a:lnTo>
                    <a:pt x="1333" y="639"/>
                  </a:lnTo>
                  <a:lnTo>
                    <a:pt x="986" y="511"/>
                  </a:lnTo>
                  <a:lnTo>
                    <a:pt x="639" y="365"/>
                  </a:lnTo>
                  <a:lnTo>
                    <a:pt x="31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419;p41">
              <a:extLst>
                <a:ext uri="{FF2B5EF4-FFF2-40B4-BE49-F238E27FC236}">
                  <a16:creationId xmlns:a16="http://schemas.microsoft.com/office/drawing/2014/main" id="{3A916F80-385D-B489-445D-CB59F3837D86}"/>
                </a:ext>
              </a:extLst>
            </p:cNvPr>
            <p:cNvSpPr/>
            <p:nvPr/>
          </p:nvSpPr>
          <p:spPr>
            <a:xfrm>
              <a:off x="5952788" y="1467256"/>
              <a:ext cx="280824" cy="322390"/>
            </a:xfrm>
            <a:custGeom>
              <a:avLst/>
              <a:gdLst/>
              <a:ahLst/>
              <a:cxnLst/>
              <a:rect l="l" t="t" r="r" b="b"/>
              <a:pathLst>
                <a:path w="8141" h="9346" extrusionOk="0">
                  <a:moveTo>
                    <a:pt x="3541" y="0"/>
                  </a:moveTo>
                  <a:lnTo>
                    <a:pt x="3286" y="19"/>
                  </a:lnTo>
                  <a:lnTo>
                    <a:pt x="3030" y="55"/>
                  </a:lnTo>
                  <a:lnTo>
                    <a:pt x="2793" y="92"/>
                  </a:lnTo>
                  <a:lnTo>
                    <a:pt x="2574" y="146"/>
                  </a:lnTo>
                  <a:lnTo>
                    <a:pt x="2355" y="201"/>
                  </a:lnTo>
                  <a:lnTo>
                    <a:pt x="2172" y="274"/>
                  </a:lnTo>
                  <a:lnTo>
                    <a:pt x="1972" y="347"/>
                  </a:lnTo>
                  <a:lnTo>
                    <a:pt x="1807" y="420"/>
                  </a:lnTo>
                  <a:lnTo>
                    <a:pt x="1643" y="511"/>
                  </a:lnTo>
                  <a:lnTo>
                    <a:pt x="1479" y="603"/>
                  </a:lnTo>
                  <a:lnTo>
                    <a:pt x="1205" y="822"/>
                  </a:lnTo>
                  <a:lnTo>
                    <a:pt x="968" y="1041"/>
                  </a:lnTo>
                  <a:lnTo>
                    <a:pt x="767" y="1278"/>
                  </a:lnTo>
                  <a:lnTo>
                    <a:pt x="603" y="1533"/>
                  </a:lnTo>
                  <a:lnTo>
                    <a:pt x="457" y="1789"/>
                  </a:lnTo>
                  <a:lnTo>
                    <a:pt x="347" y="2044"/>
                  </a:lnTo>
                  <a:lnTo>
                    <a:pt x="256" y="2282"/>
                  </a:lnTo>
                  <a:lnTo>
                    <a:pt x="183" y="2537"/>
                  </a:lnTo>
                  <a:lnTo>
                    <a:pt x="128" y="2756"/>
                  </a:lnTo>
                  <a:lnTo>
                    <a:pt x="92" y="2957"/>
                  </a:lnTo>
                  <a:lnTo>
                    <a:pt x="92" y="3231"/>
                  </a:lnTo>
                  <a:lnTo>
                    <a:pt x="146" y="3651"/>
                  </a:lnTo>
                  <a:lnTo>
                    <a:pt x="183" y="3888"/>
                  </a:lnTo>
                  <a:lnTo>
                    <a:pt x="219" y="4089"/>
                  </a:lnTo>
                  <a:lnTo>
                    <a:pt x="274" y="4235"/>
                  </a:lnTo>
                  <a:lnTo>
                    <a:pt x="311" y="4308"/>
                  </a:lnTo>
                  <a:lnTo>
                    <a:pt x="347" y="4344"/>
                  </a:lnTo>
                  <a:lnTo>
                    <a:pt x="238" y="4417"/>
                  </a:lnTo>
                  <a:lnTo>
                    <a:pt x="165" y="4490"/>
                  </a:lnTo>
                  <a:lnTo>
                    <a:pt x="92" y="4600"/>
                  </a:lnTo>
                  <a:lnTo>
                    <a:pt x="55" y="4709"/>
                  </a:lnTo>
                  <a:lnTo>
                    <a:pt x="19" y="4819"/>
                  </a:lnTo>
                  <a:lnTo>
                    <a:pt x="0" y="4928"/>
                  </a:lnTo>
                  <a:lnTo>
                    <a:pt x="0" y="5166"/>
                  </a:lnTo>
                  <a:lnTo>
                    <a:pt x="19" y="5312"/>
                  </a:lnTo>
                  <a:lnTo>
                    <a:pt x="55" y="5476"/>
                  </a:lnTo>
                  <a:lnTo>
                    <a:pt x="110" y="5640"/>
                  </a:lnTo>
                  <a:lnTo>
                    <a:pt x="165" y="5804"/>
                  </a:lnTo>
                  <a:lnTo>
                    <a:pt x="256" y="5969"/>
                  </a:lnTo>
                  <a:lnTo>
                    <a:pt x="347" y="6115"/>
                  </a:lnTo>
                  <a:lnTo>
                    <a:pt x="457" y="6261"/>
                  </a:lnTo>
                  <a:lnTo>
                    <a:pt x="566" y="6407"/>
                  </a:lnTo>
                  <a:lnTo>
                    <a:pt x="712" y="6534"/>
                  </a:lnTo>
                  <a:lnTo>
                    <a:pt x="858" y="6644"/>
                  </a:lnTo>
                  <a:lnTo>
                    <a:pt x="1004" y="6753"/>
                  </a:lnTo>
                  <a:lnTo>
                    <a:pt x="1187" y="6845"/>
                  </a:lnTo>
                  <a:lnTo>
                    <a:pt x="1351" y="6900"/>
                  </a:lnTo>
                  <a:lnTo>
                    <a:pt x="1552" y="6954"/>
                  </a:lnTo>
                  <a:lnTo>
                    <a:pt x="1753" y="6991"/>
                  </a:lnTo>
                  <a:lnTo>
                    <a:pt x="1990" y="6991"/>
                  </a:lnTo>
                  <a:lnTo>
                    <a:pt x="2045" y="7137"/>
                  </a:lnTo>
                  <a:lnTo>
                    <a:pt x="2081" y="7192"/>
                  </a:lnTo>
                  <a:lnTo>
                    <a:pt x="2081" y="7210"/>
                  </a:lnTo>
                  <a:lnTo>
                    <a:pt x="2245" y="7465"/>
                  </a:lnTo>
                  <a:lnTo>
                    <a:pt x="2428" y="7703"/>
                  </a:lnTo>
                  <a:lnTo>
                    <a:pt x="2647" y="7940"/>
                  </a:lnTo>
                  <a:lnTo>
                    <a:pt x="2884" y="8141"/>
                  </a:lnTo>
                  <a:lnTo>
                    <a:pt x="3140" y="8341"/>
                  </a:lnTo>
                  <a:lnTo>
                    <a:pt x="3395" y="8506"/>
                  </a:lnTo>
                  <a:lnTo>
                    <a:pt x="3687" y="8670"/>
                  </a:lnTo>
                  <a:lnTo>
                    <a:pt x="3961" y="8816"/>
                  </a:lnTo>
                  <a:lnTo>
                    <a:pt x="4253" y="8944"/>
                  </a:lnTo>
                  <a:lnTo>
                    <a:pt x="4545" y="9053"/>
                  </a:lnTo>
                  <a:lnTo>
                    <a:pt x="4837" y="9144"/>
                  </a:lnTo>
                  <a:lnTo>
                    <a:pt x="5111" y="9217"/>
                  </a:lnTo>
                  <a:lnTo>
                    <a:pt x="5385" y="9272"/>
                  </a:lnTo>
                  <a:lnTo>
                    <a:pt x="5640" y="9309"/>
                  </a:lnTo>
                  <a:lnTo>
                    <a:pt x="5878" y="9327"/>
                  </a:lnTo>
                  <a:lnTo>
                    <a:pt x="6097" y="9345"/>
                  </a:lnTo>
                  <a:lnTo>
                    <a:pt x="6389" y="9309"/>
                  </a:lnTo>
                  <a:lnTo>
                    <a:pt x="6608" y="9272"/>
                  </a:lnTo>
                  <a:lnTo>
                    <a:pt x="6863" y="9199"/>
                  </a:lnTo>
                  <a:lnTo>
                    <a:pt x="7064" y="9126"/>
                  </a:lnTo>
                  <a:lnTo>
                    <a:pt x="7246" y="9017"/>
                  </a:lnTo>
                  <a:lnTo>
                    <a:pt x="7411" y="8889"/>
                  </a:lnTo>
                  <a:lnTo>
                    <a:pt x="7557" y="8743"/>
                  </a:lnTo>
                  <a:lnTo>
                    <a:pt x="7666" y="8560"/>
                  </a:lnTo>
                  <a:lnTo>
                    <a:pt x="7776" y="8378"/>
                  </a:lnTo>
                  <a:lnTo>
                    <a:pt x="7849" y="8177"/>
                  </a:lnTo>
                  <a:lnTo>
                    <a:pt x="7922" y="7958"/>
                  </a:lnTo>
                  <a:lnTo>
                    <a:pt x="7977" y="7721"/>
                  </a:lnTo>
                  <a:lnTo>
                    <a:pt x="7995" y="7484"/>
                  </a:lnTo>
                  <a:lnTo>
                    <a:pt x="8013" y="7246"/>
                  </a:lnTo>
                  <a:lnTo>
                    <a:pt x="8013" y="7009"/>
                  </a:lnTo>
                  <a:lnTo>
                    <a:pt x="8013" y="6753"/>
                  </a:lnTo>
                  <a:lnTo>
                    <a:pt x="7995" y="6516"/>
                  </a:lnTo>
                  <a:lnTo>
                    <a:pt x="7958" y="6279"/>
                  </a:lnTo>
                  <a:lnTo>
                    <a:pt x="7922" y="6042"/>
                  </a:lnTo>
                  <a:lnTo>
                    <a:pt x="7849" y="5786"/>
                  </a:lnTo>
                  <a:lnTo>
                    <a:pt x="7776" y="5549"/>
                  </a:lnTo>
                  <a:lnTo>
                    <a:pt x="7776" y="5512"/>
                  </a:lnTo>
                  <a:lnTo>
                    <a:pt x="7922" y="4545"/>
                  </a:lnTo>
                  <a:lnTo>
                    <a:pt x="8050" y="3724"/>
                  </a:lnTo>
                  <a:lnTo>
                    <a:pt x="8104" y="3340"/>
                  </a:lnTo>
                  <a:lnTo>
                    <a:pt x="8123" y="3012"/>
                  </a:lnTo>
                  <a:lnTo>
                    <a:pt x="8141" y="2738"/>
                  </a:lnTo>
                  <a:lnTo>
                    <a:pt x="8123" y="2464"/>
                  </a:lnTo>
                  <a:lnTo>
                    <a:pt x="8068" y="2209"/>
                  </a:lnTo>
                  <a:lnTo>
                    <a:pt x="7995" y="1953"/>
                  </a:lnTo>
                  <a:lnTo>
                    <a:pt x="7885" y="1698"/>
                  </a:lnTo>
                  <a:lnTo>
                    <a:pt x="7758" y="1460"/>
                  </a:lnTo>
                  <a:lnTo>
                    <a:pt x="7575" y="1223"/>
                  </a:lnTo>
                  <a:lnTo>
                    <a:pt x="7356" y="1004"/>
                  </a:lnTo>
                  <a:lnTo>
                    <a:pt x="7119" y="803"/>
                  </a:lnTo>
                  <a:lnTo>
                    <a:pt x="6827" y="621"/>
                  </a:lnTo>
                  <a:lnTo>
                    <a:pt x="6480" y="457"/>
                  </a:lnTo>
                  <a:lnTo>
                    <a:pt x="6115" y="329"/>
                  </a:lnTo>
                  <a:lnTo>
                    <a:pt x="5695" y="201"/>
                  </a:lnTo>
                  <a:lnTo>
                    <a:pt x="5221" y="110"/>
                  </a:lnTo>
                  <a:lnTo>
                    <a:pt x="4691" y="37"/>
                  </a:lnTo>
                  <a:lnTo>
                    <a:pt x="412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420;p41">
              <a:extLst>
                <a:ext uri="{FF2B5EF4-FFF2-40B4-BE49-F238E27FC236}">
                  <a16:creationId xmlns:a16="http://schemas.microsoft.com/office/drawing/2014/main" id="{B55BBAD0-4DB1-9010-942E-8D6A9B108E07}"/>
                </a:ext>
              </a:extLst>
            </p:cNvPr>
            <p:cNvSpPr/>
            <p:nvPr/>
          </p:nvSpPr>
          <p:spPr>
            <a:xfrm>
              <a:off x="5952788" y="1467256"/>
              <a:ext cx="280824" cy="322390"/>
            </a:xfrm>
            <a:custGeom>
              <a:avLst/>
              <a:gdLst/>
              <a:ahLst/>
              <a:cxnLst/>
              <a:rect l="l" t="t" r="r" b="b"/>
              <a:pathLst>
                <a:path w="8141" h="9346" fill="none" extrusionOk="0">
                  <a:moveTo>
                    <a:pt x="0" y="5166"/>
                  </a:moveTo>
                  <a:lnTo>
                    <a:pt x="0" y="5166"/>
                  </a:lnTo>
                  <a:lnTo>
                    <a:pt x="19" y="5312"/>
                  </a:lnTo>
                  <a:lnTo>
                    <a:pt x="55" y="5476"/>
                  </a:lnTo>
                  <a:lnTo>
                    <a:pt x="110" y="5640"/>
                  </a:lnTo>
                  <a:lnTo>
                    <a:pt x="165" y="5804"/>
                  </a:lnTo>
                  <a:lnTo>
                    <a:pt x="256" y="5969"/>
                  </a:lnTo>
                  <a:lnTo>
                    <a:pt x="347" y="6115"/>
                  </a:lnTo>
                  <a:lnTo>
                    <a:pt x="457" y="6261"/>
                  </a:lnTo>
                  <a:lnTo>
                    <a:pt x="566" y="6407"/>
                  </a:lnTo>
                  <a:lnTo>
                    <a:pt x="712" y="6534"/>
                  </a:lnTo>
                  <a:lnTo>
                    <a:pt x="858" y="6644"/>
                  </a:lnTo>
                  <a:lnTo>
                    <a:pt x="1004" y="6753"/>
                  </a:lnTo>
                  <a:lnTo>
                    <a:pt x="1187" y="6845"/>
                  </a:lnTo>
                  <a:lnTo>
                    <a:pt x="1351" y="6900"/>
                  </a:lnTo>
                  <a:lnTo>
                    <a:pt x="1552" y="6954"/>
                  </a:lnTo>
                  <a:lnTo>
                    <a:pt x="1753" y="6991"/>
                  </a:lnTo>
                  <a:lnTo>
                    <a:pt x="1953" y="6991"/>
                  </a:lnTo>
                  <a:lnTo>
                    <a:pt x="1953" y="6991"/>
                  </a:lnTo>
                  <a:lnTo>
                    <a:pt x="1953" y="6991"/>
                  </a:lnTo>
                  <a:lnTo>
                    <a:pt x="1990" y="6991"/>
                  </a:lnTo>
                  <a:lnTo>
                    <a:pt x="1990" y="6991"/>
                  </a:lnTo>
                  <a:lnTo>
                    <a:pt x="2045" y="7137"/>
                  </a:lnTo>
                  <a:lnTo>
                    <a:pt x="2045" y="7137"/>
                  </a:lnTo>
                  <a:lnTo>
                    <a:pt x="2081" y="7192"/>
                  </a:lnTo>
                  <a:lnTo>
                    <a:pt x="2081" y="7210"/>
                  </a:lnTo>
                  <a:lnTo>
                    <a:pt x="2081" y="7210"/>
                  </a:lnTo>
                  <a:lnTo>
                    <a:pt x="2245" y="7465"/>
                  </a:lnTo>
                  <a:lnTo>
                    <a:pt x="2428" y="7703"/>
                  </a:lnTo>
                  <a:lnTo>
                    <a:pt x="2647" y="7940"/>
                  </a:lnTo>
                  <a:lnTo>
                    <a:pt x="2884" y="8141"/>
                  </a:lnTo>
                  <a:lnTo>
                    <a:pt x="3140" y="8341"/>
                  </a:lnTo>
                  <a:lnTo>
                    <a:pt x="3395" y="8506"/>
                  </a:lnTo>
                  <a:lnTo>
                    <a:pt x="3687" y="8670"/>
                  </a:lnTo>
                  <a:lnTo>
                    <a:pt x="3961" y="8816"/>
                  </a:lnTo>
                  <a:lnTo>
                    <a:pt x="4253" y="8944"/>
                  </a:lnTo>
                  <a:lnTo>
                    <a:pt x="4545" y="9053"/>
                  </a:lnTo>
                  <a:lnTo>
                    <a:pt x="4837" y="9144"/>
                  </a:lnTo>
                  <a:lnTo>
                    <a:pt x="5111" y="9217"/>
                  </a:lnTo>
                  <a:lnTo>
                    <a:pt x="5385" y="9272"/>
                  </a:lnTo>
                  <a:lnTo>
                    <a:pt x="5640" y="9309"/>
                  </a:lnTo>
                  <a:lnTo>
                    <a:pt x="5878" y="9327"/>
                  </a:lnTo>
                  <a:lnTo>
                    <a:pt x="6097" y="9345"/>
                  </a:lnTo>
                  <a:lnTo>
                    <a:pt x="6097" y="9345"/>
                  </a:lnTo>
                  <a:lnTo>
                    <a:pt x="6389" y="9309"/>
                  </a:lnTo>
                  <a:lnTo>
                    <a:pt x="6608" y="9272"/>
                  </a:lnTo>
                  <a:lnTo>
                    <a:pt x="6863" y="9199"/>
                  </a:lnTo>
                  <a:lnTo>
                    <a:pt x="6863" y="9199"/>
                  </a:lnTo>
                  <a:lnTo>
                    <a:pt x="7064" y="9126"/>
                  </a:lnTo>
                  <a:lnTo>
                    <a:pt x="7246" y="9017"/>
                  </a:lnTo>
                  <a:lnTo>
                    <a:pt x="7411" y="8889"/>
                  </a:lnTo>
                  <a:lnTo>
                    <a:pt x="7557" y="8743"/>
                  </a:lnTo>
                  <a:lnTo>
                    <a:pt x="7666" y="8560"/>
                  </a:lnTo>
                  <a:lnTo>
                    <a:pt x="7776" y="8378"/>
                  </a:lnTo>
                  <a:lnTo>
                    <a:pt x="7849" y="8177"/>
                  </a:lnTo>
                  <a:lnTo>
                    <a:pt x="7922" y="7958"/>
                  </a:lnTo>
                  <a:lnTo>
                    <a:pt x="7977" y="7721"/>
                  </a:lnTo>
                  <a:lnTo>
                    <a:pt x="7995" y="7484"/>
                  </a:lnTo>
                  <a:lnTo>
                    <a:pt x="8013" y="7246"/>
                  </a:lnTo>
                  <a:lnTo>
                    <a:pt x="8013" y="7009"/>
                  </a:lnTo>
                  <a:lnTo>
                    <a:pt x="8013" y="6753"/>
                  </a:lnTo>
                  <a:lnTo>
                    <a:pt x="7995" y="6516"/>
                  </a:lnTo>
                  <a:lnTo>
                    <a:pt x="7958" y="6279"/>
                  </a:lnTo>
                  <a:lnTo>
                    <a:pt x="7922" y="6042"/>
                  </a:lnTo>
                  <a:lnTo>
                    <a:pt x="7922" y="6042"/>
                  </a:lnTo>
                  <a:lnTo>
                    <a:pt x="7849" y="5786"/>
                  </a:lnTo>
                  <a:lnTo>
                    <a:pt x="7776" y="5549"/>
                  </a:lnTo>
                  <a:lnTo>
                    <a:pt x="7776" y="5549"/>
                  </a:lnTo>
                  <a:lnTo>
                    <a:pt x="7776" y="5512"/>
                  </a:lnTo>
                  <a:lnTo>
                    <a:pt x="7776" y="5512"/>
                  </a:lnTo>
                  <a:lnTo>
                    <a:pt x="7922" y="4545"/>
                  </a:lnTo>
                  <a:lnTo>
                    <a:pt x="8050" y="3724"/>
                  </a:lnTo>
                  <a:lnTo>
                    <a:pt x="8104" y="3340"/>
                  </a:lnTo>
                  <a:lnTo>
                    <a:pt x="8123" y="3012"/>
                  </a:lnTo>
                  <a:lnTo>
                    <a:pt x="8123" y="3012"/>
                  </a:lnTo>
                  <a:lnTo>
                    <a:pt x="8141" y="2738"/>
                  </a:lnTo>
                  <a:lnTo>
                    <a:pt x="8123" y="2464"/>
                  </a:lnTo>
                  <a:lnTo>
                    <a:pt x="8068" y="2209"/>
                  </a:lnTo>
                  <a:lnTo>
                    <a:pt x="7995" y="1953"/>
                  </a:lnTo>
                  <a:lnTo>
                    <a:pt x="7885" y="1698"/>
                  </a:lnTo>
                  <a:lnTo>
                    <a:pt x="7758" y="1460"/>
                  </a:lnTo>
                  <a:lnTo>
                    <a:pt x="7575" y="1223"/>
                  </a:lnTo>
                  <a:lnTo>
                    <a:pt x="7356" y="1004"/>
                  </a:lnTo>
                  <a:lnTo>
                    <a:pt x="7119" y="803"/>
                  </a:lnTo>
                  <a:lnTo>
                    <a:pt x="6827" y="621"/>
                  </a:lnTo>
                  <a:lnTo>
                    <a:pt x="6480" y="457"/>
                  </a:lnTo>
                  <a:lnTo>
                    <a:pt x="6115" y="329"/>
                  </a:lnTo>
                  <a:lnTo>
                    <a:pt x="5695" y="201"/>
                  </a:lnTo>
                  <a:lnTo>
                    <a:pt x="5221" y="110"/>
                  </a:lnTo>
                  <a:lnTo>
                    <a:pt x="4691" y="37"/>
                  </a:lnTo>
                  <a:lnTo>
                    <a:pt x="4125" y="0"/>
                  </a:lnTo>
                  <a:lnTo>
                    <a:pt x="4125" y="0"/>
                  </a:lnTo>
                  <a:lnTo>
                    <a:pt x="3833" y="0"/>
                  </a:lnTo>
                  <a:lnTo>
                    <a:pt x="3541" y="0"/>
                  </a:lnTo>
                  <a:lnTo>
                    <a:pt x="3286" y="19"/>
                  </a:lnTo>
                  <a:lnTo>
                    <a:pt x="3030" y="55"/>
                  </a:lnTo>
                  <a:lnTo>
                    <a:pt x="2793" y="92"/>
                  </a:lnTo>
                  <a:lnTo>
                    <a:pt x="2574" y="146"/>
                  </a:lnTo>
                  <a:lnTo>
                    <a:pt x="2355" y="201"/>
                  </a:lnTo>
                  <a:lnTo>
                    <a:pt x="2172" y="274"/>
                  </a:lnTo>
                  <a:lnTo>
                    <a:pt x="1972" y="347"/>
                  </a:lnTo>
                  <a:lnTo>
                    <a:pt x="1807" y="420"/>
                  </a:lnTo>
                  <a:lnTo>
                    <a:pt x="1643" y="511"/>
                  </a:lnTo>
                  <a:lnTo>
                    <a:pt x="1479" y="603"/>
                  </a:lnTo>
                  <a:lnTo>
                    <a:pt x="1205" y="822"/>
                  </a:lnTo>
                  <a:lnTo>
                    <a:pt x="968" y="1041"/>
                  </a:lnTo>
                  <a:lnTo>
                    <a:pt x="767" y="1278"/>
                  </a:lnTo>
                  <a:lnTo>
                    <a:pt x="603" y="1533"/>
                  </a:lnTo>
                  <a:lnTo>
                    <a:pt x="457" y="1789"/>
                  </a:lnTo>
                  <a:lnTo>
                    <a:pt x="347" y="2044"/>
                  </a:lnTo>
                  <a:lnTo>
                    <a:pt x="256" y="2282"/>
                  </a:lnTo>
                  <a:lnTo>
                    <a:pt x="183" y="2537"/>
                  </a:lnTo>
                  <a:lnTo>
                    <a:pt x="128" y="2756"/>
                  </a:lnTo>
                  <a:lnTo>
                    <a:pt x="92" y="2957"/>
                  </a:lnTo>
                  <a:lnTo>
                    <a:pt x="92" y="2957"/>
                  </a:lnTo>
                  <a:lnTo>
                    <a:pt x="92" y="3231"/>
                  </a:lnTo>
                  <a:lnTo>
                    <a:pt x="146" y="3651"/>
                  </a:lnTo>
                  <a:lnTo>
                    <a:pt x="183" y="3888"/>
                  </a:lnTo>
                  <a:lnTo>
                    <a:pt x="219" y="4089"/>
                  </a:lnTo>
                  <a:lnTo>
                    <a:pt x="274" y="4235"/>
                  </a:lnTo>
                  <a:lnTo>
                    <a:pt x="311" y="4308"/>
                  </a:lnTo>
                  <a:lnTo>
                    <a:pt x="347" y="4344"/>
                  </a:lnTo>
                  <a:lnTo>
                    <a:pt x="347" y="4344"/>
                  </a:lnTo>
                  <a:lnTo>
                    <a:pt x="238" y="4417"/>
                  </a:lnTo>
                  <a:lnTo>
                    <a:pt x="165" y="4490"/>
                  </a:lnTo>
                  <a:lnTo>
                    <a:pt x="92" y="4600"/>
                  </a:lnTo>
                  <a:lnTo>
                    <a:pt x="55" y="4709"/>
                  </a:lnTo>
                  <a:lnTo>
                    <a:pt x="19" y="4819"/>
                  </a:lnTo>
                  <a:lnTo>
                    <a:pt x="0" y="4928"/>
                  </a:lnTo>
                  <a:lnTo>
                    <a:pt x="0" y="5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421;p41">
              <a:extLst>
                <a:ext uri="{FF2B5EF4-FFF2-40B4-BE49-F238E27FC236}">
                  <a16:creationId xmlns:a16="http://schemas.microsoft.com/office/drawing/2014/main" id="{3699DB09-A83A-A1DD-D399-CAE3FDB430BB}"/>
                </a:ext>
              </a:extLst>
            </p:cNvPr>
            <p:cNvSpPr/>
            <p:nvPr/>
          </p:nvSpPr>
          <p:spPr>
            <a:xfrm>
              <a:off x="5969794" y="1691371"/>
              <a:ext cx="40946" cy="118421"/>
            </a:xfrm>
            <a:custGeom>
              <a:avLst/>
              <a:gdLst/>
              <a:ahLst/>
              <a:cxnLst/>
              <a:rect l="l" t="t" r="r" b="b"/>
              <a:pathLst>
                <a:path w="1187" h="3433" extrusionOk="0">
                  <a:moveTo>
                    <a:pt x="749" y="1"/>
                  </a:moveTo>
                  <a:lnTo>
                    <a:pt x="694" y="37"/>
                  </a:lnTo>
                  <a:lnTo>
                    <a:pt x="657" y="110"/>
                  </a:lnTo>
                  <a:lnTo>
                    <a:pt x="19" y="2702"/>
                  </a:lnTo>
                  <a:lnTo>
                    <a:pt x="0" y="2830"/>
                  </a:lnTo>
                  <a:lnTo>
                    <a:pt x="19" y="2940"/>
                  </a:lnTo>
                  <a:lnTo>
                    <a:pt x="37" y="3067"/>
                  </a:lnTo>
                  <a:lnTo>
                    <a:pt x="110" y="3177"/>
                  </a:lnTo>
                  <a:lnTo>
                    <a:pt x="183" y="3268"/>
                  </a:lnTo>
                  <a:lnTo>
                    <a:pt x="274" y="3341"/>
                  </a:lnTo>
                  <a:lnTo>
                    <a:pt x="384" y="3396"/>
                  </a:lnTo>
                  <a:lnTo>
                    <a:pt x="511" y="3432"/>
                  </a:lnTo>
                  <a:lnTo>
                    <a:pt x="639" y="3432"/>
                  </a:lnTo>
                  <a:lnTo>
                    <a:pt x="785" y="3396"/>
                  </a:lnTo>
                  <a:lnTo>
                    <a:pt x="895" y="3341"/>
                  </a:lnTo>
                  <a:lnTo>
                    <a:pt x="1004" y="3268"/>
                  </a:lnTo>
                  <a:lnTo>
                    <a:pt x="1095" y="3177"/>
                  </a:lnTo>
                  <a:lnTo>
                    <a:pt x="1150" y="3049"/>
                  </a:lnTo>
                  <a:lnTo>
                    <a:pt x="1187" y="2921"/>
                  </a:lnTo>
                  <a:lnTo>
                    <a:pt x="1187" y="2775"/>
                  </a:lnTo>
                  <a:lnTo>
                    <a:pt x="895" y="3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422;p41">
              <a:extLst>
                <a:ext uri="{FF2B5EF4-FFF2-40B4-BE49-F238E27FC236}">
                  <a16:creationId xmlns:a16="http://schemas.microsoft.com/office/drawing/2014/main" id="{01BFD92B-72F3-2B9B-4796-98D889585AAF}"/>
                </a:ext>
              </a:extLst>
            </p:cNvPr>
            <p:cNvSpPr/>
            <p:nvPr/>
          </p:nvSpPr>
          <p:spPr>
            <a:xfrm>
              <a:off x="6158033" y="1639146"/>
              <a:ext cx="15143" cy="27734"/>
            </a:xfrm>
            <a:custGeom>
              <a:avLst/>
              <a:gdLst/>
              <a:ahLst/>
              <a:cxnLst/>
              <a:rect l="l" t="t" r="r" b="b"/>
              <a:pathLst>
                <a:path w="439" h="804" extrusionOk="0">
                  <a:moveTo>
                    <a:pt x="55" y="0"/>
                  </a:moveTo>
                  <a:lnTo>
                    <a:pt x="19" y="37"/>
                  </a:lnTo>
                  <a:lnTo>
                    <a:pt x="1" y="55"/>
                  </a:lnTo>
                  <a:lnTo>
                    <a:pt x="19" y="91"/>
                  </a:lnTo>
                  <a:lnTo>
                    <a:pt x="147" y="438"/>
                  </a:lnTo>
                  <a:lnTo>
                    <a:pt x="311" y="767"/>
                  </a:lnTo>
                  <a:lnTo>
                    <a:pt x="329" y="785"/>
                  </a:lnTo>
                  <a:lnTo>
                    <a:pt x="347" y="803"/>
                  </a:lnTo>
                  <a:lnTo>
                    <a:pt x="402" y="785"/>
                  </a:lnTo>
                  <a:lnTo>
                    <a:pt x="439" y="748"/>
                  </a:lnTo>
                  <a:lnTo>
                    <a:pt x="439" y="730"/>
                  </a:lnTo>
                  <a:lnTo>
                    <a:pt x="439" y="694"/>
                  </a:lnTo>
                  <a:lnTo>
                    <a:pt x="274" y="383"/>
                  </a:lnTo>
                  <a:lnTo>
                    <a:pt x="147" y="55"/>
                  </a:lnTo>
                  <a:lnTo>
                    <a:pt x="128" y="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423;p41">
              <a:extLst>
                <a:ext uri="{FF2B5EF4-FFF2-40B4-BE49-F238E27FC236}">
                  <a16:creationId xmlns:a16="http://schemas.microsoft.com/office/drawing/2014/main" id="{945F52A0-C7E6-7B26-7BB3-84BFA74ADA24}"/>
                </a:ext>
              </a:extLst>
            </p:cNvPr>
            <p:cNvSpPr/>
            <p:nvPr/>
          </p:nvSpPr>
          <p:spPr>
            <a:xfrm>
              <a:off x="6158033" y="1639146"/>
              <a:ext cx="15143" cy="27734"/>
            </a:xfrm>
            <a:custGeom>
              <a:avLst/>
              <a:gdLst/>
              <a:ahLst/>
              <a:cxnLst/>
              <a:rect l="l" t="t" r="r" b="b"/>
              <a:pathLst>
                <a:path w="439" h="804" fill="none" extrusionOk="0">
                  <a:moveTo>
                    <a:pt x="19" y="91"/>
                  </a:moveTo>
                  <a:lnTo>
                    <a:pt x="19" y="91"/>
                  </a:lnTo>
                  <a:lnTo>
                    <a:pt x="147" y="438"/>
                  </a:lnTo>
                  <a:lnTo>
                    <a:pt x="311" y="767"/>
                  </a:lnTo>
                  <a:lnTo>
                    <a:pt x="311" y="767"/>
                  </a:lnTo>
                  <a:lnTo>
                    <a:pt x="329" y="785"/>
                  </a:lnTo>
                  <a:lnTo>
                    <a:pt x="347" y="803"/>
                  </a:lnTo>
                  <a:lnTo>
                    <a:pt x="402" y="785"/>
                  </a:lnTo>
                  <a:lnTo>
                    <a:pt x="439" y="748"/>
                  </a:lnTo>
                  <a:lnTo>
                    <a:pt x="439" y="730"/>
                  </a:lnTo>
                  <a:lnTo>
                    <a:pt x="439" y="694"/>
                  </a:lnTo>
                  <a:lnTo>
                    <a:pt x="439" y="694"/>
                  </a:lnTo>
                  <a:lnTo>
                    <a:pt x="274" y="383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28" y="18"/>
                  </a:lnTo>
                  <a:lnTo>
                    <a:pt x="110" y="0"/>
                  </a:lnTo>
                  <a:lnTo>
                    <a:pt x="55" y="0"/>
                  </a:lnTo>
                  <a:lnTo>
                    <a:pt x="19" y="37"/>
                  </a:lnTo>
                  <a:lnTo>
                    <a:pt x="1" y="55"/>
                  </a:lnTo>
                  <a:lnTo>
                    <a:pt x="19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424;p41">
              <a:extLst>
                <a:ext uri="{FF2B5EF4-FFF2-40B4-BE49-F238E27FC236}">
                  <a16:creationId xmlns:a16="http://schemas.microsoft.com/office/drawing/2014/main" id="{C6D85037-E520-775D-6D22-6B41F18983C9}"/>
                </a:ext>
              </a:extLst>
            </p:cNvPr>
            <p:cNvSpPr/>
            <p:nvPr/>
          </p:nvSpPr>
          <p:spPr>
            <a:xfrm>
              <a:off x="6168727" y="1660533"/>
              <a:ext cx="21456" cy="24595"/>
            </a:xfrm>
            <a:custGeom>
              <a:avLst/>
              <a:gdLst/>
              <a:ahLst/>
              <a:cxnLst/>
              <a:rect l="l" t="t" r="r" b="b"/>
              <a:pathLst>
                <a:path w="622" h="713" extrusionOk="0">
                  <a:moveTo>
                    <a:pt x="567" y="1"/>
                  </a:moveTo>
                  <a:lnTo>
                    <a:pt x="311" y="19"/>
                  </a:lnTo>
                  <a:lnTo>
                    <a:pt x="56" y="37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" y="110"/>
                  </a:lnTo>
                  <a:lnTo>
                    <a:pt x="19" y="165"/>
                  </a:lnTo>
                  <a:lnTo>
                    <a:pt x="37" y="183"/>
                  </a:lnTo>
                  <a:lnTo>
                    <a:pt x="56" y="183"/>
                  </a:lnTo>
                  <a:lnTo>
                    <a:pt x="311" y="165"/>
                  </a:lnTo>
                  <a:lnTo>
                    <a:pt x="437" y="147"/>
                  </a:lnTo>
                  <a:lnTo>
                    <a:pt x="437" y="147"/>
                  </a:lnTo>
                  <a:lnTo>
                    <a:pt x="202" y="603"/>
                  </a:lnTo>
                  <a:lnTo>
                    <a:pt x="183" y="639"/>
                  </a:lnTo>
                  <a:lnTo>
                    <a:pt x="183" y="658"/>
                  </a:lnTo>
                  <a:lnTo>
                    <a:pt x="220" y="694"/>
                  </a:lnTo>
                  <a:lnTo>
                    <a:pt x="275" y="712"/>
                  </a:lnTo>
                  <a:lnTo>
                    <a:pt x="293" y="694"/>
                  </a:lnTo>
                  <a:lnTo>
                    <a:pt x="311" y="676"/>
                  </a:lnTo>
                  <a:lnTo>
                    <a:pt x="621" y="110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425;p41">
              <a:extLst>
                <a:ext uri="{FF2B5EF4-FFF2-40B4-BE49-F238E27FC236}">
                  <a16:creationId xmlns:a16="http://schemas.microsoft.com/office/drawing/2014/main" id="{89225F04-C403-C516-D103-CA070F663250}"/>
                </a:ext>
              </a:extLst>
            </p:cNvPr>
            <p:cNvSpPr/>
            <p:nvPr/>
          </p:nvSpPr>
          <p:spPr>
            <a:xfrm>
              <a:off x="6168727" y="1660533"/>
              <a:ext cx="21456" cy="24595"/>
            </a:xfrm>
            <a:custGeom>
              <a:avLst/>
              <a:gdLst/>
              <a:ahLst/>
              <a:cxnLst/>
              <a:rect l="l" t="t" r="r" b="b"/>
              <a:pathLst>
                <a:path w="622" h="713" fill="none" extrusionOk="0">
                  <a:moveTo>
                    <a:pt x="56" y="183"/>
                  </a:moveTo>
                  <a:lnTo>
                    <a:pt x="56" y="183"/>
                  </a:lnTo>
                  <a:lnTo>
                    <a:pt x="311" y="165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494" y="37"/>
                  </a:lnTo>
                  <a:lnTo>
                    <a:pt x="494" y="37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183" y="639"/>
                  </a:lnTo>
                  <a:lnTo>
                    <a:pt x="183" y="658"/>
                  </a:lnTo>
                  <a:lnTo>
                    <a:pt x="220" y="694"/>
                  </a:lnTo>
                  <a:lnTo>
                    <a:pt x="275" y="712"/>
                  </a:lnTo>
                  <a:lnTo>
                    <a:pt x="293" y="694"/>
                  </a:lnTo>
                  <a:lnTo>
                    <a:pt x="311" y="676"/>
                  </a:lnTo>
                  <a:lnTo>
                    <a:pt x="311" y="676"/>
                  </a:lnTo>
                  <a:lnTo>
                    <a:pt x="621" y="110"/>
                  </a:lnTo>
                  <a:lnTo>
                    <a:pt x="621" y="110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5" y="1"/>
                  </a:lnTo>
                  <a:lnTo>
                    <a:pt x="567" y="1"/>
                  </a:lnTo>
                  <a:lnTo>
                    <a:pt x="567" y="1"/>
                  </a:lnTo>
                  <a:lnTo>
                    <a:pt x="311" y="19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" y="110"/>
                  </a:lnTo>
                  <a:lnTo>
                    <a:pt x="19" y="165"/>
                  </a:lnTo>
                  <a:lnTo>
                    <a:pt x="37" y="183"/>
                  </a:lnTo>
                  <a:lnTo>
                    <a:pt x="56" y="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426;p41">
              <a:extLst>
                <a:ext uri="{FF2B5EF4-FFF2-40B4-BE49-F238E27FC236}">
                  <a16:creationId xmlns:a16="http://schemas.microsoft.com/office/drawing/2014/main" id="{1FCDB94F-4CB9-A0D9-26D2-2390FCA7A6C6}"/>
                </a:ext>
              </a:extLst>
            </p:cNvPr>
            <p:cNvSpPr/>
            <p:nvPr/>
          </p:nvSpPr>
          <p:spPr>
            <a:xfrm>
              <a:off x="6187009" y="1626555"/>
              <a:ext cx="15143" cy="29597"/>
            </a:xfrm>
            <a:custGeom>
              <a:avLst/>
              <a:gdLst/>
              <a:ahLst/>
              <a:cxnLst/>
              <a:rect l="l" t="t" r="r" b="b"/>
              <a:pathLst>
                <a:path w="439" h="858" extrusionOk="0">
                  <a:moveTo>
                    <a:pt x="219" y="0"/>
                  </a:moveTo>
                  <a:lnTo>
                    <a:pt x="183" y="18"/>
                  </a:lnTo>
                  <a:lnTo>
                    <a:pt x="128" y="55"/>
                  </a:lnTo>
                  <a:lnTo>
                    <a:pt x="91" y="110"/>
                  </a:lnTo>
                  <a:lnTo>
                    <a:pt x="37" y="237"/>
                  </a:lnTo>
                  <a:lnTo>
                    <a:pt x="0" y="402"/>
                  </a:lnTo>
                  <a:lnTo>
                    <a:pt x="0" y="584"/>
                  </a:lnTo>
                  <a:lnTo>
                    <a:pt x="37" y="712"/>
                  </a:lnTo>
                  <a:lnTo>
                    <a:pt x="55" y="767"/>
                  </a:lnTo>
                  <a:lnTo>
                    <a:pt x="91" y="821"/>
                  </a:lnTo>
                  <a:lnTo>
                    <a:pt x="128" y="840"/>
                  </a:lnTo>
                  <a:lnTo>
                    <a:pt x="183" y="858"/>
                  </a:lnTo>
                  <a:lnTo>
                    <a:pt x="219" y="858"/>
                  </a:lnTo>
                  <a:lnTo>
                    <a:pt x="274" y="840"/>
                  </a:lnTo>
                  <a:lnTo>
                    <a:pt x="310" y="803"/>
                  </a:lnTo>
                  <a:lnTo>
                    <a:pt x="347" y="748"/>
                  </a:lnTo>
                  <a:lnTo>
                    <a:pt x="420" y="621"/>
                  </a:lnTo>
                  <a:lnTo>
                    <a:pt x="438" y="456"/>
                  </a:lnTo>
                  <a:lnTo>
                    <a:pt x="438" y="274"/>
                  </a:lnTo>
                  <a:lnTo>
                    <a:pt x="420" y="146"/>
                  </a:lnTo>
                  <a:lnTo>
                    <a:pt x="383" y="73"/>
                  </a:lnTo>
                  <a:lnTo>
                    <a:pt x="347" y="3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427;p41">
              <a:extLst>
                <a:ext uri="{FF2B5EF4-FFF2-40B4-BE49-F238E27FC236}">
                  <a16:creationId xmlns:a16="http://schemas.microsoft.com/office/drawing/2014/main" id="{ABE6B676-A123-2C24-ADC0-9BD1FCEB405B}"/>
                </a:ext>
              </a:extLst>
            </p:cNvPr>
            <p:cNvSpPr/>
            <p:nvPr/>
          </p:nvSpPr>
          <p:spPr>
            <a:xfrm>
              <a:off x="6187009" y="1626555"/>
              <a:ext cx="15143" cy="29597"/>
            </a:xfrm>
            <a:custGeom>
              <a:avLst/>
              <a:gdLst/>
              <a:ahLst/>
              <a:cxnLst/>
              <a:rect l="l" t="t" r="r" b="b"/>
              <a:pathLst>
                <a:path w="439" h="858" fill="none" extrusionOk="0">
                  <a:moveTo>
                    <a:pt x="438" y="456"/>
                  </a:moveTo>
                  <a:lnTo>
                    <a:pt x="438" y="456"/>
                  </a:lnTo>
                  <a:lnTo>
                    <a:pt x="420" y="621"/>
                  </a:lnTo>
                  <a:lnTo>
                    <a:pt x="347" y="748"/>
                  </a:lnTo>
                  <a:lnTo>
                    <a:pt x="310" y="803"/>
                  </a:lnTo>
                  <a:lnTo>
                    <a:pt x="274" y="840"/>
                  </a:lnTo>
                  <a:lnTo>
                    <a:pt x="219" y="858"/>
                  </a:lnTo>
                  <a:lnTo>
                    <a:pt x="183" y="858"/>
                  </a:lnTo>
                  <a:lnTo>
                    <a:pt x="183" y="858"/>
                  </a:lnTo>
                  <a:lnTo>
                    <a:pt x="128" y="840"/>
                  </a:lnTo>
                  <a:lnTo>
                    <a:pt x="91" y="821"/>
                  </a:lnTo>
                  <a:lnTo>
                    <a:pt x="55" y="767"/>
                  </a:lnTo>
                  <a:lnTo>
                    <a:pt x="37" y="712"/>
                  </a:lnTo>
                  <a:lnTo>
                    <a:pt x="0" y="584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37" y="237"/>
                  </a:lnTo>
                  <a:lnTo>
                    <a:pt x="91" y="110"/>
                  </a:lnTo>
                  <a:lnTo>
                    <a:pt x="128" y="55"/>
                  </a:lnTo>
                  <a:lnTo>
                    <a:pt x="183" y="18"/>
                  </a:lnTo>
                  <a:lnTo>
                    <a:pt x="21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10" y="0"/>
                  </a:lnTo>
                  <a:lnTo>
                    <a:pt x="347" y="37"/>
                  </a:lnTo>
                  <a:lnTo>
                    <a:pt x="383" y="73"/>
                  </a:lnTo>
                  <a:lnTo>
                    <a:pt x="420" y="146"/>
                  </a:lnTo>
                  <a:lnTo>
                    <a:pt x="438" y="274"/>
                  </a:lnTo>
                  <a:lnTo>
                    <a:pt x="438" y="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428;p41">
              <a:extLst>
                <a:ext uri="{FF2B5EF4-FFF2-40B4-BE49-F238E27FC236}">
                  <a16:creationId xmlns:a16="http://schemas.microsoft.com/office/drawing/2014/main" id="{FBD972A2-160D-A111-79BF-7CCE772A6498}"/>
                </a:ext>
              </a:extLst>
            </p:cNvPr>
            <p:cNvSpPr/>
            <p:nvPr/>
          </p:nvSpPr>
          <p:spPr>
            <a:xfrm>
              <a:off x="6179455" y="1624037"/>
              <a:ext cx="40325" cy="10107"/>
            </a:xfrm>
            <a:custGeom>
              <a:avLst/>
              <a:gdLst/>
              <a:ahLst/>
              <a:cxnLst/>
              <a:rect l="l" t="t" r="r" b="b"/>
              <a:pathLst>
                <a:path w="1169" h="293" extrusionOk="0">
                  <a:moveTo>
                    <a:pt x="566" y="0"/>
                  </a:moveTo>
                  <a:lnTo>
                    <a:pt x="402" y="18"/>
                  </a:lnTo>
                  <a:lnTo>
                    <a:pt x="256" y="73"/>
                  </a:lnTo>
                  <a:lnTo>
                    <a:pt x="146" y="110"/>
                  </a:lnTo>
                  <a:lnTo>
                    <a:pt x="37" y="183"/>
                  </a:lnTo>
                  <a:lnTo>
                    <a:pt x="0" y="219"/>
                  </a:lnTo>
                  <a:lnTo>
                    <a:pt x="18" y="274"/>
                  </a:lnTo>
                  <a:lnTo>
                    <a:pt x="37" y="292"/>
                  </a:lnTo>
                  <a:lnTo>
                    <a:pt x="91" y="292"/>
                  </a:lnTo>
                  <a:lnTo>
                    <a:pt x="201" y="237"/>
                  </a:lnTo>
                  <a:lnTo>
                    <a:pt x="292" y="183"/>
                  </a:lnTo>
                  <a:lnTo>
                    <a:pt x="420" y="146"/>
                  </a:lnTo>
                  <a:lnTo>
                    <a:pt x="566" y="128"/>
                  </a:lnTo>
                  <a:lnTo>
                    <a:pt x="730" y="128"/>
                  </a:lnTo>
                  <a:lnTo>
                    <a:pt x="821" y="146"/>
                  </a:lnTo>
                  <a:lnTo>
                    <a:pt x="894" y="164"/>
                  </a:lnTo>
                  <a:lnTo>
                    <a:pt x="986" y="201"/>
                  </a:lnTo>
                  <a:lnTo>
                    <a:pt x="1059" y="256"/>
                  </a:lnTo>
                  <a:lnTo>
                    <a:pt x="1114" y="274"/>
                  </a:lnTo>
                  <a:lnTo>
                    <a:pt x="1150" y="237"/>
                  </a:lnTo>
                  <a:lnTo>
                    <a:pt x="1168" y="201"/>
                  </a:lnTo>
                  <a:lnTo>
                    <a:pt x="1132" y="146"/>
                  </a:lnTo>
                  <a:lnTo>
                    <a:pt x="1041" y="91"/>
                  </a:lnTo>
                  <a:lnTo>
                    <a:pt x="949" y="55"/>
                  </a:lnTo>
                  <a:lnTo>
                    <a:pt x="858" y="1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429;p41">
              <a:extLst>
                <a:ext uri="{FF2B5EF4-FFF2-40B4-BE49-F238E27FC236}">
                  <a16:creationId xmlns:a16="http://schemas.microsoft.com/office/drawing/2014/main" id="{8EA9B51B-7959-D325-B260-6A5F190218E5}"/>
                </a:ext>
              </a:extLst>
            </p:cNvPr>
            <p:cNvSpPr/>
            <p:nvPr/>
          </p:nvSpPr>
          <p:spPr>
            <a:xfrm>
              <a:off x="6179455" y="1624037"/>
              <a:ext cx="40325" cy="10107"/>
            </a:xfrm>
            <a:custGeom>
              <a:avLst/>
              <a:gdLst/>
              <a:ahLst/>
              <a:cxnLst/>
              <a:rect l="l" t="t" r="r" b="b"/>
              <a:pathLst>
                <a:path w="1169" h="293" fill="none" extrusionOk="0">
                  <a:moveTo>
                    <a:pt x="37" y="292"/>
                  </a:moveTo>
                  <a:lnTo>
                    <a:pt x="37" y="292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0" y="219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146" y="110"/>
                  </a:lnTo>
                  <a:lnTo>
                    <a:pt x="256" y="73"/>
                  </a:lnTo>
                  <a:lnTo>
                    <a:pt x="402" y="18"/>
                  </a:lnTo>
                  <a:lnTo>
                    <a:pt x="566" y="0"/>
                  </a:lnTo>
                  <a:lnTo>
                    <a:pt x="748" y="0"/>
                  </a:lnTo>
                  <a:lnTo>
                    <a:pt x="858" y="18"/>
                  </a:lnTo>
                  <a:lnTo>
                    <a:pt x="949" y="55"/>
                  </a:lnTo>
                  <a:lnTo>
                    <a:pt x="1041" y="91"/>
                  </a:lnTo>
                  <a:lnTo>
                    <a:pt x="1132" y="146"/>
                  </a:lnTo>
                  <a:lnTo>
                    <a:pt x="1132" y="146"/>
                  </a:lnTo>
                  <a:lnTo>
                    <a:pt x="1168" y="201"/>
                  </a:lnTo>
                  <a:lnTo>
                    <a:pt x="1150" y="237"/>
                  </a:lnTo>
                  <a:lnTo>
                    <a:pt x="1150" y="237"/>
                  </a:lnTo>
                  <a:lnTo>
                    <a:pt x="1114" y="274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986" y="201"/>
                  </a:lnTo>
                  <a:lnTo>
                    <a:pt x="894" y="164"/>
                  </a:lnTo>
                  <a:lnTo>
                    <a:pt x="821" y="146"/>
                  </a:lnTo>
                  <a:lnTo>
                    <a:pt x="730" y="128"/>
                  </a:lnTo>
                  <a:lnTo>
                    <a:pt x="566" y="128"/>
                  </a:lnTo>
                  <a:lnTo>
                    <a:pt x="420" y="146"/>
                  </a:lnTo>
                  <a:lnTo>
                    <a:pt x="292" y="183"/>
                  </a:lnTo>
                  <a:lnTo>
                    <a:pt x="201" y="237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73" y="292"/>
                  </a:lnTo>
                  <a:lnTo>
                    <a:pt x="37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430;p41">
              <a:extLst>
                <a:ext uri="{FF2B5EF4-FFF2-40B4-BE49-F238E27FC236}">
                  <a16:creationId xmlns:a16="http://schemas.microsoft.com/office/drawing/2014/main" id="{BD5017F4-05B4-0683-5CEE-EAF9C32643F7}"/>
                </a:ext>
              </a:extLst>
            </p:cNvPr>
            <p:cNvSpPr/>
            <p:nvPr/>
          </p:nvSpPr>
          <p:spPr>
            <a:xfrm>
              <a:off x="6114604" y="1620242"/>
              <a:ext cx="15764" cy="30252"/>
            </a:xfrm>
            <a:custGeom>
              <a:avLst/>
              <a:gdLst/>
              <a:ahLst/>
              <a:cxnLst/>
              <a:rect l="l" t="t" r="r" b="b"/>
              <a:pathLst>
                <a:path w="457" h="877" extrusionOk="0">
                  <a:moveTo>
                    <a:pt x="237" y="0"/>
                  </a:moveTo>
                  <a:lnTo>
                    <a:pt x="183" y="19"/>
                  </a:lnTo>
                  <a:lnTo>
                    <a:pt x="146" y="55"/>
                  </a:lnTo>
                  <a:lnTo>
                    <a:pt x="110" y="110"/>
                  </a:lnTo>
                  <a:lnTo>
                    <a:pt x="37" y="238"/>
                  </a:lnTo>
                  <a:lnTo>
                    <a:pt x="0" y="420"/>
                  </a:lnTo>
                  <a:lnTo>
                    <a:pt x="0" y="585"/>
                  </a:lnTo>
                  <a:lnTo>
                    <a:pt x="37" y="731"/>
                  </a:lnTo>
                  <a:lnTo>
                    <a:pt x="73" y="785"/>
                  </a:lnTo>
                  <a:lnTo>
                    <a:pt x="110" y="822"/>
                  </a:lnTo>
                  <a:lnTo>
                    <a:pt x="146" y="858"/>
                  </a:lnTo>
                  <a:lnTo>
                    <a:pt x="183" y="877"/>
                  </a:lnTo>
                  <a:lnTo>
                    <a:pt x="237" y="858"/>
                  </a:lnTo>
                  <a:lnTo>
                    <a:pt x="274" y="840"/>
                  </a:lnTo>
                  <a:lnTo>
                    <a:pt x="329" y="804"/>
                  </a:lnTo>
                  <a:lnTo>
                    <a:pt x="365" y="767"/>
                  </a:lnTo>
                  <a:lnTo>
                    <a:pt x="420" y="621"/>
                  </a:lnTo>
                  <a:lnTo>
                    <a:pt x="457" y="457"/>
                  </a:lnTo>
                  <a:lnTo>
                    <a:pt x="457" y="293"/>
                  </a:lnTo>
                  <a:lnTo>
                    <a:pt x="420" y="147"/>
                  </a:lnTo>
                  <a:lnTo>
                    <a:pt x="402" y="92"/>
                  </a:lnTo>
                  <a:lnTo>
                    <a:pt x="365" y="37"/>
                  </a:lnTo>
                  <a:lnTo>
                    <a:pt x="329" y="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431;p41">
              <a:extLst>
                <a:ext uri="{FF2B5EF4-FFF2-40B4-BE49-F238E27FC236}">
                  <a16:creationId xmlns:a16="http://schemas.microsoft.com/office/drawing/2014/main" id="{C043A4CD-FBA0-6832-D8DD-560C1666E56F}"/>
                </a:ext>
              </a:extLst>
            </p:cNvPr>
            <p:cNvSpPr/>
            <p:nvPr/>
          </p:nvSpPr>
          <p:spPr>
            <a:xfrm>
              <a:off x="6114604" y="1620242"/>
              <a:ext cx="15764" cy="30252"/>
            </a:xfrm>
            <a:custGeom>
              <a:avLst/>
              <a:gdLst/>
              <a:ahLst/>
              <a:cxnLst/>
              <a:rect l="l" t="t" r="r" b="b"/>
              <a:pathLst>
                <a:path w="457" h="877" fill="none" extrusionOk="0">
                  <a:moveTo>
                    <a:pt x="457" y="457"/>
                  </a:moveTo>
                  <a:lnTo>
                    <a:pt x="457" y="457"/>
                  </a:lnTo>
                  <a:lnTo>
                    <a:pt x="420" y="621"/>
                  </a:lnTo>
                  <a:lnTo>
                    <a:pt x="365" y="767"/>
                  </a:lnTo>
                  <a:lnTo>
                    <a:pt x="329" y="804"/>
                  </a:lnTo>
                  <a:lnTo>
                    <a:pt x="274" y="840"/>
                  </a:lnTo>
                  <a:lnTo>
                    <a:pt x="237" y="858"/>
                  </a:lnTo>
                  <a:lnTo>
                    <a:pt x="183" y="877"/>
                  </a:lnTo>
                  <a:lnTo>
                    <a:pt x="183" y="877"/>
                  </a:lnTo>
                  <a:lnTo>
                    <a:pt x="146" y="858"/>
                  </a:lnTo>
                  <a:lnTo>
                    <a:pt x="110" y="822"/>
                  </a:lnTo>
                  <a:lnTo>
                    <a:pt x="73" y="785"/>
                  </a:lnTo>
                  <a:lnTo>
                    <a:pt x="37" y="731"/>
                  </a:lnTo>
                  <a:lnTo>
                    <a:pt x="0" y="585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37" y="238"/>
                  </a:lnTo>
                  <a:lnTo>
                    <a:pt x="110" y="110"/>
                  </a:lnTo>
                  <a:lnTo>
                    <a:pt x="146" y="55"/>
                  </a:lnTo>
                  <a:lnTo>
                    <a:pt x="183" y="19"/>
                  </a:lnTo>
                  <a:lnTo>
                    <a:pt x="237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29" y="19"/>
                  </a:lnTo>
                  <a:lnTo>
                    <a:pt x="365" y="37"/>
                  </a:lnTo>
                  <a:lnTo>
                    <a:pt x="402" y="92"/>
                  </a:lnTo>
                  <a:lnTo>
                    <a:pt x="420" y="147"/>
                  </a:lnTo>
                  <a:lnTo>
                    <a:pt x="457" y="293"/>
                  </a:lnTo>
                  <a:lnTo>
                    <a:pt x="457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432;p41">
              <a:extLst>
                <a:ext uri="{FF2B5EF4-FFF2-40B4-BE49-F238E27FC236}">
                  <a16:creationId xmlns:a16="http://schemas.microsoft.com/office/drawing/2014/main" id="{3A31144E-DAD0-63B2-005A-36846590635D}"/>
                </a:ext>
              </a:extLst>
            </p:cNvPr>
            <p:cNvSpPr/>
            <p:nvPr/>
          </p:nvSpPr>
          <p:spPr>
            <a:xfrm>
              <a:off x="6103876" y="1617724"/>
              <a:ext cx="39083" cy="13246"/>
            </a:xfrm>
            <a:custGeom>
              <a:avLst/>
              <a:gdLst/>
              <a:ahLst/>
              <a:cxnLst/>
              <a:rect l="l" t="t" r="r" b="b"/>
              <a:pathLst>
                <a:path w="1133" h="384" extrusionOk="0">
                  <a:moveTo>
                    <a:pt x="713" y="0"/>
                  </a:moveTo>
                  <a:lnTo>
                    <a:pt x="530" y="19"/>
                  </a:lnTo>
                  <a:lnTo>
                    <a:pt x="366" y="73"/>
                  </a:lnTo>
                  <a:lnTo>
                    <a:pt x="220" y="128"/>
                  </a:lnTo>
                  <a:lnTo>
                    <a:pt x="110" y="183"/>
                  </a:lnTo>
                  <a:lnTo>
                    <a:pt x="19" y="274"/>
                  </a:lnTo>
                  <a:lnTo>
                    <a:pt x="1" y="311"/>
                  </a:lnTo>
                  <a:lnTo>
                    <a:pt x="1" y="366"/>
                  </a:lnTo>
                  <a:lnTo>
                    <a:pt x="37" y="384"/>
                  </a:lnTo>
                  <a:lnTo>
                    <a:pt x="74" y="384"/>
                  </a:lnTo>
                  <a:lnTo>
                    <a:pt x="92" y="366"/>
                  </a:lnTo>
                  <a:lnTo>
                    <a:pt x="183" y="311"/>
                  </a:lnTo>
                  <a:lnTo>
                    <a:pt x="275" y="238"/>
                  </a:lnTo>
                  <a:lnTo>
                    <a:pt x="402" y="183"/>
                  </a:lnTo>
                  <a:lnTo>
                    <a:pt x="548" y="146"/>
                  </a:lnTo>
                  <a:lnTo>
                    <a:pt x="694" y="128"/>
                  </a:lnTo>
                  <a:lnTo>
                    <a:pt x="786" y="128"/>
                  </a:lnTo>
                  <a:lnTo>
                    <a:pt x="877" y="146"/>
                  </a:lnTo>
                  <a:lnTo>
                    <a:pt x="968" y="183"/>
                  </a:lnTo>
                  <a:lnTo>
                    <a:pt x="1041" y="220"/>
                  </a:lnTo>
                  <a:lnTo>
                    <a:pt x="1096" y="220"/>
                  </a:lnTo>
                  <a:lnTo>
                    <a:pt x="1133" y="183"/>
                  </a:lnTo>
                  <a:lnTo>
                    <a:pt x="1133" y="146"/>
                  </a:lnTo>
                  <a:lnTo>
                    <a:pt x="1114" y="110"/>
                  </a:lnTo>
                  <a:lnTo>
                    <a:pt x="1005" y="55"/>
                  </a:lnTo>
                  <a:lnTo>
                    <a:pt x="914" y="19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433;p41">
              <a:extLst>
                <a:ext uri="{FF2B5EF4-FFF2-40B4-BE49-F238E27FC236}">
                  <a16:creationId xmlns:a16="http://schemas.microsoft.com/office/drawing/2014/main" id="{14346A66-414E-2DBD-465F-C302EFE43FBB}"/>
                </a:ext>
              </a:extLst>
            </p:cNvPr>
            <p:cNvSpPr/>
            <p:nvPr/>
          </p:nvSpPr>
          <p:spPr>
            <a:xfrm>
              <a:off x="6103876" y="1617724"/>
              <a:ext cx="39083" cy="13246"/>
            </a:xfrm>
            <a:custGeom>
              <a:avLst/>
              <a:gdLst/>
              <a:ahLst/>
              <a:cxnLst/>
              <a:rect l="l" t="t" r="r" b="b"/>
              <a:pathLst>
                <a:path w="1133" h="384" fill="none" extrusionOk="0">
                  <a:moveTo>
                    <a:pt x="37" y="384"/>
                  </a:moveTo>
                  <a:lnTo>
                    <a:pt x="37" y="384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1" y="311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10" y="183"/>
                  </a:lnTo>
                  <a:lnTo>
                    <a:pt x="220" y="128"/>
                  </a:lnTo>
                  <a:lnTo>
                    <a:pt x="366" y="73"/>
                  </a:lnTo>
                  <a:lnTo>
                    <a:pt x="530" y="19"/>
                  </a:lnTo>
                  <a:lnTo>
                    <a:pt x="713" y="0"/>
                  </a:lnTo>
                  <a:lnTo>
                    <a:pt x="804" y="0"/>
                  </a:lnTo>
                  <a:lnTo>
                    <a:pt x="914" y="19"/>
                  </a:lnTo>
                  <a:lnTo>
                    <a:pt x="1005" y="55"/>
                  </a:lnTo>
                  <a:lnTo>
                    <a:pt x="1114" y="110"/>
                  </a:lnTo>
                  <a:lnTo>
                    <a:pt x="1114" y="110"/>
                  </a:lnTo>
                  <a:lnTo>
                    <a:pt x="1133" y="146"/>
                  </a:lnTo>
                  <a:lnTo>
                    <a:pt x="1133" y="183"/>
                  </a:lnTo>
                  <a:lnTo>
                    <a:pt x="1133" y="183"/>
                  </a:lnTo>
                  <a:lnTo>
                    <a:pt x="1096" y="220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968" y="183"/>
                  </a:lnTo>
                  <a:lnTo>
                    <a:pt x="877" y="146"/>
                  </a:lnTo>
                  <a:lnTo>
                    <a:pt x="786" y="128"/>
                  </a:lnTo>
                  <a:lnTo>
                    <a:pt x="694" y="128"/>
                  </a:lnTo>
                  <a:lnTo>
                    <a:pt x="548" y="146"/>
                  </a:lnTo>
                  <a:lnTo>
                    <a:pt x="402" y="183"/>
                  </a:lnTo>
                  <a:lnTo>
                    <a:pt x="275" y="238"/>
                  </a:lnTo>
                  <a:lnTo>
                    <a:pt x="183" y="311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74" y="384"/>
                  </a:lnTo>
                  <a:lnTo>
                    <a:pt x="37" y="3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434;p41">
              <a:extLst>
                <a:ext uri="{FF2B5EF4-FFF2-40B4-BE49-F238E27FC236}">
                  <a16:creationId xmlns:a16="http://schemas.microsoft.com/office/drawing/2014/main" id="{70915B4E-6FE3-18D0-0963-862CD14379F1}"/>
                </a:ext>
              </a:extLst>
            </p:cNvPr>
            <p:cNvSpPr/>
            <p:nvPr/>
          </p:nvSpPr>
          <p:spPr>
            <a:xfrm>
              <a:off x="6149237" y="1700202"/>
              <a:ext cx="45982" cy="22077"/>
            </a:xfrm>
            <a:custGeom>
              <a:avLst/>
              <a:gdLst/>
              <a:ahLst/>
              <a:cxnLst/>
              <a:rect l="l" t="t" r="r" b="b"/>
              <a:pathLst>
                <a:path w="1333" h="640" extrusionOk="0">
                  <a:moveTo>
                    <a:pt x="91" y="0"/>
                  </a:moveTo>
                  <a:lnTo>
                    <a:pt x="37" y="37"/>
                  </a:lnTo>
                  <a:lnTo>
                    <a:pt x="0" y="55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18" y="201"/>
                  </a:lnTo>
                  <a:lnTo>
                    <a:pt x="73" y="256"/>
                  </a:lnTo>
                  <a:lnTo>
                    <a:pt x="201" y="402"/>
                  </a:lnTo>
                  <a:lnTo>
                    <a:pt x="292" y="475"/>
                  </a:lnTo>
                  <a:lnTo>
                    <a:pt x="402" y="548"/>
                  </a:lnTo>
                  <a:lnTo>
                    <a:pt x="529" y="603"/>
                  </a:lnTo>
                  <a:lnTo>
                    <a:pt x="675" y="639"/>
                  </a:lnTo>
                  <a:lnTo>
                    <a:pt x="785" y="639"/>
                  </a:lnTo>
                  <a:lnTo>
                    <a:pt x="913" y="621"/>
                  </a:lnTo>
                  <a:lnTo>
                    <a:pt x="1022" y="603"/>
                  </a:lnTo>
                  <a:lnTo>
                    <a:pt x="1113" y="566"/>
                  </a:lnTo>
                  <a:lnTo>
                    <a:pt x="1186" y="512"/>
                  </a:lnTo>
                  <a:lnTo>
                    <a:pt x="1278" y="439"/>
                  </a:lnTo>
                  <a:lnTo>
                    <a:pt x="1314" y="384"/>
                  </a:lnTo>
                  <a:lnTo>
                    <a:pt x="1332" y="347"/>
                  </a:lnTo>
                  <a:lnTo>
                    <a:pt x="1332" y="293"/>
                  </a:lnTo>
                  <a:lnTo>
                    <a:pt x="1314" y="256"/>
                  </a:lnTo>
                  <a:lnTo>
                    <a:pt x="1278" y="220"/>
                  </a:lnTo>
                  <a:lnTo>
                    <a:pt x="1241" y="201"/>
                  </a:lnTo>
                  <a:lnTo>
                    <a:pt x="1205" y="201"/>
                  </a:lnTo>
                  <a:lnTo>
                    <a:pt x="1150" y="220"/>
                  </a:lnTo>
                  <a:lnTo>
                    <a:pt x="1113" y="256"/>
                  </a:lnTo>
                  <a:lnTo>
                    <a:pt x="1095" y="293"/>
                  </a:lnTo>
                  <a:lnTo>
                    <a:pt x="1022" y="347"/>
                  </a:lnTo>
                  <a:lnTo>
                    <a:pt x="967" y="366"/>
                  </a:lnTo>
                  <a:lnTo>
                    <a:pt x="894" y="384"/>
                  </a:lnTo>
                  <a:lnTo>
                    <a:pt x="803" y="402"/>
                  </a:lnTo>
                  <a:lnTo>
                    <a:pt x="712" y="402"/>
                  </a:lnTo>
                  <a:lnTo>
                    <a:pt x="602" y="366"/>
                  </a:lnTo>
                  <a:lnTo>
                    <a:pt x="511" y="329"/>
                  </a:lnTo>
                  <a:lnTo>
                    <a:pt x="420" y="274"/>
                  </a:lnTo>
                  <a:lnTo>
                    <a:pt x="347" y="220"/>
                  </a:lnTo>
                  <a:lnTo>
                    <a:pt x="256" y="110"/>
                  </a:lnTo>
                  <a:lnTo>
                    <a:pt x="201" y="55"/>
                  </a:lnTo>
                  <a:lnTo>
                    <a:pt x="183" y="1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435;p41">
              <a:extLst>
                <a:ext uri="{FF2B5EF4-FFF2-40B4-BE49-F238E27FC236}">
                  <a16:creationId xmlns:a16="http://schemas.microsoft.com/office/drawing/2014/main" id="{3C7A1ED4-0CEF-561F-E608-9062BCF38979}"/>
                </a:ext>
              </a:extLst>
            </p:cNvPr>
            <p:cNvSpPr/>
            <p:nvPr/>
          </p:nvSpPr>
          <p:spPr>
            <a:xfrm>
              <a:off x="5975451" y="1636627"/>
              <a:ext cx="51674" cy="48500"/>
            </a:xfrm>
            <a:custGeom>
              <a:avLst/>
              <a:gdLst/>
              <a:ahLst/>
              <a:cxnLst/>
              <a:rect l="l" t="t" r="r" b="b"/>
              <a:pathLst>
                <a:path w="1498" h="1406" extrusionOk="0">
                  <a:moveTo>
                    <a:pt x="92" y="0"/>
                  </a:moveTo>
                  <a:lnTo>
                    <a:pt x="55" y="18"/>
                  </a:lnTo>
                  <a:lnTo>
                    <a:pt x="19" y="37"/>
                  </a:lnTo>
                  <a:lnTo>
                    <a:pt x="1" y="73"/>
                  </a:lnTo>
                  <a:lnTo>
                    <a:pt x="1" y="128"/>
                  </a:lnTo>
                  <a:lnTo>
                    <a:pt x="1" y="164"/>
                  </a:lnTo>
                  <a:lnTo>
                    <a:pt x="37" y="201"/>
                  </a:lnTo>
                  <a:lnTo>
                    <a:pt x="74" y="219"/>
                  </a:lnTo>
                  <a:lnTo>
                    <a:pt x="238" y="292"/>
                  </a:lnTo>
                  <a:lnTo>
                    <a:pt x="402" y="365"/>
                  </a:lnTo>
                  <a:lnTo>
                    <a:pt x="603" y="475"/>
                  </a:lnTo>
                  <a:lnTo>
                    <a:pt x="804" y="621"/>
                  </a:lnTo>
                  <a:lnTo>
                    <a:pt x="895" y="712"/>
                  </a:lnTo>
                  <a:lnTo>
                    <a:pt x="1004" y="821"/>
                  </a:lnTo>
                  <a:lnTo>
                    <a:pt x="1077" y="931"/>
                  </a:lnTo>
                  <a:lnTo>
                    <a:pt x="1150" y="1040"/>
                  </a:lnTo>
                  <a:lnTo>
                    <a:pt x="1223" y="1186"/>
                  </a:lnTo>
                  <a:lnTo>
                    <a:pt x="1260" y="1314"/>
                  </a:lnTo>
                  <a:lnTo>
                    <a:pt x="1278" y="1351"/>
                  </a:lnTo>
                  <a:lnTo>
                    <a:pt x="1296" y="1387"/>
                  </a:lnTo>
                  <a:lnTo>
                    <a:pt x="1369" y="1405"/>
                  </a:lnTo>
                  <a:lnTo>
                    <a:pt x="1406" y="1405"/>
                  </a:lnTo>
                  <a:lnTo>
                    <a:pt x="1442" y="1387"/>
                  </a:lnTo>
                  <a:lnTo>
                    <a:pt x="1479" y="1351"/>
                  </a:lnTo>
                  <a:lnTo>
                    <a:pt x="1497" y="1314"/>
                  </a:lnTo>
                  <a:lnTo>
                    <a:pt x="1497" y="1259"/>
                  </a:lnTo>
                  <a:lnTo>
                    <a:pt x="1442" y="1095"/>
                  </a:lnTo>
                  <a:lnTo>
                    <a:pt x="1369" y="949"/>
                  </a:lnTo>
                  <a:lnTo>
                    <a:pt x="1278" y="803"/>
                  </a:lnTo>
                  <a:lnTo>
                    <a:pt x="1187" y="675"/>
                  </a:lnTo>
                  <a:lnTo>
                    <a:pt x="1077" y="566"/>
                  </a:lnTo>
                  <a:lnTo>
                    <a:pt x="968" y="456"/>
                  </a:lnTo>
                  <a:lnTo>
                    <a:pt x="749" y="292"/>
                  </a:lnTo>
                  <a:lnTo>
                    <a:pt x="530" y="164"/>
                  </a:lnTo>
                  <a:lnTo>
                    <a:pt x="347" y="7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436;p41">
              <a:extLst>
                <a:ext uri="{FF2B5EF4-FFF2-40B4-BE49-F238E27FC236}">
                  <a16:creationId xmlns:a16="http://schemas.microsoft.com/office/drawing/2014/main" id="{20689768-A8D5-6D94-1747-8BB22F92C750}"/>
                </a:ext>
              </a:extLst>
            </p:cNvPr>
            <p:cNvSpPr/>
            <p:nvPr/>
          </p:nvSpPr>
          <p:spPr>
            <a:xfrm>
              <a:off x="5983626" y="1652357"/>
              <a:ext cx="27734" cy="19559"/>
            </a:xfrm>
            <a:custGeom>
              <a:avLst/>
              <a:gdLst/>
              <a:ahLst/>
              <a:cxnLst/>
              <a:rect l="l" t="t" r="r" b="b"/>
              <a:pathLst>
                <a:path w="804" h="567" extrusionOk="0">
                  <a:moveTo>
                    <a:pt x="694" y="0"/>
                  </a:moveTo>
                  <a:lnTo>
                    <a:pt x="530" y="19"/>
                  </a:lnTo>
                  <a:lnTo>
                    <a:pt x="384" y="73"/>
                  </a:lnTo>
                  <a:lnTo>
                    <a:pt x="275" y="128"/>
                  </a:lnTo>
                  <a:lnTo>
                    <a:pt x="183" y="201"/>
                  </a:lnTo>
                  <a:lnTo>
                    <a:pt x="110" y="256"/>
                  </a:lnTo>
                  <a:lnTo>
                    <a:pt x="56" y="329"/>
                  </a:lnTo>
                  <a:lnTo>
                    <a:pt x="1" y="384"/>
                  </a:lnTo>
                  <a:lnTo>
                    <a:pt x="1" y="438"/>
                  </a:lnTo>
                  <a:lnTo>
                    <a:pt x="1" y="475"/>
                  </a:lnTo>
                  <a:lnTo>
                    <a:pt x="19" y="511"/>
                  </a:lnTo>
                  <a:lnTo>
                    <a:pt x="56" y="548"/>
                  </a:lnTo>
                  <a:lnTo>
                    <a:pt x="92" y="566"/>
                  </a:lnTo>
                  <a:lnTo>
                    <a:pt x="165" y="548"/>
                  </a:lnTo>
                  <a:lnTo>
                    <a:pt x="220" y="493"/>
                  </a:lnTo>
                  <a:lnTo>
                    <a:pt x="238" y="457"/>
                  </a:lnTo>
                  <a:lnTo>
                    <a:pt x="329" y="365"/>
                  </a:lnTo>
                  <a:lnTo>
                    <a:pt x="384" y="329"/>
                  </a:lnTo>
                  <a:lnTo>
                    <a:pt x="475" y="274"/>
                  </a:lnTo>
                  <a:lnTo>
                    <a:pt x="567" y="256"/>
                  </a:lnTo>
                  <a:lnTo>
                    <a:pt x="694" y="238"/>
                  </a:lnTo>
                  <a:lnTo>
                    <a:pt x="731" y="219"/>
                  </a:lnTo>
                  <a:lnTo>
                    <a:pt x="767" y="201"/>
                  </a:lnTo>
                  <a:lnTo>
                    <a:pt x="804" y="165"/>
                  </a:lnTo>
                  <a:lnTo>
                    <a:pt x="804" y="128"/>
                  </a:lnTo>
                  <a:lnTo>
                    <a:pt x="804" y="73"/>
                  </a:lnTo>
                  <a:lnTo>
                    <a:pt x="767" y="37"/>
                  </a:lnTo>
                  <a:lnTo>
                    <a:pt x="731" y="1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437;p41">
              <a:extLst>
                <a:ext uri="{FF2B5EF4-FFF2-40B4-BE49-F238E27FC236}">
                  <a16:creationId xmlns:a16="http://schemas.microsoft.com/office/drawing/2014/main" id="{20453A70-10BA-E099-0695-A641C451C2CB}"/>
                </a:ext>
              </a:extLst>
            </p:cNvPr>
            <p:cNvSpPr/>
            <p:nvPr/>
          </p:nvSpPr>
          <p:spPr>
            <a:xfrm>
              <a:off x="6020156" y="1694545"/>
              <a:ext cx="27113" cy="21421"/>
            </a:xfrm>
            <a:custGeom>
              <a:avLst/>
              <a:gdLst/>
              <a:ahLst/>
              <a:cxnLst/>
              <a:rect l="l" t="t" r="r" b="b"/>
              <a:pathLst>
                <a:path w="786" h="621" extrusionOk="0">
                  <a:moveTo>
                    <a:pt x="639" y="0"/>
                  </a:moveTo>
                  <a:lnTo>
                    <a:pt x="603" y="18"/>
                  </a:lnTo>
                  <a:lnTo>
                    <a:pt x="566" y="55"/>
                  </a:lnTo>
                  <a:lnTo>
                    <a:pt x="511" y="146"/>
                  </a:lnTo>
                  <a:lnTo>
                    <a:pt x="457" y="201"/>
                  </a:lnTo>
                  <a:lnTo>
                    <a:pt x="384" y="256"/>
                  </a:lnTo>
                  <a:lnTo>
                    <a:pt x="311" y="311"/>
                  </a:lnTo>
                  <a:lnTo>
                    <a:pt x="201" y="347"/>
                  </a:lnTo>
                  <a:lnTo>
                    <a:pt x="110" y="384"/>
                  </a:lnTo>
                  <a:lnTo>
                    <a:pt x="0" y="402"/>
                  </a:lnTo>
                  <a:lnTo>
                    <a:pt x="37" y="402"/>
                  </a:lnTo>
                  <a:lnTo>
                    <a:pt x="92" y="548"/>
                  </a:lnTo>
                  <a:lnTo>
                    <a:pt x="128" y="603"/>
                  </a:lnTo>
                  <a:lnTo>
                    <a:pt x="128" y="621"/>
                  </a:lnTo>
                  <a:lnTo>
                    <a:pt x="238" y="584"/>
                  </a:lnTo>
                  <a:lnTo>
                    <a:pt x="347" y="548"/>
                  </a:lnTo>
                  <a:lnTo>
                    <a:pt x="457" y="493"/>
                  </a:lnTo>
                  <a:lnTo>
                    <a:pt x="548" y="420"/>
                  </a:lnTo>
                  <a:lnTo>
                    <a:pt x="676" y="311"/>
                  </a:lnTo>
                  <a:lnTo>
                    <a:pt x="767" y="164"/>
                  </a:lnTo>
                  <a:lnTo>
                    <a:pt x="785" y="110"/>
                  </a:lnTo>
                  <a:lnTo>
                    <a:pt x="785" y="73"/>
                  </a:lnTo>
                  <a:lnTo>
                    <a:pt x="767" y="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438;p41">
              <a:extLst>
                <a:ext uri="{FF2B5EF4-FFF2-40B4-BE49-F238E27FC236}">
                  <a16:creationId xmlns:a16="http://schemas.microsoft.com/office/drawing/2014/main" id="{D6E11723-3A9D-A417-9040-BE54EFF01C18}"/>
                </a:ext>
              </a:extLst>
            </p:cNvPr>
            <p:cNvSpPr/>
            <p:nvPr/>
          </p:nvSpPr>
          <p:spPr>
            <a:xfrm>
              <a:off x="6157412" y="1732317"/>
              <a:ext cx="19559" cy="8831"/>
            </a:xfrm>
            <a:custGeom>
              <a:avLst/>
              <a:gdLst/>
              <a:ahLst/>
              <a:cxnLst/>
              <a:rect l="l" t="t" r="r" b="b"/>
              <a:pathLst>
                <a:path w="567" h="256" extrusionOk="0">
                  <a:moveTo>
                    <a:pt x="55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0" y="92"/>
                  </a:lnTo>
                  <a:lnTo>
                    <a:pt x="19" y="128"/>
                  </a:lnTo>
                  <a:lnTo>
                    <a:pt x="92" y="183"/>
                  </a:lnTo>
                  <a:lnTo>
                    <a:pt x="183" y="219"/>
                  </a:lnTo>
                  <a:lnTo>
                    <a:pt x="292" y="256"/>
                  </a:lnTo>
                  <a:lnTo>
                    <a:pt x="402" y="256"/>
                  </a:lnTo>
                  <a:lnTo>
                    <a:pt x="530" y="219"/>
                  </a:lnTo>
                  <a:lnTo>
                    <a:pt x="548" y="219"/>
                  </a:lnTo>
                  <a:lnTo>
                    <a:pt x="566" y="183"/>
                  </a:lnTo>
                  <a:lnTo>
                    <a:pt x="566" y="165"/>
                  </a:lnTo>
                  <a:lnTo>
                    <a:pt x="566" y="128"/>
                  </a:lnTo>
                  <a:lnTo>
                    <a:pt x="548" y="110"/>
                  </a:lnTo>
                  <a:lnTo>
                    <a:pt x="530" y="92"/>
                  </a:lnTo>
                  <a:lnTo>
                    <a:pt x="493" y="73"/>
                  </a:lnTo>
                  <a:lnTo>
                    <a:pt x="475" y="92"/>
                  </a:lnTo>
                  <a:lnTo>
                    <a:pt x="402" y="110"/>
                  </a:lnTo>
                  <a:lnTo>
                    <a:pt x="329" y="110"/>
                  </a:lnTo>
                  <a:lnTo>
                    <a:pt x="219" y="92"/>
                  </a:lnTo>
                  <a:lnTo>
                    <a:pt x="165" y="37"/>
                  </a:lnTo>
                  <a:lnTo>
                    <a:pt x="128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439;p41">
              <a:extLst>
                <a:ext uri="{FF2B5EF4-FFF2-40B4-BE49-F238E27FC236}">
                  <a16:creationId xmlns:a16="http://schemas.microsoft.com/office/drawing/2014/main" id="{73BDF7C9-15C6-3570-CC21-CF213F4134F0}"/>
                </a:ext>
              </a:extLst>
            </p:cNvPr>
            <p:cNvSpPr/>
            <p:nvPr/>
          </p:nvSpPr>
          <p:spPr>
            <a:xfrm>
              <a:off x="5974830" y="1459081"/>
              <a:ext cx="267612" cy="204624"/>
            </a:xfrm>
            <a:custGeom>
              <a:avLst/>
              <a:gdLst/>
              <a:ahLst/>
              <a:cxnLst/>
              <a:rect l="l" t="t" r="r" b="b"/>
              <a:pathLst>
                <a:path w="7758" h="5932" extrusionOk="0">
                  <a:moveTo>
                    <a:pt x="2975" y="0"/>
                  </a:moveTo>
                  <a:lnTo>
                    <a:pt x="2756" y="18"/>
                  </a:lnTo>
                  <a:lnTo>
                    <a:pt x="2556" y="37"/>
                  </a:lnTo>
                  <a:lnTo>
                    <a:pt x="2355" y="55"/>
                  </a:lnTo>
                  <a:lnTo>
                    <a:pt x="2154" y="110"/>
                  </a:lnTo>
                  <a:lnTo>
                    <a:pt x="1953" y="164"/>
                  </a:lnTo>
                  <a:lnTo>
                    <a:pt x="1771" y="237"/>
                  </a:lnTo>
                  <a:lnTo>
                    <a:pt x="1606" y="310"/>
                  </a:lnTo>
                  <a:lnTo>
                    <a:pt x="1424" y="402"/>
                  </a:lnTo>
                  <a:lnTo>
                    <a:pt x="1095" y="602"/>
                  </a:lnTo>
                  <a:lnTo>
                    <a:pt x="785" y="840"/>
                  </a:lnTo>
                  <a:lnTo>
                    <a:pt x="511" y="1095"/>
                  </a:lnTo>
                  <a:lnTo>
                    <a:pt x="256" y="1369"/>
                  </a:lnTo>
                  <a:lnTo>
                    <a:pt x="128" y="1770"/>
                  </a:lnTo>
                  <a:lnTo>
                    <a:pt x="55" y="2172"/>
                  </a:lnTo>
                  <a:lnTo>
                    <a:pt x="19" y="2574"/>
                  </a:lnTo>
                  <a:lnTo>
                    <a:pt x="0" y="2993"/>
                  </a:lnTo>
                  <a:lnTo>
                    <a:pt x="19" y="3395"/>
                  </a:lnTo>
                  <a:lnTo>
                    <a:pt x="55" y="3815"/>
                  </a:lnTo>
                  <a:lnTo>
                    <a:pt x="110" y="4234"/>
                  </a:lnTo>
                  <a:lnTo>
                    <a:pt x="183" y="4636"/>
                  </a:lnTo>
                  <a:lnTo>
                    <a:pt x="329" y="4691"/>
                  </a:lnTo>
                  <a:lnTo>
                    <a:pt x="475" y="4745"/>
                  </a:lnTo>
                  <a:lnTo>
                    <a:pt x="603" y="4819"/>
                  </a:lnTo>
                  <a:lnTo>
                    <a:pt x="730" y="4910"/>
                  </a:lnTo>
                  <a:lnTo>
                    <a:pt x="949" y="5092"/>
                  </a:lnTo>
                  <a:lnTo>
                    <a:pt x="1132" y="5293"/>
                  </a:lnTo>
                  <a:lnTo>
                    <a:pt x="1168" y="5366"/>
                  </a:lnTo>
                  <a:lnTo>
                    <a:pt x="1278" y="5549"/>
                  </a:lnTo>
                  <a:lnTo>
                    <a:pt x="1369" y="5658"/>
                  </a:lnTo>
                  <a:lnTo>
                    <a:pt x="1460" y="5768"/>
                  </a:lnTo>
                  <a:lnTo>
                    <a:pt x="1588" y="5859"/>
                  </a:lnTo>
                  <a:lnTo>
                    <a:pt x="1752" y="5914"/>
                  </a:lnTo>
                  <a:lnTo>
                    <a:pt x="1825" y="5932"/>
                  </a:lnTo>
                  <a:lnTo>
                    <a:pt x="1880" y="5932"/>
                  </a:lnTo>
                  <a:lnTo>
                    <a:pt x="1917" y="5895"/>
                  </a:lnTo>
                  <a:lnTo>
                    <a:pt x="1953" y="5859"/>
                  </a:lnTo>
                  <a:lnTo>
                    <a:pt x="1971" y="5804"/>
                  </a:lnTo>
                  <a:lnTo>
                    <a:pt x="1971" y="5731"/>
                  </a:lnTo>
                  <a:lnTo>
                    <a:pt x="1971" y="5549"/>
                  </a:lnTo>
                  <a:lnTo>
                    <a:pt x="1935" y="5348"/>
                  </a:lnTo>
                  <a:lnTo>
                    <a:pt x="1898" y="5111"/>
                  </a:lnTo>
                  <a:lnTo>
                    <a:pt x="1789" y="4618"/>
                  </a:lnTo>
                  <a:lnTo>
                    <a:pt x="1771" y="4508"/>
                  </a:lnTo>
                  <a:lnTo>
                    <a:pt x="1771" y="4399"/>
                  </a:lnTo>
                  <a:lnTo>
                    <a:pt x="1789" y="4307"/>
                  </a:lnTo>
                  <a:lnTo>
                    <a:pt x="1807" y="4198"/>
                  </a:lnTo>
                  <a:lnTo>
                    <a:pt x="1880" y="4015"/>
                  </a:lnTo>
                  <a:lnTo>
                    <a:pt x="1971" y="3869"/>
                  </a:lnTo>
                  <a:lnTo>
                    <a:pt x="2063" y="3742"/>
                  </a:lnTo>
                  <a:lnTo>
                    <a:pt x="2154" y="3632"/>
                  </a:lnTo>
                  <a:lnTo>
                    <a:pt x="2264" y="3541"/>
                  </a:lnTo>
                  <a:lnTo>
                    <a:pt x="2464" y="3431"/>
                  </a:lnTo>
                  <a:lnTo>
                    <a:pt x="2683" y="3340"/>
                  </a:lnTo>
                  <a:lnTo>
                    <a:pt x="2939" y="3249"/>
                  </a:lnTo>
                  <a:lnTo>
                    <a:pt x="3194" y="3176"/>
                  </a:lnTo>
                  <a:lnTo>
                    <a:pt x="3286" y="3158"/>
                  </a:lnTo>
                  <a:lnTo>
                    <a:pt x="3340" y="2993"/>
                  </a:lnTo>
                  <a:lnTo>
                    <a:pt x="3395" y="2829"/>
                  </a:lnTo>
                  <a:lnTo>
                    <a:pt x="3413" y="2683"/>
                  </a:lnTo>
                  <a:lnTo>
                    <a:pt x="3413" y="2537"/>
                  </a:lnTo>
                  <a:lnTo>
                    <a:pt x="3413" y="2373"/>
                  </a:lnTo>
                  <a:lnTo>
                    <a:pt x="3395" y="2300"/>
                  </a:lnTo>
                  <a:lnTo>
                    <a:pt x="3377" y="2227"/>
                  </a:lnTo>
                  <a:lnTo>
                    <a:pt x="3395" y="2172"/>
                  </a:lnTo>
                  <a:lnTo>
                    <a:pt x="3413" y="2099"/>
                  </a:lnTo>
                  <a:lnTo>
                    <a:pt x="3468" y="2044"/>
                  </a:lnTo>
                  <a:lnTo>
                    <a:pt x="3541" y="1989"/>
                  </a:lnTo>
                  <a:lnTo>
                    <a:pt x="3614" y="1953"/>
                  </a:lnTo>
                  <a:lnTo>
                    <a:pt x="3833" y="1862"/>
                  </a:lnTo>
                  <a:lnTo>
                    <a:pt x="4107" y="1807"/>
                  </a:lnTo>
                  <a:lnTo>
                    <a:pt x="4417" y="1770"/>
                  </a:lnTo>
                  <a:lnTo>
                    <a:pt x="4746" y="1752"/>
                  </a:lnTo>
                  <a:lnTo>
                    <a:pt x="5093" y="1752"/>
                  </a:lnTo>
                  <a:lnTo>
                    <a:pt x="5458" y="1770"/>
                  </a:lnTo>
                  <a:lnTo>
                    <a:pt x="5823" y="1825"/>
                  </a:lnTo>
                  <a:lnTo>
                    <a:pt x="6151" y="1898"/>
                  </a:lnTo>
                  <a:lnTo>
                    <a:pt x="6461" y="1989"/>
                  </a:lnTo>
                  <a:lnTo>
                    <a:pt x="6735" y="2117"/>
                  </a:lnTo>
                  <a:lnTo>
                    <a:pt x="6863" y="2190"/>
                  </a:lnTo>
                  <a:lnTo>
                    <a:pt x="6973" y="2281"/>
                  </a:lnTo>
                  <a:lnTo>
                    <a:pt x="7064" y="2355"/>
                  </a:lnTo>
                  <a:lnTo>
                    <a:pt x="7137" y="2446"/>
                  </a:lnTo>
                  <a:lnTo>
                    <a:pt x="7192" y="2555"/>
                  </a:lnTo>
                  <a:lnTo>
                    <a:pt x="7228" y="2665"/>
                  </a:lnTo>
                  <a:lnTo>
                    <a:pt x="7447" y="3705"/>
                  </a:lnTo>
                  <a:lnTo>
                    <a:pt x="7502" y="4034"/>
                  </a:lnTo>
                  <a:lnTo>
                    <a:pt x="7502" y="4088"/>
                  </a:lnTo>
                  <a:lnTo>
                    <a:pt x="7520" y="4107"/>
                  </a:lnTo>
                  <a:lnTo>
                    <a:pt x="7611" y="4107"/>
                  </a:lnTo>
                  <a:lnTo>
                    <a:pt x="7648" y="4070"/>
                  </a:lnTo>
                  <a:lnTo>
                    <a:pt x="7666" y="4034"/>
                  </a:lnTo>
                  <a:lnTo>
                    <a:pt x="7703" y="3979"/>
                  </a:lnTo>
                  <a:lnTo>
                    <a:pt x="7721" y="3888"/>
                  </a:lnTo>
                  <a:lnTo>
                    <a:pt x="7757" y="3650"/>
                  </a:lnTo>
                  <a:lnTo>
                    <a:pt x="7757" y="3267"/>
                  </a:lnTo>
                  <a:lnTo>
                    <a:pt x="7703" y="2738"/>
                  </a:lnTo>
                  <a:lnTo>
                    <a:pt x="7684" y="2537"/>
                  </a:lnTo>
                  <a:lnTo>
                    <a:pt x="7630" y="2336"/>
                  </a:lnTo>
                  <a:lnTo>
                    <a:pt x="7557" y="2154"/>
                  </a:lnTo>
                  <a:lnTo>
                    <a:pt x="7465" y="1971"/>
                  </a:lnTo>
                  <a:lnTo>
                    <a:pt x="7374" y="1789"/>
                  </a:lnTo>
                  <a:lnTo>
                    <a:pt x="7246" y="1624"/>
                  </a:lnTo>
                  <a:lnTo>
                    <a:pt x="7119" y="1478"/>
                  </a:lnTo>
                  <a:lnTo>
                    <a:pt x="6973" y="1314"/>
                  </a:lnTo>
                  <a:lnTo>
                    <a:pt x="6790" y="1168"/>
                  </a:lnTo>
                  <a:lnTo>
                    <a:pt x="6607" y="1022"/>
                  </a:lnTo>
                  <a:lnTo>
                    <a:pt x="6407" y="894"/>
                  </a:lnTo>
                  <a:lnTo>
                    <a:pt x="6206" y="767"/>
                  </a:lnTo>
                  <a:lnTo>
                    <a:pt x="5987" y="657"/>
                  </a:lnTo>
                  <a:lnTo>
                    <a:pt x="5750" y="548"/>
                  </a:lnTo>
                  <a:lnTo>
                    <a:pt x="5494" y="438"/>
                  </a:lnTo>
                  <a:lnTo>
                    <a:pt x="5239" y="347"/>
                  </a:lnTo>
                  <a:lnTo>
                    <a:pt x="4983" y="274"/>
                  </a:lnTo>
                  <a:lnTo>
                    <a:pt x="4709" y="201"/>
                  </a:lnTo>
                  <a:lnTo>
                    <a:pt x="4435" y="146"/>
                  </a:lnTo>
                  <a:lnTo>
                    <a:pt x="4162" y="91"/>
                  </a:lnTo>
                  <a:lnTo>
                    <a:pt x="3870" y="55"/>
                  </a:lnTo>
                  <a:lnTo>
                    <a:pt x="3578" y="37"/>
                  </a:lnTo>
                  <a:lnTo>
                    <a:pt x="3267" y="18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440;p41">
              <a:extLst>
                <a:ext uri="{FF2B5EF4-FFF2-40B4-BE49-F238E27FC236}">
                  <a16:creationId xmlns:a16="http://schemas.microsoft.com/office/drawing/2014/main" id="{9A06CC17-7B0A-3BB1-E8BF-4A9F4F9AD695}"/>
                </a:ext>
              </a:extLst>
            </p:cNvPr>
            <p:cNvSpPr/>
            <p:nvPr/>
          </p:nvSpPr>
          <p:spPr>
            <a:xfrm>
              <a:off x="5969794" y="1525795"/>
              <a:ext cx="122802" cy="253124"/>
            </a:xfrm>
            <a:custGeom>
              <a:avLst/>
              <a:gdLst/>
              <a:ahLst/>
              <a:cxnLst/>
              <a:rect l="l" t="t" r="r" b="b"/>
              <a:pathLst>
                <a:path w="3560" h="7338" extrusionOk="0">
                  <a:moveTo>
                    <a:pt x="1168" y="1"/>
                  </a:moveTo>
                  <a:lnTo>
                    <a:pt x="913" y="19"/>
                  </a:lnTo>
                  <a:lnTo>
                    <a:pt x="676" y="37"/>
                  </a:lnTo>
                  <a:lnTo>
                    <a:pt x="438" y="74"/>
                  </a:lnTo>
                  <a:lnTo>
                    <a:pt x="219" y="147"/>
                  </a:lnTo>
                  <a:lnTo>
                    <a:pt x="128" y="457"/>
                  </a:lnTo>
                  <a:lnTo>
                    <a:pt x="55" y="786"/>
                  </a:lnTo>
                  <a:lnTo>
                    <a:pt x="0" y="1096"/>
                  </a:lnTo>
                  <a:lnTo>
                    <a:pt x="0" y="1424"/>
                  </a:lnTo>
                  <a:lnTo>
                    <a:pt x="19" y="1735"/>
                  </a:lnTo>
                  <a:lnTo>
                    <a:pt x="73" y="2063"/>
                  </a:lnTo>
                  <a:lnTo>
                    <a:pt x="110" y="2227"/>
                  </a:lnTo>
                  <a:lnTo>
                    <a:pt x="165" y="2373"/>
                  </a:lnTo>
                  <a:lnTo>
                    <a:pt x="238" y="2538"/>
                  </a:lnTo>
                  <a:lnTo>
                    <a:pt x="329" y="2702"/>
                  </a:lnTo>
                  <a:lnTo>
                    <a:pt x="475" y="2757"/>
                  </a:lnTo>
                  <a:lnTo>
                    <a:pt x="584" y="2811"/>
                  </a:lnTo>
                  <a:lnTo>
                    <a:pt x="694" y="2885"/>
                  </a:lnTo>
                  <a:lnTo>
                    <a:pt x="785" y="2976"/>
                  </a:lnTo>
                  <a:lnTo>
                    <a:pt x="949" y="3158"/>
                  </a:lnTo>
                  <a:lnTo>
                    <a:pt x="1114" y="3359"/>
                  </a:lnTo>
                  <a:lnTo>
                    <a:pt x="1114" y="3560"/>
                  </a:lnTo>
                  <a:lnTo>
                    <a:pt x="1114" y="4107"/>
                  </a:lnTo>
                  <a:lnTo>
                    <a:pt x="1132" y="4856"/>
                  </a:lnTo>
                  <a:lnTo>
                    <a:pt x="1150" y="5276"/>
                  </a:lnTo>
                  <a:lnTo>
                    <a:pt x="1187" y="5695"/>
                  </a:lnTo>
                  <a:lnTo>
                    <a:pt x="1241" y="6097"/>
                  </a:lnTo>
                  <a:lnTo>
                    <a:pt x="1296" y="6462"/>
                  </a:lnTo>
                  <a:lnTo>
                    <a:pt x="1387" y="6790"/>
                  </a:lnTo>
                  <a:lnTo>
                    <a:pt x="1442" y="6936"/>
                  </a:lnTo>
                  <a:lnTo>
                    <a:pt x="1497" y="7064"/>
                  </a:lnTo>
                  <a:lnTo>
                    <a:pt x="1570" y="7155"/>
                  </a:lnTo>
                  <a:lnTo>
                    <a:pt x="1643" y="7247"/>
                  </a:lnTo>
                  <a:lnTo>
                    <a:pt x="1716" y="7301"/>
                  </a:lnTo>
                  <a:lnTo>
                    <a:pt x="1789" y="7338"/>
                  </a:lnTo>
                  <a:lnTo>
                    <a:pt x="1880" y="7338"/>
                  </a:lnTo>
                  <a:lnTo>
                    <a:pt x="1990" y="7320"/>
                  </a:lnTo>
                  <a:lnTo>
                    <a:pt x="2081" y="7265"/>
                  </a:lnTo>
                  <a:lnTo>
                    <a:pt x="2209" y="7174"/>
                  </a:lnTo>
                  <a:lnTo>
                    <a:pt x="2245" y="7119"/>
                  </a:lnTo>
                  <a:lnTo>
                    <a:pt x="2300" y="7046"/>
                  </a:lnTo>
                  <a:lnTo>
                    <a:pt x="2337" y="6955"/>
                  </a:lnTo>
                  <a:lnTo>
                    <a:pt x="2373" y="6845"/>
                  </a:lnTo>
                  <a:lnTo>
                    <a:pt x="2410" y="6608"/>
                  </a:lnTo>
                  <a:lnTo>
                    <a:pt x="2428" y="6334"/>
                  </a:lnTo>
                  <a:lnTo>
                    <a:pt x="2428" y="6024"/>
                  </a:lnTo>
                  <a:lnTo>
                    <a:pt x="2410" y="5677"/>
                  </a:lnTo>
                  <a:lnTo>
                    <a:pt x="2391" y="5330"/>
                  </a:lnTo>
                  <a:lnTo>
                    <a:pt x="2337" y="4965"/>
                  </a:lnTo>
                  <a:lnTo>
                    <a:pt x="2227" y="4235"/>
                  </a:lnTo>
                  <a:lnTo>
                    <a:pt x="2117" y="3578"/>
                  </a:lnTo>
                  <a:lnTo>
                    <a:pt x="1935" y="2684"/>
                  </a:lnTo>
                  <a:lnTo>
                    <a:pt x="1917" y="2574"/>
                  </a:lnTo>
                  <a:lnTo>
                    <a:pt x="1917" y="2465"/>
                  </a:lnTo>
                  <a:lnTo>
                    <a:pt x="1935" y="2373"/>
                  </a:lnTo>
                  <a:lnTo>
                    <a:pt x="1953" y="2264"/>
                  </a:lnTo>
                  <a:lnTo>
                    <a:pt x="2026" y="2081"/>
                  </a:lnTo>
                  <a:lnTo>
                    <a:pt x="2117" y="1935"/>
                  </a:lnTo>
                  <a:lnTo>
                    <a:pt x="2209" y="1808"/>
                  </a:lnTo>
                  <a:lnTo>
                    <a:pt x="2300" y="1698"/>
                  </a:lnTo>
                  <a:lnTo>
                    <a:pt x="2410" y="1607"/>
                  </a:lnTo>
                  <a:lnTo>
                    <a:pt x="2610" y="1497"/>
                  </a:lnTo>
                  <a:lnTo>
                    <a:pt x="2829" y="1406"/>
                  </a:lnTo>
                  <a:lnTo>
                    <a:pt x="3085" y="1315"/>
                  </a:lnTo>
                  <a:lnTo>
                    <a:pt x="3340" y="1242"/>
                  </a:lnTo>
                  <a:lnTo>
                    <a:pt x="3432" y="1224"/>
                  </a:lnTo>
                  <a:lnTo>
                    <a:pt x="3486" y="1059"/>
                  </a:lnTo>
                  <a:lnTo>
                    <a:pt x="3541" y="895"/>
                  </a:lnTo>
                  <a:lnTo>
                    <a:pt x="3559" y="749"/>
                  </a:lnTo>
                  <a:lnTo>
                    <a:pt x="3559" y="603"/>
                  </a:lnTo>
                  <a:lnTo>
                    <a:pt x="3359" y="530"/>
                  </a:lnTo>
                  <a:lnTo>
                    <a:pt x="3048" y="402"/>
                  </a:lnTo>
                  <a:lnTo>
                    <a:pt x="2647" y="274"/>
                  </a:lnTo>
                  <a:lnTo>
                    <a:pt x="2191" y="147"/>
                  </a:lnTo>
                  <a:lnTo>
                    <a:pt x="1935" y="92"/>
                  </a:lnTo>
                  <a:lnTo>
                    <a:pt x="1679" y="55"/>
                  </a:lnTo>
                  <a:lnTo>
                    <a:pt x="1424" y="1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441;p41">
              <a:extLst>
                <a:ext uri="{FF2B5EF4-FFF2-40B4-BE49-F238E27FC236}">
                  <a16:creationId xmlns:a16="http://schemas.microsoft.com/office/drawing/2014/main" id="{E8CCF84C-39DD-C2AB-8ED6-73F898AB7A85}"/>
                </a:ext>
              </a:extLst>
            </p:cNvPr>
            <p:cNvSpPr/>
            <p:nvPr/>
          </p:nvSpPr>
          <p:spPr>
            <a:xfrm>
              <a:off x="5937679" y="1488643"/>
              <a:ext cx="52294" cy="131012"/>
            </a:xfrm>
            <a:custGeom>
              <a:avLst/>
              <a:gdLst/>
              <a:ahLst/>
              <a:cxnLst/>
              <a:rect l="l" t="t" r="r" b="b"/>
              <a:pathLst>
                <a:path w="1516" h="3798" extrusionOk="0">
                  <a:moveTo>
                    <a:pt x="1479" y="1"/>
                  </a:moveTo>
                  <a:lnTo>
                    <a:pt x="1296" y="183"/>
                  </a:lnTo>
                  <a:lnTo>
                    <a:pt x="1096" y="402"/>
                  </a:lnTo>
                  <a:lnTo>
                    <a:pt x="858" y="676"/>
                  </a:lnTo>
                  <a:lnTo>
                    <a:pt x="621" y="1005"/>
                  </a:lnTo>
                  <a:lnTo>
                    <a:pt x="384" y="1351"/>
                  </a:lnTo>
                  <a:lnTo>
                    <a:pt x="274" y="1516"/>
                  </a:lnTo>
                  <a:lnTo>
                    <a:pt x="201" y="1698"/>
                  </a:lnTo>
                  <a:lnTo>
                    <a:pt x="128" y="1881"/>
                  </a:lnTo>
                  <a:lnTo>
                    <a:pt x="73" y="2045"/>
                  </a:lnTo>
                  <a:lnTo>
                    <a:pt x="37" y="2209"/>
                  </a:lnTo>
                  <a:lnTo>
                    <a:pt x="19" y="2374"/>
                  </a:lnTo>
                  <a:lnTo>
                    <a:pt x="0" y="2702"/>
                  </a:lnTo>
                  <a:lnTo>
                    <a:pt x="19" y="3012"/>
                  </a:lnTo>
                  <a:lnTo>
                    <a:pt x="73" y="3286"/>
                  </a:lnTo>
                  <a:lnTo>
                    <a:pt x="146" y="3523"/>
                  </a:lnTo>
                  <a:lnTo>
                    <a:pt x="238" y="3688"/>
                  </a:lnTo>
                  <a:lnTo>
                    <a:pt x="292" y="3742"/>
                  </a:lnTo>
                  <a:lnTo>
                    <a:pt x="347" y="3779"/>
                  </a:lnTo>
                  <a:lnTo>
                    <a:pt x="384" y="3797"/>
                  </a:lnTo>
                  <a:lnTo>
                    <a:pt x="438" y="3779"/>
                  </a:lnTo>
                  <a:lnTo>
                    <a:pt x="548" y="3742"/>
                  </a:lnTo>
                  <a:lnTo>
                    <a:pt x="950" y="3742"/>
                  </a:lnTo>
                  <a:lnTo>
                    <a:pt x="1169" y="3761"/>
                  </a:lnTo>
                  <a:lnTo>
                    <a:pt x="1260" y="3779"/>
                  </a:lnTo>
                  <a:lnTo>
                    <a:pt x="1169" y="3487"/>
                  </a:lnTo>
                  <a:lnTo>
                    <a:pt x="1114" y="3213"/>
                  </a:lnTo>
                  <a:lnTo>
                    <a:pt x="1077" y="2939"/>
                  </a:lnTo>
                  <a:lnTo>
                    <a:pt x="1077" y="2702"/>
                  </a:lnTo>
                  <a:lnTo>
                    <a:pt x="1077" y="2465"/>
                  </a:lnTo>
                  <a:lnTo>
                    <a:pt x="1077" y="2246"/>
                  </a:lnTo>
                  <a:lnTo>
                    <a:pt x="1114" y="2045"/>
                  </a:lnTo>
                  <a:lnTo>
                    <a:pt x="1150" y="1863"/>
                  </a:lnTo>
                  <a:lnTo>
                    <a:pt x="1223" y="1552"/>
                  </a:lnTo>
                  <a:lnTo>
                    <a:pt x="1315" y="1333"/>
                  </a:lnTo>
                  <a:lnTo>
                    <a:pt x="1406" y="1151"/>
                  </a:lnTo>
                  <a:lnTo>
                    <a:pt x="1442" y="1078"/>
                  </a:lnTo>
                  <a:lnTo>
                    <a:pt x="1461" y="1005"/>
                  </a:lnTo>
                  <a:lnTo>
                    <a:pt x="1497" y="840"/>
                  </a:lnTo>
                  <a:lnTo>
                    <a:pt x="1515" y="658"/>
                  </a:lnTo>
                  <a:lnTo>
                    <a:pt x="1515" y="457"/>
                  </a:lnTo>
                  <a:lnTo>
                    <a:pt x="1497" y="129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442;p41">
              <a:extLst>
                <a:ext uri="{FF2B5EF4-FFF2-40B4-BE49-F238E27FC236}">
                  <a16:creationId xmlns:a16="http://schemas.microsoft.com/office/drawing/2014/main" id="{18685F13-7555-F8C7-58AB-E34F03A28A36}"/>
                </a:ext>
              </a:extLst>
            </p:cNvPr>
            <p:cNvSpPr/>
            <p:nvPr/>
          </p:nvSpPr>
          <p:spPr>
            <a:xfrm>
              <a:off x="6087525" y="1581849"/>
              <a:ext cx="66782" cy="23319"/>
            </a:xfrm>
            <a:custGeom>
              <a:avLst/>
              <a:gdLst/>
              <a:ahLst/>
              <a:cxnLst/>
              <a:rect l="l" t="t" r="r" b="b"/>
              <a:pathLst>
                <a:path w="1936" h="676" extrusionOk="0">
                  <a:moveTo>
                    <a:pt x="1022" y="0"/>
                  </a:moveTo>
                  <a:lnTo>
                    <a:pt x="895" y="18"/>
                  </a:lnTo>
                  <a:lnTo>
                    <a:pt x="639" y="73"/>
                  </a:lnTo>
                  <a:lnTo>
                    <a:pt x="420" y="146"/>
                  </a:lnTo>
                  <a:lnTo>
                    <a:pt x="256" y="237"/>
                  </a:lnTo>
                  <a:lnTo>
                    <a:pt x="110" y="310"/>
                  </a:lnTo>
                  <a:lnTo>
                    <a:pt x="0" y="402"/>
                  </a:lnTo>
                  <a:lnTo>
                    <a:pt x="730" y="402"/>
                  </a:lnTo>
                  <a:lnTo>
                    <a:pt x="949" y="438"/>
                  </a:lnTo>
                  <a:lnTo>
                    <a:pt x="1150" y="475"/>
                  </a:lnTo>
                  <a:lnTo>
                    <a:pt x="1333" y="511"/>
                  </a:lnTo>
                  <a:lnTo>
                    <a:pt x="1461" y="584"/>
                  </a:lnTo>
                  <a:lnTo>
                    <a:pt x="1570" y="639"/>
                  </a:lnTo>
                  <a:lnTo>
                    <a:pt x="1661" y="675"/>
                  </a:lnTo>
                  <a:lnTo>
                    <a:pt x="1734" y="675"/>
                  </a:lnTo>
                  <a:lnTo>
                    <a:pt x="1807" y="657"/>
                  </a:lnTo>
                  <a:lnTo>
                    <a:pt x="1880" y="602"/>
                  </a:lnTo>
                  <a:lnTo>
                    <a:pt x="1917" y="548"/>
                  </a:lnTo>
                  <a:lnTo>
                    <a:pt x="1935" y="475"/>
                  </a:lnTo>
                  <a:lnTo>
                    <a:pt x="1935" y="383"/>
                  </a:lnTo>
                  <a:lnTo>
                    <a:pt x="1899" y="310"/>
                  </a:lnTo>
                  <a:lnTo>
                    <a:pt x="1826" y="219"/>
                  </a:lnTo>
                  <a:lnTo>
                    <a:pt x="1734" y="146"/>
                  </a:lnTo>
                  <a:lnTo>
                    <a:pt x="1625" y="91"/>
                  </a:lnTo>
                  <a:lnTo>
                    <a:pt x="1497" y="55"/>
                  </a:lnTo>
                  <a:lnTo>
                    <a:pt x="1333" y="1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443;p41">
              <a:extLst>
                <a:ext uri="{FF2B5EF4-FFF2-40B4-BE49-F238E27FC236}">
                  <a16:creationId xmlns:a16="http://schemas.microsoft.com/office/drawing/2014/main" id="{4FBBFA7A-238B-6B02-AB68-E480E43C4ECD}"/>
                </a:ext>
              </a:extLst>
            </p:cNvPr>
            <p:cNvSpPr/>
            <p:nvPr/>
          </p:nvSpPr>
          <p:spPr>
            <a:xfrm>
              <a:off x="6174418" y="1584367"/>
              <a:ext cx="56054" cy="20800"/>
            </a:xfrm>
            <a:custGeom>
              <a:avLst/>
              <a:gdLst/>
              <a:ahLst/>
              <a:cxnLst/>
              <a:rect l="l" t="t" r="r" b="b"/>
              <a:pathLst>
                <a:path w="1625" h="603" extrusionOk="0">
                  <a:moveTo>
                    <a:pt x="493" y="0"/>
                  </a:moveTo>
                  <a:lnTo>
                    <a:pt x="365" y="37"/>
                  </a:lnTo>
                  <a:lnTo>
                    <a:pt x="237" y="73"/>
                  </a:lnTo>
                  <a:lnTo>
                    <a:pt x="146" y="146"/>
                  </a:lnTo>
                  <a:lnTo>
                    <a:pt x="55" y="219"/>
                  </a:lnTo>
                  <a:lnTo>
                    <a:pt x="18" y="292"/>
                  </a:lnTo>
                  <a:lnTo>
                    <a:pt x="0" y="365"/>
                  </a:lnTo>
                  <a:lnTo>
                    <a:pt x="18" y="438"/>
                  </a:lnTo>
                  <a:lnTo>
                    <a:pt x="55" y="511"/>
                  </a:lnTo>
                  <a:lnTo>
                    <a:pt x="110" y="566"/>
                  </a:lnTo>
                  <a:lnTo>
                    <a:pt x="183" y="602"/>
                  </a:lnTo>
                  <a:lnTo>
                    <a:pt x="256" y="602"/>
                  </a:lnTo>
                  <a:lnTo>
                    <a:pt x="347" y="584"/>
                  </a:lnTo>
                  <a:lnTo>
                    <a:pt x="456" y="529"/>
                  </a:lnTo>
                  <a:lnTo>
                    <a:pt x="584" y="493"/>
                  </a:lnTo>
                  <a:lnTo>
                    <a:pt x="767" y="456"/>
                  </a:lnTo>
                  <a:lnTo>
                    <a:pt x="931" y="438"/>
                  </a:lnTo>
                  <a:lnTo>
                    <a:pt x="1278" y="438"/>
                  </a:lnTo>
                  <a:lnTo>
                    <a:pt x="1533" y="456"/>
                  </a:lnTo>
                  <a:lnTo>
                    <a:pt x="1625" y="475"/>
                  </a:lnTo>
                  <a:lnTo>
                    <a:pt x="1625" y="475"/>
                  </a:lnTo>
                  <a:lnTo>
                    <a:pt x="1588" y="383"/>
                  </a:lnTo>
                  <a:lnTo>
                    <a:pt x="1515" y="292"/>
                  </a:lnTo>
                  <a:lnTo>
                    <a:pt x="1406" y="201"/>
                  </a:lnTo>
                  <a:lnTo>
                    <a:pt x="1241" y="110"/>
                  </a:lnTo>
                  <a:lnTo>
                    <a:pt x="1150" y="73"/>
                  </a:lnTo>
                  <a:lnTo>
                    <a:pt x="1040" y="3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444;p41">
              <a:extLst>
                <a:ext uri="{FF2B5EF4-FFF2-40B4-BE49-F238E27FC236}">
                  <a16:creationId xmlns:a16="http://schemas.microsoft.com/office/drawing/2014/main" id="{8E5CEBF1-0AD1-2878-C656-E3F0DF8BEA74}"/>
                </a:ext>
              </a:extLst>
            </p:cNvPr>
            <p:cNvSpPr/>
            <p:nvPr/>
          </p:nvSpPr>
          <p:spPr>
            <a:xfrm>
              <a:off x="5989318" y="1846910"/>
              <a:ext cx="226046" cy="136635"/>
            </a:xfrm>
            <a:custGeom>
              <a:avLst/>
              <a:gdLst/>
              <a:ahLst/>
              <a:cxnLst/>
              <a:rect l="l" t="t" r="r" b="b"/>
              <a:pathLst>
                <a:path w="6553" h="3961" extrusionOk="0">
                  <a:moveTo>
                    <a:pt x="5950" y="0"/>
                  </a:moveTo>
                  <a:lnTo>
                    <a:pt x="5914" y="18"/>
                  </a:lnTo>
                  <a:lnTo>
                    <a:pt x="5895" y="55"/>
                  </a:lnTo>
                  <a:lnTo>
                    <a:pt x="5859" y="73"/>
                  </a:lnTo>
                  <a:lnTo>
                    <a:pt x="5859" y="128"/>
                  </a:lnTo>
                  <a:lnTo>
                    <a:pt x="5877" y="164"/>
                  </a:lnTo>
                  <a:lnTo>
                    <a:pt x="5987" y="402"/>
                  </a:lnTo>
                  <a:lnTo>
                    <a:pt x="6078" y="657"/>
                  </a:lnTo>
                  <a:lnTo>
                    <a:pt x="6169" y="913"/>
                  </a:lnTo>
                  <a:lnTo>
                    <a:pt x="6242" y="1168"/>
                  </a:lnTo>
                  <a:lnTo>
                    <a:pt x="6297" y="1424"/>
                  </a:lnTo>
                  <a:lnTo>
                    <a:pt x="6333" y="1698"/>
                  </a:lnTo>
                  <a:lnTo>
                    <a:pt x="6352" y="1953"/>
                  </a:lnTo>
                  <a:lnTo>
                    <a:pt x="6352" y="2227"/>
                  </a:lnTo>
                  <a:lnTo>
                    <a:pt x="6333" y="2482"/>
                  </a:lnTo>
                  <a:lnTo>
                    <a:pt x="6315" y="2738"/>
                  </a:lnTo>
                  <a:lnTo>
                    <a:pt x="6260" y="2993"/>
                  </a:lnTo>
                  <a:lnTo>
                    <a:pt x="6224" y="3121"/>
                  </a:lnTo>
                  <a:lnTo>
                    <a:pt x="6169" y="3231"/>
                  </a:lnTo>
                  <a:lnTo>
                    <a:pt x="6114" y="3340"/>
                  </a:lnTo>
                  <a:lnTo>
                    <a:pt x="6023" y="3432"/>
                  </a:lnTo>
                  <a:lnTo>
                    <a:pt x="5950" y="3505"/>
                  </a:lnTo>
                  <a:lnTo>
                    <a:pt x="5841" y="3578"/>
                  </a:lnTo>
                  <a:lnTo>
                    <a:pt x="5749" y="3632"/>
                  </a:lnTo>
                  <a:lnTo>
                    <a:pt x="5640" y="3687"/>
                  </a:lnTo>
                  <a:lnTo>
                    <a:pt x="5512" y="3705"/>
                  </a:lnTo>
                  <a:lnTo>
                    <a:pt x="5403" y="3742"/>
                  </a:lnTo>
                  <a:lnTo>
                    <a:pt x="5147" y="3760"/>
                  </a:lnTo>
                  <a:lnTo>
                    <a:pt x="4910" y="3760"/>
                  </a:lnTo>
                  <a:lnTo>
                    <a:pt x="4654" y="3724"/>
                  </a:lnTo>
                  <a:lnTo>
                    <a:pt x="4417" y="3669"/>
                  </a:lnTo>
                  <a:lnTo>
                    <a:pt x="4180" y="3596"/>
                  </a:lnTo>
                  <a:lnTo>
                    <a:pt x="3942" y="3505"/>
                  </a:lnTo>
                  <a:lnTo>
                    <a:pt x="3723" y="3395"/>
                  </a:lnTo>
                  <a:lnTo>
                    <a:pt x="3504" y="3267"/>
                  </a:lnTo>
                  <a:lnTo>
                    <a:pt x="3285" y="3140"/>
                  </a:lnTo>
                  <a:lnTo>
                    <a:pt x="3066" y="2993"/>
                  </a:lnTo>
                  <a:lnTo>
                    <a:pt x="2647" y="2683"/>
                  </a:lnTo>
                  <a:lnTo>
                    <a:pt x="2263" y="2355"/>
                  </a:lnTo>
                  <a:lnTo>
                    <a:pt x="1917" y="2026"/>
                  </a:lnTo>
                  <a:lnTo>
                    <a:pt x="1460" y="1606"/>
                  </a:lnTo>
                  <a:lnTo>
                    <a:pt x="1022" y="1168"/>
                  </a:lnTo>
                  <a:lnTo>
                    <a:pt x="602" y="730"/>
                  </a:lnTo>
                  <a:lnTo>
                    <a:pt x="183" y="256"/>
                  </a:lnTo>
                  <a:lnTo>
                    <a:pt x="146" y="237"/>
                  </a:lnTo>
                  <a:lnTo>
                    <a:pt x="110" y="219"/>
                  </a:lnTo>
                  <a:lnTo>
                    <a:pt x="73" y="237"/>
                  </a:lnTo>
                  <a:lnTo>
                    <a:pt x="37" y="256"/>
                  </a:lnTo>
                  <a:lnTo>
                    <a:pt x="18" y="292"/>
                  </a:lnTo>
                  <a:lnTo>
                    <a:pt x="0" y="329"/>
                  </a:lnTo>
                  <a:lnTo>
                    <a:pt x="18" y="365"/>
                  </a:lnTo>
                  <a:lnTo>
                    <a:pt x="37" y="402"/>
                  </a:lnTo>
                  <a:lnTo>
                    <a:pt x="456" y="876"/>
                  </a:lnTo>
                  <a:lnTo>
                    <a:pt x="894" y="1333"/>
                  </a:lnTo>
                  <a:lnTo>
                    <a:pt x="1332" y="1771"/>
                  </a:lnTo>
                  <a:lnTo>
                    <a:pt x="1807" y="2209"/>
                  </a:lnTo>
                  <a:lnTo>
                    <a:pt x="2227" y="2574"/>
                  </a:lnTo>
                  <a:lnTo>
                    <a:pt x="2665" y="2939"/>
                  </a:lnTo>
                  <a:lnTo>
                    <a:pt x="2884" y="3103"/>
                  </a:lnTo>
                  <a:lnTo>
                    <a:pt x="3121" y="3267"/>
                  </a:lnTo>
                  <a:lnTo>
                    <a:pt x="3358" y="3413"/>
                  </a:lnTo>
                  <a:lnTo>
                    <a:pt x="3614" y="3559"/>
                  </a:lnTo>
                  <a:lnTo>
                    <a:pt x="3833" y="3669"/>
                  </a:lnTo>
                  <a:lnTo>
                    <a:pt x="4070" y="3760"/>
                  </a:lnTo>
                  <a:lnTo>
                    <a:pt x="4308" y="3833"/>
                  </a:lnTo>
                  <a:lnTo>
                    <a:pt x="4563" y="3906"/>
                  </a:lnTo>
                  <a:lnTo>
                    <a:pt x="4819" y="3943"/>
                  </a:lnTo>
                  <a:lnTo>
                    <a:pt x="5074" y="3961"/>
                  </a:lnTo>
                  <a:lnTo>
                    <a:pt x="5311" y="3961"/>
                  </a:lnTo>
                  <a:lnTo>
                    <a:pt x="5567" y="3924"/>
                  </a:lnTo>
                  <a:lnTo>
                    <a:pt x="5695" y="3888"/>
                  </a:lnTo>
                  <a:lnTo>
                    <a:pt x="5804" y="3833"/>
                  </a:lnTo>
                  <a:lnTo>
                    <a:pt x="5895" y="3778"/>
                  </a:lnTo>
                  <a:lnTo>
                    <a:pt x="6005" y="3724"/>
                  </a:lnTo>
                  <a:lnTo>
                    <a:pt x="6078" y="3651"/>
                  </a:lnTo>
                  <a:lnTo>
                    <a:pt x="6151" y="3578"/>
                  </a:lnTo>
                  <a:lnTo>
                    <a:pt x="6279" y="3413"/>
                  </a:lnTo>
                  <a:lnTo>
                    <a:pt x="6388" y="3213"/>
                  </a:lnTo>
                  <a:lnTo>
                    <a:pt x="6461" y="3012"/>
                  </a:lnTo>
                  <a:lnTo>
                    <a:pt x="6516" y="2774"/>
                  </a:lnTo>
                  <a:lnTo>
                    <a:pt x="6534" y="2537"/>
                  </a:lnTo>
                  <a:lnTo>
                    <a:pt x="6553" y="2227"/>
                  </a:lnTo>
                  <a:lnTo>
                    <a:pt x="6553" y="1898"/>
                  </a:lnTo>
                  <a:lnTo>
                    <a:pt x="6516" y="1588"/>
                  </a:lnTo>
                  <a:lnTo>
                    <a:pt x="6480" y="1260"/>
                  </a:lnTo>
                  <a:lnTo>
                    <a:pt x="6406" y="949"/>
                  </a:lnTo>
                  <a:lnTo>
                    <a:pt x="6297" y="657"/>
                  </a:lnTo>
                  <a:lnTo>
                    <a:pt x="6187" y="347"/>
                  </a:lnTo>
                  <a:lnTo>
                    <a:pt x="6060" y="55"/>
                  </a:lnTo>
                  <a:lnTo>
                    <a:pt x="6023" y="18"/>
                  </a:lnTo>
                  <a:lnTo>
                    <a:pt x="5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445;p41">
              <a:extLst>
                <a:ext uri="{FF2B5EF4-FFF2-40B4-BE49-F238E27FC236}">
                  <a16:creationId xmlns:a16="http://schemas.microsoft.com/office/drawing/2014/main" id="{1AE3258E-3219-121C-562D-ABDC70D634AB}"/>
                </a:ext>
              </a:extLst>
            </p:cNvPr>
            <p:cNvSpPr/>
            <p:nvPr/>
          </p:nvSpPr>
          <p:spPr>
            <a:xfrm>
              <a:off x="5709149" y="1916141"/>
              <a:ext cx="309144" cy="639089"/>
            </a:xfrm>
            <a:custGeom>
              <a:avLst/>
              <a:gdLst/>
              <a:ahLst/>
              <a:cxnLst/>
              <a:rect l="l" t="t" r="r" b="b"/>
              <a:pathLst>
                <a:path w="8962" h="18527" extrusionOk="0">
                  <a:moveTo>
                    <a:pt x="5658" y="1"/>
                  </a:moveTo>
                  <a:lnTo>
                    <a:pt x="5476" y="19"/>
                  </a:lnTo>
                  <a:lnTo>
                    <a:pt x="5293" y="37"/>
                  </a:lnTo>
                  <a:lnTo>
                    <a:pt x="5129" y="92"/>
                  </a:lnTo>
                  <a:lnTo>
                    <a:pt x="4946" y="165"/>
                  </a:lnTo>
                  <a:lnTo>
                    <a:pt x="4782" y="256"/>
                  </a:lnTo>
                  <a:lnTo>
                    <a:pt x="4636" y="348"/>
                  </a:lnTo>
                  <a:lnTo>
                    <a:pt x="4472" y="457"/>
                  </a:lnTo>
                  <a:lnTo>
                    <a:pt x="4344" y="585"/>
                  </a:lnTo>
                  <a:lnTo>
                    <a:pt x="4216" y="731"/>
                  </a:lnTo>
                  <a:lnTo>
                    <a:pt x="4107" y="895"/>
                  </a:lnTo>
                  <a:lnTo>
                    <a:pt x="4015" y="1059"/>
                  </a:lnTo>
                  <a:lnTo>
                    <a:pt x="3851" y="1406"/>
                  </a:lnTo>
                  <a:lnTo>
                    <a:pt x="3687" y="1717"/>
                  </a:lnTo>
                  <a:lnTo>
                    <a:pt x="3377" y="2374"/>
                  </a:lnTo>
                  <a:lnTo>
                    <a:pt x="2793" y="3670"/>
                  </a:lnTo>
                  <a:lnTo>
                    <a:pt x="2208" y="4984"/>
                  </a:lnTo>
                  <a:lnTo>
                    <a:pt x="1643" y="6316"/>
                  </a:lnTo>
                  <a:lnTo>
                    <a:pt x="1369" y="6991"/>
                  </a:lnTo>
                  <a:lnTo>
                    <a:pt x="1113" y="7685"/>
                  </a:lnTo>
                  <a:lnTo>
                    <a:pt x="858" y="8379"/>
                  </a:lnTo>
                  <a:lnTo>
                    <a:pt x="621" y="9090"/>
                  </a:lnTo>
                  <a:lnTo>
                    <a:pt x="402" y="9820"/>
                  </a:lnTo>
                  <a:lnTo>
                    <a:pt x="219" y="10605"/>
                  </a:lnTo>
                  <a:lnTo>
                    <a:pt x="128" y="11025"/>
                  </a:lnTo>
                  <a:lnTo>
                    <a:pt x="55" y="11463"/>
                  </a:lnTo>
                  <a:lnTo>
                    <a:pt x="0" y="11938"/>
                  </a:lnTo>
                  <a:lnTo>
                    <a:pt x="0" y="12211"/>
                  </a:lnTo>
                  <a:lnTo>
                    <a:pt x="0" y="12503"/>
                  </a:lnTo>
                  <a:lnTo>
                    <a:pt x="18" y="12686"/>
                  </a:lnTo>
                  <a:lnTo>
                    <a:pt x="37" y="12850"/>
                  </a:lnTo>
                  <a:lnTo>
                    <a:pt x="91" y="13014"/>
                  </a:lnTo>
                  <a:lnTo>
                    <a:pt x="146" y="13179"/>
                  </a:lnTo>
                  <a:lnTo>
                    <a:pt x="219" y="13343"/>
                  </a:lnTo>
                  <a:lnTo>
                    <a:pt x="310" y="13471"/>
                  </a:lnTo>
                  <a:lnTo>
                    <a:pt x="420" y="13617"/>
                  </a:lnTo>
                  <a:lnTo>
                    <a:pt x="529" y="13745"/>
                  </a:lnTo>
                  <a:lnTo>
                    <a:pt x="566" y="13781"/>
                  </a:lnTo>
                  <a:lnTo>
                    <a:pt x="602" y="13818"/>
                  </a:lnTo>
                  <a:lnTo>
                    <a:pt x="675" y="13872"/>
                  </a:lnTo>
                  <a:lnTo>
                    <a:pt x="803" y="13982"/>
                  </a:lnTo>
                  <a:lnTo>
                    <a:pt x="1040" y="14183"/>
                  </a:lnTo>
                  <a:lnTo>
                    <a:pt x="1515" y="14548"/>
                  </a:lnTo>
                  <a:lnTo>
                    <a:pt x="1989" y="14913"/>
                  </a:lnTo>
                  <a:lnTo>
                    <a:pt x="2482" y="15241"/>
                  </a:lnTo>
                  <a:lnTo>
                    <a:pt x="3450" y="15898"/>
                  </a:lnTo>
                  <a:lnTo>
                    <a:pt x="4453" y="16519"/>
                  </a:lnTo>
                  <a:lnTo>
                    <a:pt x="5457" y="17103"/>
                  </a:lnTo>
                  <a:lnTo>
                    <a:pt x="6479" y="17650"/>
                  </a:lnTo>
                  <a:lnTo>
                    <a:pt x="7392" y="18107"/>
                  </a:lnTo>
                  <a:lnTo>
                    <a:pt x="8323" y="18527"/>
                  </a:lnTo>
                  <a:lnTo>
                    <a:pt x="8560" y="17942"/>
                  </a:lnTo>
                  <a:lnTo>
                    <a:pt x="8651" y="17632"/>
                  </a:lnTo>
                  <a:lnTo>
                    <a:pt x="8724" y="17340"/>
                  </a:lnTo>
                  <a:lnTo>
                    <a:pt x="8779" y="17048"/>
                  </a:lnTo>
                  <a:lnTo>
                    <a:pt x="8834" y="16738"/>
                  </a:lnTo>
                  <a:lnTo>
                    <a:pt x="8962" y="15953"/>
                  </a:lnTo>
                  <a:lnTo>
                    <a:pt x="8432" y="15625"/>
                  </a:lnTo>
                  <a:lnTo>
                    <a:pt x="8213" y="15478"/>
                  </a:lnTo>
                  <a:lnTo>
                    <a:pt x="7940" y="15278"/>
                  </a:lnTo>
                  <a:lnTo>
                    <a:pt x="7082" y="14639"/>
                  </a:lnTo>
                  <a:lnTo>
                    <a:pt x="6260" y="13964"/>
                  </a:lnTo>
                  <a:lnTo>
                    <a:pt x="5457" y="13270"/>
                  </a:lnTo>
                  <a:lnTo>
                    <a:pt x="4672" y="12540"/>
                  </a:lnTo>
                  <a:lnTo>
                    <a:pt x="4307" y="12175"/>
                  </a:lnTo>
                  <a:lnTo>
                    <a:pt x="3942" y="11810"/>
                  </a:lnTo>
                  <a:lnTo>
                    <a:pt x="3906" y="11755"/>
                  </a:lnTo>
                  <a:lnTo>
                    <a:pt x="3961" y="11445"/>
                  </a:lnTo>
                  <a:lnTo>
                    <a:pt x="4107" y="10861"/>
                  </a:lnTo>
                  <a:lnTo>
                    <a:pt x="4289" y="10258"/>
                  </a:lnTo>
                  <a:lnTo>
                    <a:pt x="4508" y="9638"/>
                  </a:lnTo>
                  <a:lnTo>
                    <a:pt x="4727" y="9017"/>
                  </a:lnTo>
                  <a:lnTo>
                    <a:pt x="5220" y="7758"/>
                  </a:lnTo>
                  <a:lnTo>
                    <a:pt x="5731" y="6517"/>
                  </a:lnTo>
                  <a:lnTo>
                    <a:pt x="6297" y="5257"/>
                  </a:lnTo>
                  <a:lnTo>
                    <a:pt x="6863" y="4016"/>
                  </a:lnTo>
                  <a:lnTo>
                    <a:pt x="7155" y="3396"/>
                  </a:lnTo>
                  <a:lnTo>
                    <a:pt x="7301" y="3085"/>
                  </a:lnTo>
                  <a:lnTo>
                    <a:pt x="7447" y="2793"/>
                  </a:lnTo>
                  <a:lnTo>
                    <a:pt x="7465" y="2775"/>
                  </a:lnTo>
                  <a:lnTo>
                    <a:pt x="7538" y="2593"/>
                  </a:lnTo>
                  <a:lnTo>
                    <a:pt x="7593" y="2410"/>
                  </a:lnTo>
                  <a:lnTo>
                    <a:pt x="7648" y="2209"/>
                  </a:lnTo>
                  <a:lnTo>
                    <a:pt x="7666" y="2027"/>
                  </a:lnTo>
                  <a:lnTo>
                    <a:pt x="7666" y="1844"/>
                  </a:lnTo>
                  <a:lnTo>
                    <a:pt x="7648" y="1662"/>
                  </a:lnTo>
                  <a:lnTo>
                    <a:pt x="7611" y="1479"/>
                  </a:lnTo>
                  <a:lnTo>
                    <a:pt x="7556" y="1297"/>
                  </a:lnTo>
                  <a:lnTo>
                    <a:pt x="7502" y="1133"/>
                  </a:lnTo>
                  <a:lnTo>
                    <a:pt x="7410" y="968"/>
                  </a:lnTo>
                  <a:lnTo>
                    <a:pt x="7301" y="804"/>
                  </a:lnTo>
                  <a:lnTo>
                    <a:pt x="7191" y="658"/>
                  </a:lnTo>
                  <a:lnTo>
                    <a:pt x="7063" y="530"/>
                  </a:lnTo>
                  <a:lnTo>
                    <a:pt x="6917" y="402"/>
                  </a:lnTo>
                  <a:lnTo>
                    <a:pt x="6753" y="293"/>
                  </a:lnTo>
                  <a:lnTo>
                    <a:pt x="6589" y="183"/>
                  </a:lnTo>
                  <a:lnTo>
                    <a:pt x="6406" y="110"/>
                  </a:lnTo>
                  <a:lnTo>
                    <a:pt x="6224" y="56"/>
                  </a:lnTo>
                  <a:lnTo>
                    <a:pt x="6041" y="19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446;p41">
              <a:extLst>
                <a:ext uri="{FF2B5EF4-FFF2-40B4-BE49-F238E27FC236}">
                  <a16:creationId xmlns:a16="http://schemas.microsoft.com/office/drawing/2014/main" id="{8BD92029-FDFD-F960-D3E2-CDA5590FB201}"/>
                </a:ext>
              </a:extLst>
            </p:cNvPr>
            <p:cNvSpPr/>
            <p:nvPr/>
          </p:nvSpPr>
          <p:spPr>
            <a:xfrm>
              <a:off x="5787832" y="2309041"/>
              <a:ext cx="58573" cy="15143"/>
            </a:xfrm>
            <a:custGeom>
              <a:avLst/>
              <a:gdLst/>
              <a:ahLst/>
              <a:cxnLst/>
              <a:rect l="l" t="t" r="r" b="b"/>
              <a:pathLst>
                <a:path w="1698" h="439" extrusionOk="0">
                  <a:moveTo>
                    <a:pt x="475" y="0"/>
                  </a:moveTo>
                  <a:lnTo>
                    <a:pt x="274" y="18"/>
                  </a:lnTo>
                  <a:lnTo>
                    <a:pt x="55" y="55"/>
                  </a:lnTo>
                  <a:lnTo>
                    <a:pt x="37" y="55"/>
                  </a:lnTo>
                  <a:lnTo>
                    <a:pt x="19" y="73"/>
                  </a:lnTo>
                  <a:lnTo>
                    <a:pt x="0" y="128"/>
                  </a:lnTo>
                  <a:lnTo>
                    <a:pt x="37" y="183"/>
                  </a:lnTo>
                  <a:lnTo>
                    <a:pt x="92" y="183"/>
                  </a:lnTo>
                  <a:lnTo>
                    <a:pt x="293" y="164"/>
                  </a:lnTo>
                  <a:lnTo>
                    <a:pt x="475" y="146"/>
                  </a:lnTo>
                  <a:lnTo>
                    <a:pt x="676" y="146"/>
                  </a:lnTo>
                  <a:lnTo>
                    <a:pt x="858" y="183"/>
                  </a:lnTo>
                  <a:lnTo>
                    <a:pt x="1041" y="219"/>
                  </a:lnTo>
                  <a:lnTo>
                    <a:pt x="1223" y="274"/>
                  </a:lnTo>
                  <a:lnTo>
                    <a:pt x="1406" y="329"/>
                  </a:lnTo>
                  <a:lnTo>
                    <a:pt x="1588" y="420"/>
                  </a:lnTo>
                  <a:lnTo>
                    <a:pt x="1607" y="438"/>
                  </a:lnTo>
                  <a:lnTo>
                    <a:pt x="1643" y="420"/>
                  </a:lnTo>
                  <a:lnTo>
                    <a:pt x="1680" y="383"/>
                  </a:lnTo>
                  <a:lnTo>
                    <a:pt x="1698" y="347"/>
                  </a:lnTo>
                  <a:lnTo>
                    <a:pt x="1680" y="310"/>
                  </a:lnTo>
                  <a:lnTo>
                    <a:pt x="1661" y="292"/>
                  </a:lnTo>
                  <a:lnTo>
                    <a:pt x="1461" y="201"/>
                  </a:lnTo>
                  <a:lnTo>
                    <a:pt x="1278" y="128"/>
                  </a:lnTo>
                  <a:lnTo>
                    <a:pt x="1077" y="73"/>
                  </a:lnTo>
                  <a:lnTo>
                    <a:pt x="877" y="37"/>
                  </a:lnTo>
                  <a:lnTo>
                    <a:pt x="676" y="1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447;p41">
              <a:extLst>
                <a:ext uri="{FF2B5EF4-FFF2-40B4-BE49-F238E27FC236}">
                  <a16:creationId xmlns:a16="http://schemas.microsoft.com/office/drawing/2014/main" id="{80915790-480F-72AD-50B5-4E7C7CE35FF3}"/>
                </a:ext>
              </a:extLst>
            </p:cNvPr>
            <p:cNvSpPr/>
            <p:nvPr/>
          </p:nvSpPr>
          <p:spPr>
            <a:xfrm>
              <a:off x="5802941" y="2289517"/>
              <a:ext cx="29631" cy="26458"/>
            </a:xfrm>
            <a:custGeom>
              <a:avLst/>
              <a:gdLst/>
              <a:ahLst/>
              <a:cxnLst/>
              <a:rect l="l" t="t" r="r" b="b"/>
              <a:pathLst>
                <a:path w="859" h="767" extrusionOk="0">
                  <a:moveTo>
                    <a:pt x="74" y="0"/>
                  </a:moveTo>
                  <a:lnTo>
                    <a:pt x="19" y="19"/>
                  </a:lnTo>
                  <a:lnTo>
                    <a:pt x="1" y="73"/>
                  </a:lnTo>
                  <a:lnTo>
                    <a:pt x="1" y="92"/>
                  </a:lnTo>
                  <a:lnTo>
                    <a:pt x="19" y="128"/>
                  </a:lnTo>
                  <a:lnTo>
                    <a:pt x="731" y="749"/>
                  </a:lnTo>
                  <a:lnTo>
                    <a:pt x="749" y="749"/>
                  </a:lnTo>
                  <a:lnTo>
                    <a:pt x="785" y="767"/>
                  </a:lnTo>
                  <a:lnTo>
                    <a:pt x="822" y="730"/>
                  </a:lnTo>
                  <a:lnTo>
                    <a:pt x="858" y="694"/>
                  </a:lnTo>
                  <a:lnTo>
                    <a:pt x="840" y="657"/>
                  </a:lnTo>
                  <a:lnTo>
                    <a:pt x="822" y="639"/>
                  </a:lnTo>
                  <a:lnTo>
                    <a:pt x="128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448;p41">
              <a:extLst>
                <a:ext uri="{FF2B5EF4-FFF2-40B4-BE49-F238E27FC236}">
                  <a16:creationId xmlns:a16="http://schemas.microsoft.com/office/drawing/2014/main" id="{FAF236BA-5F9A-9EBD-7DE1-27E0088FCF3A}"/>
                </a:ext>
              </a:extLst>
            </p:cNvPr>
            <p:cNvSpPr/>
            <p:nvPr/>
          </p:nvSpPr>
          <p:spPr>
            <a:xfrm>
              <a:off x="5979866" y="2482793"/>
              <a:ext cx="54157" cy="95724"/>
            </a:xfrm>
            <a:custGeom>
              <a:avLst/>
              <a:gdLst/>
              <a:ahLst/>
              <a:cxnLst/>
              <a:rect l="l" t="t" r="r" b="b"/>
              <a:pathLst>
                <a:path w="1570" h="2775" extrusionOk="0">
                  <a:moveTo>
                    <a:pt x="1041" y="1"/>
                  </a:moveTo>
                  <a:lnTo>
                    <a:pt x="876" y="19"/>
                  </a:lnTo>
                  <a:lnTo>
                    <a:pt x="730" y="55"/>
                  </a:lnTo>
                  <a:lnTo>
                    <a:pt x="548" y="110"/>
                  </a:lnTo>
                  <a:lnTo>
                    <a:pt x="365" y="201"/>
                  </a:lnTo>
                  <a:lnTo>
                    <a:pt x="274" y="256"/>
                  </a:lnTo>
                  <a:lnTo>
                    <a:pt x="201" y="329"/>
                  </a:lnTo>
                  <a:lnTo>
                    <a:pt x="128" y="402"/>
                  </a:lnTo>
                  <a:lnTo>
                    <a:pt x="73" y="475"/>
                  </a:lnTo>
                  <a:lnTo>
                    <a:pt x="19" y="585"/>
                  </a:lnTo>
                  <a:lnTo>
                    <a:pt x="0" y="694"/>
                  </a:lnTo>
                  <a:lnTo>
                    <a:pt x="0" y="822"/>
                  </a:lnTo>
                  <a:lnTo>
                    <a:pt x="19" y="950"/>
                  </a:lnTo>
                  <a:lnTo>
                    <a:pt x="55" y="1077"/>
                  </a:lnTo>
                  <a:lnTo>
                    <a:pt x="128" y="1223"/>
                  </a:lnTo>
                  <a:lnTo>
                    <a:pt x="201" y="1369"/>
                  </a:lnTo>
                  <a:lnTo>
                    <a:pt x="292" y="1515"/>
                  </a:lnTo>
                  <a:lnTo>
                    <a:pt x="493" y="1808"/>
                  </a:lnTo>
                  <a:lnTo>
                    <a:pt x="730" y="2081"/>
                  </a:lnTo>
                  <a:lnTo>
                    <a:pt x="968" y="2337"/>
                  </a:lnTo>
                  <a:lnTo>
                    <a:pt x="1187" y="2556"/>
                  </a:lnTo>
                  <a:lnTo>
                    <a:pt x="1351" y="2702"/>
                  </a:lnTo>
                  <a:lnTo>
                    <a:pt x="1424" y="2757"/>
                  </a:lnTo>
                  <a:lnTo>
                    <a:pt x="1479" y="2775"/>
                  </a:lnTo>
                  <a:lnTo>
                    <a:pt x="1515" y="2757"/>
                  </a:lnTo>
                  <a:lnTo>
                    <a:pt x="1552" y="2720"/>
                  </a:lnTo>
                  <a:lnTo>
                    <a:pt x="1570" y="2647"/>
                  </a:lnTo>
                  <a:lnTo>
                    <a:pt x="1570" y="2556"/>
                  </a:lnTo>
                  <a:lnTo>
                    <a:pt x="1570" y="2355"/>
                  </a:lnTo>
                  <a:lnTo>
                    <a:pt x="1515" y="2100"/>
                  </a:lnTo>
                  <a:lnTo>
                    <a:pt x="1442" y="1844"/>
                  </a:lnTo>
                  <a:lnTo>
                    <a:pt x="1333" y="1607"/>
                  </a:lnTo>
                  <a:lnTo>
                    <a:pt x="1278" y="1497"/>
                  </a:lnTo>
                  <a:lnTo>
                    <a:pt x="1223" y="1406"/>
                  </a:lnTo>
                  <a:lnTo>
                    <a:pt x="1114" y="1260"/>
                  </a:lnTo>
                  <a:lnTo>
                    <a:pt x="1022" y="1114"/>
                  </a:lnTo>
                  <a:lnTo>
                    <a:pt x="986" y="986"/>
                  </a:lnTo>
                  <a:lnTo>
                    <a:pt x="949" y="858"/>
                  </a:lnTo>
                  <a:lnTo>
                    <a:pt x="931" y="694"/>
                  </a:lnTo>
                  <a:lnTo>
                    <a:pt x="931" y="639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449;p41">
              <a:extLst>
                <a:ext uri="{FF2B5EF4-FFF2-40B4-BE49-F238E27FC236}">
                  <a16:creationId xmlns:a16="http://schemas.microsoft.com/office/drawing/2014/main" id="{3F0E2828-6DB7-16E5-41B4-0AAAFE65C11E}"/>
                </a:ext>
              </a:extLst>
            </p:cNvPr>
            <p:cNvSpPr/>
            <p:nvPr/>
          </p:nvSpPr>
          <p:spPr>
            <a:xfrm>
              <a:off x="5964757" y="2555198"/>
              <a:ext cx="54157" cy="93205"/>
            </a:xfrm>
            <a:custGeom>
              <a:avLst/>
              <a:gdLst/>
              <a:ahLst/>
              <a:cxnLst/>
              <a:rect l="l" t="t" r="r" b="b"/>
              <a:pathLst>
                <a:path w="1570" h="2702" extrusionOk="0">
                  <a:moveTo>
                    <a:pt x="858" y="1"/>
                  </a:moveTo>
                  <a:lnTo>
                    <a:pt x="712" y="37"/>
                  </a:lnTo>
                  <a:lnTo>
                    <a:pt x="530" y="74"/>
                  </a:lnTo>
                  <a:lnTo>
                    <a:pt x="347" y="147"/>
                  </a:lnTo>
                  <a:lnTo>
                    <a:pt x="274" y="201"/>
                  </a:lnTo>
                  <a:lnTo>
                    <a:pt x="183" y="256"/>
                  </a:lnTo>
                  <a:lnTo>
                    <a:pt x="128" y="329"/>
                  </a:lnTo>
                  <a:lnTo>
                    <a:pt x="73" y="402"/>
                  </a:lnTo>
                  <a:lnTo>
                    <a:pt x="19" y="512"/>
                  </a:lnTo>
                  <a:lnTo>
                    <a:pt x="0" y="621"/>
                  </a:lnTo>
                  <a:lnTo>
                    <a:pt x="0" y="731"/>
                  </a:lnTo>
                  <a:lnTo>
                    <a:pt x="19" y="858"/>
                  </a:lnTo>
                  <a:lnTo>
                    <a:pt x="55" y="1004"/>
                  </a:lnTo>
                  <a:lnTo>
                    <a:pt x="110" y="1150"/>
                  </a:lnTo>
                  <a:lnTo>
                    <a:pt x="201" y="1296"/>
                  </a:lnTo>
                  <a:lnTo>
                    <a:pt x="274" y="1442"/>
                  </a:lnTo>
                  <a:lnTo>
                    <a:pt x="493" y="1734"/>
                  </a:lnTo>
                  <a:lnTo>
                    <a:pt x="730" y="2008"/>
                  </a:lnTo>
                  <a:lnTo>
                    <a:pt x="968" y="2264"/>
                  </a:lnTo>
                  <a:lnTo>
                    <a:pt x="1168" y="2483"/>
                  </a:lnTo>
                  <a:lnTo>
                    <a:pt x="1351" y="2629"/>
                  </a:lnTo>
                  <a:lnTo>
                    <a:pt x="1424" y="2684"/>
                  </a:lnTo>
                  <a:lnTo>
                    <a:pt x="1479" y="2702"/>
                  </a:lnTo>
                  <a:lnTo>
                    <a:pt x="1515" y="2684"/>
                  </a:lnTo>
                  <a:lnTo>
                    <a:pt x="1533" y="2629"/>
                  </a:lnTo>
                  <a:lnTo>
                    <a:pt x="1570" y="2574"/>
                  </a:lnTo>
                  <a:lnTo>
                    <a:pt x="1570" y="2483"/>
                  </a:lnTo>
                  <a:lnTo>
                    <a:pt x="1552" y="2282"/>
                  </a:lnTo>
                  <a:lnTo>
                    <a:pt x="1515" y="2027"/>
                  </a:lnTo>
                  <a:lnTo>
                    <a:pt x="1442" y="1771"/>
                  </a:lnTo>
                  <a:lnTo>
                    <a:pt x="1333" y="1534"/>
                  </a:lnTo>
                  <a:lnTo>
                    <a:pt x="1278" y="1424"/>
                  </a:lnTo>
                  <a:lnTo>
                    <a:pt x="1223" y="1333"/>
                  </a:lnTo>
                  <a:lnTo>
                    <a:pt x="1114" y="1187"/>
                  </a:lnTo>
                  <a:lnTo>
                    <a:pt x="1022" y="1041"/>
                  </a:lnTo>
                  <a:lnTo>
                    <a:pt x="986" y="931"/>
                  </a:lnTo>
                  <a:lnTo>
                    <a:pt x="949" y="822"/>
                  </a:lnTo>
                  <a:lnTo>
                    <a:pt x="949" y="676"/>
                  </a:lnTo>
                  <a:lnTo>
                    <a:pt x="949" y="62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450;p41">
              <a:extLst>
                <a:ext uri="{FF2B5EF4-FFF2-40B4-BE49-F238E27FC236}">
                  <a16:creationId xmlns:a16="http://schemas.microsoft.com/office/drawing/2014/main" id="{14C2FE2A-B583-4C34-F627-C8DD6D160C4C}"/>
                </a:ext>
              </a:extLst>
            </p:cNvPr>
            <p:cNvSpPr/>
            <p:nvPr/>
          </p:nvSpPr>
          <p:spPr>
            <a:xfrm>
              <a:off x="5955927" y="2587934"/>
              <a:ext cx="47879" cy="81891"/>
            </a:xfrm>
            <a:custGeom>
              <a:avLst/>
              <a:gdLst/>
              <a:ahLst/>
              <a:cxnLst/>
              <a:rect l="l" t="t" r="r" b="b"/>
              <a:pathLst>
                <a:path w="1388" h="2374" extrusionOk="0">
                  <a:moveTo>
                    <a:pt x="767" y="1"/>
                  </a:moveTo>
                  <a:lnTo>
                    <a:pt x="621" y="19"/>
                  </a:lnTo>
                  <a:lnTo>
                    <a:pt x="475" y="55"/>
                  </a:lnTo>
                  <a:lnTo>
                    <a:pt x="311" y="128"/>
                  </a:lnTo>
                  <a:lnTo>
                    <a:pt x="238" y="165"/>
                  </a:lnTo>
                  <a:lnTo>
                    <a:pt x="165" y="220"/>
                  </a:lnTo>
                  <a:lnTo>
                    <a:pt x="110" y="293"/>
                  </a:lnTo>
                  <a:lnTo>
                    <a:pt x="55" y="366"/>
                  </a:lnTo>
                  <a:lnTo>
                    <a:pt x="19" y="439"/>
                  </a:lnTo>
                  <a:lnTo>
                    <a:pt x="1" y="548"/>
                  </a:lnTo>
                  <a:lnTo>
                    <a:pt x="1" y="658"/>
                  </a:lnTo>
                  <a:lnTo>
                    <a:pt x="19" y="767"/>
                  </a:lnTo>
                  <a:lnTo>
                    <a:pt x="55" y="895"/>
                  </a:lnTo>
                  <a:lnTo>
                    <a:pt x="110" y="1005"/>
                  </a:lnTo>
                  <a:lnTo>
                    <a:pt x="256" y="1260"/>
                  </a:lnTo>
                  <a:lnTo>
                    <a:pt x="439" y="1534"/>
                  </a:lnTo>
                  <a:lnTo>
                    <a:pt x="640" y="1771"/>
                  </a:lnTo>
                  <a:lnTo>
                    <a:pt x="859" y="1990"/>
                  </a:lnTo>
                  <a:lnTo>
                    <a:pt x="1187" y="2319"/>
                  </a:lnTo>
                  <a:lnTo>
                    <a:pt x="1260" y="2373"/>
                  </a:lnTo>
                  <a:lnTo>
                    <a:pt x="1333" y="2373"/>
                  </a:lnTo>
                  <a:lnTo>
                    <a:pt x="1370" y="2337"/>
                  </a:lnTo>
                  <a:lnTo>
                    <a:pt x="1388" y="2264"/>
                  </a:lnTo>
                  <a:lnTo>
                    <a:pt x="1388" y="2191"/>
                  </a:lnTo>
                  <a:lnTo>
                    <a:pt x="1388" y="2008"/>
                  </a:lnTo>
                  <a:lnTo>
                    <a:pt x="1333" y="1789"/>
                  </a:lnTo>
                  <a:lnTo>
                    <a:pt x="1278" y="1552"/>
                  </a:lnTo>
                  <a:lnTo>
                    <a:pt x="1187" y="1351"/>
                  </a:lnTo>
                  <a:lnTo>
                    <a:pt x="1078" y="1187"/>
                  </a:lnTo>
                  <a:lnTo>
                    <a:pt x="986" y="1041"/>
                  </a:lnTo>
                  <a:lnTo>
                    <a:pt x="913" y="913"/>
                  </a:lnTo>
                  <a:lnTo>
                    <a:pt x="877" y="822"/>
                  </a:lnTo>
                  <a:lnTo>
                    <a:pt x="840" y="731"/>
                  </a:lnTo>
                  <a:lnTo>
                    <a:pt x="840" y="603"/>
                  </a:lnTo>
                  <a:lnTo>
                    <a:pt x="840" y="548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451;p41">
              <a:extLst>
                <a:ext uri="{FF2B5EF4-FFF2-40B4-BE49-F238E27FC236}">
                  <a16:creationId xmlns:a16="http://schemas.microsoft.com/office/drawing/2014/main" id="{1644A671-983A-F490-766E-E5A165662F88}"/>
                </a:ext>
              </a:extLst>
            </p:cNvPr>
            <p:cNvSpPr/>
            <p:nvPr/>
          </p:nvSpPr>
          <p:spPr>
            <a:xfrm>
              <a:off x="5974830" y="2520565"/>
              <a:ext cx="54157" cy="93205"/>
            </a:xfrm>
            <a:custGeom>
              <a:avLst/>
              <a:gdLst/>
              <a:ahLst/>
              <a:cxnLst/>
              <a:rect l="l" t="t" r="r" b="b"/>
              <a:pathLst>
                <a:path w="1570" h="2702" extrusionOk="0">
                  <a:moveTo>
                    <a:pt x="858" y="1"/>
                  </a:moveTo>
                  <a:lnTo>
                    <a:pt x="712" y="19"/>
                  </a:lnTo>
                  <a:lnTo>
                    <a:pt x="548" y="74"/>
                  </a:lnTo>
                  <a:lnTo>
                    <a:pt x="365" y="147"/>
                  </a:lnTo>
                  <a:lnTo>
                    <a:pt x="274" y="201"/>
                  </a:lnTo>
                  <a:lnTo>
                    <a:pt x="201" y="256"/>
                  </a:lnTo>
                  <a:lnTo>
                    <a:pt x="128" y="329"/>
                  </a:lnTo>
                  <a:lnTo>
                    <a:pt x="73" y="402"/>
                  </a:lnTo>
                  <a:lnTo>
                    <a:pt x="37" y="512"/>
                  </a:lnTo>
                  <a:lnTo>
                    <a:pt x="0" y="621"/>
                  </a:lnTo>
                  <a:lnTo>
                    <a:pt x="0" y="731"/>
                  </a:lnTo>
                  <a:lnTo>
                    <a:pt x="19" y="859"/>
                  </a:lnTo>
                  <a:lnTo>
                    <a:pt x="55" y="1005"/>
                  </a:lnTo>
                  <a:lnTo>
                    <a:pt x="128" y="1151"/>
                  </a:lnTo>
                  <a:lnTo>
                    <a:pt x="201" y="1297"/>
                  </a:lnTo>
                  <a:lnTo>
                    <a:pt x="292" y="1443"/>
                  </a:lnTo>
                  <a:lnTo>
                    <a:pt x="493" y="1735"/>
                  </a:lnTo>
                  <a:lnTo>
                    <a:pt x="730" y="2008"/>
                  </a:lnTo>
                  <a:lnTo>
                    <a:pt x="968" y="2264"/>
                  </a:lnTo>
                  <a:lnTo>
                    <a:pt x="1187" y="2465"/>
                  </a:lnTo>
                  <a:lnTo>
                    <a:pt x="1351" y="2629"/>
                  </a:lnTo>
                  <a:lnTo>
                    <a:pt x="1424" y="2684"/>
                  </a:lnTo>
                  <a:lnTo>
                    <a:pt x="1479" y="2702"/>
                  </a:lnTo>
                  <a:lnTo>
                    <a:pt x="1515" y="2684"/>
                  </a:lnTo>
                  <a:lnTo>
                    <a:pt x="1552" y="2629"/>
                  </a:lnTo>
                  <a:lnTo>
                    <a:pt x="1570" y="2574"/>
                  </a:lnTo>
                  <a:lnTo>
                    <a:pt x="1570" y="2483"/>
                  </a:lnTo>
                  <a:lnTo>
                    <a:pt x="1570" y="2264"/>
                  </a:lnTo>
                  <a:lnTo>
                    <a:pt x="1515" y="2027"/>
                  </a:lnTo>
                  <a:lnTo>
                    <a:pt x="1442" y="1771"/>
                  </a:lnTo>
                  <a:lnTo>
                    <a:pt x="1333" y="1534"/>
                  </a:lnTo>
                  <a:lnTo>
                    <a:pt x="1278" y="1424"/>
                  </a:lnTo>
                  <a:lnTo>
                    <a:pt x="1223" y="1333"/>
                  </a:lnTo>
                  <a:lnTo>
                    <a:pt x="1114" y="1187"/>
                  </a:lnTo>
                  <a:lnTo>
                    <a:pt x="1041" y="1041"/>
                  </a:lnTo>
                  <a:lnTo>
                    <a:pt x="986" y="913"/>
                  </a:lnTo>
                  <a:lnTo>
                    <a:pt x="968" y="822"/>
                  </a:lnTo>
                  <a:lnTo>
                    <a:pt x="949" y="676"/>
                  </a:lnTo>
                  <a:lnTo>
                    <a:pt x="968" y="62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452;p41">
              <a:extLst>
                <a:ext uri="{FF2B5EF4-FFF2-40B4-BE49-F238E27FC236}">
                  <a16:creationId xmlns:a16="http://schemas.microsoft.com/office/drawing/2014/main" id="{EECB1A04-8612-FACD-17B3-C0C4E5EAFAED}"/>
                </a:ext>
              </a:extLst>
            </p:cNvPr>
            <p:cNvSpPr/>
            <p:nvPr/>
          </p:nvSpPr>
          <p:spPr>
            <a:xfrm>
              <a:off x="5971036" y="2480895"/>
              <a:ext cx="45361" cy="65540"/>
            </a:xfrm>
            <a:custGeom>
              <a:avLst/>
              <a:gdLst/>
              <a:ahLst/>
              <a:cxnLst/>
              <a:rect l="l" t="t" r="r" b="b"/>
              <a:pathLst>
                <a:path w="1315" h="1900" extrusionOk="0">
                  <a:moveTo>
                    <a:pt x="1096" y="1"/>
                  </a:moveTo>
                  <a:lnTo>
                    <a:pt x="968" y="19"/>
                  </a:lnTo>
                  <a:lnTo>
                    <a:pt x="840" y="56"/>
                  </a:lnTo>
                  <a:lnTo>
                    <a:pt x="713" y="92"/>
                  </a:lnTo>
                  <a:lnTo>
                    <a:pt x="603" y="165"/>
                  </a:lnTo>
                  <a:lnTo>
                    <a:pt x="512" y="238"/>
                  </a:lnTo>
                  <a:lnTo>
                    <a:pt x="421" y="311"/>
                  </a:lnTo>
                  <a:lnTo>
                    <a:pt x="348" y="421"/>
                  </a:lnTo>
                  <a:lnTo>
                    <a:pt x="275" y="530"/>
                  </a:lnTo>
                  <a:lnTo>
                    <a:pt x="238" y="640"/>
                  </a:lnTo>
                  <a:lnTo>
                    <a:pt x="202" y="749"/>
                  </a:lnTo>
                  <a:lnTo>
                    <a:pt x="183" y="877"/>
                  </a:lnTo>
                  <a:lnTo>
                    <a:pt x="183" y="1005"/>
                  </a:lnTo>
                  <a:lnTo>
                    <a:pt x="202" y="1132"/>
                  </a:lnTo>
                  <a:lnTo>
                    <a:pt x="238" y="1278"/>
                  </a:lnTo>
                  <a:lnTo>
                    <a:pt x="258" y="1325"/>
                  </a:lnTo>
                  <a:lnTo>
                    <a:pt x="258" y="1325"/>
                  </a:lnTo>
                  <a:lnTo>
                    <a:pt x="238" y="1333"/>
                  </a:lnTo>
                  <a:lnTo>
                    <a:pt x="165" y="1388"/>
                  </a:lnTo>
                  <a:lnTo>
                    <a:pt x="110" y="1443"/>
                  </a:lnTo>
                  <a:lnTo>
                    <a:pt x="56" y="1516"/>
                  </a:lnTo>
                  <a:lnTo>
                    <a:pt x="37" y="1589"/>
                  </a:lnTo>
                  <a:lnTo>
                    <a:pt x="1" y="1662"/>
                  </a:lnTo>
                  <a:lnTo>
                    <a:pt x="1" y="1753"/>
                  </a:lnTo>
                  <a:lnTo>
                    <a:pt x="19" y="1844"/>
                  </a:lnTo>
                  <a:lnTo>
                    <a:pt x="19" y="1881"/>
                  </a:lnTo>
                  <a:lnTo>
                    <a:pt x="37" y="1899"/>
                  </a:lnTo>
                  <a:lnTo>
                    <a:pt x="92" y="1899"/>
                  </a:lnTo>
                  <a:lnTo>
                    <a:pt x="129" y="1863"/>
                  </a:lnTo>
                  <a:lnTo>
                    <a:pt x="147" y="1844"/>
                  </a:lnTo>
                  <a:lnTo>
                    <a:pt x="147" y="1808"/>
                  </a:lnTo>
                  <a:lnTo>
                    <a:pt x="147" y="1680"/>
                  </a:lnTo>
                  <a:lnTo>
                    <a:pt x="183" y="1570"/>
                  </a:lnTo>
                  <a:lnTo>
                    <a:pt x="256" y="1497"/>
                  </a:lnTo>
                  <a:lnTo>
                    <a:pt x="366" y="1424"/>
                  </a:lnTo>
                  <a:lnTo>
                    <a:pt x="402" y="1424"/>
                  </a:lnTo>
                  <a:lnTo>
                    <a:pt x="421" y="1388"/>
                  </a:lnTo>
                  <a:lnTo>
                    <a:pt x="421" y="1370"/>
                  </a:lnTo>
                  <a:lnTo>
                    <a:pt x="402" y="1333"/>
                  </a:lnTo>
                  <a:lnTo>
                    <a:pt x="366" y="1224"/>
                  </a:lnTo>
                  <a:lnTo>
                    <a:pt x="329" y="1096"/>
                  </a:lnTo>
                  <a:lnTo>
                    <a:pt x="311" y="986"/>
                  </a:lnTo>
                  <a:lnTo>
                    <a:pt x="311" y="877"/>
                  </a:lnTo>
                  <a:lnTo>
                    <a:pt x="329" y="767"/>
                  </a:lnTo>
                  <a:lnTo>
                    <a:pt x="366" y="676"/>
                  </a:lnTo>
                  <a:lnTo>
                    <a:pt x="402" y="585"/>
                  </a:lnTo>
                  <a:lnTo>
                    <a:pt x="457" y="494"/>
                  </a:lnTo>
                  <a:lnTo>
                    <a:pt x="530" y="402"/>
                  </a:lnTo>
                  <a:lnTo>
                    <a:pt x="603" y="329"/>
                  </a:lnTo>
                  <a:lnTo>
                    <a:pt x="694" y="275"/>
                  </a:lnTo>
                  <a:lnTo>
                    <a:pt x="786" y="220"/>
                  </a:lnTo>
                  <a:lnTo>
                    <a:pt x="895" y="183"/>
                  </a:lnTo>
                  <a:lnTo>
                    <a:pt x="1005" y="147"/>
                  </a:lnTo>
                  <a:lnTo>
                    <a:pt x="1278" y="147"/>
                  </a:lnTo>
                  <a:lnTo>
                    <a:pt x="1297" y="129"/>
                  </a:lnTo>
                  <a:lnTo>
                    <a:pt x="1315" y="92"/>
                  </a:lnTo>
                  <a:lnTo>
                    <a:pt x="1297" y="37"/>
                  </a:lnTo>
                  <a:lnTo>
                    <a:pt x="1278" y="19"/>
                  </a:lnTo>
                  <a:lnTo>
                    <a:pt x="1242" y="1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453;p41">
              <a:extLst>
                <a:ext uri="{FF2B5EF4-FFF2-40B4-BE49-F238E27FC236}">
                  <a16:creationId xmlns:a16="http://schemas.microsoft.com/office/drawing/2014/main" id="{D4FBF5D9-F5B2-6DBB-226F-FD46BB73F54B}"/>
                </a:ext>
              </a:extLst>
            </p:cNvPr>
            <p:cNvSpPr/>
            <p:nvPr/>
          </p:nvSpPr>
          <p:spPr>
            <a:xfrm>
              <a:off x="6360139" y="2431809"/>
              <a:ext cx="47258" cy="95724"/>
            </a:xfrm>
            <a:custGeom>
              <a:avLst/>
              <a:gdLst/>
              <a:ahLst/>
              <a:cxnLst/>
              <a:rect l="l" t="t" r="r" b="b"/>
              <a:pathLst>
                <a:path w="1370" h="2775" extrusionOk="0">
                  <a:moveTo>
                    <a:pt x="347" y="0"/>
                  </a:moveTo>
                  <a:lnTo>
                    <a:pt x="438" y="603"/>
                  </a:lnTo>
                  <a:lnTo>
                    <a:pt x="457" y="657"/>
                  </a:lnTo>
                  <a:lnTo>
                    <a:pt x="438" y="822"/>
                  </a:lnTo>
                  <a:lnTo>
                    <a:pt x="420" y="931"/>
                  </a:lnTo>
                  <a:lnTo>
                    <a:pt x="384" y="1077"/>
                  </a:lnTo>
                  <a:lnTo>
                    <a:pt x="329" y="1223"/>
                  </a:lnTo>
                  <a:lnTo>
                    <a:pt x="238" y="1387"/>
                  </a:lnTo>
                  <a:lnTo>
                    <a:pt x="183" y="1479"/>
                  </a:lnTo>
                  <a:lnTo>
                    <a:pt x="128" y="1588"/>
                  </a:lnTo>
                  <a:lnTo>
                    <a:pt x="73" y="1844"/>
                  </a:lnTo>
                  <a:lnTo>
                    <a:pt x="19" y="2117"/>
                  </a:lnTo>
                  <a:lnTo>
                    <a:pt x="0" y="2355"/>
                  </a:lnTo>
                  <a:lnTo>
                    <a:pt x="19" y="2574"/>
                  </a:lnTo>
                  <a:lnTo>
                    <a:pt x="37" y="2665"/>
                  </a:lnTo>
                  <a:lnTo>
                    <a:pt x="73" y="2720"/>
                  </a:lnTo>
                  <a:lnTo>
                    <a:pt x="92" y="2756"/>
                  </a:lnTo>
                  <a:lnTo>
                    <a:pt x="146" y="2774"/>
                  </a:lnTo>
                  <a:lnTo>
                    <a:pt x="201" y="2756"/>
                  </a:lnTo>
                  <a:lnTo>
                    <a:pt x="256" y="2701"/>
                  </a:lnTo>
                  <a:lnTo>
                    <a:pt x="402" y="2519"/>
                  </a:lnTo>
                  <a:lnTo>
                    <a:pt x="603" y="2282"/>
                  </a:lnTo>
                  <a:lnTo>
                    <a:pt x="804" y="1990"/>
                  </a:lnTo>
                  <a:lnTo>
                    <a:pt x="986" y="1698"/>
                  </a:lnTo>
                  <a:lnTo>
                    <a:pt x="1169" y="1369"/>
                  </a:lnTo>
                  <a:lnTo>
                    <a:pt x="1242" y="1223"/>
                  </a:lnTo>
                  <a:lnTo>
                    <a:pt x="1296" y="1059"/>
                  </a:lnTo>
                  <a:lnTo>
                    <a:pt x="1333" y="913"/>
                  </a:lnTo>
                  <a:lnTo>
                    <a:pt x="1369" y="785"/>
                  </a:lnTo>
                  <a:lnTo>
                    <a:pt x="1369" y="639"/>
                  </a:lnTo>
                  <a:lnTo>
                    <a:pt x="1351" y="529"/>
                  </a:lnTo>
                  <a:lnTo>
                    <a:pt x="1315" y="420"/>
                  </a:lnTo>
                  <a:lnTo>
                    <a:pt x="1260" y="329"/>
                  </a:lnTo>
                  <a:lnTo>
                    <a:pt x="1205" y="256"/>
                  </a:lnTo>
                  <a:lnTo>
                    <a:pt x="1132" y="183"/>
                  </a:lnTo>
                  <a:lnTo>
                    <a:pt x="1041" y="146"/>
                  </a:lnTo>
                  <a:lnTo>
                    <a:pt x="968" y="91"/>
                  </a:lnTo>
                  <a:lnTo>
                    <a:pt x="785" y="37"/>
                  </a:lnTo>
                  <a:lnTo>
                    <a:pt x="621" y="1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454;p41">
              <a:extLst>
                <a:ext uri="{FF2B5EF4-FFF2-40B4-BE49-F238E27FC236}">
                  <a16:creationId xmlns:a16="http://schemas.microsoft.com/office/drawing/2014/main" id="{F3A32FF1-CC2E-4F84-7F45-79C8789405F1}"/>
                </a:ext>
              </a:extLst>
            </p:cNvPr>
            <p:cNvSpPr/>
            <p:nvPr/>
          </p:nvSpPr>
          <p:spPr>
            <a:xfrm>
              <a:off x="6371454" y="2424255"/>
              <a:ext cx="34667" cy="45361"/>
            </a:xfrm>
            <a:custGeom>
              <a:avLst/>
              <a:gdLst/>
              <a:ahLst/>
              <a:cxnLst/>
              <a:rect l="l" t="t" r="r" b="b"/>
              <a:pathLst>
                <a:path w="1005" h="1315" extrusionOk="0">
                  <a:moveTo>
                    <a:pt x="74" y="0"/>
                  </a:moveTo>
                  <a:lnTo>
                    <a:pt x="37" y="18"/>
                  </a:lnTo>
                  <a:lnTo>
                    <a:pt x="19" y="18"/>
                  </a:lnTo>
                  <a:lnTo>
                    <a:pt x="1" y="73"/>
                  </a:lnTo>
                  <a:lnTo>
                    <a:pt x="19" y="110"/>
                  </a:lnTo>
                  <a:lnTo>
                    <a:pt x="37" y="128"/>
                  </a:lnTo>
                  <a:lnTo>
                    <a:pt x="74" y="146"/>
                  </a:lnTo>
                  <a:lnTo>
                    <a:pt x="183" y="164"/>
                  </a:lnTo>
                  <a:lnTo>
                    <a:pt x="275" y="183"/>
                  </a:lnTo>
                  <a:lnTo>
                    <a:pt x="439" y="256"/>
                  </a:lnTo>
                  <a:lnTo>
                    <a:pt x="603" y="365"/>
                  </a:lnTo>
                  <a:lnTo>
                    <a:pt x="713" y="511"/>
                  </a:lnTo>
                  <a:lnTo>
                    <a:pt x="804" y="675"/>
                  </a:lnTo>
                  <a:lnTo>
                    <a:pt x="859" y="840"/>
                  </a:lnTo>
                  <a:lnTo>
                    <a:pt x="859" y="1041"/>
                  </a:lnTo>
                  <a:lnTo>
                    <a:pt x="859" y="1132"/>
                  </a:lnTo>
                  <a:lnTo>
                    <a:pt x="841" y="1241"/>
                  </a:lnTo>
                  <a:lnTo>
                    <a:pt x="822" y="1260"/>
                  </a:lnTo>
                  <a:lnTo>
                    <a:pt x="841" y="1296"/>
                  </a:lnTo>
                  <a:lnTo>
                    <a:pt x="877" y="1314"/>
                  </a:lnTo>
                  <a:lnTo>
                    <a:pt x="932" y="1314"/>
                  </a:lnTo>
                  <a:lnTo>
                    <a:pt x="950" y="1296"/>
                  </a:lnTo>
                  <a:lnTo>
                    <a:pt x="968" y="1278"/>
                  </a:lnTo>
                  <a:lnTo>
                    <a:pt x="987" y="1150"/>
                  </a:lnTo>
                  <a:lnTo>
                    <a:pt x="1005" y="1041"/>
                  </a:lnTo>
                  <a:lnTo>
                    <a:pt x="1005" y="931"/>
                  </a:lnTo>
                  <a:lnTo>
                    <a:pt x="987" y="822"/>
                  </a:lnTo>
                  <a:lnTo>
                    <a:pt x="968" y="712"/>
                  </a:lnTo>
                  <a:lnTo>
                    <a:pt x="932" y="602"/>
                  </a:lnTo>
                  <a:lnTo>
                    <a:pt x="877" y="511"/>
                  </a:lnTo>
                  <a:lnTo>
                    <a:pt x="822" y="420"/>
                  </a:lnTo>
                  <a:lnTo>
                    <a:pt x="768" y="347"/>
                  </a:lnTo>
                  <a:lnTo>
                    <a:pt x="676" y="274"/>
                  </a:lnTo>
                  <a:lnTo>
                    <a:pt x="603" y="201"/>
                  </a:lnTo>
                  <a:lnTo>
                    <a:pt x="512" y="146"/>
                  </a:lnTo>
                  <a:lnTo>
                    <a:pt x="403" y="91"/>
                  </a:lnTo>
                  <a:lnTo>
                    <a:pt x="311" y="55"/>
                  </a:lnTo>
                  <a:lnTo>
                    <a:pt x="183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455;p41">
              <a:extLst>
                <a:ext uri="{FF2B5EF4-FFF2-40B4-BE49-F238E27FC236}">
                  <a16:creationId xmlns:a16="http://schemas.microsoft.com/office/drawing/2014/main" id="{FBCAFD27-0B35-F497-D949-E79458566BB5}"/>
                </a:ext>
              </a:extLst>
            </p:cNvPr>
            <p:cNvSpPr/>
            <p:nvPr/>
          </p:nvSpPr>
          <p:spPr>
            <a:xfrm>
              <a:off x="6384079" y="2500420"/>
              <a:ext cx="47224" cy="94482"/>
            </a:xfrm>
            <a:custGeom>
              <a:avLst/>
              <a:gdLst/>
              <a:ahLst/>
              <a:cxnLst/>
              <a:rect l="l" t="t" r="r" b="b"/>
              <a:pathLst>
                <a:path w="1369" h="2739" extrusionOk="0">
                  <a:moveTo>
                    <a:pt x="274" y="1"/>
                  </a:moveTo>
                  <a:lnTo>
                    <a:pt x="402" y="621"/>
                  </a:lnTo>
                  <a:lnTo>
                    <a:pt x="402" y="676"/>
                  </a:lnTo>
                  <a:lnTo>
                    <a:pt x="420" y="804"/>
                  </a:lnTo>
                  <a:lnTo>
                    <a:pt x="402" y="913"/>
                  </a:lnTo>
                  <a:lnTo>
                    <a:pt x="365" y="1041"/>
                  </a:lnTo>
                  <a:lnTo>
                    <a:pt x="310" y="1187"/>
                  </a:lnTo>
                  <a:lnTo>
                    <a:pt x="219" y="1351"/>
                  </a:lnTo>
                  <a:lnTo>
                    <a:pt x="164" y="1443"/>
                  </a:lnTo>
                  <a:lnTo>
                    <a:pt x="128" y="1552"/>
                  </a:lnTo>
                  <a:lnTo>
                    <a:pt x="55" y="1808"/>
                  </a:lnTo>
                  <a:lnTo>
                    <a:pt x="18" y="2081"/>
                  </a:lnTo>
                  <a:lnTo>
                    <a:pt x="0" y="2337"/>
                  </a:lnTo>
                  <a:lnTo>
                    <a:pt x="18" y="2538"/>
                  </a:lnTo>
                  <a:lnTo>
                    <a:pt x="37" y="2629"/>
                  </a:lnTo>
                  <a:lnTo>
                    <a:pt x="55" y="2684"/>
                  </a:lnTo>
                  <a:lnTo>
                    <a:pt x="91" y="2720"/>
                  </a:lnTo>
                  <a:lnTo>
                    <a:pt x="128" y="2738"/>
                  </a:lnTo>
                  <a:lnTo>
                    <a:pt x="183" y="2720"/>
                  </a:lnTo>
                  <a:lnTo>
                    <a:pt x="256" y="2665"/>
                  </a:lnTo>
                  <a:lnTo>
                    <a:pt x="402" y="2483"/>
                  </a:lnTo>
                  <a:lnTo>
                    <a:pt x="584" y="2246"/>
                  </a:lnTo>
                  <a:lnTo>
                    <a:pt x="785" y="1972"/>
                  </a:lnTo>
                  <a:lnTo>
                    <a:pt x="986" y="1662"/>
                  </a:lnTo>
                  <a:lnTo>
                    <a:pt x="1168" y="1351"/>
                  </a:lnTo>
                  <a:lnTo>
                    <a:pt x="1223" y="1187"/>
                  </a:lnTo>
                  <a:lnTo>
                    <a:pt x="1296" y="1041"/>
                  </a:lnTo>
                  <a:lnTo>
                    <a:pt x="1332" y="877"/>
                  </a:lnTo>
                  <a:lnTo>
                    <a:pt x="1351" y="749"/>
                  </a:lnTo>
                  <a:lnTo>
                    <a:pt x="1369" y="621"/>
                  </a:lnTo>
                  <a:lnTo>
                    <a:pt x="1351" y="493"/>
                  </a:lnTo>
                  <a:lnTo>
                    <a:pt x="1314" y="384"/>
                  </a:lnTo>
                  <a:lnTo>
                    <a:pt x="1259" y="293"/>
                  </a:lnTo>
                  <a:lnTo>
                    <a:pt x="1186" y="220"/>
                  </a:lnTo>
                  <a:lnTo>
                    <a:pt x="1113" y="165"/>
                  </a:lnTo>
                  <a:lnTo>
                    <a:pt x="1022" y="110"/>
                  </a:lnTo>
                  <a:lnTo>
                    <a:pt x="931" y="74"/>
                  </a:lnTo>
                  <a:lnTo>
                    <a:pt x="748" y="1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456;p41">
              <a:extLst>
                <a:ext uri="{FF2B5EF4-FFF2-40B4-BE49-F238E27FC236}">
                  <a16:creationId xmlns:a16="http://schemas.microsoft.com/office/drawing/2014/main" id="{229F8702-4AC7-3696-01B4-FA15C26D8938}"/>
                </a:ext>
              </a:extLst>
            </p:cNvPr>
            <p:cNvSpPr/>
            <p:nvPr/>
          </p:nvSpPr>
          <p:spPr>
            <a:xfrm>
              <a:off x="6401706" y="2531258"/>
              <a:ext cx="41566" cy="83167"/>
            </a:xfrm>
            <a:custGeom>
              <a:avLst/>
              <a:gdLst/>
              <a:ahLst/>
              <a:cxnLst/>
              <a:rect l="l" t="t" r="r" b="b"/>
              <a:pathLst>
                <a:path w="1205" h="2411" extrusionOk="0">
                  <a:moveTo>
                    <a:pt x="237" y="1"/>
                  </a:moveTo>
                  <a:lnTo>
                    <a:pt x="347" y="549"/>
                  </a:lnTo>
                  <a:lnTo>
                    <a:pt x="365" y="585"/>
                  </a:lnTo>
                  <a:lnTo>
                    <a:pt x="365" y="713"/>
                  </a:lnTo>
                  <a:lnTo>
                    <a:pt x="365" y="804"/>
                  </a:lnTo>
                  <a:lnTo>
                    <a:pt x="329" y="932"/>
                  </a:lnTo>
                  <a:lnTo>
                    <a:pt x="274" y="1060"/>
                  </a:lnTo>
                  <a:lnTo>
                    <a:pt x="201" y="1206"/>
                  </a:lnTo>
                  <a:lnTo>
                    <a:pt x="110" y="1388"/>
                  </a:lnTo>
                  <a:lnTo>
                    <a:pt x="55" y="1607"/>
                  </a:lnTo>
                  <a:lnTo>
                    <a:pt x="18" y="1844"/>
                  </a:lnTo>
                  <a:lnTo>
                    <a:pt x="0" y="2063"/>
                  </a:lnTo>
                  <a:lnTo>
                    <a:pt x="18" y="2246"/>
                  </a:lnTo>
                  <a:lnTo>
                    <a:pt x="37" y="2319"/>
                  </a:lnTo>
                  <a:lnTo>
                    <a:pt x="55" y="2374"/>
                  </a:lnTo>
                  <a:lnTo>
                    <a:pt x="91" y="2410"/>
                  </a:lnTo>
                  <a:lnTo>
                    <a:pt x="164" y="2410"/>
                  </a:lnTo>
                  <a:lnTo>
                    <a:pt x="219" y="2355"/>
                  </a:lnTo>
                  <a:lnTo>
                    <a:pt x="529" y="1990"/>
                  </a:lnTo>
                  <a:lnTo>
                    <a:pt x="694" y="1735"/>
                  </a:lnTo>
                  <a:lnTo>
                    <a:pt x="876" y="1461"/>
                  </a:lnTo>
                  <a:lnTo>
                    <a:pt x="1022" y="1187"/>
                  </a:lnTo>
                  <a:lnTo>
                    <a:pt x="1150" y="914"/>
                  </a:lnTo>
                  <a:lnTo>
                    <a:pt x="1186" y="786"/>
                  </a:lnTo>
                  <a:lnTo>
                    <a:pt x="1205" y="658"/>
                  </a:lnTo>
                  <a:lnTo>
                    <a:pt x="1205" y="549"/>
                  </a:lnTo>
                  <a:lnTo>
                    <a:pt x="1186" y="439"/>
                  </a:lnTo>
                  <a:lnTo>
                    <a:pt x="1150" y="348"/>
                  </a:lnTo>
                  <a:lnTo>
                    <a:pt x="1113" y="257"/>
                  </a:lnTo>
                  <a:lnTo>
                    <a:pt x="1059" y="202"/>
                  </a:lnTo>
                  <a:lnTo>
                    <a:pt x="986" y="147"/>
                  </a:lnTo>
                  <a:lnTo>
                    <a:pt x="913" y="92"/>
                  </a:lnTo>
                  <a:lnTo>
                    <a:pt x="821" y="56"/>
                  </a:lnTo>
                  <a:lnTo>
                    <a:pt x="657" y="19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457;p41">
              <a:extLst>
                <a:ext uri="{FF2B5EF4-FFF2-40B4-BE49-F238E27FC236}">
                  <a16:creationId xmlns:a16="http://schemas.microsoft.com/office/drawing/2014/main" id="{1A5ED3A1-1DFE-9EC5-C9DD-9E713FDF72FF}"/>
                </a:ext>
              </a:extLst>
            </p:cNvPr>
            <p:cNvSpPr/>
            <p:nvPr/>
          </p:nvSpPr>
          <p:spPr>
            <a:xfrm>
              <a:off x="6369591" y="2467063"/>
              <a:ext cx="47258" cy="94482"/>
            </a:xfrm>
            <a:custGeom>
              <a:avLst/>
              <a:gdLst/>
              <a:ahLst/>
              <a:cxnLst/>
              <a:rect l="l" t="t" r="r" b="b"/>
              <a:pathLst>
                <a:path w="1370" h="2739" extrusionOk="0">
                  <a:moveTo>
                    <a:pt x="274" y="0"/>
                  </a:moveTo>
                  <a:lnTo>
                    <a:pt x="402" y="621"/>
                  </a:lnTo>
                  <a:lnTo>
                    <a:pt x="402" y="676"/>
                  </a:lnTo>
                  <a:lnTo>
                    <a:pt x="420" y="822"/>
                  </a:lnTo>
                  <a:lnTo>
                    <a:pt x="402" y="931"/>
                  </a:lnTo>
                  <a:lnTo>
                    <a:pt x="365" y="1041"/>
                  </a:lnTo>
                  <a:lnTo>
                    <a:pt x="310" y="1205"/>
                  </a:lnTo>
                  <a:lnTo>
                    <a:pt x="219" y="1369"/>
                  </a:lnTo>
                  <a:lnTo>
                    <a:pt x="164" y="1460"/>
                  </a:lnTo>
                  <a:lnTo>
                    <a:pt x="128" y="1570"/>
                  </a:lnTo>
                  <a:lnTo>
                    <a:pt x="55" y="1825"/>
                  </a:lnTo>
                  <a:lnTo>
                    <a:pt x="18" y="2081"/>
                  </a:lnTo>
                  <a:lnTo>
                    <a:pt x="0" y="2337"/>
                  </a:lnTo>
                  <a:lnTo>
                    <a:pt x="18" y="2556"/>
                  </a:lnTo>
                  <a:lnTo>
                    <a:pt x="37" y="2629"/>
                  </a:lnTo>
                  <a:lnTo>
                    <a:pt x="55" y="2683"/>
                  </a:lnTo>
                  <a:lnTo>
                    <a:pt x="91" y="2738"/>
                  </a:lnTo>
                  <a:lnTo>
                    <a:pt x="128" y="2738"/>
                  </a:lnTo>
                  <a:lnTo>
                    <a:pt x="183" y="2720"/>
                  </a:lnTo>
                  <a:lnTo>
                    <a:pt x="256" y="2665"/>
                  </a:lnTo>
                  <a:lnTo>
                    <a:pt x="402" y="2483"/>
                  </a:lnTo>
                  <a:lnTo>
                    <a:pt x="584" y="2245"/>
                  </a:lnTo>
                  <a:lnTo>
                    <a:pt x="785" y="1971"/>
                  </a:lnTo>
                  <a:lnTo>
                    <a:pt x="986" y="1661"/>
                  </a:lnTo>
                  <a:lnTo>
                    <a:pt x="1168" y="1351"/>
                  </a:lnTo>
                  <a:lnTo>
                    <a:pt x="1241" y="1187"/>
                  </a:lnTo>
                  <a:lnTo>
                    <a:pt x="1296" y="1041"/>
                  </a:lnTo>
                  <a:lnTo>
                    <a:pt x="1333" y="895"/>
                  </a:lnTo>
                  <a:lnTo>
                    <a:pt x="1351" y="749"/>
                  </a:lnTo>
                  <a:lnTo>
                    <a:pt x="1369" y="621"/>
                  </a:lnTo>
                  <a:lnTo>
                    <a:pt x="1351" y="493"/>
                  </a:lnTo>
                  <a:lnTo>
                    <a:pt x="1314" y="402"/>
                  </a:lnTo>
                  <a:lnTo>
                    <a:pt x="1260" y="311"/>
                  </a:lnTo>
                  <a:lnTo>
                    <a:pt x="1187" y="219"/>
                  </a:lnTo>
                  <a:lnTo>
                    <a:pt x="1114" y="165"/>
                  </a:lnTo>
                  <a:lnTo>
                    <a:pt x="1022" y="110"/>
                  </a:lnTo>
                  <a:lnTo>
                    <a:pt x="931" y="73"/>
                  </a:lnTo>
                  <a:lnTo>
                    <a:pt x="749" y="19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458;p41">
              <a:extLst>
                <a:ext uri="{FF2B5EF4-FFF2-40B4-BE49-F238E27FC236}">
                  <a16:creationId xmlns:a16="http://schemas.microsoft.com/office/drawing/2014/main" id="{2A579774-75DE-9027-6959-5BBB235D06FD}"/>
                </a:ext>
              </a:extLst>
            </p:cNvPr>
            <p:cNvSpPr/>
            <p:nvPr/>
          </p:nvSpPr>
          <p:spPr>
            <a:xfrm>
              <a:off x="6236095" y="1641664"/>
              <a:ext cx="13901" cy="37807"/>
            </a:xfrm>
            <a:custGeom>
              <a:avLst/>
              <a:gdLst/>
              <a:ahLst/>
              <a:cxnLst/>
              <a:rect l="l" t="t" r="r" b="b"/>
              <a:pathLst>
                <a:path w="403" h="1096" extrusionOk="0">
                  <a:moveTo>
                    <a:pt x="183" y="0"/>
                  </a:moveTo>
                  <a:lnTo>
                    <a:pt x="202" y="292"/>
                  </a:lnTo>
                  <a:lnTo>
                    <a:pt x="183" y="584"/>
                  </a:lnTo>
                  <a:lnTo>
                    <a:pt x="147" y="712"/>
                  </a:lnTo>
                  <a:lnTo>
                    <a:pt x="110" y="858"/>
                  </a:lnTo>
                  <a:lnTo>
                    <a:pt x="56" y="967"/>
                  </a:lnTo>
                  <a:lnTo>
                    <a:pt x="1" y="1095"/>
                  </a:lnTo>
                  <a:lnTo>
                    <a:pt x="165" y="967"/>
                  </a:lnTo>
                  <a:lnTo>
                    <a:pt x="238" y="894"/>
                  </a:lnTo>
                  <a:lnTo>
                    <a:pt x="293" y="821"/>
                  </a:lnTo>
                  <a:lnTo>
                    <a:pt x="348" y="730"/>
                  </a:lnTo>
                  <a:lnTo>
                    <a:pt x="366" y="657"/>
                  </a:lnTo>
                  <a:lnTo>
                    <a:pt x="402" y="566"/>
                  </a:lnTo>
                  <a:lnTo>
                    <a:pt x="402" y="475"/>
                  </a:lnTo>
                  <a:lnTo>
                    <a:pt x="384" y="347"/>
                  </a:lnTo>
                  <a:lnTo>
                    <a:pt x="348" y="219"/>
                  </a:lnTo>
                  <a:lnTo>
                    <a:pt x="275" y="1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D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459;p41">
              <a:extLst>
                <a:ext uri="{FF2B5EF4-FFF2-40B4-BE49-F238E27FC236}">
                  <a16:creationId xmlns:a16="http://schemas.microsoft.com/office/drawing/2014/main" id="{AD4567F3-7425-E70B-DB7B-A4E817A90236}"/>
                </a:ext>
              </a:extLst>
            </p:cNvPr>
            <p:cNvSpPr/>
            <p:nvPr/>
          </p:nvSpPr>
          <p:spPr>
            <a:xfrm>
              <a:off x="6236095" y="1641664"/>
              <a:ext cx="13901" cy="37807"/>
            </a:xfrm>
            <a:custGeom>
              <a:avLst/>
              <a:gdLst/>
              <a:ahLst/>
              <a:cxnLst/>
              <a:rect l="l" t="t" r="r" b="b"/>
              <a:pathLst>
                <a:path w="403" h="1096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202" y="292"/>
                  </a:lnTo>
                  <a:lnTo>
                    <a:pt x="183" y="584"/>
                  </a:lnTo>
                  <a:lnTo>
                    <a:pt x="147" y="712"/>
                  </a:lnTo>
                  <a:lnTo>
                    <a:pt x="110" y="858"/>
                  </a:lnTo>
                  <a:lnTo>
                    <a:pt x="56" y="967"/>
                  </a:lnTo>
                  <a:lnTo>
                    <a:pt x="1" y="1095"/>
                  </a:lnTo>
                  <a:lnTo>
                    <a:pt x="1" y="1095"/>
                  </a:lnTo>
                  <a:lnTo>
                    <a:pt x="165" y="967"/>
                  </a:lnTo>
                  <a:lnTo>
                    <a:pt x="238" y="894"/>
                  </a:lnTo>
                  <a:lnTo>
                    <a:pt x="293" y="821"/>
                  </a:lnTo>
                  <a:lnTo>
                    <a:pt x="348" y="730"/>
                  </a:lnTo>
                  <a:lnTo>
                    <a:pt x="366" y="657"/>
                  </a:lnTo>
                  <a:lnTo>
                    <a:pt x="402" y="566"/>
                  </a:lnTo>
                  <a:lnTo>
                    <a:pt x="402" y="475"/>
                  </a:lnTo>
                  <a:lnTo>
                    <a:pt x="402" y="475"/>
                  </a:lnTo>
                  <a:lnTo>
                    <a:pt x="384" y="347"/>
                  </a:lnTo>
                  <a:lnTo>
                    <a:pt x="348" y="219"/>
                  </a:lnTo>
                  <a:lnTo>
                    <a:pt x="275" y="110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460;p41">
              <a:extLst>
                <a:ext uri="{FF2B5EF4-FFF2-40B4-BE49-F238E27FC236}">
                  <a16:creationId xmlns:a16="http://schemas.microsoft.com/office/drawing/2014/main" id="{251A4581-847A-172C-E8EB-AC2423D76F89}"/>
                </a:ext>
              </a:extLst>
            </p:cNvPr>
            <p:cNvSpPr/>
            <p:nvPr/>
          </p:nvSpPr>
          <p:spPr>
            <a:xfrm>
              <a:off x="6220987" y="1632212"/>
              <a:ext cx="22077" cy="49121"/>
            </a:xfrm>
            <a:custGeom>
              <a:avLst/>
              <a:gdLst/>
              <a:ahLst/>
              <a:cxnLst/>
              <a:rect l="l" t="t" r="r" b="b"/>
              <a:pathLst>
                <a:path w="640" h="1424" extrusionOk="0">
                  <a:moveTo>
                    <a:pt x="110" y="0"/>
                  </a:moveTo>
                  <a:lnTo>
                    <a:pt x="1" y="730"/>
                  </a:lnTo>
                  <a:lnTo>
                    <a:pt x="1" y="767"/>
                  </a:lnTo>
                  <a:lnTo>
                    <a:pt x="129" y="1187"/>
                  </a:lnTo>
                  <a:lnTo>
                    <a:pt x="165" y="1168"/>
                  </a:lnTo>
                  <a:lnTo>
                    <a:pt x="220" y="1187"/>
                  </a:lnTo>
                  <a:lnTo>
                    <a:pt x="256" y="1205"/>
                  </a:lnTo>
                  <a:lnTo>
                    <a:pt x="311" y="1424"/>
                  </a:lnTo>
                  <a:lnTo>
                    <a:pt x="439" y="1369"/>
                  </a:lnTo>
                  <a:lnTo>
                    <a:pt x="494" y="1241"/>
                  </a:lnTo>
                  <a:lnTo>
                    <a:pt x="548" y="1132"/>
                  </a:lnTo>
                  <a:lnTo>
                    <a:pt x="585" y="986"/>
                  </a:lnTo>
                  <a:lnTo>
                    <a:pt x="621" y="858"/>
                  </a:lnTo>
                  <a:lnTo>
                    <a:pt x="640" y="566"/>
                  </a:lnTo>
                  <a:lnTo>
                    <a:pt x="621" y="274"/>
                  </a:lnTo>
                  <a:lnTo>
                    <a:pt x="530" y="201"/>
                  </a:lnTo>
                  <a:lnTo>
                    <a:pt x="402" y="110"/>
                  </a:lnTo>
                  <a:lnTo>
                    <a:pt x="275" y="5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461;p41">
              <a:extLst>
                <a:ext uri="{FF2B5EF4-FFF2-40B4-BE49-F238E27FC236}">
                  <a16:creationId xmlns:a16="http://schemas.microsoft.com/office/drawing/2014/main" id="{3EB29252-F48E-1521-74D6-7F8F5A06CD7B}"/>
                </a:ext>
              </a:extLst>
            </p:cNvPr>
            <p:cNvSpPr/>
            <p:nvPr/>
          </p:nvSpPr>
          <p:spPr>
            <a:xfrm>
              <a:off x="6220987" y="1632212"/>
              <a:ext cx="22077" cy="49121"/>
            </a:xfrm>
            <a:custGeom>
              <a:avLst/>
              <a:gdLst/>
              <a:ahLst/>
              <a:cxnLst/>
              <a:rect l="l" t="t" r="r" b="b"/>
              <a:pathLst>
                <a:path w="640" h="1424" fill="none" extrusionOk="0">
                  <a:moveTo>
                    <a:pt x="110" y="0"/>
                  </a:moveTo>
                  <a:lnTo>
                    <a:pt x="110" y="0"/>
                  </a:lnTo>
                  <a:lnTo>
                    <a:pt x="1" y="730"/>
                  </a:lnTo>
                  <a:lnTo>
                    <a:pt x="1" y="730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29" y="1187"/>
                  </a:lnTo>
                  <a:lnTo>
                    <a:pt x="129" y="1187"/>
                  </a:lnTo>
                  <a:lnTo>
                    <a:pt x="165" y="1168"/>
                  </a:lnTo>
                  <a:lnTo>
                    <a:pt x="165" y="1168"/>
                  </a:lnTo>
                  <a:lnTo>
                    <a:pt x="220" y="1187"/>
                  </a:lnTo>
                  <a:lnTo>
                    <a:pt x="256" y="1205"/>
                  </a:lnTo>
                  <a:lnTo>
                    <a:pt x="311" y="1424"/>
                  </a:lnTo>
                  <a:lnTo>
                    <a:pt x="311" y="1424"/>
                  </a:lnTo>
                  <a:lnTo>
                    <a:pt x="439" y="1369"/>
                  </a:lnTo>
                  <a:lnTo>
                    <a:pt x="439" y="1369"/>
                  </a:lnTo>
                  <a:lnTo>
                    <a:pt x="494" y="1241"/>
                  </a:lnTo>
                  <a:lnTo>
                    <a:pt x="548" y="1132"/>
                  </a:lnTo>
                  <a:lnTo>
                    <a:pt x="585" y="986"/>
                  </a:lnTo>
                  <a:lnTo>
                    <a:pt x="621" y="858"/>
                  </a:lnTo>
                  <a:lnTo>
                    <a:pt x="640" y="566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530" y="201"/>
                  </a:lnTo>
                  <a:lnTo>
                    <a:pt x="402" y="110"/>
                  </a:lnTo>
                  <a:lnTo>
                    <a:pt x="275" y="55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462;p41">
              <a:extLst>
                <a:ext uri="{FF2B5EF4-FFF2-40B4-BE49-F238E27FC236}">
                  <a16:creationId xmlns:a16="http://schemas.microsoft.com/office/drawing/2014/main" id="{7120B25A-769E-9FBE-72E9-54D65FD9267B}"/>
                </a:ext>
              </a:extLst>
            </p:cNvPr>
            <p:cNvSpPr/>
            <p:nvPr/>
          </p:nvSpPr>
          <p:spPr>
            <a:xfrm>
              <a:off x="6225402" y="1672502"/>
              <a:ext cx="6347" cy="10728"/>
            </a:xfrm>
            <a:custGeom>
              <a:avLst/>
              <a:gdLst/>
              <a:ahLst/>
              <a:cxnLst/>
              <a:rect l="l" t="t" r="r" b="b"/>
              <a:pathLst>
                <a:path w="184" h="311" extrusionOk="0">
                  <a:moveTo>
                    <a:pt x="37" y="0"/>
                  </a:moveTo>
                  <a:lnTo>
                    <a:pt x="1" y="19"/>
                  </a:lnTo>
                  <a:lnTo>
                    <a:pt x="19" y="92"/>
                  </a:lnTo>
                  <a:lnTo>
                    <a:pt x="55" y="311"/>
                  </a:lnTo>
                  <a:lnTo>
                    <a:pt x="183" y="256"/>
                  </a:lnTo>
                  <a:lnTo>
                    <a:pt x="128" y="37"/>
                  </a:lnTo>
                  <a:lnTo>
                    <a:pt x="92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463;p41">
              <a:extLst>
                <a:ext uri="{FF2B5EF4-FFF2-40B4-BE49-F238E27FC236}">
                  <a16:creationId xmlns:a16="http://schemas.microsoft.com/office/drawing/2014/main" id="{F5CDD7A1-576C-EBE4-A938-52794FE5BE27}"/>
                </a:ext>
              </a:extLst>
            </p:cNvPr>
            <p:cNvSpPr/>
            <p:nvPr/>
          </p:nvSpPr>
          <p:spPr>
            <a:xfrm>
              <a:off x="6225402" y="1672502"/>
              <a:ext cx="6347" cy="10728"/>
            </a:xfrm>
            <a:custGeom>
              <a:avLst/>
              <a:gdLst/>
              <a:ahLst/>
              <a:cxnLst/>
              <a:rect l="l" t="t" r="r" b="b"/>
              <a:pathLst>
                <a:path w="184" h="311" fill="none" extrusionOk="0">
                  <a:moveTo>
                    <a:pt x="37" y="0"/>
                  </a:moveTo>
                  <a:lnTo>
                    <a:pt x="37" y="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183" y="256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92" y="1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464;p41">
              <a:extLst>
                <a:ext uri="{FF2B5EF4-FFF2-40B4-BE49-F238E27FC236}">
                  <a16:creationId xmlns:a16="http://schemas.microsoft.com/office/drawing/2014/main" id="{6EB252A9-81E0-1BC6-A2AD-C6AA346DB373}"/>
                </a:ext>
              </a:extLst>
            </p:cNvPr>
            <p:cNvSpPr/>
            <p:nvPr/>
          </p:nvSpPr>
          <p:spPr>
            <a:xfrm>
              <a:off x="6173763" y="1630315"/>
              <a:ext cx="53571" cy="54813"/>
            </a:xfrm>
            <a:custGeom>
              <a:avLst/>
              <a:gdLst/>
              <a:ahLst/>
              <a:cxnLst/>
              <a:rect l="l" t="t" r="r" b="b"/>
              <a:pathLst>
                <a:path w="1553" h="1589" extrusionOk="0">
                  <a:moveTo>
                    <a:pt x="293" y="1023"/>
                  </a:moveTo>
                  <a:lnTo>
                    <a:pt x="56" y="1041"/>
                  </a:lnTo>
                  <a:lnTo>
                    <a:pt x="110" y="1150"/>
                  </a:lnTo>
                  <a:lnTo>
                    <a:pt x="183" y="1242"/>
                  </a:lnTo>
                  <a:lnTo>
                    <a:pt x="293" y="1023"/>
                  </a:lnTo>
                  <a:close/>
                  <a:moveTo>
                    <a:pt x="1096" y="1"/>
                  </a:moveTo>
                  <a:lnTo>
                    <a:pt x="950" y="19"/>
                  </a:lnTo>
                  <a:lnTo>
                    <a:pt x="804" y="37"/>
                  </a:lnTo>
                  <a:lnTo>
                    <a:pt x="822" y="183"/>
                  </a:lnTo>
                  <a:lnTo>
                    <a:pt x="822" y="347"/>
                  </a:lnTo>
                  <a:lnTo>
                    <a:pt x="804" y="512"/>
                  </a:lnTo>
                  <a:lnTo>
                    <a:pt x="731" y="639"/>
                  </a:lnTo>
                  <a:lnTo>
                    <a:pt x="658" y="712"/>
                  </a:lnTo>
                  <a:lnTo>
                    <a:pt x="621" y="749"/>
                  </a:lnTo>
                  <a:lnTo>
                    <a:pt x="567" y="749"/>
                  </a:lnTo>
                  <a:lnTo>
                    <a:pt x="512" y="731"/>
                  </a:lnTo>
                  <a:lnTo>
                    <a:pt x="475" y="712"/>
                  </a:lnTo>
                  <a:lnTo>
                    <a:pt x="439" y="658"/>
                  </a:lnTo>
                  <a:lnTo>
                    <a:pt x="421" y="603"/>
                  </a:lnTo>
                  <a:lnTo>
                    <a:pt x="384" y="475"/>
                  </a:lnTo>
                  <a:lnTo>
                    <a:pt x="384" y="293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238" y="311"/>
                  </a:lnTo>
                  <a:lnTo>
                    <a:pt x="165" y="384"/>
                  </a:lnTo>
                  <a:lnTo>
                    <a:pt x="110" y="457"/>
                  </a:lnTo>
                  <a:lnTo>
                    <a:pt x="56" y="548"/>
                  </a:lnTo>
                  <a:lnTo>
                    <a:pt x="19" y="621"/>
                  </a:lnTo>
                  <a:lnTo>
                    <a:pt x="1" y="712"/>
                  </a:lnTo>
                  <a:lnTo>
                    <a:pt x="1" y="804"/>
                  </a:lnTo>
                  <a:lnTo>
                    <a:pt x="19" y="913"/>
                  </a:lnTo>
                  <a:lnTo>
                    <a:pt x="421" y="877"/>
                  </a:lnTo>
                  <a:lnTo>
                    <a:pt x="457" y="877"/>
                  </a:lnTo>
                  <a:lnTo>
                    <a:pt x="475" y="913"/>
                  </a:lnTo>
                  <a:lnTo>
                    <a:pt x="475" y="950"/>
                  </a:lnTo>
                  <a:lnTo>
                    <a:pt x="475" y="986"/>
                  </a:lnTo>
                  <a:lnTo>
                    <a:pt x="293" y="1333"/>
                  </a:lnTo>
                  <a:lnTo>
                    <a:pt x="457" y="1442"/>
                  </a:lnTo>
                  <a:lnTo>
                    <a:pt x="658" y="1515"/>
                  </a:lnTo>
                  <a:lnTo>
                    <a:pt x="877" y="1570"/>
                  </a:lnTo>
                  <a:lnTo>
                    <a:pt x="1096" y="1588"/>
                  </a:lnTo>
                  <a:lnTo>
                    <a:pt x="1333" y="1570"/>
                  </a:lnTo>
                  <a:lnTo>
                    <a:pt x="1552" y="1534"/>
                  </a:lnTo>
                  <a:lnTo>
                    <a:pt x="1516" y="1315"/>
                  </a:lnTo>
                  <a:lnTo>
                    <a:pt x="1498" y="1315"/>
                  </a:lnTo>
                  <a:lnTo>
                    <a:pt x="1242" y="1296"/>
                  </a:lnTo>
                  <a:lnTo>
                    <a:pt x="1041" y="1260"/>
                  </a:lnTo>
                  <a:lnTo>
                    <a:pt x="950" y="1223"/>
                  </a:lnTo>
                  <a:lnTo>
                    <a:pt x="895" y="1187"/>
                  </a:lnTo>
                  <a:lnTo>
                    <a:pt x="859" y="1150"/>
                  </a:lnTo>
                  <a:lnTo>
                    <a:pt x="840" y="1096"/>
                  </a:lnTo>
                  <a:lnTo>
                    <a:pt x="859" y="1059"/>
                  </a:lnTo>
                  <a:lnTo>
                    <a:pt x="877" y="1023"/>
                  </a:lnTo>
                  <a:lnTo>
                    <a:pt x="932" y="968"/>
                  </a:lnTo>
                  <a:lnTo>
                    <a:pt x="986" y="931"/>
                  </a:lnTo>
                  <a:lnTo>
                    <a:pt x="1151" y="877"/>
                  </a:lnTo>
                  <a:lnTo>
                    <a:pt x="1370" y="822"/>
                  </a:lnTo>
                  <a:lnTo>
                    <a:pt x="1370" y="785"/>
                  </a:lnTo>
                  <a:lnTo>
                    <a:pt x="1479" y="55"/>
                  </a:lnTo>
                  <a:lnTo>
                    <a:pt x="1333" y="19"/>
                  </a:lnTo>
                  <a:lnTo>
                    <a:pt x="1315" y="55"/>
                  </a:lnTo>
                  <a:lnTo>
                    <a:pt x="1297" y="74"/>
                  </a:lnTo>
                  <a:lnTo>
                    <a:pt x="1260" y="92"/>
                  </a:lnTo>
                  <a:lnTo>
                    <a:pt x="1224" y="7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465;p41">
              <a:extLst>
                <a:ext uri="{FF2B5EF4-FFF2-40B4-BE49-F238E27FC236}">
                  <a16:creationId xmlns:a16="http://schemas.microsoft.com/office/drawing/2014/main" id="{EA407A19-EFB8-3B7F-8F5E-36259599C970}"/>
                </a:ext>
              </a:extLst>
            </p:cNvPr>
            <p:cNvSpPr/>
            <p:nvPr/>
          </p:nvSpPr>
          <p:spPr>
            <a:xfrm>
              <a:off x="6175660" y="1665569"/>
              <a:ext cx="8210" cy="7589"/>
            </a:xfrm>
            <a:custGeom>
              <a:avLst/>
              <a:gdLst/>
              <a:ahLst/>
              <a:cxnLst/>
              <a:rect l="l" t="t" r="r" b="b"/>
              <a:pathLst>
                <a:path w="238" h="220" fill="none" extrusionOk="0">
                  <a:moveTo>
                    <a:pt x="238" y="1"/>
                  </a:moveTo>
                  <a:lnTo>
                    <a:pt x="238" y="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55" y="12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2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466;p41">
              <a:extLst>
                <a:ext uri="{FF2B5EF4-FFF2-40B4-BE49-F238E27FC236}">
                  <a16:creationId xmlns:a16="http://schemas.microsoft.com/office/drawing/2014/main" id="{4A36ECEF-21DC-4F43-C490-BCAC531634EF}"/>
                </a:ext>
              </a:extLst>
            </p:cNvPr>
            <p:cNvSpPr/>
            <p:nvPr/>
          </p:nvSpPr>
          <p:spPr>
            <a:xfrm>
              <a:off x="6173763" y="1630315"/>
              <a:ext cx="53571" cy="54813"/>
            </a:xfrm>
            <a:custGeom>
              <a:avLst/>
              <a:gdLst/>
              <a:ahLst/>
              <a:cxnLst/>
              <a:rect l="l" t="t" r="r" b="b"/>
              <a:pathLst>
                <a:path w="1553" h="1589" fill="none" extrusionOk="0">
                  <a:moveTo>
                    <a:pt x="1096" y="1"/>
                  </a:moveTo>
                  <a:lnTo>
                    <a:pt x="1096" y="1"/>
                  </a:lnTo>
                  <a:lnTo>
                    <a:pt x="950" y="19"/>
                  </a:lnTo>
                  <a:lnTo>
                    <a:pt x="804" y="37"/>
                  </a:lnTo>
                  <a:lnTo>
                    <a:pt x="804" y="37"/>
                  </a:lnTo>
                  <a:lnTo>
                    <a:pt x="822" y="18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04" y="512"/>
                  </a:lnTo>
                  <a:lnTo>
                    <a:pt x="731" y="639"/>
                  </a:lnTo>
                  <a:lnTo>
                    <a:pt x="658" y="712"/>
                  </a:lnTo>
                  <a:lnTo>
                    <a:pt x="621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12" y="731"/>
                  </a:lnTo>
                  <a:lnTo>
                    <a:pt x="475" y="712"/>
                  </a:lnTo>
                  <a:lnTo>
                    <a:pt x="439" y="658"/>
                  </a:lnTo>
                  <a:lnTo>
                    <a:pt x="421" y="603"/>
                  </a:lnTo>
                  <a:lnTo>
                    <a:pt x="384" y="475"/>
                  </a:lnTo>
                  <a:lnTo>
                    <a:pt x="384" y="293"/>
                  </a:lnTo>
                  <a:lnTo>
                    <a:pt x="384" y="293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238" y="311"/>
                  </a:lnTo>
                  <a:lnTo>
                    <a:pt x="165" y="384"/>
                  </a:lnTo>
                  <a:lnTo>
                    <a:pt x="110" y="457"/>
                  </a:lnTo>
                  <a:lnTo>
                    <a:pt x="56" y="548"/>
                  </a:lnTo>
                  <a:lnTo>
                    <a:pt x="19" y="621"/>
                  </a:lnTo>
                  <a:lnTo>
                    <a:pt x="1" y="71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19" y="913"/>
                  </a:lnTo>
                  <a:lnTo>
                    <a:pt x="19" y="913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57" y="877"/>
                  </a:lnTo>
                  <a:lnTo>
                    <a:pt x="475" y="913"/>
                  </a:lnTo>
                  <a:lnTo>
                    <a:pt x="475" y="950"/>
                  </a:lnTo>
                  <a:lnTo>
                    <a:pt x="475" y="986"/>
                  </a:lnTo>
                  <a:lnTo>
                    <a:pt x="475" y="986"/>
                  </a:lnTo>
                  <a:lnTo>
                    <a:pt x="293" y="1333"/>
                  </a:lnTo>
                  <a:lnTo>
                    <a:pt x="293" y="1333"/>
                  </a:lnTo>
                  <a:lnTo>
                    <a:pt x="457" y="1442"/>
                  </a:lnTo>
                  <a:lnTo>
                    <a:pt x="658" y="1515"/>
                  </a:lnTo>
                  <a:lnTo>
                    <a:pt x="877" y="1570"/>
                  </a:lnTo>
                  <a:lnTo>
                    <a:pt x="1096" y="1588"/>
                  </a:lnTo>
                  <a:lnTo>
                    <a:pt x="1096" y="1588"/>
                  </a:lnTo>
                  <a:lnTo>
                    <a:pt x="1333" y="1570"/>
                  </a:lnTo>
                  <a:lnTo>
                    <a:pt x="1552" y="1534"/>
                  </a:lnTo>
                  <a:lnTo>
                    <a:pt x="1552" y="1534"/>
                  </a:lnTo>
                  <a:lnTo>
                    <a:pt x="1516" y="1315"/>
                  </a:lnTo>
                  <a:lnTo>
                    <a:pt x="1516" y="1315"/>
                  </a:lnTo>
                  <a:lnTo>
                    <a:pt x="1516" y="1315"/>
                  </a:lnTo>
                  <a:lnTo>
                    <a:pt x="1498" y="1315"/>
                  </a:lnTo>
                  <a:lnTo>
                    <a:pt x="1498" y="1315"/>
                  </a:lnTo>
                  <a:lnTo>
                    <a:pt x="1242" y="1296"/>
                  </a:lnTo>
                  <a:lnTo>
                    <a:pt x="1041" y="1260"/>
                  </a:lnTo>
                  <a:lnTo>
                    <a:pt x="950" y="1223"/>
                  </a:lnTo>
                  <a:lnTo>
                    <a:pt x="895" y="1187"/>
                  </a:lnTo>
                  <a:lnTo>
                    <a:pt x="859" y="1150"/>
                  </a:lnTo>
                  <a:lnTo>
                    <a:pt x="840" y="1096"/>
                  </a:lnTo>
                  <a:lnTo>
                    <a:pt x="840" y="1096"/>
                  </a:lnTo>
                  <a:lnTo>
                    <a:pt x="859" y="1059"/>
                  </a:lnTo>
                  <a:lnTo>
                    <a:pt x="877" y="1023"/>
                  </a:lnTo>
                  <a:lnTo>
                    <a:pt x="932" y="968"/>
                  </a:lnTo>
                  <a:lnTo>
                    <a:pt x="986" y="931"/>
                  </a:lnTo>
                  <a:lnTo>
                    <a:pt x="1151" y="877"/>
                  </a:lnTo>
                  <a:lnTo>
                    <a:pt x="1370" y="822"/>
                  </a:lnTo>
                  <a:lnTo>
                    <a:pt x="1370" y="822"/>
                  </a:lnTo>
                  <a:lnTo>
                    <a:pt x="1370" y="785"/>
                  </a:lnTo>
                  <a:lnTo>
                    <a:pt x="1370" y="785"/>
                  </a:lnTo>
                  <a:lnTo>
                    <a:pt x="1479" y="55"/>
                  </a:lnTo>
                  <a:lnTo>
                    <a:pt x="1479" y="55"/>
                  </a:lnTo>
                  <a:lnTo>
                    <a:pt x="1333" y="19"/>
                  </a:lnTo>
                  <a:lnTo>
                    <a:pt x="1333" y="19"/>
                  </a:lnTo>
                  <a:lnTo>
                    <a:pt x="1315" y="55"/>
                  </a:lnTo>
                  <a:lnTo>
                    <a:pt x="1315" y="55"/>
                  </a:lnTo>
                  <a:lnTo>
                    <a:pt x="1297" y="74"/>
                  </a:lnTo>
                  <a:lnTo>
                    <a:pt x="1260" y="92"/>
                  </a:lnTo>
                  <a:lnTo>
                    <a:pt x="1260" y="92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10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467;p41">
              <a:extLst>
                <a:ext uri="{FF2B5EF4-FFF2-40B4-BE49-F238E27FC236}">
                  <a16:creationId xmlns:a16="http://schemas.microsoft.com/office/drawing/2014/main" id="{B002493E-4E78-C6BD-9511-32C2763E2F02}"/>
                </a:ext>
              </a:extLst>
            </p:cNvPr>
            <p:cNvSpPr/>
            <p:nvPr/>
          </p:nvSpPr>
          <p:spPr>
            <a:xfrm>
              <a:off x="6174418" y="1660533"/>
              <a:ext cx="15764" cy="15764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02" y="1"/>
                  </a:moveTo>
                  <a:lnTo>
                    <a:pt x="0" y="37"/>
                  </a:lnTo>
                  <a:lnTo>
                    <a:pt x="37" y="165"/>
                  </a:lnTo>
                  <a:lnTo>
                    <a:pt x="274" y="147"/>
                  </a:lnTo>
                  <a:lnTo>
                    <a:pt x="164" y="366"/>
                  </a:lnTo>
                  <a:lnTo>
                    <a:pt x="274" y="457"/>
                  </a:lnTo>
                  <a:lnTo>
                    <a:pt x="456" y="110"/>
                  </a:lnTo>
                  <a:lnTo>
                    <a:pt x="456" y="74"/>
                  </a:lnTo>
                  <a:lnTo>
                    <a:pt x="456" y="37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468;p41">
              <a:extLst>
                <a:ext uri="{FF2B5EF4-FFF2-40B4-BE49-F238E27FC236}">
                  <a16:creationId xmlns:a16="http://schemas.microsoft.com/office/drawing/2014/main" id="{9D6389AA-8ECC-3789-14D7-B5FD45BCAFC7}"/>
                </a:ext>
              </a:extLst>
            </p:cNvPr>
            <p:cNvSpPr/>
            <p:nvPr/>
          </p:nvSpPr>
          <p:spPr>
            <a:xfrm>
              <a:off x="6174418" y="1660533"/>
              <a:ext cx="15764" cy="15764"/>
            </a:xfrm>
            <a:custGeom>
              <a:avLst/>
              <a:gdLst/>
              <a:ahLst/>
              <a:cxnLst/>
              <a:rect l="l" t="t" r="r" b="b"/>
              <a:pathLst>
                <a:path w="457" h="457" fill="none" extrusionOk="0">
                  <a:moveTo>
                    <a:pt x="402" y="1"/>
                  </a:moveTo>
                  <a:lnTo>
                    <a:pt x="402" y="1"/>
                  </a:lnTo>
                  <a:lnTo>
                    <a:pt x="402" y="1"/>
                  </a:lnTo>
                  <a:lnTo>
                    <a:pt x="402" y="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274" y="147"/>
                  </a:lnTo>
                  <a:lnTo>
                    <a:pt x="274" y="147"/>
                  </a:lnTo>
                  <a:lnTo>
                    <a:pt x="164" y="366"/>
                  </a:lnTo>
                  <a:lnTo>
                    <a:pt x="164" y="366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456" y="110"/>
                  </a:lnTo>
                  <a:lnTo>
                    <a:pt x="456" y="110"/>
                  </a:lnTo>
                  <a:lnTo>
                    <a:pt x="456" y="74"/>
                  </a:lnTo>
                  <a:lnTo>
                    <a:pt x="456" y="37"/>
                  </a:lnTo>
                  <a:lnTo>
                    <a:pt x="438" y="1"/>
                  </a:lnTo>
                  <a:lnTo>
                    <a:pt x="4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469;p41">
              <a:extLst>
                <a:ext uri="{FF2B5EF4-FFF2-40B4-BE49-F238E27FC236}">
                  <a16:creationId xmlns:a16="http://schemas.microsoft.com/office/drawing/2014/main" id="{93724812-82F3-CF82-3E92-9EE56C650E38}"/>
                </a:ext>
              </a:extLst>
            </p:cNvPr>
            <p:cNvSpPr/>
            <p:nvPr/>
          </p:nvSpPr>
          <p:spPr>
            <a:xfrm>
              <a:off x="6187009" y="1631591"/>
              <a:ext cx="15143" cy="24560"/>
            </a:xfrm>
            <a:custGeom>
              <a:avLst/>
              <a:gdLst/>
              <a:ahLst/>
              <a:cxnLst/>
              <a:rect l="l" t="t" r="r" b="b"/>
              <a:pathLst>
                <a:path w="439" h="712" extrusionOk="0">
                  <a:moveTo>
                    <a:pt x="420" y="0"/>
                  </a:moveTo>
                  <a:lnTo>
                    <a:pt x="201" y="73"/>
                  </a:lnTo>
                  <a:lnTo>
                    <a:pt x="18" y="164"/>
                  </a:lnTo>
                  <a:lnTo>
                    <a:pt x="0" y="256"/>
                  </a:lnTo>
                  <a:lnTo>
                    <a:pt x="0" y="438"/>
                  </a:lnTo>
                  <a:lnTo>
                    <a:pt x="37" y="566"/>
                  </a:lnTo>
                  <a:lnTo>
                    <a:pt x="55" y="621"/>
                  </a:lnTo>
                  <a:lnTo>
                    <a:pt x="91" y="675"/>
                  </a:lnTo>
                  <a:lnTo>
                    <a:pt x="128" y="694"/>
                  </a:lnTo>
                  <a:lnTo>
                    <a:pt x="183" y="712"/>
                  </a:lnTo>
                  <a:lnTo>
                    <a:pt x="237" y="712"/>
                  </a:lnTo>
                  <a:lnTo>
                    <a:pt x="274" y="675"/>
                  </a:lnTo>
                  <a:lnTo>
                    <a:pt x="347" y="602"/>
                  </a:lnTo>
                  <a:lnTo>
                    <a:pt x="420" y="475"/>
                  </a:lnTo>
                  <a:lnTo>
                    <a:pt x="438" y="310"/>
                  </a:lnTo>
                  <a:lnTo>
                    <a:pt x="438" y="146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470;p41">
              <a:extLst>
                <a:ext uri="{FF2B5EF4-FFF2-40B4-BE49-F238E27FC236}">
                  <a16:creationId xmlns:a16="http://schemas.microsoft.com/office/drawing/2014/main" id="{7B842B52-96CD-9ADD-97ED-3B575AC2F87A}"/>
                </a:ext>
              </a:extLst>
            </p:cNvPr>
            <p:cNvSpPr/>
            <p:nvPr/>
          </p:nvSpPr>
          <p:spPr>
            <a:xfrm>
              <a:off x="6187009" y="1631591"/>
              <a:ext cx="15143" cy="24560"/>
            </a:xfrm>
            <a:custGeom>
              <a:avLst/>
              <a:gdLst/>
              <a:ahLst/>
              <a:cxnLst/>
              <a:rect l="l" t="t" r="r" b="b"/>
              <a:pathLst>
                <a:path w="439" h="712" fill="none" extrusionOk="0">
                  <a:moveTo>
                    <a:pt x="420" y="0"/>
                  </a:moveTo>
                  <a:lnTo>
                    <a:pt x="420" y="0"/>
                  </a:lnTo>
                  <a:lnTo>
                    <a:pt x="201" y="73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438"/>
                  </a:lnTo>
                  <a:lnTo>
                    <a:pt x="37" y="566"/>
                  </a:lnTo>
                  <a:lnTo>
                    <a:pt x="55" y="621"/>
                  </a:lnTo>
                  <a:lnTo>
                    <a:pt x="91" y="675"/>
                  </a:lnTo>
                  <a:lnTo>
                    <a:pt x="128" y="694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237" y="712"/>
                  </a:lnTo>
                  <a:lnTo>
                    <a:pt x="274" y="675"/>
                  </a:lnTo>
                  <a:lnTo>
                    <a:pt x="347" y="602"/>
                  </a:lnTo>
                  <a:lnTo>
                    <a:pt x="420" y="475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146"/>
                  </a:lnTo>
                  <a:lnTo>
                    <a:pt x="4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471;p41">
              <a:extLst>
                <a:ext uri="{FF2B5EF4-FFF2-40B4-BE49-F238E27FC236}">
                  <a16:creationId xmlns:a16="http://schemas.microsoft.com/office/drawing/2014/main" id="{E27114FB-7EED-2478-BA56-257F48ECBCFB}"/>
                </a:ext>
              </a:extLst>
            </p:cNvPr>
            <p:cNvSpPr/>
            <p:nvPr/>
          </p:nvSpPr>
          <p:spPr>
            <a:xfrm>
              <a:off x="6212190" y="1630315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extrusionOk="0">
                  <a:moveTo>
                    <a:pt x="0" y="1"/>
                  </a:moveTo>
                  <a:lnTo>
                    <a:pt x="110" y="74"/>
                  </a:lnTo>
                  <a:lnTo>
                    <a:pt x="146" y="92"/>
                  </a:lnTo>
                  <a:lnTo>
                    <a:pt x="183" y="74"/>
                  </a:lnTo>
                  <a:lnTo>
                    <a:pt x="201" y="55"/>
                  </a:lnTo>
                  <a:lnTo>
                    <a:pt x="219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472;p41">
              <a:extLst>
                <a:ext uri="{FF2B5EF4-FFF2-40B4-BE49-F238E27FC236}">
                  <a16:creationId xmlns:a16="http://schemas.microsoft.com/office/drawing/2014/main" id="{87769925-88A6-C194-E7D5-0F5D69CAFF37}"/>
                </a:ext>
              </a:extLst>
            </p:cNvPr>
            <p:cNvSpPr/>
            <p:nvPr/>
          </p:nvSpPr>
          <p:spPr>
            <a:xfrm>
              <a:off x="6212190" y="1630315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83" y="74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473;p41">
              <a:extLst>
                <a:ext uri="{FF2B5EF4-FFF2-40B4-BE49-F238E27FC236}">
                  <a16:creationId xmlns:a16="http://schemas.microsoft.com/office/drawing/2014/main" id="{FE58FE00-96A8-B8E8-9B30-BEE5B49B378D}"/>
                </a:ext>
              </a:extLst>
            </p:cNvPr>
            <p:cNvSpPr/>
            <p:nvPr/>
          </p:nvSpPr>
          <p:spPr>
            <a:xfrm>
              <a:off x="6202739" y="1658635"/>
              <a:ext cx="23319" cy="17041"/>
            </a:xfrm>
            <a:custGeom>
              <a:avLst/>
              <a:gdLst/>
              <a:ahLst/>
              <a:cxnLst/>
              <a:rect l="l" t="t" r="r" b="b"/>
              <a:pathLst>
                <a:path w="676" h="494" extrusionOk="0">
                  <a:moveTo>
                    <a:pt x="530" y="1"/>
                  </a:moveTo>
                  <a:lnTo>
                    <a:pt x="311" y="56"/>
                  </a:lnTo>
                  <a:lnTo>
                    <a:pt x="146" y="110"/>
                  </a:lnTo>
                  <a:lnTo>
                    <a:pt x="92" y="147"/>
                  </a:lnTo>
                  <a:lnTo>
                    <a:pt x="37" y="202"/>
                  </a:lnTo>
                  <a:lnTo>
                    <a:pt x="19" y="238"/>
                  </a:lnTo>
                  <a:lnTo>
                    <a:pt x="0" y="275"/>
                  </a:lnTo>
                  <a:lnTo>
                    <a:pt x="19" y="329"/>
                  </a:lnTo>
                  <a:lnTo>
                    <a:pt x="55" y="366"/>
                  </a:lnTo>
                  <a:lnTo>
                    <a:pt x="110" y="402"/>
                  </a:lnTo>
                  <a:lnTo>
                    <a:pt x="201" y="439"/>
                  </a:lnTo>
                  <a:lnTo>
                    <a:pt x="402" y="475"/>
                  </a:lnTo>
                  <a:lnTo>
                    <a:pt x="658" y="494"/>
                  </a:lnTo>
                  <a:lnTo>
                    <a:pt x="676" y="494"/>
                  </a:lnTo>
                  <a:lnTo>
                    <a:pt x="658" y="42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9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474;p41">
              <a:extLst>
                <a:ext uri="{FF2B5EF4-FFF2-40B4-BE49-F238E27FC236}">
                  <a16:creationId xmlns:a16="http://schemas.microsoft.com/office/drawing/2014/main" id="{19DED778-44E3-8837-3828-8ED71BAA93A4}"/>
                </a:ext>
              </a:extLst>
            </p:cNvPr>
            <p:cNvSpPr/>
            <p:nvPr/>
          </p:nvSpPr>
          <p:spPr>
            <a:xfrm>
              <a:off x="6202739" y="1658635"/>
              <a:ext cx="23319" cy="17041"/>
            </a:xfrm>
            <a:custGeom>
              <a:avLst/>
              <a:gdLst/>
              <a:ahLst/>
              <a:cxnLst/>
              <a:rect l="l" t="t" r="r" b="b"/>
              <a:pathLst>
                <a:path w="676" h="494" fill="none" extrusionOk="0">
                  <a:moveTo>
                    <a:pt x="530" y="1"/>
                  </a:moveTo>
                  <a:lnTo>
                    <a:pt x="530" y="1"/>
                  </a:lnTo>
                  <a:lnTo>
                    <a:pt x="311" y="56"/>
                  </a:lnTo>
                  <a:lnTo>
                    <a:pt x="146" y="110"/>
                  </a:lnTo>
                  <a:lnTo>
                    <a:pt x="92" y="147"/>
                  </a:lnTo>
                  <a:lnTo>
                    <a:pt x="37" y="202"/>
                  </a:lnTo>
                  <a:lnTo>
                    <a:pt x="19" y="238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9" y="329"/>
                  </a:lnTo>
                  <a:lnTo>
                    <a:pt x="55" y="366"/>
                  </a:lnTo>
                  <a:lnTo>
                    <a:pt x="110" y="402"/>
                  </a:lnTo>
                  <a:lnTo>
                    <a:pt x="201" y="439"/>
                  </a:lnTo>
                  <a:lnTo>
                    <a:pt x="402" y="475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76" y="494"/>
                  </a:lnTo>
                  <a:lnTo>
                    <a:pt x="676" y="494"/>
                  </a:lnTo>
                  <a:lnTo>
                    <a:pt x="658" y="421"/>
                  </a:lnTo>
                  <a:lnTo>
                    <a:pt x="658" y="421"/>
                  </a:lnTo>
                  <a:lnTo>
                    <a:pt x="530" y="1"/>
                  </a:lnTo>
                  <a:lnTo>
                    <a:pt x="5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475;p41">
              <a:extLst>
                <a:ext uri="{FF2B5EF4-FFF2-40B4-BE49-F238E27FC236}">
                  <a16:creationId xmlns:a16="http://schemas.microsoft.com/office/drawing/2014/main" id="{F31FE3C8-AB48-7E36-8E63-5F0C5F8F99B2}"/>
                </a:ext>
              </a:extLst>
            </p:cNvPr>
            <p:cNvSpPr/>
            <p:nvPr/>
          </p:nvSpPr>
          <p:spPr>
            <a:xfrm>
              <a:off x="6079971" y="1626555"/>
              <a:ext cx="82512" cy="59193"/>
            </a:xfrm>
            <a:custGeom>
              <a:avLst/>
              <a:gdLst/>
              <a:ahLst/>
              <a:cxnLst/>
              <a:rect l="l" t="t" r="r" b="b"/>
              <a:pathLst>
                <a:path w="2392" h="1716" extrusionOk="0">
                  <a:moveTo>
                    <a:pt x="1059" y="0"/>
                  </a:moveTo>
                  <a:lnTo>
                    <a:pt x="913" y="37"/>
                  </a:lnTo>
                  <a:lnTo>
                    <a:pt x="785" y="110"/>
                  </a:lnTo>
                  <a:lnTo>
                    <a:pt x="749" y="128"/>
                  </a:lnTo>
                  <a:lnTo>
                    <a:pt x="730" y="128"/>
                  </a:lnTo>
                  <a:lnTo>
                    <a:pt x="694" y="110"/>
                  </a:lnTo>
                  <a:lnTo>
                    <a:pt x="694" y="73"/>
                  </a:lnTo>
                  <a:lnTo>
                    <a:pt x="548" y="146"/>
                  </a:lnTo>
                  <a:lnTo>
                    <a:pt x="402" y="219"/>
                  </a:lnTo>
                  <a:lnTo>
                    <a:pt x="292" y="292"/>
                  </a:lnTo>
                  <a:lnTo>
                    <a:pt x="183" y="402"/>
                  </a:lnTo>
                  <a:lnTo>
                    <a:pt x="110" y="493"/>
                  </a:lnTo>
                  <a:lnTo>
                    <a:pt x="37" y="621"/>
                  </a:lnTo>
                  <a:lnTo>
                    <a:pt x="0" y="730"/>
                  </a:lnTo>
                  <a:lnTo>
                    <a:pt x="0" y="858"/>
                  </a:lnTo>
                  <a:lnTo>
                    <a:pt x="0" y="967"/>
                  </a:lnTo>
                  <a:lnTo>
                    <a:pt x="37" y="1077"/>
                  </a:lnTo>
                  <a:lnTo>
                    <a:pt x="73" y="1186"/>
                  </a:lnTo>
                  <a:lnTo>
                    <a:pt x="146" y="1278"/>
                  </a:lnTo>
                  <a:lnTo>
                    <a:pt x="256" y="1223"/>
                  </a:lnTo>
                  <a:lnTo>
                    <a:pt x="402" y="1186"/>
                  </a:lnTo>
                  <a:lnTo>
                    <a:pt x="584" y="1150"/>
                  </a:lnTo>
                  <a:lnTo>
                    <a:pt x="767" y="1132"/>
                  </a:lnTo>
                  <a:lnTo>
                    <a:pt x="1187" y="1132"/>
                  </a:lnTo>
                  <a:lnTo>
                    <a:pt x="1387" y="1186"/>
                  </a:lnTo>
                  <a:lnTo>
                    <a:pt x="1479" y="1205"/>
                  </a:lnTo>
                  <a:lnTo>
                    <a:pt x="1534" y="1241"/>
                  </a:lnTo>
                  <a:lnTo>
                    <a:pt x="1570" y="1296"/>
                  </a:lnTo>
                  <a:lnTo>
                    <a:pt x="1588" y="1332"/>
                  </a:lnTo>
                  <a:lnTo>
                    <a:pt x="1570" y="1387"/>
                  </a:lnTo>
                  <a:lnTo>
                    <a:pt x="1534" y="1442"/>
                  </a:lnTo>
                  <a:lnTo>
                    <a:pt x="1461" y="1497"/>
                  </a:lnTo>
                  <a:lnTo>
                    <a:pt x="1369" y="1533"/>
                  </a:lnTo>
                  <a:lnTo>
                    <a:pt x="1241" y="1570"/>
                  </a:lnTo>
                  <a:lnTo>
                    <a:pt x="1114" y="1606"/>
                  </a:lnTo>
                  <a:lnTo>
                    <a:pt x="968" y="1643"/>
                  </a:lnTo>
                  <a:lnTo>
                    <a:pt x="803" y="1661"/>
                  </a:lnTo>
                  <a:lnTo>
                    <a:pt x="749" y="1661"/>
                  </a:lnTo>
                  <a:lnTo>
                    <a:pt x="968" y="1697"/>
                  </a:lnTo>
                  <a:lnTo>
                    <a:pt x="1187" y="1716"/>
                  </a:lnTo>
                  <a:lnTo>
                    <a:pt x="1424" y="1697"/>
                  </a:lnTo>
                  <a:lnTo>
                    <a:pt x="1661" y="1661"/>
                  </a:lnTo>
                  <a:lnTo>
                    <a:pt x="1862" y="1570"/>
                  </a:lnTo>
                  <a:lnTo>
                    <a:pt x="2045" y="1460"/>
                  </a:lnTo>
                  <a:lnTo>
                    <a:pt x="2191" y="1351"/>
                  </a:lnTo>
                  <a:lnTo>
                    <a:pt x="2300" y="1205"/>
                  </a:lnTo>
                  <a:lnTo>
                    <a:pt x="2337" y="1113"/>
                  </a:lnTo>
                  <a:lnTo>
                    <a:pt x="2373" y="1040"/>
                  </a:lnTo>
                  <a:lnTo>
                    <a:pt x="2391" y="949"/>
                  </a:lnTo>
                  <a:lnTo>
                    <a:pt x="2391" y="858"/>
                  </a:lnTo>
                  <a:lnTo>
                    <a:pt x="2373" y="767"/>
                  </a:lnTo>
                  <a:lnTo>
                    <a:pt x="2355" y="657"/>
                  </a:lnTo>
                  <a:lnTo>
                    <a:pt x="2337" y="584"/>
                  </a:lnTo>
                  <a:lnTo>
                    <a:pt x="2264" y="493"/>
                  </a:lnTo>
                  <a:lnTo>
                    <a:pt x="2191" y="383"/>
                  </a:lnTo>
                  <a:lnTo>
                    <a:pt x="2099" y="310"/>
                  </a:lnTo>
                  <a:lnTo>
                    <a:pt x="1990" y="219"/>
                  </a:lnTo>
                  <a:lnTo>
                    <a:pt x="1880" y="146"/>
                  </a:lnTo>
                  <a:lnTo>
                    <a:pt x="1734" y="91"/>
                  </a:lnTo>
                  <a:lnTo>
                    <a:pt x="1588" y="55"/>
                  </a:lnTo>
                  <a:lnTo>
                    <a:pt x="1442" y="18"/>
                  </a:lnTo>
                  <a:lnTo>
                    <a:pt x="1461" y="146"/>
                  </a:lnTo>
                  <a:lnTo>
                    <a:pt x="1461" y="274"/>
                  </a:lnTo>
                  <a:lnTo>
                    <a:pt x="1424" y="438"/>
                  </a:lnTo>
                  <a:lnTo>
                    <a:pt x="1369" y="566"/>
                  </a:lnTo>
                  <a:lnTo>
                    <a:pt x="1296" y="657"/>
                  </a:lnTo>
                  <a:lnTo>
                    <a:pt x="1241" y="675"/>
                  </a:lnTo>
                  <a:lnTo>
                    <a:pt x="1205" y="694"/>
                  </a:lnTo>
                  <a:lnTo>
                    <a:pt x="1187" y="694"/>
                  </a:lnTo>
                  <a:lnTo>
                    <a:pt x="1150" y="675"/>
                  </a:lnTo>
                  <a:lnTo>
                    <a:pt x="1114" y="639"/>
                  </a:lnTo>
                  <a:lnTo>
                    <a:pt x="1077" y="602"/>
                  </a:lnTo>
                  <a:lnTo>
                    <a:pt x="1041" y="548"/>
                  </a:lnTo>
                  <a:lnTo>
                    <a:pt x="1004" y="402"/>
                  </a:lnTo>
                  <a:lnTo>
                    <a:pt x="1004" y="237"/>
                  </a:lnTo>
                  <a:lnTo>
                    <a:pt x="1041" y="110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FF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476;p41">
              <a:extLst>
                <a:ext uri="{FF2B5EF4-FFF2-40B4-BE49-F238E27FC236}">
                  <a16:creationId xmlns:a16="http://schemas.microsoft.com/office/drawing/2014/main" id="{2E602EFF-E534-0E87-3501-66A91ABDF341}"/>
                </a:ext>
              </a:extLst>
            </p:cNvPr>
            <p:cNvSpPr/>
            <p:nvPr/>
          </p:nvSpPr>
          <p:spPr>
            <a:xfrm>
              <a:off x="6079971" y="1626555"/>
              <a:ext cx="82512" cy="59193"/>
            </a:xfrm>
            <a:custGeom>
              <a:avLst/>
              <a:gdLst/>
              <a:ahLst/>
              <a:cxnLst/>
              <a:rect l="l" t="t" r="r" b="b"/>
              <a:pathLst>
                <a:path w="2392" h="1716" fill="none" extrusionOk="0">
                  <a:moveTo>
                    <a:pt x="1059" y="0"/>
                  </a:moveTo>
                  <a:lnTo>
                    <a:pt x="1059" y="0"/>
                  </a:lnTo>
                  <a:lnTo>
                    <a:pt x="913" y="37"/>
                  </a:lnTo>
                  <a:lnTo>
                    <a:pt x="913" y="37"/>
                  </a:lnTo>
                  <a:lnTo>
                    <a:pt x="785" y="110"/>
                  </a:lnTo>
                  <a:lnTo>
                    <a:pt x="785" y="110"/>
                  </a:lnTo>
                  <a:lnTo>
                    <a:pt x="749" y="128"/>
                  </a:lnTo>
                  <a:lnTo>
                    <a:pt x="749" y="128"/>
                  </a:lnTo>
                  <a:lnTo>
                    <a:pt x="730" y="128"/>
                  </a:lnTo>
                  <a:lnTo>
                    <a:pt x="730" y="128"/>
                  </a:lnTo>
                  <a:lnTo>
                    <a:pt x="694" y="110"/>
                  </a:lnTo>
                  <a:lnTo>
                    <a:pt x="694" y="110"/>
                  </a:lnTo>
                  <a:lnTo>
                    <a:pt x="694" y="73"/>
                  </a:lnTo>
                  <a:lnTo>
                    <a:pt x="694" y="73"/>
                  </a:lnTo>
                  <a:lnTo>
                    <a:pt x="548" y="146"/>
                  </a:lnTo>
                  <a:lnTo>
                    <a:pt x="402" y="219"/>
                  </a:lnTo>
                  <a:lnTo>
                    <a:pt x="292" y="292"/>
                  </a:lnTo>
                  <a:lnTo>
                    <a:pt x="183" y="402"/>
                  </a:lnTo>
                  <a:lnTo>
                    <a:pt x="110" y="493"/>
                  </a:lnTo>
                  <a:lnTo>
                    <a:pt x="37" y="621"/>
                  </a:lnTo>
                  <a:lnTo>
                    <a:pt x="0" y="730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967"/>
                  </a:lnTo>
                  <a:lnTo>
                    <a:pt x="37" y="1077"/>
                  </a:lnTo>
                  <a:lnTo>
                    <a:pt x="73" y="1186"/>
                  </a:lnTo>
                  <a:lnTo>
                    <a:pt x="146" y="1278"/>
                  </a:lnTo>
                  <a:lnTo>
                    <a:pt x="146" y="1278"/>
                  </a:lnTo>
                  <a:lnTo>
                    <a:pt x="256" y="1223"/>
                  </a:lnTo>
                  <a:lnTo>
                    <a:pt x="402" y="1186"/>
                  </a:lnTo>
                  <a:lnTo>
                    <a:pt x="584" y="1150"/>
                  </a:lnTo>
                  <a:lnTo>
                    <a:pt x="767" y="1132"/>
                  </a:lnTo>
                  <a:lnTo>
                    <a:pt x="767" y="1132"/>
                  </a:lnTo>
                  <a:lnTo>
                    <a:pt x="931" y="1132"/>
                  </a:lnTo>
                  <a:lnTo>
                    <a:pt x="931" y="1132"/>
                  </a:lnTo>
                  <a:lnTo>
                    <a:pt x="1187" y="1132"/>
                  </a:lnTo>
                  <a:lnTo>
                    <a:pt x="1387" y="1186"/>
                  </a:lnTo>
                  <a:lnTo>
                    <a:pt x="1479" y="1205"/>
                  </a:lnTo>
                  <a:lnTo>
                    <a:pt x="1534" y="1241"/>
                  </a:lnTo>
                  <a:lnTo>
                    <a:pt x="1570" y="1296"/>
                  </a:lnTo>
                  <a:lnTo>
                    <a:pt x="1588" y="1332"/>
                  </a:lnTo>
                  <a:lnTo>
                    <a:pt x="1588" y="1332"/>
                  </a:lnTo>
                  <a:lnTo>
                    <a:pt x="1570" y="1387"/>
                  </a:lnTo>
                  <a:lnTo>
                    <a:pt x="1534" y="1442"/>
                  </a:lnTo>
                  <a:lnTo>
                    <a:pt x="1461" y="1497"/>
                  </a:lnTo>
                  <a:lnTo>
                    <a:pt x="1369" y="1533"/>
                  </a:lnTo>
                  <a:lnTo>
                    <a:pt x="1241" y="1570"/>
                  </a:lnTo>
                  <a:lnTo>
                    <a:pt x="1114" y="1606"/>
                  </a:lnTo>
                  <a:lnTo>
                    <a:pt x="968" y="1643"/>
                  </a:lnTo>
                  <a:lnTo>
                    <a:pt x="803" y="1661"/>
                  </a:lnTo>
                  <a:lnTo>
                    <a:pt x="803" y="1661"/>
                  </a:lnTo>
                  <a:lnTo>
                    <a:pt x="749" y="1661"/>
                  </a:lnTo>
                  <a:lnTo>
                    <a:pt x="749" y="1661"/>
                  </a:lnTo>
                  <a:lnTo>
                    <a:pt x="968" y="1697"/>
                  </a:lnTo>
                  <a:lnTo>
                    <a:pt x="1187" y="1716"/>
                  </a:lnTo>
                  <a:lnTo>
                    <a:pt x="1187" y="1716"/>
                  </a:lnTo>
                  <a:lnTo>
                    <a:pt x="1424" y="1697"/>
                  </a:lnTo>
                  <a:lnTo>
                    <a:pt x="1661" y="1661"/>
                  </a:lnTo>
                  <a:lnTo>
                    <a:pt x="1862" y="1570"/>
                  </a:lnTo>
                  <a:lnTo>
                    <a:pt x="2045" y="1460"/>
                  </a:lnTo>
                  <a:lnTo>
                    <a:pt x="2191" y="1351"/>
                  </a:lnTo>
                  <a:lnTo>
                    <a:pt x="2300" y="1205"/>
                  </a:lnTo>
                  <a:lnTo>
                    <a:pt x="2337" y="1113"/>
                  </a:lnTo>
                  <a:lnTo>
                    <a:pt x="2373" y="1040"/>
                  </a:lnTo>
                  <a:lnTo>
                    <a:pt x="2391" y="949"/>
                  </a:lnTo>
                  <a:lnTo>
                    <a:pt x="2391" y="858"/>
                  </a:lnTo>
                  <a:lnTo>
                    <a:pt x="2391" y="858"/>
                  </a:lnTo>
                  <a:lnTo>
                    <a:pt x="2373" y="767"/>
                  </a:lnTo>
                  <a:lnTo>
                    <a:pt x="2355" y="657"/>
                  </a:lnTo>
                  <a:lnTo>
                    <a:pt x="2355" y="657"/>
                  </a:lnTo>
                  <a:lnTo>
                    <a:pt x="2337" y="584"/>
                  </a:lnTo>
                  <a:lnTo>
                    <a:pt x="2337" y="584"/>
                  </a:lnTo>
                  <a:lnTo>
                    <a:pt x="2264" y="493"/>
                  </a:lnTo>
                  <a:lnTo>
                    <a:pt x="2191" y="383"/>
                  </a:lnTo>
                  <a:lnTo>
                    <a:pt x="2099" y="310"/>
                  </a:lnTo>
                  <a:lnTo>
                    <a:pt x="1990" y="219"/>
                  </a:lnTo>
                  <a:lnTo>
                    <a:pt x="1880" y="146"/>
                  </a:lnTo>
                  <a:lnTo>
                    <a:pt x="1734" y="91"/>
                  </a:lnTo>
                  <a:lnTo>
                    <a:pt x="1588" y="55"/>
                  </a:lnTo>
                  <a:lnTo>
                    <a:pt x="1442" y="18"/>
                  </a:lnTo>
                  <a:lnTo>
                    <a:pt x="1442" y="18"/>
                  </a:lnTo>
                  <a:lnTo>
                    <a:pt x="1461" y="146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24" y="438"/>
                  </a:lnTo>
                  <a:lnTo>
                    <a:pt x="1369" y="566"/>
                  </a:lnTo>
                  <a:lnTo>
                    <a:pt x="1296" y="657"/>
                  </a:lnTo>
                  <a:lnTo>
                    <a:pt x="1241" y="675"/>
                  </a:lnTo>
                  <a:lnTo>
                    <a:pt x="1205" y="694"/>
                  </a:lnTo>
                  <a:lnTo>
                    <a:pt x="1205" y="694"/>
                  </a:lnTo>
                  <a:lnTo>
                    <a:pt x="1187" y="694"/>
                  </a:lnTo>
                  <a:lnTo>
                    <a:pt x="1187" y="694"/>
                  </a:lnTo>
                  <a:lnTo>
                    <a:pt x="1150" y="675"/>
                  </a:lnTo>
                  <a:lnTo>
                    <a:pt x="1114" y="639"/>
                  </a:lnTo>
                  <a:lnTo>
                    <a:pt x="1077" y="602"/>
                  </a:lnTo>
                  <a:lnTo>
                    <a:pt x="1041" y="548"/>
                  </a:lnTo>
                  <a:lnTo>
                    <a:pt x="1004" y="402"/>
                  </a:lnTo>
                  <a:lnTo>
                    <a:pt x="1004" y="237"/>
                  </a:lnTo>
                  <a:lnTo>
                    <a:pt x="1004" y="237"/>
                  </a:lnTo>
                  <a:lnTo>
                    <a:pt x="1041" y="110"/>
                  </a:lnTo>
                  <a:lnTo>
                    <a:pt x="1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77;p41">
              <a:extLst>
                <a:ext uri="{FF2B5EF4-FFF2-40B4-BE49-F238E27FC236}">
                  <a16:creationId xmlns:a16="http://schemas.microsoft.com/office/drawing/2014/main" id="{7ED627BD-0869-218C-3831-BBF7DA209BAF}"/>
                </a:ext>
              </a:extLst>
            </p:cNvPr>
            <p:cNvSpPr/>
            <p:nvPr/>
          </p:nvSpPr>
          <p:spPr>
            <a:xfrm>
              <a:off x="6160551" y="1646700"/>
              <a:ext cx="655" cy="2553"/>
            </a:xfrm>
            <a:custGeom>
              <a:avLst/>
              <a:gdLst/>
              <a:ahLst/>
              <a:cxnLst/>
              <a:rect l="l" t="t" r="r" b="b"/>
              <a:pathLst>
                <a:path w="19" h="74" extrusionOk="0">
                  <a:moveTo>
                    <a:pt x="1" y="0"/>
                  </a:moveTo>
                  <a:lnTo>
                    <a:pt x="1" y="0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78;p41">
              <a:extLst>
                <a:ext uri="{FF2B5EF4-FFF2-40B4-BE49-F238E27FC236}">
                  <a16:creationId xmlns:a16="http://schemas.microsoft.com/office/drawing/2014/main" id="{497CADB4-4D68-1233-BB9D-7C8B87CB40B5}"/>
                </a:ext>
              </a:extLst>
            </p:cNvPr>
            <p:cNvSpPr/>
            <p:nvPr/>
          </p:nvSpPr>
          <p:spPr>
            <a:xfrm>
              <a:off x="6160551" y="1646700"/>
              <a:ext cx="655" cy="2553"/>
            </a:xfrm>
            <a:custGeom>
              <a:avLst/>
              <a:gdLst/>
              <a:ahLst/>
              <a:cxnLst/>
              <a:rect l="l" t="t" r="r" b="b"/>
              <a:pathLst>
                <a:path w="19" h="7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79;p41">
              <a:extLst>
                <a:ext uri="{FF2B5EF4-FFF2-40B4-BE49-F238E27FC236}">
                  <a16:creationId xmlns:a16="http://schemas.microsoft.com/office/drawing/2014/main" id="{96D56832-14EA-8E2E-8DAB-36F2C66F74B3}"/>
                </a:ext>
              </a:extLst>
            </p:cNvPr>
            <p:cNvSpPr/>
            <p:nvPr/>
          </p:nvSpPr>
          <p:spPr>
            <a:xfrm>
              <a:off x="6114604" y="1626555"/>
              <a:ext cx="15764" cy="23940"/>
            </a:xfrm>
            <a:custGeom>
              <a:avLst/>
              <a:gdLst/>
              <a:ahLst/>
              <a:cxnLst/>
              <a:rect l="l" t="t" r="r" b="b"/>
              <a:pathLst>
                <a:path w="457" h="694" extrusionOk="0">
                  <a:moveTo>
                    <a:pt x="55" y="0"/>
                  </a:moveTo>
                  <a:lnTo>
                    <a:pt x="37" y="110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37" y="548"/>
                  </a:lnTo>
                  <a:lnTo>
                    <a:pt x="73" y="602"/>
                  </a:lnTo>
                  <a:lnTo>
                    <a:pt x="110" y="639"/>
                  </a:lnTo>
                  <a:lnTo>
                    <a:pt x="146" y="675"/>
                  </a:lnTo>
                  <a:lnTo>
                    <a:pt x="183" y="694"/>
                  </a:lnTo>
                  <a:lnTo>
                    <a:pt x="201" y="694"/>
                  </a:lnTo>
                  <a:lnTo>
                    <a:pt x="237" y="675"/>
                  </a:lnTo>
                  <a:lnTo>
                    <a:pt x="292" y="657"/>
                  </a:lnTo>
                  <a:lnTo>
                    <a:pt x="365" y="566"/>
                  </a:lnTo>
                  <a:lnTo>
                    <a:pt x="420" y="438"/>
                  </a:lnTo>
                  <a:lnTo>
                    <a:pt x="457" y="274"/>
                  </a:lnTo>
                  <a:lnTo>
                    <a:pt x="457" y="146"/>
                  </a:lnTo>
                  <a:lnTo>
                    <a:pt x="438" y="1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80;p41">
              <a:extLst>
                <a:ext uri="{FF2B5EF4-FFF2-40B4-BE49-F238E27FC236}">
                  <a16:creationId xmlns:a16="http://schemas.microsoft.com/office/drawing/2014/main" id="{518D1009-28C8-CE13-7627-9BBF128AFD80}"/>
                </a:ext>
              </a:extLst>
            </p:cNvPr>
            <p:cNvSpPr/>
            <p:nvPr/>
          </p:nvSpPr>
          <p:spPr>
            <a:xfrm>
              <a:off x="6114604" y="1626555"/>
              <a:ext cx="15764" cy="23940"/>
            </a:xfrm>
            <a:custGeom>
              <a:avLst/>
              <a:gdLst/>
              <a:ahLst/>
              <a:cxnLst/>
              <a:rect l="l" t="t" r="r" b="b"/>
              <a:pathLst>
                <a:path w="457" h="694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37" y="11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37" y="548"/>
                  </a:lnTo>
                  <a:lnTo>
                    <a:pt x="73" y="602"/>
                  </a:lnTo>
                  <a:lnTo>
                    <a:pt x="110" y="639"/>
                  </a:lnTo>
                  <a:lnTo>
                    <a:pt x="146" y="675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1" y="694"/>
                  </a:lnTo>
                  <a:lnTo>
                    <a:pt x="201" y="694"/>
                  </a:lnTo>
                  <a:lnTo>
                    <a:pt x="237" y="675"/>
                  </a:lnTo>
                  <a:lnTo>
                    <a:pt x="292" y="657"/>
                  </a:lnTo>
                  <a:lnTo>
                    <a:pt x="365" y="566"/>
                  </a:lnTo>
                  <a:lnTo>
                    <a:pt x="420" y="438"/>
                  </a:lnTo>
                  <a:lnTo>
                    <a:pt x="457" y="274"/>
                  </a:lnTo>
                  <a:lnTo>
                    <a:pt x="457" y="274"/>
                  </a:lnTo>
                  <a:lnTo>
                    <a:pt x="457" y="146"/>
                  </a:lnTo>
                  <a:lnTo>
                    <a:pt x="438" y="18"/>
                  </a:lnTo>
                  <a:lnTo>
                    <a:pt x="438" y="18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81;p41">
              <a:extLst>
                <a:ext uri="{FF2B5EF4-FFF2-40B4-BE49-F238E27FC236}">
                  <a16:creationId xmlns:a16="http://schemas.microsoft.com/office/drawing/2014/main" id="{81DB657B-92DE-DC49-A33A-FBCFC545086A}"/>
                </a:ext>
              </a:extLst>
            </p:cNvPr>
            <p:cNvSpPr/>
            <p:nvPr/>
          </p:nvSpPr>
          <p:spPr>
            <a:xfrm>
              <a:off x="6103876" y="1627797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extrusionOk="0">
                  <a:moveTo>
                    <a:pt x="220" y="1"/>
                  </a:moveTo>
                  <a:lnTo>
                    <a:pt x="1" y="37"/>
                  </a:lnTo>
                  <a:lnTo>
                    <a:pt x="1" y="74"/>
                  </a:lnTo>
                  <a:lnTo>
                    <a:pt x="37" y="92"/>
                  </a:lnTo>
                  <a:lnTo>
                    <a:pt x="56" y="92"/>
                  </a:lnTo>
                  <a:lnTo>
                    <a:pt x="92" y="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82;p41">
              <a:extLst>
                <a:ext uri="{FF2B5EF4-FFF2-40B4-BE49-F238E27FC236}">
                  <a16:creationId xmlns:a16="http://schemas.microsoft.com/office/drawing/2014/main" id="{F4007A22-4A82-50B3-BBF0-E2D58CB2B275}"/>
                </a:ext>
              </a:extLst>
            </p:cNvPr>
            <p:cNvSpPr/>
            <p:nvPr/>
          </p:nvSpPr>
          <p:spPr>
            <a:xfrm>
              <a:off x="6103876" y="1627797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fill="none" extrusionOk="0">
                  <a:moveTo>
                    <a:pt x="220" y="1"/>
                  </a:moveTo>
                  <a:lnTo>
                    <a:pt x="220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2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83;p41">
              <a:extLst>
                <a:ext uri="{FF2B5EF4-FFF2-40B4-BE49-F238E27FC236}">
                  <a16:creationId xmlns:a16="http://schemas.microsoft.com/office/drawing/2014/main" id="{F04308D2-978A-A8DF-D6E6-06795DF8C0D5}"/>
                </a:ext>
              </a:extLst>
            </p:cNvPr>
            <p:cNvSpPr/>
            <p:nvPr/>
          </p:nvSpPr>
          <p:spPr>
            <a:xfrm>
              <a:off x="6085007" y="1665569"/>
              <a:ext cx="49776" cy="18282"/>
            </a:xfrm>
            <a:custGeom>
              <a:avLst/>
              <a:gdLst/>
              <a:ahLst/>
              <a:cxnLst/>
              <a:rect l="l" t="t" r="r" b="b"/>
              <a:pathLst>
                <a:path w="1443" h="530" extrusionOk="0">
                  <a:moveTo>
                    <a:pt x="621" y="1"/>
                  </a:moveTo>
                  <a:lnTo>
                    <a:pt x="438" y="19"/>
                  </a:lnTo>
                  <a:lnTo>
                    <a:pt x="256" y="55"/>
                  </a:lnTo>
                  <a:lnTo>
                    <a:pt x="110" y="92"/>
                  </a:lnTo>
                  <a:lnTo>
                    <a:pt x="0" y="147"/>
                  </a:lnTo>
                  <a:lnTo>
                    <a:pt x="110" y="256"/>
                  </a:lnTo>
                  <a:lnTo>
                    <a:pt x="256" y="366"/>
                  </a:lnTo>
                  <a:lnTo>
                    <a:pt x="420" y="457"/>
                  </a:lnTo>
                  <a:lnTo>
                    <a:pt x="603" y="530"/>
                  </a:lnTo>
                  <a:lnTo>
                    <a:pt x="657" y="530"/>
                  </a:lnTo>
                  <a:lnTo>
                    <a:pt x="822" y="512"/>
                  </a:lnTo>
                  <a:lnTo>
                    <a:pt x="968" y="475"/>
                  </a:lnTo>
                  <a:lnTo>
                    <a:pt x="1095" y="439"/>
                  </a:lnTo>
                  <a:lnTo>
                    <a:pt x="1223" y="402"/>
                  </a:lnTo>
                  <a:lnTo>
                    <a:pt x="1315" y="366"/>
                  </a:lnTo>
                  <a:lnTo>
                    <a:pt x="1388" y="311"/>
                  </a:lnTo>
                  <a:lnTo>
                    <a:pt x="1424" y="256"/>
                  </a:lnTo>
                  <a:lnTo>
                    <a:pt x="1442" y="201"/>
                  </a:lnTo>
                  <a:lnTo>
                    <a:pt x="1424" y="165"/>
                  </a:lnTo>
                  <a:lnTo>
                    <a:pt x="1388" y="110"/>
                  </a:lnTo>
                  <a:lnTo>
                    <a:pt x="1333" y="74"/>
                  </a:lnTo>
                  <a:lnTo>
                    <a:pt x="1241" y="55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F9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84;p41">
              <a:extLst>
                <a:ext uri="{FF2B5EF4-FFF2-40B4-BE49-F238E27FC236}">
                  <a16:creationId xmlns:a16="http://schemas.microsoft.com/office/drawing/2014/main" id="{29A372B8-F2CA-34D4-45CE-7D96AF3C1572}"/>
                </a:ext>
              </a:extLst>
            </p:cNvPr>
            <p:cNvSpPr/>
            <p:nvPr/>
          </p:nvSpPr>
          <p:spPr>
            <a:xfrm>
              <a:off x="6085007" y="1665569"/>
              <a:ext cx="49776" cy="18282"/>
            </a:xfrm>
            <a:custGeom>
              <a:avLst/>
              <a:gdLst/>
              <a:ahLst/>
              <a:cxnLst/>
              <a:rect l="l" t="t" r="r" b="b"/>
              <a:pathLst>
                <a:path w="1443" h="530" fill="none" extrusionOk="0">
                  <a:moveTo>
                    <a:pt x="785" y="1"/>
                  </a:moveTo>
                  <a:lnTo>
                    <a:pt x="785" y="1"/>
                  </a:lnTo>
                  <a:lnTo>
                    <a:pt x="621" y="1"/>
                  </a:lnTo>
                  <a:lnTo>
                    <a:pt x="621" y="1"/>
                  </a:lnTo>
                  <a:lnTo>
                    <a:pt x="438" y="19"/>
                  </a:lnTo>
                  <a:lnTo>
                    <a:pt x="256" y="55"/>
                  </a:lnTo>
                  <a:lnTo>
                    <a:pt x="110" y="92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10" y="256"/>
                  </a:lnTo>
                  <a:lnTo>
                    <a:pt x="256" y="366"/>
                  </a:lnTo>
                  <a:lnTo>
                    <a:pt x="420" y="457"/>
                  </a:lnTo>
                  <a:lnTo>
                    <a:pt x="603" y="530"/>
                  </a:lnTo>
                  <a:lnTo>
                    <a:pt x="603" y="530"/>
                  </a:lnTo>
                  <a:lnTo>
                    <a:pt x="657" y="530"/>
                  </a:lnTo>
                  <a:lnTo>
                    <a:pt x="657" y="530"/>
                  </a:lnTo>
                  <a:lnTo>
                    <a:pt x="822" y="512"/>
                  </a:lnTo>
                  <a:lnTo>
                    <a:pt x="968" y="475"/>
                  </a:lnTo>
                  <a:lnTo>
                    <a:pt x="1095" y="439"/>
                  </a:lnTo>
                  <a:lnTo>
                    <a:pt x="1223" y="402"/>
                  </a:lnTo>
                  <a:lnTo>
                    <a:pt x="1315" y="366"/>
                  </a:lnTo>
                  <a:lnTo>
                    <a:pt x="1388" y="311"/>
                  </a:lnTo>
                  <a:lnTo>
                    <a:pt x="1424" y="256"/>
                  </a:lnTo>
                  <a:lnTo>
                    <a:pt x="1442" y="201"/>
                  </a:lnTo>
                  <a:lnTo>
                    <a:pt x="1442" y="201"/>
                  </a:lnTo>
                  <a:lnTo>
                    <a:pt x="1424" y="165"/>
                  </a:lnTo>
                  <a:lnTo>
                    <a:pt x="1388" y="110"/>
                  </a:lnTo>
                  <a:lnTo>
                    <a:pt x="1333" y="74"/>
                  </a:lnTo>
                  <a:lnTo>
                    <a:pt x="1241" y="55"/>
                  </a:lnTo>
                  <a:lnTo>
                    <a:pt x="1041" y="1"/>
                  </a:lnTo>
                  <a:lnTo>
                    <a:pt x="7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85;p41">
              <a:extLst>
                <a:ext uri="{FF2B5EF4-FFF2-40B4-BE49-F238E27FC236}">
                  <a16:creationId xmlns:a16="http://schemas.microsoft.com/office/drawing/2014/main" id="{8052C3E7-D140-49F0-7044-6092C66A37F2}"/>
                </a:ext>
              </a:extLst>
            </p:cNvPr>
            <p:cNvSpPr/>
            <p:nvPr/>
          </p:nvSpPr>
          <p:spPr>
            <a:xfrm>
              <a:off x="6156791" y="1649839"/>
              <a:ext cx="22698" cy="8831"/>
            </a:xfrm>
            <a:custGeom>
              <a:avLst/>
              <a:gdLst/>
              <a:ahLst/>
              <a:cxnLst/>
              <a:rect l="l" t="t" r="r" b="b"/>
              <a:pathLst>
                <a:path w="658" h="256" extrusionOk="0">
                  <a:moveTo>
                    <a:pt x="347" y="0"/>
                  </a:moveTo>
                  <a:lnTo>
                    <a:pt x="274" y="19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18" y="146"/>
                  </a:lnTo>
                  <a:lnTo>
                    <a:pt x="18" y="165"/>
                  </a:lnTo>
                  <a:lnTo>
                    <a:pt x="0" y="183"/>
                  </a:lnTo>
                  <a:lnTo>
                    <a:pt x="37" y="238"/>
                  </a:lnTo>
                  <a:lnTo>
                    <a:pt x="55" y="256"/>
                  </a:lnTo>
                  <a:lnTo>
                    <a:pt x="73" y="256"/>
                  </a:lnTo>
                  <a:lnTo>
                    <a:pt x="128" y="238"/>
                  </a:lnTo>
                  <a:lnTo>
                    <a:pt x="164" y="201"/>
                  </a:lnTo>
                  <a:lnTo>
                    <a:pt x="256" y="165"/>
                  </a:lnTo>
                  <a:lnTo>
                    <a:pt x="310" y="146"/>
                  </a:lnTo>
                  <a:lnTo>
                    <a:pt x="383" y="146"/>
                  </a:lnTo>
                  <a:lnTo>
                    <a:pt x="456" y="183"/>
                  </a:lnTo>
                  <a:lnTo>
                    <a:pt x="548" y="238"/>
                  </a:lnTo>
                  <a:lnTo>
                    <a:pt x="584" y="256"/>
                  </a:lnTo>
                  <a:lnTo>
                    <a:pt x="621" y="256"/>
                  </a:lnTo>
                  <a:lnTo>
                    <a:pt x="639" y="238"/>
                  </a:lnTo>
                  <a:lnTo>
                    <a:pt x="657" y="183"/>
                  </a:lnTo>
                  <a:lnTo>
                    <a:pt x="657" y="165"/>
                  </a:lnTo>
                  <a:lnTo>
                    <a:pt x="639" y="128"/>
                  </a:lnTo>
                  <a:lnTo>
                    <a:pt x="529" y="55"/>
                  </a:lnTo>
                  <a:lnTo>
                    <a:pt x="438" y="19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86;p41">
              <a:extLst>
                <a:ext uri="{FF2B5EF4-FFF2-40B4-BE49-F238E27FC236}">
                  <a16:creationId xmlns:a16="http://schemas.microsoft.com/office/drawing/2014/main" id="{476E7694-DF62-F163-5FE5-F8177B2D8264}"/>
                </a:ext>
              </a:extLst>
            </p:cNvPr>
            <p:cNvSpPr/>
            <p:nvPr/>
          </p:nvSpPr>
          <p:spPr>
            <a:xfrm>
              <a:off x="6024572" y="1631591"/>
              <a:ext cx="62367" cy="20800"/>
            </a:xfrm>
            <a:custGeom>
              <a:avLst/>
              <a:gdLst/>
              <a:ahLst/>
              <a:cxnLst/>
              <a:rect l="l" t="t" r="r" b="b"/>
              <a:pathLst>
                <a:path w="1808" h="603" extrusionOk="0">
                  <a:moveTo>
                    <a:pt x="73" y="0"/>
                  </a:moveTo>
                  <a:lnTo>
                    <a:pt x="37" y="18"/>
                  </a:lnTo>
                  <a:lnTo>
                    <a:pt x="18" y="37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0" y="110"/>
                  </a:lnTo>
                  <a:lnTo>
                    <a:pt x="18" y="128"/>
                  </a:lnTo>
                  <a:lnTo>
                    <a:pt x="37" y="146"/>
                  </a:lnTo>
                  <a:lnTo>
                    <a:pt x="219" y="146"/>
                  </a:lnTo>
                  <a:lnTo>
                    <a:pt x="402" y="164"/>
                  </a:lnTo>
                  <a:lnTo>
                    <a:pt x="621" y="201"/>
                  </a:lnTo>
                  <a:lnTo>
                    <a:pt x="876" y="256"/>
                  </a:lnTo>
                  <a:lnTo>
                    <a:pt x="1150" y="347"/>
                  </a:lnTo>
                  <a:lnTo>
                    <a:pt x="1424" y="456"/>
                  </a:lnTo>
                  <a:lnTo>
                    <a:pt x="1716" y="602"/>
                  </a:lnTo>
                  <a:lnTo>
                    <a:pt x="1771" y="602"/>
                  </a:lnTo>
                  <a:lnTo>
                    <a:pt x="1807" y="584"/>
                  </a:lnTo>
                  <a:lnTo>
                    <a:pt x="1807" y="548"/>
                  </a:lnTo>
                  <a:lnTo>
                    <a:pt x="1807" y="529"/>
                  </a:lnTo>
                  <a:lnTo>
                    <a:pt x="1807" y="493"/>
                  </a:lnTo>
                  <a:lnTo>
                    <a:pt x="1789" y="475"/>
                  </a:lnTo>
                  <a:lnTo>
                    <a:pt x="1497" y="329"/>
                  </a:lnTo>
                  <a:lnTo>
                    <a:pt x="1205" y="201"/>
                  </a:lnTo>
                  <a:lnTo>
                    <a:pt x="913" y="128"/>
                  </a:lnTo>
                  <a:lnTo>
                    <a:pt x="657" y="73"/>
                  </a:lnTo>
                  <a:lnTo>
                    <a:pt x="420" y="37"/>
                  </a:lnTo>
                  <a:lnTo>
                    <a:pt x="2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87;p41">
              <a:extLst>
                <a:ext uri="{FF2B5EF4-FFF2-40B4-BE49-F238E27FC236}">
                  <a16:creationId xmlns:a16="http://schemas.microsoft.com/office/drawing/2014/main" id="{C5B1CFA3-AA15-0237-8CDB-7A9264270BFD}"/>
                </a:ext>
              </a:extLst>
            </p:cNvPr>
            <p:cNvSpPr/>
            <p:nvPr/>
          </p:nvSpPr>
          <p:spPr>
            <a:xfrm>
              <a:off x="6220366" y="1645424"/>
              <a:ext cx="32149" cy="15143"/>
            </a:xfrm>
            <a:custGeom>
              <a:avLst/>
              <a:gdLst/>
              <a:ahLst/>
              <a:cxnLst/>
              <a:rect l="l" t="t" r="r" b="b"/>
              <a:pathLst>
                <a:path w="932" h="439" extrusionOk="0">
                  <a:moveTo>
                    <a:pt x="37" y="1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55"/>
                  </a:lnTo>
                  <a:lnTo>
                    <a:pt x="1" y="92"/>
                  </a:lnTo>
                  <a:lnTo>
                    <a:pt x="1" y="110"/>
                  </a:lnTo>
                  <a:lnTo>
                    <a:pt x="37" y="128"/>
                  </a:lnTo>
                  <a:lnTo>
                    <a:pt x="55" y="128"/>
                  </a:lnTo>
                  <a:lnTo>
                    <a:pt x="220" y="165"/>
                  </a:lnTo>
                  <a:lnTo>
                    <a:pt x="439" y="201"/>
                  </a:lnTo>
                  <a:lnTo>
                    <a:pt x="548" y="238"/>
                  </a:lnTo>
                  <a:lnTo>
                    <a:pt x="658" y="293"/>
                  </a:lnTo>
                  <a:lnTo>
                    <a:pt x="731" y="347"/>
                  </a:lnTo>
                  <a:lnTo>
                    <a:pt x="804" y="402"/>
                  </a:lnTo>
                  <a:lnTo>
                    <a:pt x="822" y="420"/>
                  </a:lnTo>
                  <a:lnTo>
                    <a:pt x="858" y="439"/>
                  </a:lnTo>
                  <a:lnTo>
                    <a:pt x="895" y="420"/>
                  </a:lnTo>
                  <a:lnTo>
                    <a:pt x="913" y="402"/>
                  </a:lnTo>
                  <a:lnTo>
                    <a:pt x="931" y="366"/>
                  </a:lnTo>
                  <a:lnTo>
                    <a:pt x="931" y="347"/>
                  </a:lnTo>
                  <a:lnTo>
                    <a:pt x="913" y="329"/>
                  </a:lnTo>
                  <a:lnTo>
                    <a:pt x="822" y="238"/>
                  </a:lnTo>
                  <a:lnTo>
                    <a:pt x="694" y="165"/>
                  </a:lnTo>
                  <a:lnTo>
                    <a:pt x="566" y="110"/>
                  </a:lnTo>
                  <a:lnTo>
                    <a:pt x="420" y="55"/>
                  </a:lnTo>
                  <a:lnTo>
                    <a:pt x="183" y="1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37"/>
          <p:cNvGrpSpPr/>
          <p:nvPr/>
        </p:nvGrpSpPr>
        <p:grpSpPr>
          <a:xfrm>
            <a:off x="1314532" y="430317"/>
            <a:ext cx="6514936" cy="573648"/>
            <a:chOff x="1119355" y="481275"/>
            <a:chExt cx="6514936" cy="573648"/>
          </a:xfrm>
        </p:grpSpPr>
        <p:sp>
          <p:nvSpPr>
            <p:cNvPr id="1880" name="Google Shape;1880;p37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3" name="Google Shape;1883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569073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CE QUI A PERMIS LA RENCONTRE</a:t>
            </a:r>
            <a:endParaRPr sz="1600" dirty="0"/>
          </a:p>
        </p:txBody>
      </p:sp>
      <p:grpSp>
        <p:nvGrpSpPr>
          <p:cNvPr id="1885" name="Google Shape;1885;p37"/>
          <p:cNvGrpSpPr/>
          <p:nvPr/>
        </p:nvGrpSpPr>
        <p:grpSpPr>
          <a:xfrm>
            <a:off x="7433555" y="317515"/>
            <a:ext cx="611648" cy="365223"/>
            <a:chOff x="4504125" y="1762525"/>
            <a:chExt cx="985575" cy="588500"/>
          </a:xfrm>
        </p:grpSpPr>
        <p:sp>
          <p:nvSpPr>
            <p:cNvPr id="1886" name="Google Shape;1886;p37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121;p40">
            <a:extLst>
              <a:ext uri="{FF2B5EF4-FFF2-40B4-BE49-F238E27FC236}">
                <a16:creationId xmlns:a16="http://schemas.microsoft.com/office/drawing/2014/main" id="{0311C128-D8FE-68A4-7BAB-AFC88EC0C659}"/>
              </a:ext>
            </a:extLst>
          </p:cNvPr>
          <p:cNvSpPr/>
          <p:nvPr/>
        </p:nvSpPr>
        <p:spPr>
          <a:xfrm>
            <a:off x="1314532" y="1218685"/>
            <a:ext cx="642048" cy="65615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4005;p88">
            <a:extLst>
              <a:ext uri="{FF2B5EF4-FFF2-40B4-BE49-F238E27FC236}">
                <a16:creationId xmlns:a16="http://schemas.microsoft.com/office/drawing/2014/main" id="{FBD7A87F-8438-F328-F5ED-8847ADAD1263}"/>
              </a:ext>
            </a:extLst>
          </p:cNvPr>
          <p:cNvGrpSpPr/>
          <p:nvPr/>
        </p:nvGrpSpPr>
        <p:grpSpPr>
          <a:xfrm>
            <a:off x="1383334" y="1352075"/>
            <a:ext cx="507055" cy="355035"/>
            <a:chOff x="-49397175" y="3192625"/>
            <a:chExt cx="300900" cy="28120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9" name="Google Shape;14006;p88">
              <a:extLst>
                <a:ext uri="{FF2B5EF4-FFF2-40B4-BE49-F238E27FC236}">
                  <a16:creationId xmlns:a16="http://schemas.microsoft.com/office/drawing/2014/main" id="{B2992CF6-4C9B-D0DD-A7AA-A0720DFFF161}"/>
                </a:ext>
              </a:extLst>
            </p:cNvPr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007;p88">
              <a:extLst>
                <a:ext uri="{FF2B5EF4-FFF2-40B4-BE49-F238E27FC236}">
                  <a16:creationId xmlns:a16="http://schemas.microsoft.com/office/drawing/2014/main" id="{53121D63-AB2C-5BFE-D2B5-057334E5E9F6}"/>
                </a:ext>
              </a:extLst>
            </p:cNvPr>
            <p:cNvSpPr/>
            <p:nvPr/>
          </p:nvSpPr>
          <p:spPr>
            <a:xfrm>
              <a:off x="-49345975" y="3192625"/>
              <a:ext cx="199300" cy="114000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008;p88">
              <a:extLst>
                <a:ext uri="{FF2B5EF4-FFF2-40B4-BE49-F238E27FC236}">
                  <a16:creationId xmlns:a16="http://schemas.microsoft.com/office/drawing/2014/main" id="{EF201B5A-B966-E3F2-CBC0-211FB1596684}"/>
                </a:ext>
              </a:extLst>
            </p:cNvPr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009;p88">
              <a:extLst>
                <a:ext uri="{FF2B5EF4-FFF2-40B4-BE49-F238E27FC236}">
                  <a16:creationId xmlns:a16="http://schemas.microsoft.com/office/drawing/2014/main" id="{E924BC2B-8EFD-5749-B772-EDF6F1322D30}"/>
                </a:ext>
              </a:extLst>
            </p:cNvPr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010;p88">
              <a:extLst>
                <a:ext uri="{FF2B5EF4-FFF2-40B4-BE49-F238E27FC236}">
                  <a16:creationId xmlns:a16="http://schemas.microsoft.com/office/drawing/2014/main" id="{F8A93C0A-112A-33FF-7515-9692AD511347}"/>
                </a:ext>
              </a:extLst>
            </p:cNvPr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011;p88">
              <a:extLst>
                <a:ext uri="{FF2B5EF4-FFF2-40B4-BE49-F238E27FC236}">
                  <a16:creationId xmlns:a16="http://schemas.microsoft.com/office/drawing/2014/main" id="{C7978BF7-6CDB-B2D5-609A-AD693B0708F9}"/>
                </a:ext>
              </a:extLst>
            </p:cNvPr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012;p88">
              <a:extLst>
                <a:ext uri="{FF2B5EF4-FFF2-40B4-BE49-F238E27FC236}">
                  <a16:creationId xmlns:a16="http://schemas.microsoft.com/office/drawing/2014/main" id="{EB50285D-2CB7-C2AE-AA9A-7F5A65281F25}"/>
                </a:ext>
              </a:extLst>
            </p:cNvPr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D0ABD-3E9D-B635-59D5-D07989A2ED29}"/>
              </a:ext>
            </a:extLst>
          </p:cNvPr>
          <p:cNvSpPr txBox="1"/>
          <p:nvPr/>
        </p:nvSpPr>
        <p:spPr>
          <a:xfrm>
            <a:off x="2166294" y="1589198"/>
            <a:ext cx="4707462" cy="758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Des visions du métier ,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Des connaissances, Des expériences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Des besoins</a:t>
            </a:r>
          </a:p>
        </p:txBody>
      </p:sp>
      <p:sp>
        <p:nvSpPr>
          <p:cNvPr id="18" name="Google Shape;2873;p45">
            <a:extLst>
              <a:ext uri="{FF2B5EF4-FFF2-40B4-BE49-F238E27FC236}">
                <a16:creationId xmlns:a16="http://schemas.microsoft.com/office/drawing/2014/main" id="{2788F6FB-E38E-2A3A-57B9-C0EBEED4ACE9}"/>
              </a:ext>
            </a:extLst>
          </p:cNvPr>
          <p:cNvSpPr txBox="1">
            <a:spLocks/>
          </p:cNvSpPr>
          <p:nvPr/>
        </p:nvSpPr>
        <p:spPr>
          <a:xfrm>
            <a:off x="1805459" y="1211420"/>
            <a:ext cx="3099245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LE PARTAGE</a:t>
            </a:r>
          </a:p>
        </p:txBody>
      </p:sp>
      <p:sp>
        <p:nvSpPr>
          <p:cNvPr id="19" name="Google Shape;2873;p45">
            <a:extLst>
              <a:ext uri="{FF2B5EF4-FFF2-40B4-BE49-F238E27FC236}">
                <a16:creationId xmlns:a16="http://schemas.microsoft.com/office/drawing/2014/main" id="{81CA5760-9837-1E2D-2190-5D3888A6753A}"/>
              </a:ext>
            </a:extLst>
          </p:cNvPr>
          <p:cNvSpPr txBox="1">
            <a:spLocks/>
          </p:cNvSpPr>
          <p:nvPr/>
        </p:nvSpPr>
        <p:spPr>
          <a:xfrm>
            <a:off x="1469613" y="2376586"/>
            <a:ext cx="39800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LA SECURITE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D6B0000-F4A7-52E9-0F2B-5D9349E9B206}"/>
              </a:ext>
            </a:extLst>
          </p:cNvPr>
          <p:cNvSpPr txBox="1"/>
          <p:nvPr/>
        </p:nvSpPr>
        <p:spPr>
          <a:xfrm>
            <a:off x="2166294" y="2771496"/>
            <a:ext cx="6185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Entité porteuse :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Faculté de médecine de Rennes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Cooptation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des patients partenaires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Observation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en amont</a:t>
            </a:r>
          </a:p>
        </p:txBody>
      </p:sp>
      <p:sp>
        <p:nvSpPr>
          <p:cNvPr id="21" name="Google Shape;2873;p45">
            <a:extLst>
              <a:ext uri="{FF2B5EF4-FFF2-40B4-BE49-F238E27FC236}">
                <a16:creationId xmlns:a16="http://schemas.microsoft.com/office/drawing/2014/main" id="{AE7AEDAB-D4B6-815A-A78D-4F0ABC0B5762}"/>
              </a:ext>
            </a:extLst>
          </p:cNvPr>
          <p:cNvSpPr txBox="1">
            <a:spLocks/>
          </p:cNvSpPr>
          <p:nvPr/>
        </p:nvSpPr>
        <p:spPr>
          <a:xfrm>
            <a:off x="1405080" y="3653461"/>
            <a:ext cx="398001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LA LIBERTE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F3672A-5272-0438-20F7-341610DE3233}"/>
              </a:ext>
            </a:extLst>
          </p:cNvPr>
          <p:cNvSpPr txBox="1"/>
          <p:nvPr/>
        </p:nvSpPr>
        <p:spPr>
          <a:xfrm>
            <a:off x="2166294" y="4114907"/>
            <a:ext cx="4453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Dans le discours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(authenticité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)</a:t>
            </a: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Dans la durée</a:t>
            </a:r>
          </a:p>
        </p:txBody>
      </p:sp>
      <p:sp>
        <p:nvSpPr>
          <p:cNvPr id="23" name="Google Shape;2121;p40">
            <a:extLst>
              <a:ext uri="{FF2B5EF4-FFF2-40B4-BE49-F238E27FC236}">
                <a16:creationId xmlns:a16="http://schemas.microsoft.com/office/drawing/2014/main" id="{6430B5C3-4F1F-17EF-43E2-F4D655D6F6D7}"/>
              </a:ext>
            </a:extLst>
          </p:cNvPr>
          <p:cNvSpPr/>
          <p:nvPr/>
        </p:nvSpPr>
        <p:spPr>
          <a:xfrm>
            <a:off x="1341030" y="2290207"/>
            <a:ext cx="642048" cy="65615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21;p40">
            <a:extLst>
              <a:ext uri="{FF2B5EF4-FFF2-40B4-BE49-F238E27FC236}">
                <a16:creationId xmlns:a16="http://schemas.microsoft.com/office/drawing/2014/main" id="{0781BDC9-E1BE-D942-3E64-C0877C9DD064}"/>
              </a:ext>
            </a:extLst>
          </p:cNvPr>
          <p:cNvSpPr/>
          <p:nvPr/>
        </p:nvSpPr>
        <p:spPr>
          <a:xfrm>
            <a:off x="1341030" y="3541752"/>
            <a:ext cx="642048" cy="65615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13373;p87">
            <a:extLst>
              <a:ext uri="{FF2B5EF4-FFF2-40B4-BE49-F238E27FC236}">
                <a16:creationId xmlns:a16="http://schemas.microsoft.com/office/drawing/2014/main" id="{2141E3A5-751C-E2C8-5D7B-9455153B72CE}"/>
              </a:ext>
            </a:extLst>
          </p:cNvPr>
          <p:cNvGrpSpPr/>
          <p:nvPr/>
        </p:nvGrpSpPr>
        <p:grpSpPr>
          <a:xfrm>
            <a:off x="1484275" y="2407183"/>
            <a:ext cx="355557" cy="353645"/>
            <a:chOff x="-32927950" y="3586425"/>
            <a:chExt cx="293025" cy="29145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26" name="Google Shape;13374;p87">
              <a:extLst>
                <a:ext uri="{FF2B5EF4-FFF2-40B4-BE49-F238E27FC236}">
                  <a16:creationId xmlns:a16="http://schemas.microsoft.com/office/drawing/2014/main" id="{24D35DEA-390B-A4CA-F6D8-E99CBA6CB162}"/>
                </a:ext>
              </a:extLst>
            </p:cNvPr>
            <p:cNvSpPr/>
            <p:nvPr/>
          </p:nvSpPr>
          <p:spPr>
            <a:xfrm>
              <a:off x="-32927950" y="3843975"/>
              <a:ext cx="293025" cy="33900"/>
            </a:xfrm>
            <a:custGeom>
              <a:avLst/>
              <a:gdLst/>
              <a:ahLst/>
              <a:cxnLst/>
              <a:rect l="l" t="t" r="r" b="b"/>
              <a:pathLst>
                <a:path w="11721" h="1356" extrusionOk="0">
                  <a:moveTo>
                    <a:pt x="662" y="1"/>
                  </a:moveTo>
                  <a:cubicBezTo>
                    <a:pt x="284" y="1"/>
                    <a:pt x="1" y="316"/>
                    <a:pt x="1" y="662"/>
                  </a:cubicBezTo>
                  <a:lnTo>
                    <a:pt x="1" y="1009"/>
                  </a:lnTo>
                  <a:cubicBezTo>
                    <a:pt x="1" y="1198"/>
                    <a:pt x="158" y="1355"/>
                    <a:pt x="347" y="1355"/>
                  </a:cubicBezTo>
                  <a:lnTo>
                    <a:pt x="11342" y="1355"/>
                  </a:lnTo>
                  <a:cubicBezTo>
                    <a:pt x="11563" y="1355"/>
                    <a:pt x="11720" y="1198"/>
                    <a:pt x="11720" y="1009"/>
                  </a:cubicBezTo>
                  <a:lnTo>
                    <a:pt x="11720" y="694"/>
                  </a:lnTo>
                  <a:cubicBezTo>
                    <a:pt x="11689" y="316"/>
                    <a:pt x="11374" y="1"/>
                    <a:pt x="109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375;p87">
              <a:extLst>
                <a:ext uri="{FF2B5EF4-FFF2-40B4-BE49-F238E27FC236}">
                  <a16:creationId xmlns:a16="http://schemas.microsoft.com/office/drawing/2014/main" id="{F8A6379D-34CD-9A37-79F8-399B420A4E91}"/>
                </a:ext>
              </a:extLst>
            </p:cNvPr>
            <p:cNvSpPr/>
            <p:nvPr/>
          </p:nvSpPr>
          <p:spPr>
            <a:xfrm>
              <a:off x="-32872025" y="3723475"/>
              <a:ext cx="180400" cy="52000"/>
            </a:xfrm>
            <a:custGeom>
              <a:avLst/>
              <a:gdLst/>
              <a:ahLst/>
              <a:cxnLst/>
              <a:rect l="l" t="t" r="r" b="b"/>
              <a:pathLst>
                <a:path w="7216" h="2080" extrusionOk="0">
                  <a:moveTo>
                    <a:pt x="757" y="1"/>
                  </a:moveTo>
                  <a:lnTo>
                    <a:pt x="0" y="2080"/>
                  </a:lnTo>
                  <a:lnTo>
                    <a:pt x="7215" y="2080"/>
                  </a:lnTo>
                  <a:lnTo>
                    <a:pt x="65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376;p87">
              <a:extLst>
                <a:ext uri="{FF2B5EF4-FFF2-40B4-BE49-F238E27FC236}">
                  <a16:creationId xmlns:a16="http://schemas.microsoft.com/office/drawing/2014/main" id="{D6249A9F-C618-0FDD-8CDB-02DF338DA95A}"/>
                </a:ext>
              </a:extLst>
            </p:cNvPr>
            <p:cNvSpPr/>
            <p:nvPr/>
          </p:nvSpPr>
          <p:spPr>
            <a:xfrm>
              <a:off x="-32890150" y="3792775"/>
              <a:ext cx="217425" cy="33900"/>
            </a:xfrm>
            <a:custGeom>
              <a:avLst/>
              <a:gdLst/>
              <a:ahLst/>
              <a:cxnLst/>
              <a:rect l="l" t="t" r="r" b="b"/>
              <a:pathLst>
                <a:path w="8697" h="1356" extrusionOk="0">
                  <a:moveTo>
                    <a:pt x="505" y="1"/>
                  </a:moveTo>
                  <a:lnTo>
                    <a:pt x="1" y="1356"/>
                  </a:lnTo>
                  <a:lnTo>
                    <a:pt x="8696" y="1356"/>
                  </a:lnTo>
                  <a:lnTo>
                    <a:pt x="822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377;p87">
              <a:extLst>
                <a:ext uri="{FF2B5EF4-FFF2-40B4-BE49-F238E27FC236}">
                  <a16:creationId xmlns:a16="http://schemas.microsoft.com/office/drawing/2014/main" id="{6034A992-F800-8CA7-228E-8AC50020F684}"/>
                </a:ext>
              </a:extLst>
            </p:cNvPr>
            <p:cNvSpPr/>
            <p:nvPr/>
          </p:nvSpPr>
          <p:spPr>
            <a:xfrm>
              <a:off x="-32822400" y="3586425"/>
              <a:ext cx="82725" cy="52800"/>
            </a:xfrm>
            <a:custGeom>
              <a:avLst/>
              <a:gdLst/>
              <a:ahLst/>
              <a:cxnLst/>
              <a:rect l="l" t="t" r="r" b="b"/>
              <a:pathLst>
                <a:path w="3309" h="2112" extrusionOk="0">
                  <a:moveTo>
                    <a:pt x="1639" y="1"/>
                  </a:moveTo>
                  <a:cubicBezTo>
                    <a:pt x="1103" y="1"/>
                    <a:pt x="599" y="379"/>
                    <a:pt x="441" y="883"/>
                  </a:cubicBezTo>
                  <a:lnTo>
                    <a:pt x="0" y="2112"/>
                  </a:lnTo>
                  <a:lnTo>
                    <a:pt x="3308" y="2112"/>
                  </a:lnTo>
                  <a:lnTo>
                    <a:pt x="2867" y="883"/>
                  </a:lnTo>
                  <a:cubicBezTo>
                    <a:pt x="2678" y="316"/>
                    <a:pt x="2206" y="1"/>
                    <a:pt x="16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378;p87">
              <a:extLst>
                <a:ext uri="{FF2B5EF4-FFF2-40B4-BE49-F238E27FC236}">
                  <a16:creationId xmlns:a16="http://schemas.microsoft.com/office/drawing/2014/main" id="{BFB0E859-0ABB-F2FD-F69B-87AFF11844C8}"/>
                </a:ext>
              </a:extLst>
            </p:cNvPr>
            <p:cNvSpPr/>
            <p:nvPr/>
          </p:nvSpPr>
          <p:spPr>
            <a:xfrm>
              <a:off x="-32846825" y="3655750"/>
              <a:ext cx="131550" cy="51200"/>
            </a:xfrm>
            <a:custGeom>
              <a:avLst/>
              <a:gdLst/>
              <a:ahLst/>
              <a:cxnLst/>
              <a:rect l="l" t="t" r="r" b="b"/>
              <a:pathLst>
                <a:path w="5262" h="2048" extrusionOk="0">
                  <a:moveTo>
                    <a:pt x="694" y="0"/>
                  </a:moveTo>
                  <a:lnTo>
                    <a:pt x="1" y="2048"/>
                  </a:lnTo>
                  <a:lnTo>
                    <a:pt x="5262" y="2048"/>
                  </a:lnTo>
                  <a:lnTo>
                    <a:pt x="450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4666;p89">
            <a:extLst>
              <a:ext uri="{FF2B5EF4-FFF2-40B4-BE49-F238E27FC236}">
                <a16:creationId xmlns:a16="http://schemas.microsoft.com/office/drawing/2014/main" id="{18264689-606F-5EF5-09B8-E1A5956F7E39}"/>
              </a:ext>
            </a:extLst>
          </p:cNvPr>
          <p:cNvGrpSpPr/>
          <p:nvPr/>
        </p:nvGrpSpPr>
        <p:grpSpPr>
          <a:xfrm>
            <a:off x="1427178" y="3653461"/>
            <a:ext cx="450507" cy="447589"/>
            <a:chOff x="-15296200" y="3326900"/>
            <a:chExt cx="304850" cy="3028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2" name="Google Shape;14667;p89">
              <a:extLst>
                <a:ext uri="{FF2B5EF4-FFF2-40B4-BE49-F238E27FC236}">
                  <a16:creationId xmlns:a16="http://schemas.microsoft.com/office/drawing/2014/main" id="{F95748FF-1E9E-1AC9-03AB-8AA93338EF85}"/>
                </a:ext>
              </a:extLst>
            </p:cNvPr>
            <p:cNvSpPr/>
            <p:nvPr/>
          </p:nvSpPr>
          <p:spPr>
            <a:xfrm>
              <a:off x="-15182775" y="3326900"/>
              <a:ext cx="77200" cy="157175"/>
            </a:xfrm>
            <a:custGeom>
              <a:avLst/>
              <a:gdLst/>
              <a:ahLst/>
              <a:cxnLst/>
              <a:rect l="l" t="t" r="r" b="b"/>
              <a:pathLst>
                <a:path w="3088" h="6287" extrusionOk="0">
                  <a:moveTo>
                    <a:pt x="1556" y="1"/>
                  </a:moveTo>
                  <a:cubicBezTo>
                    <a:pt x="1434" y="1"/>
                    <a:pt x="1308" y="48"/>
                    <a:pt x="1229" y="143"/>
                  </a:cubicBezTo>
                  <a:cubicBezTo>
                    <a:pt x="1198" y="237"/>
                    <a:pt x="410" y="1560"/>
                    <a:pt x="0" y="3451"/>
                  </a:cubicBezTo>
                  <a:cubicBezTo>
                    <a:pt x="630" y="4333"/>
                    <a:pt x="1166" y="5278"/>
                    <a:pt x="1544" y="6286"/>
                  </a:cubicBezTo>
                  <a:cubicBezTo>
                    <a:pt x="1954" y="5309"/>
                    <a:pt x="2458" y="4364"/>
                    <a:pt x="3088" y="3451"/>
                  </a:cubicBezTo>
                  <a:cubicBezTo>
                    <a:pt x="2678" y="1529"/>
                    <a:pt x="1891" y="237"/>
                    <a:pt x="1859" y="143"/>
                  </a:cubicBezTo>
                  <a:cubicBezTo>
                    <a:pt x="1796" y="48"/>
                    <a:pt x="1678" y="1"/>
                    <a:pt x="15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4668;p89">
              <a:extLst>
                <a:ext uri="{FF2B5EF4-FFF2-40B4-BE49-F238E27FC236}">
                  <a16:creationId xmlns:a16="http://schemas.microsoft.com/office/drawing/2014/main" id="{55EE04FC-D76C-3BD9-BD7D-A9162BA85647}"/>
                </a:ext>
              </a:extLst>
            </p:cNvPr>
            <p:cNvSpPr/>
            <p:nvPr/>
          </p:nvSpPr>
          <p:spPr>
            <a:xfrm>
              <a:off x="-15260825" y="3363175"/>
              <a:ext cx="108800" cy="199650"/>
            </a:xfrm>
            <a:custGeom>
              <a:avLst/>
              <a:gdLst/>
              <a:ahLst/>
              <a:cxnLst/>
              <a:rect l="l" t="t" r="r" b="b"/>
              <a:pathLst>
                <a:path w="4352" h="7986" extrusionOk="0">
                  <a:moveTo>
                    <a:pt x="432" y="1"/>
                  </a:moveTo>
                  <a:cubicBezTo>
                    <a:pt x="212" y="1"/>
                    <a:pt x="0" y="182"/>
                    <a:pt x="66" y="424"/>
                  </a:cubicBezTo>
                  <a:lnTo>
                    <a:pt x="949" y="3638"/>
                  </a:lnTo>
                  <a:cubicBezTo>
                    <a:pt x="1075" y="4047"/>
                    <a:pt x="1201" y="4520"/>
                    <a:pt x="1264" y="4961"/>
                  </a:cubicBezTo>
                  <a:cubicBezTo>
                    <a:pt x="1642" y="5497"/>
                    <a:pt x="2051" y="6001"/>
                    <a:pt x="2587" y="6410"/>
                  </a:cubicBezTo>
                  <a:cubicBezTo>
                    <a:pt x="3406" y="7072"/>
                    <a:pt x="3721" y="7292"/>
                    <a:pt x="4351" y="7986"/>
                  </a:cubicBezTo>
                  <a:lnTo>
                    <a:pt x="4351" y="6064"/>
                  </a:lnTo>
                  <a:cubicBezTo>
                    <a:pt x="4351" y="6001"/>
                    <a:pt x="4351" y="5938"/>
                    <a:pt x="4320" y="5906"/>
                  </a:cubicBezTo>
                  <a:cubicBezTo>
                    <a:pt x="3721" y="4205"/>
                    <a:pt x="2839" y="2693"/>
                    <a:pt x="1705" y="1338"/>
                  </a:cubicBezTo>
                  <a:lnTo>
                    <a:pt x="697" y="109"/>
                  </a:lnTo>
                  <a:cubicBezTo>
                    <a:pt x="621" y="34"/>
                    <a:pt x="526" y="1"/>
                    <a:pt x="4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4669;p89">
              <a:extLst>
                <a:ext uri="{FF2B5EF4-FFF2-40B4-BE49-F238E27FC236}">
                  <a16:creationId xmlns:a16="http://schemas.microsoft.com/office/drawing/2014/main" id="{4DE8684B-7AD6-156A-BD67-1EED52FA5EBA}"/>
                </a:ext>
              </a:extLst>
            </p:cNvPr>
            <p:cNvSpPr/>
            <p:nvPr/>
          </p:nvSpPr>
          <p:spPr>
            <a:xfrm>
              <a:off x="-15135525" y="3362475"/>
              <a:ext cx="109325" cy="200350"/>
            </a:xfrm>
            <a:custGeom>
              <a:avLst/>
              <a:gdLst/>
              <a:ahLst/>
              <a:cxnLst/>
              <a:rect l="l" t="t" r="r" b="b"/>
              <a:pathLst>
                <a:path w="4373" h="8014" extrusionOk="0">
                  <a:moveTo>
                    <a:pt x="3945" y="1"/>
                  </a:moveTo>
                  <a:cubicBezTo>
                    <a:pt x="3846" y="1"/>
                    <a:pt x="3742" y="41"/>
                    <a:pt x="3655" y="137"/>
                  </a:cubicBezTo>
                  <a:lnTo>
                    <a:pt x="2647" y="1366"/>
                  </a:lnTo>
                  <a:cubicBezTo>
                    <a:pt x="1513" y="2721"/>
                    <a:pt x="599" y="4296"/>
                    <a:pt x="32" y="5934"/>
                  </a:cubicBezTo>
                  <a:cubicBezTo>
                    <a:pt x="32" y="5966"/>
                    <a:pt x="1" y="6060"/>
                    <a:pt x="1" y="6092"/>
                  </a:cubicBezTo>
                  <a:lnTo>
                    <a:pt x="1" y="8014"/>
                  </a:lnTo>
                  <a:cubicBezTo>
                    <a:pt x="631" y="7320"/>
                    <a:pt x="914" y="7163"/>
                    <a:pt x="1765" y="6438"/>
                  </a:cubicBezTo>
                  <a:cubicBezTo>
                    <a:pt x="2301" y="6060"/>
                    <a:pt x="2710" y="5525"/>
                    <a:pt x="3088" y="4989"/>
                  </a:cubicBezTo>
                  <a:cubicBezTo>
                    <a:pt x="3151" y="4517"/>
                    <a:pt x="3246" y="4075"/>
                    <a:pt x="3403" y="3666"/>
                  </a:cubicBezTo>
                  <a:lnTo>
                    <a:pt x="4285" y="452"/>
                  </a:lnTo>
                  <a:cubicBezTo>
                    <a:pt x="4373" y="211"/>
                    <a:pt x="4171" y="1"/>
                    <a:pt x="39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4670;p89">
              <a:extLst>
                <a:ext uri="{FF2B5EF4-FFF2-40B4-BE49-F238E27FC236}">
                  <a16:creationId xmlns:a16="http://schemas.microsoft.com/office/drawing/2014/main" id="{4085A687-C282-87EF-4476-7DFD0A1FF731}"/>
                </a:ext>
              </a:extLst>
            </p:cNvPr>
            <p:cNvSpPr/>
            <p:nvPr/>
          </p:nvSpPr>
          <p:spPr>
            <a:xfrm>
              <a:off x="-15296200" y="3416600"/>
              <a:ext cx="143375" cy="213175"/>
            </a:xfrm>
            <a:custGeom>
              <a:avLst/>
              <a:gdLst/>
              <a:ahLst/>
              <a:cxnLst/>
              <a:rect l="l" t="t" r="r" b="b"/>
              <a:pathLst>
                <a:path w="5735" h="8527" extrusionOk="0">
                  <a:moveTo>
                    <a:pt x="346" y="0"/>
                  </a:moveTo>
                  <a:cubicBezTo>
                    <a:pt x="170" y="0"/>
                    <a:pt x="1" y="123"/>
                    <a:pt x="1" y="335"/>
                  </a:cubicBezTo>
                  <a:lnTo>
                    <a:pt x="1" y="3171"/>
                  </a:lnTo>
                  <a:cubicBezTo>
                    <a:pt x="1" y="6132"/>
                    <a:pt x="2458" y="8526"/>
                    <a:pt x="5357" y="8526"/>
                  </a:cubicBezTo>
                  <a:lnTo>
                    <a:pt x="5735" y="8526"/>
                  </a:lnTo>
                  <a:lnTo>
                    <a:pt x="5735" y="7581"/>
                  </a:lnTo>
                  <a:cubicBezTo>
                    <a:pt x="5735" y="7172"/>
                    <a:pt x="5577" y="6731"/>
                    <a:pt x="5262" y="6384"/>
                  </a:cubicBezTo>
                  <a:cubicBezTo>
                    <a:pt x="4695" y="5723"/>
                    <a:pt x="4254" y="5471"/>
                    <a:pt x="3529" y="4840"/>
                  </a:cubicBezTo>
                  <a:cubicBezTo>
                    <a:pt x="2584" y="4084"/>
                    <a:pt x="1828" y="3108"/>
                    <a:pt x="1387" y="2005"/>
                  </a:cubicBezTo>
                  <a:lnTo>
                    <a:pt x="694" y="241"/>
                  </a:lnTo>
                  <a:cubicBezTo>
                    <a:pt x="625" y="75"/>
                    <a:pt x="483" y="0"/>
                    <a:pt x="3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671;p89">
              <a:extLst>
                <a:ext uri="{FF2B5EF4-FFF2-40B4-BE49-F238E27FC236}">
                  <a16:creationId xmlns:a16="http://schemas.microsoft.com/office/drawing/2014/main" id="{F051D823-35EE-B192-500C-330DBB6D6FD0}"/>
                </a:ext>
              </a:extLst>
            </p:cNvPr>
            <p:cNvSpPr/>
            <p:nvPr/>
          </p:nvSpPr>
          <p:spPr>
            <a:xfrm>
              <a:off x="-15134725" y="3416100"/>
              <a:ext cx="143375" cy="213675"/>
            </a:xfrm>
            <a:custGeom>
              <a:avLst/>
              <a:gdLst/>
              <a:ahLst/>
              <a:cxnLst/>
              <a:rect l="l" t="t" r="r" b="b"/>
              <a:pathLst>
                <a:path w="5735" h="8547" extrusionOk="0">
                  <a:moveTo>
                    <a:pt x="5357" y="1"/>
                  </a:moveTo>
                  <a:cubicBezTo>
                    <a:pt x="5224" y="1"/>
                    <a:pt x="5094" y="71"/>
                    <a:pt x="5041" y="229"/>
                  </a:cubicBezTo>
                  <a:lnTo>
                    <a:pt x="4348" y="2025"/>
                  </a:lnTo>
                  <a:cubicBezTo>
                    <a:pt x="3907" y="3128"/>
                    <a:pt x="3151" y="4104"/>
                    <a:pt x="2206" y="4860"/>
                  </a:cubicBezTo>
                  <a:cubicBezTo>
                    <a:pt x="1481" y="5427"/>
                    <a:pt x="1040" y="5743"/>
                    <a:pt x="473" y="6341"/>
                  </a:cubicBezTo>
                  <a:cubicBezTo>
                    <a:pt x="158" y="6688"/>
                    <a:pt x="0" y="7129"/>
                    <a:pt x="0" y="7601"/>
                  </a:cubicBezTo>
                  <a:lnTo>
                    <a:pt x="0" y="8546"/>
                  </a:lnTo>
                  <a:lnTo>
                    <a:pt x="378" y="8546"/>
                  </a:lnTo>
                  <a:cubicBezTo>
                    <a:pt x="3308" y="8546"/>
                    <a:pt x="5734" y="6152"/>
                    <a:pt x="5734" y="3191"/>
                  </a:cubicBezTo>
                  <a:lnTo>
                    <a:pt x="5734" y="355"/>
                  </a:lnTo>
                  <a:cubicBezTo>
                    <a:pt x="5734" y="136"/>
                    <a:pt x="5543" y="1"/>
                    <a:pt x="535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9" name="Google Shape;1879;p37"/>
          <p:cNvGrpSpPr/>
          <p:nvPr/>
        </p:nvGrpSpPr>
        <p:grpSpPr>
          <a:xfrm>
            <a:off x="1314532" y="430317"/>
            <a:ext cx="6514936" cy="573648"/>
            <a:chOff x="1119355" y="481275"/>
            <a:chExt cx="6514936" cy="573648"/>
          </a:xfrm>
        </p:grpSpPr>
        <p:sp>
          <p:nvSpPr>
            <p:cNvPr id="1880" name="Google Shape;1880;p37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3" name="Google Shape;1883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569073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dirty="0"/>
              <a:t>LA CONSTRUCTION DE LA RELATION</a:t>
            </a:r>
            <a:endParaRPr sz="1600" dirty="0"/>
          </a:p>
        </p:txBody>
      </p:sp>
      <p:grpSp>
        <p:nvGrpSpPr>
          <p:cNvPr id="1885" name="Google Shape;1885;p37"/>
          <p:cNvGrpSpPr/>
          <p:nvPr/>
        </p:nvGrpSpPr>
        <p:grpSpPr>
          <a:xfrm>
            <a:off x="7433555" y="317515"/>
            <a:ext cx="611648" cy="365223"/>
            <a:chOff x="4504125" y="1762525"/>
            <a:chExt cx="985575" cy="588500"/>
          </a:xfrm>
        </p:grpSpPr>
        <p:sp>
          <p:nvSpPr>
            <p:cNvPr id="1886" name="Google Shape;1886;p37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2121;p40">
            <a:extLst>
              <a:ext uri="{FF2B5EF4-FFF2-40B4-BE49-F238E27FC236}">
                <a16:creationId xmlns:a16="http://schemas.microsoft.com/office/drawing/2014/main" id="{0311C128-D8FE-68A4-7BAB-AFC88EC0C659}"/>
              </a:ext>
            </a:extLst>
          </p:cNvPr>
          <p:cNvSpPr/>
          <p:nvPr/>
        </p:nvSpPr>
        <p:spPr>
          <a:xfrm>
            <a:off x="1314532" y="1218685"/>
            <a:ext cx="642048" cy="65615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1D0ABD-3E9D-B635-59D5-D07989A2ED29}"/>
              </a:ext>
            </a:extLst>
          </p:cNvPr>
          <p:cNvSpPr txBox="1"/>
          <p:nvPr/>
        </p:nvSpPr>
        <p:spPr>
          <a:xfrm>
            <a:off x="2310276" y="1527976"/>
            <a:ext cx="54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Se connaître, Co-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réflechir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 </a:t>
            </a:r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Co-construire</a:t>
            </a:r>
            <a:endParaRPr lang="fr-FR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Jost" panose="020B0604020202020204" charset="0"/>
            </a:endParaRP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Plateforme chat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Jost" panose="020B0604020202020204" charset="0"/>
              </a:rPr>
              <a:t>Moments et lieux informels</a:t>
            </a:r>
          </a:p>
        </p:txBody>
      </p:sp>
      <p:sp>
        <p:nvSpPr>
          <p:cNvPr id="18" name="Google Shape;2873;p45">
            <a:extLst>
              <a:ext uri="{FF2B5EF4-FFF2-40B4-BE49-F238E27FC236}">
                <a16:creationId xmlns:a16="http://schemas.microsoft.com/office/drawing/2014/main" id="{2788F6FB-E38E-2A3A-57B9-C0EBEED4ACE9}"/>
              </a:ext>
            </a:extLst>
          </p:cNvPr>
          <p:cNvSpPr txBox="1">
            <a:spLocks/>
          </p:cNvSpPr>
          <p:nvPr/>
        </p:nvSpPr>
        <p:spPr>
          <a:xfrm>
            <a:off x="1805459" y="1211420"/>
            <a:ext cx="4275673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LE TEMPS DU PARTAGE</a:t>
            </a:r>
          </a:p>
        </p:txBody>
      </p:sp>
      <p:sp>
        <p:nvSpPr>
          <p:cNvPr id="19" name="Google Shape;2873;p45">
            <a:extLst>
              <a:ext uri="{FF2B5EF4-FFF2-40B4-BE49-F238E27FC236}">
                <a16:creationId xmlns:a16="http://schemas.microsoft.com/office/drawing/2014/main" id="{81CA5760-9837-1E2D-2190-5D3888A6753A}"/>
              </a:ext>
            </a:extLst>
          </p:cNvPr>
          <p:cNvSpPr txBox="1">
            <a:spLocks/>
          </p:cNvSpPr>
          <p:nvPr/>
        </p:nvSpPr>
        <p:spPr>
          <a:xfrm>
            <a:off x="2050843" y="2248761"/>
            <a:ext cx="699788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LE TEMPS DE S ESSAYER ET DE LA REFLEXIVITE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D6B0000-F4A7-52E9-0F2B-5D9349E9B206}"/>
              </a:ext>
            </a:extLst>
          </p:cNvPr>
          <p:cNvSpPr txBox="1"/>
          <p:nvPr/>
        </p:nvSpPr>
        <p:spPr>
          <a:xfrm>
            <a:off x="2284020" y="2628945"/>
            <a:ext cx="618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Co-animation</a:t>
            </a:r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 Co-responsabilité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Echanges trinôme et étudiants 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Remise en question fréquente 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Conscience de ses propres représentations</a:t>
            </a:r>
          </a:p>
        </p:txBody>
      </p:sp>
      <p:sp>
        <p:nvSpPr>
          <p:cNvPr id="21" name="Google Shape;2873;p45">
            <a:extLst>
              <a:ext uri="{FF2B5EF4-FFF2-40B4-BE49-F238E27FC236}">
                <a16:creationId xmlns:a16="http://schemas.microsoft.com/office/drawing/2014/main" id="{AE7AEDAB-D4B6-815A-A78D-4F0ABC0B5762}"/>
              </a:ext>
            </a:extLst>
          </p:cNvPr>
          <p:cNvSpPr txBox="1">
            <a:spLocks/>
          </p:cNvSpPr>
          <p:nvPr/>
        </p:nvSpPr>
        <p:spPr>
          <a:xfrm>
            <a:off x="1413290" y="3531060"/>
            <a:ext cx="5679867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sz="1800" dirty="0">
                <a:solidFill>
                  <a:schemeClr val="accent4">
                    <a:lumMod val="75000"/>
                  </a:schemeClr>
                </a:solidFill>
              </a:rPr>
              <a:t>LE TEMPS DE LA CONFIANCE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6F3672A-5272-0438-20F7-341610DE3233}"/>
              </a:ext>
            </a:extLst>
          </p:cNvPr>
          <p:cNvSpPr txBox="1"/>
          <p:nvPr/>
        </p:nvSpPr>
        <p:spPr>
          <a:xfrm>
            <a:off x="2236845" y="3857922"/>
            <a:ext cx="543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Juste distance prise envers la maladie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Respect de l'expérience vécue par le PP</a:t>
            </a:r>
          </a:p>
          <a:p>
            <a:r>
              <a:rPr lang="fr-FR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Militantisme pacifique</a:t>
            </a:r>
          </a:p>
        </p:txBody>
      </p:sp>
      <p:sp>
        <p:nvSpPr>
          <p:cNvPr id="23" name="Google Shape;2121;p40">
            <a:extLst>
              <a:ext uri="{FF2B5EF4-FFF2-40B4-BE49-F238E27FC236}">
                <a16:creationId xmlns:a16="http://schemas.microsoft.com/office/drawing/2014/main" id="{6430B5C3-4F1F-17EF-43E2-F4D655D6F6D7}"/>
              </a:ext>
            </a:extLst>
          </p:cNvPr>
          <p:cNvSpPr/>
          <p:nvPr/>
        </p:nvSpPr>
        <p:spPr>
          <a:xfrm>
            <a:off x="1220318" y="2328665"/>
            <a:ext cx="642048" cy="65615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121;p40">
            <a:extLst>
              <a:ext uri="{FF2B5EF4-FFF2-40B4-BE49-F238E27FC236}">
                <a16:creationId xmlns:a16="http://schemas.microsoft.com/office/drawing/2014/main" id="{0781BDC9-E1BE-D942-3E64-C0877C9DD064}"/>
              </a:ext>
            </a:extLst>
          </p:cNvPr>
          <p:cNvSpPr/>
          <p:nvPr/>
        </p:nvSpPr>
        <p:spPr>
          <a:xfrm>
            <a:off x="1341030" y="3541752"/>
            <a:ext cx="642048" cy="656156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4859;p90">
            <a:extLst>
              <a:ext uri="{FF2B5EF4-FFF2-40B4-BE49-F238E27FC236}">
                <a16:creationId xmlns:a16="http://schemas.microsoft.com/office/drawing/2014/main" id="{58560C3C-A924-03F9-2B23-F8447FA45F25}"/>
              </a:ext>
            </a:extLst>
          </p:cNvPr>
          <p:cNvGrpSpPr/>
          <p:nvPr/>
        </p:nvGrpSpPr>
        <p:grpSpPr>
          <a:xfrm>
            <a:off x="1430194" y="1334726"/>
            <a:ext cx="423079" cy="419659"/>
            <a:chOff x="-2310650" y="3958175"/>
            <a:chExt cx="293825" cy="29145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5" name="Google Shape;14860;p90">
              <a:extLst>
                <a:ext uri="{FF2B5EF4-FFF2-40B4-BE49-F238E27FC236}">
                  <a16:creationId xmlns:a16="http://schemas.microsoft.com/office/drawing/2014/main" id="{0FE39051-0E5F-3A45-7C56-AA4C3739F4D0}"/>
                </a:ext>
              </a:extLst>
            </p:cNvPr>
            <p:cNvSpPr/>
            <p:nvPr/>
          </p:nvSpPr>
          <p:spPr>
            <a:xfrm>
              <a:off x="-2310650" y="3958175"/>
              <a:ext cx="185925" cy="118950"/>
            </a:xfrm>
            <a:custGeom>
              <a:avLst/>
              <a:gdLst/>
              <a:ahLst/>
              <a:cxnLst/>
              <a:rect l="l" t="t" r="r" b="b"/>
              <a:pathLst>
                <a:path w="7437" h="4758" extrusionOk="0">
                  <a:moveTo>
                    <a:pt x="1009" y="1"/>
                  </a:moveTo>
                  <a:cubicBezTo>
                    <a:pt x="474" y="1"/>
                    <a:pt x="1" y="474"/>
                    <a:pt x="1" y="1009"/>
                  </a:cubicBezTo>
                  <a:lnTo>
                    <a:pt x="1" y="2395"/>
                  </a:lnTo>
                  <a:cubicBezTo>
                    <a:pt x="1" y="2931"/>
                    <a:pt x="474" y="3372"/>
                    <a:pt x="1009" y="3372"/>
                  </a:cubicBezTo>
                  <a:lnTo>
                    <a:pt x="1356" y="3372"/>
                  </a:lnTo>
                  <a:lnTo>
                    <a:pt x="1356" y="4412"/>
                  </a:lnTo>
                  <a:cubicBezTo>
                    <a:pt x="1356" y="4618"/>
                    <a:pt x="1518" y="4757"/>
                    <a:pt x="1692" y="4757"/>
                  </a:cubicBezTo>
                  <a:cubicBezTo>
                    <a:pt x="1784" y="4757"/>
                    <a:pt x="1878" y="4719"/>
                    <a:pt x="1954" y="4632"/>
                  </a:cubicBezTo>
                  <a:lnTo>
                    <a:pt x="3214" y="3372"/>
                  </a:lnTo>
                  <a:lnTo>
                    <a:pt x="3403" y="3372"/>
                  </a:lnTo>
                  <a:lnTo>
                    <a:pt x="3403" y="2364"/>
                  </a:lnTo>
                  <a:cubicBezTo>
                    <a:pt x="3403" y="1419"/>
                    <a:pt x="4160" y="663"/>
                    <a:pt x="5105" y="663"/>
                  </a:cubicBezTo>
                  <a:lnTo>
                    <a:pt x="7436" y="663"/>
                  </a:lnTo>
                  <a:cubicBezTo>
                    <a:pt x="7279" y="253"/>
                    <a:pt x="6932" y="1"/>
                    <a:pt x="649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861;p90">
              <a:extLst>
                <a:ext uri="{FF2B5EF4-FFF2-40B4-BE49-F238E27FC236}">
                  <a16:creationId xmlns:a16="http://schemas.microsoft.com/office/drawing/2014/main" id="{C8B1A39D-38E1-C0CF-16B3-1A6ABDD0ADF9}"/>
                </a:ext>
              </a:extLst>
            </p:cNvPr>
            <p:cNvSpPr/>
            <p:nvPr/>
          </p:nvSpPr>
          <p:spPr>
            <a:xfrm>
              <a:off x="-2309075" y="3992050"/>
              <a:ext cx="292250" cy="257575"/>
            </a:xfrm>
            <a:custGeom>
              <a:avLst/>
              <a:gdLst/>
              <a:ahLst/>
              <a:cxnLst/>
              <a:rect l="l" t="t" r="r" b="b"/>
              <a:pathLst>
                <a:path w="11690" h="10303" extrusionOk="0">
                  <a:moveTo>
                    <a:pt x="5042" y="1"/>
                  </a:moveTo>
                  <a:cubicBezTo>
                    <a:pt x="4506" y="1"/>
                    <a:pt x="4034" y="473"/>
                    <a:pt x="4034" y="1040"/>
                  </a:cubicBezTo>
                  <a:lnTo>
                    <a:pt x="4034" y="2395"/>
                  </a:lnTo>
                  <a:cubicBezTo>
                    <a:pt x="4034" y="2962"/>
                    <a:pt x="4506" y="3435"/>
                    <a:pt x="5042" y="3435"/>
                  </a:cubicBezTo>
                  <a:lnTo>
                    <a:pt x="6964" y="3435"/>
                  </a:lnTo>
                  <a:lnTo>
                    <a:pt x="7814" y="4254"/>
                  </a:lnTo>
                  <a:cubicBezTo>
                    <a:pt x="7216" y="4537"/>
                    <a:pt x="6775" y="5136"/>
                    <a:pt x="6775" y="5829"/>
                  </a:cubicBezTo>
                  <a:cubicBezTo>
                    <a:pt x="6775" y="6270"/>
                    <a:pt x="6932" y="6680"/>
                    <a:pt x="7216" y="6932"/>
                  </a:cubicBezTo>
                  <a:cubicBezTo>
                    <a:pt x="6585" y="7089"/>
                    <a:pt x="6081" y="7499"/>
                    <a:pt x="5766" y="8034"/>
                  </a:cubicBezTo>
                  <a:cubicBezTo>
                    <a:pt x="5451" y="7499"/>
                    <a:pt x="4916" y="7089"/>
                    <a:pt x="4286" y="6932"/>
                  </a:cubicBezTo>
                  <a:cubicBezTo>
                    <a:pt x="4569" y="6617"/>
                    <a:pt x="4727" y="6270"/>
                    <a:pt x="4727" y="5829"/>
                  </a:cubicBezTo>
                  <a:cubicBezTo>
                    <a:pt x="4727" y="4884"/>
                    <a:pt x="3971" y="4159"/>
                    <a:pt x="3025" y="4159"/>
                  </a:cubicBezTo>
                  <a:cubicBezTo>
                    <a:pt x="2080" y="4159"/>
                    <a:pt x="1356" y="4884"/>
                    <a:pt x="1356" y="5829"/>
                  </a:cubicBezTo>
                  <a:cubicBezTo>
                    <a:pt x="1356" y="6270"/>
                    <a:pt x="1513" y="6680"/>
                    <a:pt x="1765" y="6932"/>
                  </a:cubicBezTo>
                  <a:cubicBezTo>
                    <a:pt x="757" y="7215"/>
                    <a:pt x="1" y="8129"/>
                    <a:pt x="1" y="9263"/>
                  </a:cubicBezTo>
                  <a:lnTo>
                    <a:pt x="1" y="9925"/>
                  </a:lnTo>
                  <a:cubicBezTo>
                    <a:pt x="1" y="10145"/>
                    <a:pt x="158" y="10303"/>
                    <a:pt x="348" y="10303"/>
                  </a:cubicBezTo>
                  <a:lnTo>
                    <a:pt x="11343" y="10303"/>
                  </a:lnTo>
                  <a:cubicBezTo>
                    <a:pt x="11532" y="10303"/>
                    <a:pt x="11689" y="10145"/>
                    <a:pt x="11689" y="9925"/>
                  </a:cubicBezTo>
                  <a:lnTo>
                    <a:pt x="11689" y="9263"/>
                  </a:lnTo>
                  <a:cubicBezTo>
                    <a:pt x="11689" y="8160"/>
                    <a:pt x="10965" y="7215"/>
                    <a:pt x="9925" y="6932"/>
                  </a:cubicBezTo>
                  <a:cubicBezTo>
                    <a:pt x="10209" y="6617"/>
                    <a:pt x="10366" y="6270"/>
                    <a:pt x="10366" y="5829"/>
                  </a:cubicBezTo>
                  <a:cubicBezTo>
                    <a:pt x="10366" y="5010"/>
                    <a:pt x="9767" y="4317"/>
                    <a:pt x="8980" y="4159"/>
                  </a:cubicBezTo>
                  <a:lnTo>
                    <a:pt x="8980" y="3435"/>
                  </a:lnTo>
                  <a:lnTo>
                    <a:pt x="10555" y="3435"/>
                  </a:lnTo>
                  <a:cubicBezTo>
                    <a:pt x="11122" y="3435"/>
                    <a:pt x="11595" y="2962"/>
                    <a:pt x="11595" y="2395"/>
                  </a:cubicBezTo>
                  <a:lnTo>
                    <a:pt x="11595" y="1040"/>
                  </a:lnTo>
                  <a:cubicBezTo>
                    <a:pt x="11595" y="473"/>
                    <a:pt x="11122" y="1"/>
                    <a:pt x="105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14013;p88">
            <a:extLst>
              <a:ext uri="{FF2B5EF4-FFF2-40B4-BE49-F238E27FC236}">
                <a16:creationId xmlns:a16="http://schemas.microsoft.com/office/drawing/2014/main" id="{5BF4F9DA-DFA6-9BF6-6CCB-628BEEF9E5BD}"/>
              </a:ext>
            </a:extLst>
          </p:cNvPr>
          <p:cNvGrpSpPr/>
          <p:nvPr/>
        </p:nvGrpSpPr>
        <p:grpSpPr>
          <a:xfrm>
            <a:off x="1460349" y="3615301"/>
            <a:ext cx="392923" cy="432033"/>
            <a:chOff x="-49375900" y="3550975"/>
            <a:chExt cx="256800" cy="300900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37" name="Google Shape;14014;p88">
              <a:extLst>
                <a:ext uri="{FF2B5EF4-FFF2-40B4-BE49-F238E27FC236}">
                  <a16:creationId xmlns:a16="http://schemas.microsoft.com/office/drawing/2014/main" id="{7024225A-54E4-4423-EBDF-F2E9718A3147}"/>
                </a:ext>
              </a:extLst>
            </p:cNvPr>
            <p:cNvSpPr/>
            <p:nvPr/>
          </p:nvSpPr>
          <p:spPr>
            <a:xfrm>
              <a:off x="-4923177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1" y="0"/>
                  </a:moveTo>
                  <a:lnTo>
                    <a:pt x="1513" y="2363"/>
                  </a:lnTo>
                  <a:lnTo>
                    <a:pt x="23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015;p88">
              <a:extLst>
                <a:ext uri="{FF2B5EF4-FFF2-40B4-BE49-F238E27FC236}">
                  <a16:creationId xmlns:a16="http://schemas.microsoft.com/office/drawing/2014/main" id="{9D3C1502-9F17-9F08-1F2E-9CD0F7A06D41}"/>
                </a:ext>
              </a:extLst>
            </p:cNvPr>
            <p:cNvSpPr/>
            <p:nvPr/>
          </p:nvSpPr>
          <p:spPr>
            <a:xfrm>
              <a:off x="-49291625" y="3726625"/>
              <a:ext cx="87450" cy="123675"/>
            </a:xfrm>
            <a:custGeom>
              <a:avLst/>
              <a:gdLst/>
              <a:ahLst/>
              <a:cxnLst/>
              <a:rect l="l" t="t" r="r" b="b"/>
              <a:pathLst>
                <a:path w="3498" h="4947" extrusionOk="0">
                  <a:moveTo>
                    <a:pt x="1" y="1"/>
                  </a:moveTo>
                  <a:lnTo>
                    <a:pt x="1733" y="4947"/>
                  </a:lnTo>
                  <a:lnTo>
                    <a:pt x="34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016;p88">
              <a:extLst>
                <a:ext uri="{FF2B5EF4-FFF2-40B4-BE49-F238E27FC236}">
                  <a16:creationId xmlns:a16="http://schemas.microsoft.com/office/drawing/2014/main" id="{107A23A9-E74C-6A6B-8ED2-C234A36C002A}"/>
                </a:ext>
              </a:extLst>
            </p:cNvPr>
            <p:cNvSpPr/>
            <p:nvPr/>
          </p:nvSpPr>
          <p:spPr>
            <a:xfrm>
              <a:off x="-49288475" y="3647075"/>
              <a:ext cx="81150" cy="61450"/>
            </a:xfrm>
            <a:custGeom>
              <a:avLst/>
              <a:gdLst/>
              <a:ahLst/>
              <a:cxnLst/>
              <a:rect l="l" t="t" r="r" b="b"/>
              <a:pathLst>
                <a:path w="3246" h="2458" extrusionOk="0">
                  <a:moveTo>
                    <a:pt x="1607" y="1"/>
                  </a:moveTo>
                  <a:lnTo>
                    <a:pt x="1" y="2458"/>
                  </a:lnTo>
                  <a:lnTo>
                    <a:pt x="3246" y="2458"/>
                  </a:lnTo>
                  <a:lnTo>
                    <a:pt x="16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017;p88">
              <a:extLst>
                <a:ext uri="{FF2B5EF4-FFF2-40B4-BE49-F238E27FC236}">
                  <a16:creationId xmlns:a16="http://schemas.microsoft.com/office/drawing/2014/main" id="{EC40C4F5-4F61-7BA1-3A78-BD0AAC7CCD21}"/>
                </a:ext>
              </a:extLst>
            </p:cNvPr>
            <p:cNvSpPr/>
            <p:nvPr/>
          </p:nvSpPr>
          <p:spPr>
            <a:xfrm>
              <a:off x="-49375900" y="3648650"/>
              <a:ext cx="59100" cy="59875"/>
            </a:xfrm>
            <a:custGeom>
              <a:avLst/>
              <a:gdLst/>
              <a:ahLst/>
              <a:cxnLst/>
              <a:rect l="l" t="t" r="r" b="b"/>
              <a:pathLst>
                <a:path w="2364" h="2395" extrusionOk="0">
                  <a:moveTo>
                    <a:pt x="1513" y="1"/>
                  </a:moveTo>
                  <a:lnTo>
                    <a:pt x="1" y="2395"/>
                  </a:lnTo>
                  <a:lnTo>
                    <a:pt x="2363" y="2395"/>
                  </a:lnTo>
                  <a:lnTo>
                    <a:pt x="151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018;p88">
              <a:extLst>
                <a:ext uri="{FF2B5EF4-FFF2-40B4-BE49-F238E27FC236}">
                  <a16:creationId xmlns:a16="http://schemas.microsoft.com/office/drawing/2014/main" id="{F64046FE-3694-A0C3-BE88-7BE55DC3589F}"/>
                </a:ext>
              </a:extLst>
            </p:cNvPr>
            <p:cNvSpPr/>
            <p:nvPr/>
          </p:nvSpPr>
          <p:spPr>
            <a:xfrm>
              <a:off x="-49229400" y="3726625"/>
              <a:ext cx="109500" cy="125250"/>
            </a:xfrm>
            <a:custGeom>
              <a:avLst/>
              <a:gdLst/>
              <a:ahLst/>
              <a:cxnLst/>
              <a:rect l="l" t="t" r="r" b="b"/>
              <a:pathLst>
                <a:path w="4380" h="5010" extrusionOk="0">
                  <a:moveTo>
                    <a:pt x="1765" y="1"/>
                  </a:moveTo>
                  <a:lnTo>
                    <a:pt x="0" y="5010"/>
                  </a:lnTo>
                  <a:lnTo>
                    <a:pt x="43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019;p88">
              <a:extLst>
                <a:ext uri="{FF2B5EF4-FFF2-40B4-BE49-F238E27FC236}">
                  <a16:creationId xmlns:a16="http://schemas.microsoft.com/office/drawing/2014/main" id="{D609502B-7847-A891-C557-3F7A456E2E11}"/>
                </a:ext>
              </a:extLst>
            </p:cNvPr>
            <p:cNvSpPr/>
            <p:nvPr/>
          </p:nvSpPr>
          <p:spPr>
            <a:xfrm>
              <a:off x="-49179000" y="3648650"/>
              <a:ext cx="59900" cy="59875"/>
            </a:xfrm>
            <a:custGeom>
              <a:avLst/>
              <a:gdLst/>
              <a:ahLst/>
              <a:cxnLst/>
              <a:rect l="l" t="t" r="r" b="b"/>
              <a:pathLst>
                <a:path w="2396" h="2395" extrusionOk="0">
                  <a:moveTo>
                    <a:pt x="851" y="1"/>
                  </a:moveTo>
                  <a:lnTo>
                    <a:pt x="1" y="2395"/>
                  </a:lnTo>
                  <a:lnTo>
                    <a:pt x="2395" y="2395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020;p88">
              <a:extLst>
                <a:ext uri="{FF2B5EF4-FFF2-40B4-BE49-F238E27FC236}">
                  <a16:creationId xmlns:a16="http://schemas.microsoft.com/office/drawing/2014/main" id="{63604FDB-071C-BF5B-DB24-13E954A0C118}"/>
                </a:ext>
              </a:extLst>
            </p:cNvPr>
            <p:cNvSpPr/>
            <p:nvPr/>
          </p:nvSpPr>
          <p:spPr>
            <a:xfrm>
              <a:off x="-49323125" y="3638425"/>
              <a:ext cx="59100" cy="59075"/>
            </a:xfrm>
            <a:custGeom>
              <a:avLst/>
              <a:gdLst/>
              <a:ahLst/>
              <a:cxnLst/>
              <a:rect l="l" t="t" r="r" b="b"/>
              <a:pathLst>
                <a:path w="2364" h="2363" extrusionOk="0">
                  <a:moveTo>
                    <a:pt x="0" y="0"/>
                  </a:moveTo>
                  <a:lnTo>
                    <a:pt x="819" y="2363"/>
                  </a:lnTo>
                  <a:lnTo>
                    <a:pt x="23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021;p88">
              <a:extLst>
                <a:ext uri="{FF2B5EF4-FFF2-40B4-BE49-F238E27FC236}">
                  <a16:creationId xmlns:a16="http://schemas.microsoft.com/office/drawing/2014/main" id="{D79910A3-B180-3A7A-6958-07FCD518A794}"/>
                </a:ext>
              </a:extLst>
            </p:cNvPr>
            <p:cNvSpPr/>
            <p:nvPr/>
          </p:nvSpPr>
          <p:spPr>
            <a:xfrm>
              <a:off x="-49375100" y="3726625"/>
              <a:ext cx="108700" cy="125250"/>
            </a:xfrm>
            <a:custGeom>
              <a:avLst/>
              <a:gdLst/>
              <a:ahLst/>
              <a:cxnLst/>
              <a:rect l="l" t="t" r="r" b="b"/>
              <a:pathLst>
                <a:path w="4348" h="5010" extrusionOk="0">
                  <a:moveTo>
                    <a:pt x="0" y="1"/>
                  </a:moveTo>
                  <a:lnTo>
                    <a:pt x="4348" y="5010"/>
                  </a:lnTo>
                  <a:lnTo>
                    <a:pt x="25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022;p88">
              <a:extLst>
                <a:ext uri="{FF2B5EF4-FFF2-40B4-BE49-F238E27FC236}">
                  <a16:creationId xmlns:a16="http://schemas.microsoft.com/office/drawing/2014/main" id="{5F838A20-F166-A9AD-1DBB-0482C81462FF}"/>
                </a:ext>
              </a:extLst>
            </p:cNvPr>
            <p:cNvSpPr/>
            <p:nvPr/>
          </p:nvSpPr>
          <p:spPr>
            <a:xfrm>
              <a:off x="-49256975" y="3550975"/>
              <a:ext cx="17350" cy="53600"/>
            </a:xfrm>
            <a:custGeom>
              <a:avLst/>
              <a:gdLst/>
              <a:ahLst/>
              <a:cxnLst/>
              <a:rect l="l" t="t" r="r" b="b"/>
              <a:pathLst>
                <a:path w="694" h="2144" extrusionOk="0">
                  <a:moveTo>
                    <a:pt x="347" y="1"/>
                  </a:moveTo>
                  <a:cubicBezTo>
                    <a:pt x="158" y="1"/>
                    <a:pt x="1" y="159"/>
                    <a:pt x="1" y="348"/>
                  </a:cubicBezTo>
                  <a:lnTo>
                    <a:pt x="1" y="1797"/>
                  </a:lnTo>
                  <a:cubicBezTo>
                    <a:pt x="1" y="1986"/>
                    <a:pt x="158" y="2143"/>
                    <a:pt x="347" y="2143"/>
                  </a:cubicBezTo>
                  <a:cubicBezTo>
                    <a:pt x="536" y="2143"/>
                    <a:pt x="694" y="1986"/>
                    <a:pt x="694" y="1797"/>
                  </a:cubicBezTo>
                  <a:lnTo>
                    <a:pt x="694" y="348"/>
                  </a:lnTo>
                  <a:cubicBezTo>
                    <a:pt x="694" y="159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023;p88">
              <a:extLst>
                <a:ext uri="{FF2B5EF4-FFF2-40B4-BE49-F238E27FC236}">
                  <a16:creationId xmlns:a16="http://schemas.microsoft.com/office/drawing/2014/main" id="{7782353D-6B93-9F70-CA99-433ADE5FC0F4}"/>
                </a:ext>
              </a:extLst>
            </p:cNvPr>
            <p:cNvSpPr/>
            <p:nvPr/>
          </p:nvSpPr>
          <p:spPr>
            <a:xfrm>
              <a:off x="-49323125" y="3575850"/>
              <a:ext cx="43350" cy="32650"/>
            </a:xfrm>
            <a:custGeom>
              <a:avLst/>
              <a:gdLst/>
              <a:ahLst/>
              <a:cxnLst/>
              <a:rect l="l" t="t" r="r" b="b"/>
              <a:pathLst>
                <a:path w="1734" h="1306" extrusionOk="0">
                  <a:moveTo>
                    <a:pt x="371" y="0"/>
                  </a:moveTo>
                  <a:cubicBezTo>
                    <a:pt x="259" y="0"/>
                    <a:pt x="147" y="56"/>
                    <a:pt x="63" y="140"/>
                  </a:cubicBezTo>
                  <a:cubicBezTo>
                    <a:pt x="0" y="298"/>
                    <a:pt x="32" y="518"/>
                    <a:pt x="189" y="613"/>
                  </a:cubicBezTo>
                  <a:lnTo>
                    <a:pt x="1166" y="1274"/>
                  </a:lnTo>
                  <a:cubicBezTo>
                    <a:pt x="1261" y="1306"/>
                    <a:pt x="1292" y="1306"/>
                    <a:pt x="1387" y="1306"/>
                  </a:cubicBezTo>
                  <a:cubicBezTo>
                    <a:pt x="1481" y="1306"/>
                    <a:pt x="1607" y="1211"/>
                    <a:pt x="1639" y="1148"/>
                  </a:cubicBezTo>
                  <a:cubicBezTo>
                    <a:pt x="1733" y="991"/>
                    <a:pt x="1702" y="802"/>
                    <a:pt x="1544" y="676"/>
                  </a:cubicBezTo>
                  <a:lnTo>
                    <a:pt x="536" y="46"/>
                  </a:lnTo>
                  <a:cubicBezTo>
                    <a:pt x="483" y="14"/>
                    <a:pt x="427" y="0"/>
                    <a:pt x="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4024;p88">
              <a:extLst>
                <a:ext uri="{FF2B5EF4-FFF2-40B4-BE49-F238E27FC236}">
                  <a16:creationId xmlns:a16="http://schemas.microsoft.com/office/drawing/2014/main" id="{0C442747-3456-CFC7-3EE1-239586BA86CA}"/>
                </a:ext>
              </a:extLst>
            </p:cNvPr>
            <p:cNvSpPr/>
            <p:nvPr/>
          </p:nvSpPr>
          <p:spPr>
            <a:xfrm>
              <a:off x="-49217575" y="3575525"/>
              <a:ext cx="44900" cy="32975"/>
            </a:xfrm>
            <a:custGeom>
              <a:avLst/>
              <a:gdLst/>
              <a:ahLst/>
              <a:cxnLst/>
              <a:rect l="l" t="t" r="r" b="b"/>
              <a:pathLst>
                <a:path w="1796" h="1319" extrusionOk="0">
                  <a:moveTo>
                    <a:pt x="1370" y="0"/>
                  </a:moveTo>
                  <a:cubicBezTo>
                    <a:pt x="1309" y="0"/>
                    <a:pt x="1248" y="18"/>
                    <a:pt x="1197" y="59"/>
                  </a:cubicBezTo>
                  <a:lnTo>
                    <a:pt x="221" y="689"/>
                  </a:lnTo>
                  <a:cubicBezTo>
                    <a:pt x="63" y="752"/>
                    <a:pt x="0" y="1004"/>
                    <a:pt x="95" y="1161"/>
                  </a:cubicBezTo>
                  <a:cubicBezTo>
                    <a:pt x="158" y="1287"/>
                    <a:pt x="252" y="1319"/>
                    <a:pt x="378" y="1319"/>
                  </a:cubicBezTo>
                  <a:cubicBezTo>
                    <a:pt x="473" y="1319"/>
                    <a:pt x="536" y="1287"/>
                    <a:pt x="567" y="1287"/>
                  </a:cubicBezTo>
                  <a:lnTo>
                    <a:pt x="1575" y="657"/>
                  </a:lnTo>
                  <a:cubicBezTo>
                    <a:pt x="1733" y="563"/>
                    <a:pt x="1796" y="342"/>
                    <a:pt x="1670" y="185"/>
                  </a:cubicBezTo>
                  <a:cubicBezTo>
                    <a:pt x="1627" y="78"/>
                    <a:pt x="1498" y="0"/>
                    <a:pt x="13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338BC83D-930E-E57E-98DA-B08DADBBB4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790" y="2272629"/>
            <a:ext cx="1243544" cy="6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0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9" name="Google Shape;2859;p45"/>
          <p:cNvGrpSpPr/>
          <p:nvPr/>
        </p:nvGrpSpPr>
        <p:grpSpPr>
          <a:xfrm>
            <a:off x="1314532" y="481275"/>
            <a:ext cx="6514936" cy="573648"/>
            <a:chOff x="1119355" y="481275"/>
            <a:chExt cx="6514936" cy="573648"/>
          </a:xfrm>
        </p:grpSpPr>
        <p:sp>
          <p:nvSpPr>
            <p:cNvPr id="2860" name="Google Shape;2860;p45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5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5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63" name="Google Shape;2863;p45"/>
          <p:cNvSpPr txBox="1">
            <a:spLocks noGrp="1"/>
          </p:cNvSpPr>
          <p:nvPr>
            <p:ph type="title" idx="2"/>
          </p:nvPr>
        </p:nvSpPr>
        <p:spPr>
          <a:xfrm>
            <a:off x="2249838" y="2005422"/>
            <a:ext cx="2516973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La bienveillance</a:t>
            </a:r>
            <a:endParaRPr dirty="0"/>
          </a:p>
        </p:txBody>
      </p:sp>
      <p:sp>
        <p:nvSpPr>
          <p:cNvPr id="2866" name="Google Shape;2866;p45"/>
          <p:cNvSpPr txBox="1">
            <a:spLocks noGrp="1"/>
          </p:cNvSpPr>
          <p:nvPr>
            <p:ph type="title" idx="15"/>
          </p:nvPr>
        </p:nvSpPr>
        <p:spPr>
          <a:xfrm>
            <a:off x="1260965" y="539500"/>
            <a:ext cx="6790216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L</a:t>
            </a:r>
            <a:r>
              <a:rPr lang="en" sz="2400" dirty="0"/>
              <a:t>es valeurs commune du binôme</a:t>
            </a:r>
            <a:endParaRPr sz="2400" dirty="0"/>
          </a:p>
        </p:txBody>
      </p:sp>
      <p:sp>
        <p:nvSpPr>
          <p:cNvPr id="2867" name="Google Shape;2867;p45"/>
          <p:cNvSpPr txBox="1">
            <a:spLocks noGrp="1"/>
          </p:cNvSpPr>
          <p:nvPr>
            <p:ph type="title" idx="4"/>
          </p:nvPr>
        </p:nvSpPr>
        <p:spPr>
          <a:xfrm>
            <a:off x="1333143" y="3499262"/>
            <a:ext cx="2239646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</a:t>
            </a:r>
            <a:r>
              <a:rPr lang="en" dirty="0"/>
              <a:t>a réciprocité</a:t>
            </a:r>
            <a:endParaRPr dirty="0"/>
          </a:p>
        </p:txBody>
      </p:sp>
      <p:sp>
        <p:nvSpPr>
          <p:cNvPr id="2870" name="Google Shape;2870;p45"/>
          <p:cNvSpPr txBox="1">
            <a:spLocks noGrp="1"/>
          </p:cNvSpPr>
          <p:nvPr>
            <p:ph type="title" idx="6"/>
          </p:nvPr>
        </p:nvSpPr>
        <p:spPr>
          <a:xfrm>
            <a:off x="3873124" y="4479350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</a:t>
            </a:r>
            <a:r>
              <a:rPr lang="en" dirty="0"/>
              <a:t>e respect des savoirs de chacun</a:t>
            </a:r>
            <a:endParaRPr dirty="0"/>
          </a:p>
        </p:txBody>
      </p:sp>
      <p:sp>
        <p:nvSpPr>
          <p:cNvPr id="2872" name="Google Shape;2872;p45"/>
          <p:cNvSpPr txBox="1">
            <a:spLocks noGrp="1"/>
          </p:cNvSpPr>
          <p:nvPr>
            <p:ph type="title" idx="8"/>
          </p:nvPr>
        </p:nvSpPr>
        <p:spPr>
          <a:xfrm>
            <a:off x="5138841" y="2397446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</a:t>
            </a:r>
            <a:r>
              <a:rPr lang="en" dirty="0"/>
              <a:t>a curiosité</a:t>
            </a:r>
            <a:br>
              <a:rPr lang="en" dirty="0"/>
            </a:br>
            <a:r>
              <a:rPr lang="en" dirty="0"/>
              <a:t>le temps du partage</a:t>
            </a:r>
            <a:endParaRPr dirty="0"/>
          </a:p>
        </p:txBody>
      </p:sp>
      <p:sp>
        <p:nvSpPr>
          <p:cNvPr id="2873" name="Google Shape;2873;p45"/>
          <p:cNvSpPr txBox="1">
            <a:spLocks noGrp="1"/>
          </p:cNvSpPr>
          <p:nvPr>
            <p:ph type="title"/>
          </p:nvPr>
        </p:nvSpPr>
        <p:spPr>
          <a:xfrm>
            <a:off x="794" y="2005309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confiance</a:t>
            </a:r>
            <a:endParaRPr dirty="0"/>
          </a:p>
        </p:txBody>
      </p:sp>
      <p:sp>
        <p:nvSpPr>
          <p:cNvPr id="2874" name="Google Shape;2874;p45"/>
          <p:cNvSpPr txBox="1">
            <a:spLocks noGrp="1"/>
          </p:cNvSpPr>
          <p:nvPr>
            <p:ph type="title" idx="13"/>
          </p:nvPr>
        </p:nvSpPr>
        <p:spPr>
          <a:xfrm>
            <a:off x="6525603" y="3781232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L</a:t>
            </a:r>
            <a:r>
              <a:rPr lang="en" dirty="0"/>
              <a:t>a reflexivité</a:t>
            </a:r>
            <a:endParaRPr dirty="0"/>
          </a:p>
        </p:txBody>
      </p:sp>
      <p:sp>
        <p:nvSpPr>
          <p:cNvPr id="2876" name="Google Shape;2876;p45"/>
          <p:cNvSpPr/>
          <p:nvPr/>
        </p:nvSpPr>
        <p:spPr>
          <a:xfrm>
            <a:off x="587052" y="1296529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77" name="Google Shape;2877;p45"/>
          <p:cNvSpPr/>
          <p:nvPr/>
        </p:nvSpPr>
        <p:spPr>
          <a:xfrm>
            <a:off x="3173354" y="1209831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8" name="Google Shape;2878;p45"/>
          <p:cNvSpPr/>
          <p:nvPr/>
        </p:nvSpPr>
        <p:spPr>
          <a:xfrm>
            <a:off x="5806803" y="1352279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9" name="Google Shape;2879;p45"/>
          <p:cNvSpPr/>
          <p:nvPr/>
        </p:nvSpPr>
        <p:spPr>
          <a:xfrm>
            <a:off x="2201270" y="2586974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0" name="Google Shape;2880;p45"/>
          <p:cNvSpPr/>
          <p:nvPr/>
        </p:nvSpPr>
        <p:spPr>
          <a:xfrm>
            <a:off x="4572028" y="3390684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1" name="Google Shape;2881;p45"/>
          <p:cNvSpPr/>
          <p:nvPr/>
        </p:nvSpPr>
        <p:spPr>
          <a:xfrm>
            <a:off x="7079890" y="2863025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1" name="Google Shape;2911;p45"/>
          <p:cNvGrpSpPr/>
          <p:nvPr/>
        </p:nvGrpSpPr>
        <p:grpSpPr>
          <a:xfrm>
            <a:off x="5950552" y="1483091"/>
            <a:ext cx="455471" cy="457175"/>
            <a:chOff x="1712100" y="1922750"/>
            <a:chExt cx="509875" cy="510525"/>
          </a:xfrm>
        </p:grpSpPr>
        <p:sp>
          <p:nvSpPr>
            <p:cNvPr id="2912" name="Google Shape;2912;p45"/>
            <p:cNvSpPr/>
            <p:nvPr/>
          </p:nvSpPr>
          <p:spPr>
            <a:xfrm>
              <a:off x="1887750" y="1922750"/>
              <a:ext cx="159225" cy="223050"/>
            </a:xfrm>
            <a:custGeom>
              <a:avLst/>
              <a:gdLst/>
              <a:ahLst/>
              <a:cxnLst/>
              <a:rect l="l" t="t" r="r" b="b"/>
              <a:pathLst>
                <a:path w="6369" h="8922" extrusionOk="0">
                  <a:moveTo>
                    <a:pt x="3109" y="0"/>
                  </a:moveTo>
                  <a:lnTo>
                    <a:pt x="2780" y="26"/>
                  </a:lnTo>
                  <a:lnTo>
                    <a:pt x="2477" y="76"/>
                  </a:lnTo>
                  <a:lnTo>
                    <a:pt x="2173" y="177"/>
                  </a:lnTo>
                  <a:lnTo>
                    <a:pt x="1895" y="278"/>
                  </a:lnTo>
                  <a:lnTo>
                    <a:pt x="1617" y="405"/>
                  </a:lnTo>
                  <a:lnTo>
                    <a:pt x="1365" y="582"/>
                  </a:lnTo>
                  <a:lnTo>
                    <a:pt x="1137" y="759"/>
                  </a:lnTo>
                  <a:lnTo>
                    <a:pt x="910" y="961"/>
                  </a:lnTo>
                  <a:lnTo>
                    <a:pt x="708" y="1188"/>
                  </a:lnTo>
                  <a:lnTo>
                    <a:pt x="531" y="1416"/>
                  </a:lnTo>
                  <a:lnTo>
                    <a:pt x="379" y="1694"/>
                  </a:lnTo>
                  <a:lnTo>
                    <a:pt x="253" y="1946"/>
                  </a:lnTo>
                  <a:lnTo>
                    <a:pt x="126" y="2250"/>
                  </a:lnTo>
                  <a:lnTo>
                    <a:pt x="51" y="2553"/>
                  </a:lnTo>
                  <a:lnTo>
                    <a:pt x="0" y="2856"/>
                  </a:lnTo>
                  <a:lnTo>
                    <a:pt x="0" y="3159"/>
                  </a:lnTo>
                  <a:lnTo>
                    <a:pt x="0" y="3538"/>
                  </a:lnTo>
                  <a:lnTo>
                    <a:pt x="76" y="3918"/>
                  </a:lnTo>
                  <a:lnTo>
                    <a:pt x="177" y="4246"/>
                  </a:lnTo>
                  <a:lnTo>
                    <a:pt x="303" y="4600"/>
                  </a:lnTo>
                  <a:lnTo>
                    <a:pt x="480" y="4903"/>
                  </a:lnTo>
                  <a:lnTo>
                    <a:pt x="682" y="5181"/>
                  </a:lnTo>
                  <a:lnTo>
                    <a:pt x="935" y="5459"/>
                  </a:lnTo>
                  <a:lnTo>
                    <a:pt x="1188" y="5687"/>
                  </a:lnTo>
                  <a:lnTo>
                    <a:pt x="1339" y="5838"/>
                  </a:lnTo>
                  <a:lnTo>
                    <a:pt x="1491" y="5990"/>
                  </a:lnTo>
                  <a:lnTo>
                    <a:pt x="1617" y="6167"/>
                  </a:lnTo>
                  <a:lnTo>
                    <a:pt x="1719" y="6344"/>
                  </a:lnTo>
                  <a:lnTo>
                    <a:pt x="1794" y="6546"/>
                  </a:lnTo>
                  <a:lnTo>
                    <a:pt x="1845" y="6748"/>
                  </a:lnTo>
                  <a:lnTo>
                    <a:pt x="1895" y="6950"/>
                  </a:lnTo>
                  <a:lnTo>
                    <a:pt x="1895" y="7178"/>
                  </a:lnTo>
                  <a:lnTo>
                    <a:pt x="1895" y="7936"/>
                  </a:lnTo>
                  <a:lnTo>
                    <a:pt x="1921" y="8138"/>
                  </a:lnTo>
                  <a:lnTo>
                    <a:pt x="1971" y="8315"/>
                  </a:lnTo>
                  <a:lnTo>
                    <a:pt x="2072" y="8492"/>
                  </a:lnTo>
                  <a:lnTo>
                    <a:pt x="2199" y="8618"/>
                  </a:lnTo>
                  <a:lnTo>
                    <a:pt x="2325" y="8744"/>
                  </a:lnTo>
                  <a:lnTo>
                    <a:pt x="2502" y="8846"/>
                  </a:lnTo>
                  <a:lnTo>
                    <a:pt x="2679" y="8896"/>
                  </a:lnTo>
                  <a:lnTo>
                    <a:pt x="2881" y="8921"/>
                  </a:lnTo>
                  <a:lnTo>
                    <a:pt x="3462" y="8921"/>
                  </a:lnTo>
                  <a:lnTo>
                    <a:pt x="3665" y="8896"/>
                  </a:lnTo>
                  <a:lnTo>
                    <a:pt x="3841" y="8846"/>
                  </a:lnTo>
                  <a:lnTo>
                    <a:pt x="4018" y="8744"/>
                  </a:lnTo>
                  <a:lnTo>
                    <a:pt x="4170" y="8618"/>
                  </a:lnTo>
                  <a:lnTo>
                    <a:pt x="4296" y="8492"/>
                  </a:lnTo>
                  <a:lnTo>
                    <a:pt x="4372" y="8315"/>
                  </a:lnTo>
                  <a:lnTo>
                    <a:pt x="4423" y="8138"/>
                  </a:lnTo>
                  <a:lnTo>
                    <a:pt x="4448" y="7936"/>
                  </a:lnTo>
                  <a:lnTo>
                    <a:pt x="4448" y="7178"/>
                  </a:lnTo>
                  <a:lnTo>
                    <a:pt x="4473" y="6950"/>
                  </a:lnTo>
                  <a:lnTo>
                    <a:pt x="4498" y="6748"/>
                  </a:lnTo>
                  <a:lnTo>
                    <a:pt x="4549" y="6546"/>
                  </a:lnTo>
                  <a:lnTo>
                    <a:pt x="4650" y="6344"/>
                  </a:lnTo>
                  <a:lnTo>
                    <a:pt x="4751" y="6167"/>
                  </a:lnTo>
                  <a:lnTo>
                    <a:pt x="4852" y="5990"/>
                  </a:lnTo>
                  <a:lnTo>
                    <a:pt x="5004" y="5838"/>
                  </a:lnTo>
                  <a:lnTo>
                    <a:pt x="5156" y="5687"/>
                  </a:lnTo>
                  <a:lnTo>
                    <a:pt x="5434" y="5459"/>
                  </a:lnTo>
                  <a:lnTo>
                    <a:pt x="5661" y="5206"/>
                  </a:lnTo>
                  <a:lnTo>
                    <a:pt x="5863" y="4903"/>
                  </a:lnTo>
                  <a:lnTo>
                    <a:pt x="6040" y="4600"/>
                  </a:lnTo>
                  <a:lnTo>
                    <a:pt x="6166" y="4271"/>
                  </a:lnTo>
                  <a:lnTo>
                    <a:pt x="6293" y="3918"/>
                  </a:lnTo>
                  <a:lnTo>
                    <a:pt x="6343" y="3564"/>
                  </a:lnTo>
                  <a:lnTo>
                    <a:pt x="6369" y="3185"/>
                  </a:lnTo>
                  <a:lnTo>
                    <a:pt x="6343" y="2856"/>
                  </a:lnTo>
                  <a:lnTo>
                    <a:pt x="6293" y="2553"/>
                  </a:lnTo>
                  <a:lnTo>
                    <a:pt x="6217" y="2224"/>
                  </a:lnTo>
                  <a:lnTo>
                    <a:pt x="6116" y="1946"/>
                  </a:lnTo>
                  <a:lnTo>
                    <a:pt x="5964" y="1643"/>
                  </a:lnTo>
                  <a:lnTo>
                    <a:pt x="5813" y="1390"/>
                  </a:lnTo>
                  <a:lnTo>
                    <a:pt x="5610" y="1138"/>
                  </a:lnTo>
                  <a:lnTo>
                    <a:pt x="5408" y="910"/>
                  </a:lnTo>
                  <a:lnTo>
                    <a:pt x="5181" y="708"/>
                  </a:lnTo>
                  <a:lnTo>
                    <a:pt x="4928" y="531"/>
                  </a:lnTo>
                  <a:lnTo>
                    <a:pt x="4650" y="380"/>
                  </a:lnTo>
                  <a:lnTo>
                    <a:pt x="4372" y="228"/>
                  </a:lnTo>
                  <a:lnTo>
                    <a:pt x="4069" y="127"/>
                  </a:lnTo>
                  <a:lnTo>
                    <a:pt x="3766" y="51"/>
                  </a:lnTo>
                  <a:lnTo>
                    <a:pt x="3437" y="26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5"/>
            <p:cNvSpPr/>
            <p:nvPr/>
          </p:nvSpPr>
          <p:spPr>
            <a:xfrm>
              <a:off x="1927550" y="1978975"/>
              <a:ext cx="79000" cy="138400"/>
            </a:xfrm>
            <a:custGeom>
              <a:avLst/>
              <a:gdLst/>
              <a:ahLst/>
              <a:cxnLst/>
              <a:rect l="l" t="t" r="r" b="b"/>
              <a:pathLst>
                <a:path w="3160" h="5536" extrusionOk="0">
                  <a:moveTo>
                    <a:pt x="961" y="1"/>
                  </a:moveTo>
                  <a:lnTo>
                    <a:pt x="758" y="26"/>
                  </a:lnTo>
                  <a:lnTo>
                    <a:pt x="581" y="76"/>
                  </a:lnTo>
                  <a:lnTo>
                    <a:pt x="430" y="152"/>
                  </a:lnTo>
                  <a:lnTo>
                    <a:pt x="278" y="279"/>
                  </a:lnTo>
                  <a:lnTo>
                    <a:pt x="177" y="405"/>
                  </a:lnTo>
                  <a:lnTo>
                    <a:pt x="76" y="582"/>
                  </a:lnTo>
                  <a:lnTo>
                    <a:pt x="25" y="759"/>
                  </a:lnTo>
                  <a:lnTo>
                    <a:pt x="0" y="936"/>
                  </a:lnTo>
                  <a:lnTo>
                    <a:pt x="0" y="1593"/>
                  </a:lnTo>
                  <a:lnTo>
                    <a:pt x="25" y="1694"/>
                  </a:lnTo>
                  <a:lnTo>
                    <a:pt x="101" y="1795"/>
                  </a:lnTo>
                  <a:lnTo>
                    <a:pt x="202" y="1871"/>
                  </a:lnTo>
                  <a:lnTo>
                    <a:pt x="303" y="1896"/>
                  </a:lnTo>
                  <a:lnTo>
                    <a:pt x="430" y="1871"/>
                  </a:lnTo>
                  <a:lnTo>
                    <a:pt x="531" y="1795"/>
                  </a:lnTo>
                  <a:lnTo>
                    <a:pt x="607" y="1694"/>
                  </a:lnTo>
                  <a:lnTo>
                    <a:pt x="607" y="1593"/>
                  </a:lnTo>
                  <a:lnTo>
                    <a:pt x="607" y="936"/>
                  </a:lnTo>
                  <a:lnTo>
                    <a:pt x="657" y="809"/>
                  </a:lnTo>
                  <a:lnTo>
                    <a:pt x="708" y="708"/>
                  </a:lnTo>
                  <a:lnTo>
                    <a:pt x="809" y="632"/>
                  </a:lnTo>
                  <a:lnTo>
                    <a:pt x="961" y="607"/>
                  </a:lnTo>
                  <a:lnTo>
                    <a:pt x="1087" y="632"/>
                  </a:lnTo>
                  <a:lnTo>
                    <a:pt x="1188" y="708"/>
                  </a:lnTo>
                  <a:lnTo>
                    <a:pt x="1264" y="809"/>
                  </a:lnTo>
                  <a:lnTo>
                    <a:pt x="1289" y="936"/>
                  </a:lnTo>
                  <a:lnTo>
                    <a:pt x="1289" y="5232"/>
                  </a:lnTo>
                  <a:lnTo>
                    <a:pt x="1314" y="5333"/>
                  </a:lnTo>
                  <a:lnTo>
                    <a:pt x="1365" y="5434"/>
                  </a:lnTo>
                  <a:lnTo>
                    <a:pt x="1466" y="5510"/>
                  </a:lnTo>
                  <a:lnTo>
                    <a:pt x="1592" y="5535"/>
                  </a:lnTo>
                  <a:lnTo>
                    <a:pt x="1719" y="5510"/>
                  </a:lnTo>
                  <a:lnTo>
                    <a:pt x="1795" y="5434"/>
                  </a:lnTo>
                  <a:lnTo>
                    <a:pt x="1870" y="5333"/>
                  </a:lnTo>
                  <a:lnTo>
                    <a:pt x="1896" y="5232"/>
                  </a:lnTo>
                  <a:lnTo>
                    <a:pt x="1896" y="936"/>
                  </a:lnTo>
                  <a:lnTo>
                    <a:pt x="1921" y="809"/>
                  </a:lnTo>
                  <a:lnTo>
                    <a:pt x="1997" y="708"/>
                  </a:lnTo>
                  <a:lnTo>
                    <a:pt x="2098" y="632"/>
                  </a:lnTo>
                  <a:lnTo>
                    <a:pt x="2224" y="607"/>
                  </a:lnTo>
                  <a:lnTo>
                    <a:pt x="2351" y="632"/>
                  </a:lnTo>
                  <a:lnTo>
                    <a:pt x="2452" y="708"/>
                  </a:lnTo>
                  <a:lnTo>
                    <a:pt x="2527" y="809"/>
                  </a:lnTo>
                  <a:lnTo>
                    <a:pt x="2553" y="936"/>
                  </a:lnTo>
                  <a:lnTo>
                    <a:pt x="2553" y="1593"/>
                  </a:lnTo>
                  <a:lnTo>
                    <a:pt x="2578" y="1694"/>
                  </a:lnTo>
                  <a:lnTo>
                    <a:pt x="2654" y="1795"/>
                  </a:lnTo>
                  <a:lnTo>
                    <a:pt x="2730" y="1871"/>
                  </a:lnTo>
                  <a:lnTo>
                    <a:pt x="2856" y="1896"/>
                  </a:lnTo>
                  <a:lnTo>
                    <a:pt x="2982" y="1871"/>
                  </a:lnTo>
                  <a:lnTo>
                    <a:pt x="3083" y="1795"/>
                  </a:lnTo>
                  <a:lnTo>
                    <a:pt x="3134" y="1694"/>
                  </a:lnTo>
                  <a:lnTo>
                    <a:pt x="3159" y="1593"/>
                  </a:lnTo>
                  <a:lnTo>
                    <a:pt x="3159" y="936"/>
                  </a:lnTo>
                  <a:lnTo>
                    <a:pt x="3159" y="759"/>
                  </a:lnTo>
                  <a:lnTo>
                    <a:pt x="3083" y="582"/>
                  </a:lnTo>
                  <a:lnTo>
                    <a:pt x="3008" y="405"/>
                  </a:lnTo>
                  <a:lnTo>
                    <a:pt x="2881" y="279"/>
                  </a:lnTo>
                  <a:lnTo>
                    <a:pt x="2755" y="152"/>
                  </a:lnTo>
                  <a:lnTo>
                    <a:pt x="2603" y="76"/>
                  </a:lnTo>
                  <a:lnTo>
                    <a:pt x="2426" y="26"/>
                  </a:lnTo>
                  <a:lnTo>
                    <a:pt x="2224" y="1"/>
                  </a:lnTo>
                  <a:lnTo>
                    <a:pt x="2047" y="26"/>
                  </a:lnTo>
                  <a:lnTo>
                    <a:pt x="1870" y="76"/>
                  </a:lnTo>
                  <a:lnTo>
                    <a:pt x="1719" y="152"/>
                  </a:lnTo>
                  <a:lnTo>
                    <a:pt x="1592" y="253"/>
                  </a:lnTo>
                  <a:lnTo>
                    <a:pt x="1441" y="152"/>
                  </a:lnTo>
                  <a:lnTo>
                    <a:pt x="1289" y="76"/>
                  </a:lnTo>
                  <a:lnTo>
                    <a:pt x="1137" y="26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5"/>
            <p:cNvSpPr/>
            <p:nvPr/>
          </p:nvSpPr>
          <p:spPr>
            <a:xfrm>
              <a:off x="2010300" y="2219050"/>
              <a:ext cx="45525" cy="41100"/>
            </a:xfrm>
            <a:custGeom>
              <a:avLst/>
              <a:gdLst/>
              <a:ahLst/>
              <a:cxnLst/>
              <a:rect l="l" t="t" r="r" b="b"/>
              <a:pathLst>
                <a:path w="1821" h="1644" extrusionOk="0">
                  <a:moveTo>
                    <a:pt x="1" y="1"/>
                  </a:moveTo>
                  <a:lnTo>
                    <a:pt x="1" y="1644"/>
                  </a:lnTo>
                  <a:lnTo>
                    <a:pt x="1239" y="1644"/>
                  </a:lnTo>
                  <a:lnTo>
                    <a:pt x="1366" y="1618"/>
                  </a:lnTo>
                  <a:lnTo>
                    <a:pt x="1467" y="1593"/>
                  </a:lnTo>
                  <a:lnTo>
                    <a:pt x="1568" y="1542"/>
                  </a:lnTo>
                  <a:lnTo>
                    <a:pt x="1644" y="1467"/>
                  </a:lnTo>
                  <a:lnTo>
                    <a:pt x="1719" y="1366"/>
                  </a:lnTo>
                  <a:lnTo>
                    <a:pt x="1795" y="1264"/>
                  </a:lnTo>
                  <a:lnTo>
                    <a:pt x="1820" y="1163"/>
                  </a:lnTo>
                  <a:lnTo>
                    <a:pt x="1820" y="1037"/>
                  </a:lnTo>
                  <a:lnTo>
                    <a:pt x="1820" y="607"/>
                  </a:lnTo>
                  <a:lnTo>
                    <a:pt x="1820" y="481"/>
                  </a:lnTo>
                  <a:lnTo>
                    <a:pt x="1795" y="380"/>
                  </a:lnTo>
                  <a:lnTo>
                    <a:pt x="1719" y="279"/>
                  </a:lnTo>
                  <a:lnTo>
                    <a:pt x="1644" y="178"/>
                  </a:lnTo>
                  <a:lnTo>
                    <a:pt x="1568" y="102"/>
                  </a:lnTo>
                  <a:lnTo>
                    <a:pt x="1467" y="51"/>
                  </a:lnTo>
                  <a:lnTo>
                    <a:pt x="1366" y="26"/>
                  </a:lnTo>
                  <a:lnTo>
                    <a:pt x="1239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5"/>
            <p:cNvSpPr/>
            <p:nvPr/>
          </p:nvSpPr>
          <p:spPr>
            <a:xfrm>
              <a:off x="1878275" y="2219050"/>
              <a:ext cx="45500" cy="41100"/>
            </a:xfrm>
            <a:custGeom>
              <a:avLst/>
              <a:gdLst/>
              <a:ahLst/>
              <a:cxnLst/>
              <a:rect l="l" t="t" r="r" b="b"/>
              <a:pathLst>
                <a:path w="1820" h="1644" extrusionOk="0">
                  <a:moveTo>
                    <a:pt x="607" y="1"/>
                  </a:moveTo>
                  <a:lnTo>
                    <a:pt x="480" y="26"/>
                  </a:lnTo>
                  <a:lnTo>
                    <a:pt x="354" y="51"/>
                  </a:lnTo>
                  <a:lnTo>
                    <a:pt x="253" y="102"/>
                  </a:lnTo>
                  <a:lnTo>
                    <a:pt x="177" y="178"/>
                  </a:lnTo>
                  <a:lnTo>
                    <a:pt x="101" y="279"/>
                  </a:lnTo>
                  <a:lnTo>
                    <a:pt x="51" y="380"/>
                  </a:lnTo>
                  <a:lnTo>
                    <a:pt x="25" y="481"/>
                  </a:lnTo>
                  <a:lnTo>
                    <a:pt x="0" y="607"/>
                  </a:lnTo>
                  <a:lnTo>
                    <a:pt x="0" y="1037"/>
                  </a:lnTo>
                  <a:lnTo>
                    <a:pt x="25" y="1163"/>
                  </a:lnTo>
                  <a:lnTo>
                    <a:pt x="51" y="1264"/>
                  </a:lnTo>
                  <a:lnTo>
                    <a:pt x="101" y="1366"/>
                  </a:lnTo>
                  <a:lnTo>
                    <a:pt x="177" y="1467"/>
                  </a:lnTo>
                  <a:lnTo>
                    <a:pt x="253" y="1542"/>
                  </a:lnTo>
                  <a:lnTo>
                    <a:pt x="354" y="1593"/>
                  </a:lnTo>
                  <a:lnTo>
                    <a:pt x="480" y="1618"/>
                  </a:lnTo>
                  <a:lnTo>
                    <a:pt x="607" y="1644"/>
                  </a:lnTo>
                  <a:lnTo>
                    <a:pt x="1820" y="1644"/>
                  </a:lnTo>
                  <a:lnTo>
                    <a:pt x="1820" y="1"/>
                  </a:lnTo>
                  <a:close/>
                </a:path>
              </a:pathLst>
            </a:custGeom>
            <a:solidFill>
              <a:srgbClr val="F89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45"/>
            <p:cNvSpPr/>
            <p:nvPr/>
          </p:nvSpPr>
          <p:spPr>
            <a:xfrm>
              <a:off x="2040625" y="2359950"/>
              <a:ext cx="181350" cy="73325"/>
            </a:xfrm>
            <a:custGeom>
              <a:avLst/>
              <a:gdLst/>
              <a:ahLst/>
              <a:cxnLst/>
              <a:rect l="l" t="t" r="r" b="b"/>
              <a:pathLst>
                <a:path w="7254" h="2933" extrusionOk="0">
                  <a:moveTo>
                    <a:pt x="2958" y="0"/>
                  </a:moveTo>
                  <a:lnTo>
                    <a:pt x="709" y="784"/>
                  </a:lnTo>
                  <a:lnTo>
                    <a:pt x="557" y="860"/>
                  </a:lnTo>
                  <a:lnTo>
                    <a:pt x="431" y="936"/>
                  </a:lnTo>
                  <a:lnTo>
                    <a:pt x="304" y="1037"/>
                  </a:lnTo>
                  <a:lnTo>
                    <a:pt x="203" y="1163"/>
                  </a:lnTo>
                  <a:lnTo>
                    <a:pt x="127" y="1289"/>
                  </a:lnTo>
                  <a:lnTo>
                    <a:pt x="51" y="1441"/>
                  </a:lnTo>
                  <a:lnTo>
                    <a:pt x="26" y="1593"/>
                  </a:lnTo>
                  <a:lnTo>
                    <a:pt x="1" y="1770"/>
                  </a:lnTo>
                  <a:lnTo>
                    <a:pt x="1" y="2932"/>
                  </a:lnTo>
                  <a:lnTo>
                    <a:pt x="7254" y="2932"/>
                  </a:lnTo>
                  <a:lnTo>
                    <a:pt x="7254" y="733"/>
                  </a:lnTo>
                  <a:lnTo>
                    <a:pt x="5182" y="0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45"/>
            <p:cNvSpPr/>
            <p:nvPr/>
          </p:nvSpPr>
          <p:spPr>
            <a:xfrm>
              <a:off x="2114550" y="2313825"/>
              <a:ext cx="55625" cy="84050"/>
            </a:xfrm>
            <a:custGeom>
              <a:avLst/>
              <a:gdLst/>
              <a:ahLst/>
              <a:cxnLst/>
              <a:rect l="l" t="t" r="r" b="b"/>
              <a:pathLst>
                <a:path w="2225" h="3362" extrusionOk="0">
                  <a:moveTo>
                    <a:pt x="1" y="1"/>
                  </a:moveTo>
                  <a:lnTo>
                    <a:pt x="1" y="1871"/>
                  </a:lnTo>
                  <a:lnTo>
                    <a:pt x="1113" y="3362"/>
                  </a:lnTo>
                  <a:lnTo>
                    <a:pt x="2225" y="1871"/>
                  </a:lnTo>
                  <a:lnTo>
                    <a:pt x="2225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45"/>
            <p:cNvSpPr/>
            <p:nvPr/>
          </p:nvSpPr>
          <p:spPr>
            <a:xfrm>
              <a:off x="2094975" y="2227275"/>
              <a:ext cx="95425" cy="115650"/>
            </a:xfrm>
            <a:custGeom>
              <a:avLst/>
              <a:gdLst/>
              <a:ahLst/>
              <a:cxnLst/>
              <a:rect l="l" t="t" r="r" b="b"/>
              <a:pathLst>
                <a:path w="3817" h="4626" extrusionOk="0">
                  <a:moveTo>
                    <a:pt x="531" y="0"/>
                  </a:moveTo>
                  <a:lnTo>
                    <a:pt x="430" y="26"/>
                  </a:lnTo>
                  <a:lnTo>
                    <a:pt x="329" y="51"/>
                  </a:lnTo>
                  <a:lnTo>
                    <a:pt x="228" y="102"/>
                  </a:lnTo>
                  <a:lnTo>
                    <a:pt x="152" y="177"/>
                  </a:lnTo>
                  <a:lnTo>
                    <a:pt x="101" y="253"/>
                  </a:lnTo>
                  <a:lnTo>
                    <a:pt x="51" y="329"/>
                  </a:lnTo>
                  <a:lnTo>
                    <a:pt x="0" y="430"/>
                  </a:lnTo>
                  <a:lnTo>
                    <a:pt x="0" y="556"/>
                  </a:lnTo>
                  <a:lnTo>
                    <a:pt x="0" y="2856"/>
                  </a:lnTo>
                  <a:lnTo>
                    <a:pt x="0" y="3033"/>
                  </a:lnTo>
                  <a:lnTo>
                    <a:pt x="26" y="3210"/>
                  </a:lnTo>
                  <a:lnTo>
                    <a:pt x="76" y="3387"/>
                  </a:lnTo>
                  <a:lnTo>
                    <a:pt x="127" y="3538"/>
                  </a:lnTo>
                  <a:lnTo>
                    <a:pt x="202" y="3690"/>
                  </a:lnTo>
                  <a:lnTo>
                    <a:pt x="304" y="3842"/>
                  </a:lnTo>
                  <a:lnTo>
                    <a:pt x="405" y="3968"/>
                  </a:lnTo>
                  <a:lnTo>
                    <a:pt x="506" y="4094"/>
                  </a:lnTo>
                  <a:lnTo>
                    <a:pt x="632" y="4221"/>
                  </a:lnTo>
                  <a:lnTo>
                    <a:pt x="784" y="4322"/>
                  </a:lnTo>
                  <a:lnTo>
                    <a:pt x="910" y="4398"/>
                  </a:lnTo>
                  <a:lnTo>
                    <a:pt x="1062" y="4474"/>
                  </a:lnTo>
                  <a:lnTo>
                    <a:pt x="1239" y="4524"/>
                  </a:lnTo>
                  <a:lnTo>
                    <a:pt x="1416" y="4575"/>
                  </a:lnTo>
                  <a:lnTo>
                    <a:pt x="1567" y="4600"/>
                  </a:lnTo>
                  <a:lnTo>
                    <a:pt x="1769" y="4625"/>
                  </a:lnTo>
                  <a:lnTo>
                    <a:pt x="2047" y="4625"/>
                  </a:lnTo>
                  <a:lnTo>
                    <a:pt x="2224" y="4600"/>
                  </a:lnTo>
                  <a:lnTo>
                    <a:pt x="2401" y="4575"/>
                  </a:lnTo>
                  <a:lnTo>
                    <a:pt x="2578" y="4524"/>
                  </a:lnTo>
                  <a:lnTo>
                    <a:pt x="2730" y="4474"/>
                  </a:lnTo>
                  <a:lnTo>
                    <a:pt x="2881" y="4398"/>
                  </a:lnTo>
                  <a:lnTo>
                    <a:pt x="3033" y="4322"/>
                  </a:lnTo>
                  <a:lnTo>
                    <a:pt x="3159" y="4221"/>
                  </a:lnTo>
                  <a:lnTo>
                    <a:pt x="3286" y="4094"/>
                  </a:lnTo>
                  <a:lnTo>
                    <a:pt x="3412" y="3968"/>
                  </a:lnTo>
                  <a:lnTo>
                    <a:pt x="3513" y="3842"/>
                  </a:lnTo>
                  <a:lnTo>
                    <a:pt x="3589" y="3690"/>
                  </a:lnTo>
                  <a:lnTo>
                    <a:pt x="3665" y="3538"/>
                  </a:lnTo>
                  <a:lnTo>
                    <a:pt x="3741" y="3387"/>
                  </a:lnTo>
                  <a:lnTo>
                    <a:pt x="3766" y="3210"/>
                  </a:lnTo>
                  <a:lnTo>
                    <a:pt x="3791" y="3033"/>
                  </a:lnTo>
                  <a:lnTo>
                    <a:pt x="3816" y="2856"/>
                  </a:lnTo>
                  <a:lnTo>
                    <a:pt x="3816" y="556"/>
                  </a:lnTo>
                  <a:lnTo>
                    <a:pt x="3791" y="430"/>
                  </a:lnTo>
                  <a:lnTo>
                    <a:pt x="3766" y="329"/>
                  </a:lnTo>
                  <a:lnTo>
                    <a:pt x="3715" y="253"/>
                  </a:lnTo>
                  <a:lnTo>
                    <a:pt x="3639" y="177"/>
                  </a:lnTo>
                  <a:lnTo>
                    <a:pt x="3564" y="102"/>
                  </a:lnTo>
                  <a:lnTo>
                    <a:pt x="3488" y="51"/>
                  </a:lnTo>
                  <a:lnTo>
                    <a:pt x="3387" y="26"/>
                  </a:lnTo>
                  <a:lnTo>
                    <a:pt x="3260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45"/>
            <p:cNvSpPr/>
            <p:nvPr/>
          </p:nvSpPr>
          <p:spPr>
            <a:xfrm>
              <a:off x="2094975" y="2193800"/>
              <a:ext cx="95425" cy="61925"/>
            </a:xfrm>
            <a:custGeom>
              <a:avLst/>
              <a:gdLst/>
              <a:ahLst/>
              <a:cxnLst/>
              <a:rect l="l" t="t" r="r" b="b"/>
              <a:pathLst>
                <a:path w="3817" h="2477" extrusionOk="0">
                  <a:moveTo>
                    <a:pt x="1314" y="0"/>
                  </a:moveTo>
                  <a:lnTo>
                    <a:pt x="1036" y="25"/>
                  </a:lnTo>
                  <a:lnTo>
                    <a:pt x="809" y="101"/>
                  </a:lnTo>
                  <a:lnTo>
                    <a:pt x="582" y="227"/>
                  </a:lnTo>
                  <a:lnTo>
                    <a:pt x="379" y="379"/>
                  </a:lnTo>
                  <a:lnTo>
                    <a:pt x="228" y="581"/>
                  </a:lnTo>
                  <a:lnTo>
                    <a:pt x="101" y="783"/>
                  </a:lnTo>
                  <a:lnTo>
                    <a:pt x="26" y="1036"/>
                  </a:lnTo>
                  <a:lnTo>
                    <a:pt x="0" y="1289"/>
                  </a:lnTo>
                  <a:lnTo>
                    <a:pt x="0" y="2477"/>
                  </a:lnTo>
                  <a:lnTo>
                    <a:pt x="986" y="2477"/>
                  </a:lnTo>
                  <a:lnTo>
                    <a:pt x="1188" y="2401"/>
                  </a:lnTo>
                  <a:lnTo>
                    <a:pt x="1365" y="2300"/>
                  </a:lnTo>
                  <a:lnTo>
                    <a:pt x="1542" y="2148"/>
                  </a:lnTo>
                  <a:lnTo>
                    <a:pt x="2047" y="1592"/>
                  </a:lnTo>
                  <a:lnTo>
                    <a:pt x="2401" y="2199"/>
                  </a:lnTo>
                  <a:lnTo>
                    <a:pt x="2477" y="2325"/>
                  </a:lnTo>
                  <a:lnTo>
                    <a:pt x="2603" y="2401"/>
                  </a:lnTo>
                  <a:lnTo>
                    <a:pt x="2755" y="2477"/>
                  </a:lnTo>
                  <a:lnTo>
                    <a:pt x="3816" y="2477"/>
                  </a:lnTo>
                  <a:lnTo>
                    <a:pt x="3816" y="1289"/>
                  </a:lnTo>
                  <a:lnTo>
                    <a:pt x="3791" y="1036"/>
                  </a:lnTo>
                  <a:lnTo>
                    <a:pt x="3715" y="783"/>
                  </a:lnTo>
                  <a:lnTo>
                    <a:pt x="3589" y="581"/>
                  </a:lnTo>
                  <a:lnTo>
                    <a:pt x="3437" y="379"/>
                  </a:lnTo>
                  <a:lnTo>
                    <a:pt x="3235" y="227"/>
                  </a:lnTo>
                  <a:lnTo>
                    <a:pt x="3008" y="101"/>
                  </a:lnTo>
                  <a:lnTo>
                    <a:pt x="2755" y="25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45"/>
            <p:cNvSpPr/>
            <p:nvPr/>
          </p:nvSpPr>
          <p:spPr>
            <a:xfrm>
              <a:off x="1712100" y="2359950"/>
              <a:ext cx="181350" cy="73325"/>
            </a:xfrm>
            <a:custGeom>
              <a:avLst/>
              <a:gdLst/>
              <a:ahLst/>
              <a:cxnLst/>
              <a:rect l="l" t="t" r="r" b="b"/>
              <a:pathLst>
                <a:path w="7254" h="2933" extrusionOk="0">
                  <a:moveTo>
                    <a:pt x="2073" y="0"/>
                  </a:moveTo>
                  <a:lnTo>
                    <a:pt x="0" y="733"/>
                  </a:lnTo>
                  <a:lnTo>
                    <a:pt x="0" y="2932"/>
                  </a:lnTo>
                  <a:lnTo>
                    <a:pt x="7254" y="2932"/>
                  </a:lnTo>
                  <a:lnTo>
                    <a:pt x="7254" y="1770"/>
                  </a:lnTo>
                  <a:lnTo>
                    <a:pt x="7254" y="1593"/>
                  </a:lnTo>
                  <a:lnTo>
                    <a:pt x="7203" y="1441"/>
                  </a:lnTo>
                  <a:lnTo>
                    <a:pt x="7152" y="1289"/>
                  </a:lnTo>
                  <a:lnTo>
                    <a:pt x="7051" y="1163"/>
                  </a:lnTo>
                  <a:lnTo>
                    <a:pt x="6950" y="1037"/>
                  </a:lnTo>
                  <a:lnTo>
                    <a:pt x="6849" y="936"/>
                  </a:lnTo>
                  <a:lnTo>
                    <a:pt x="6698" y="860"/>
                  </a:lnTo>
                  <a:lnTo>
                    <a:pt x="6546" y="784"/>
                  </a:lnTo>
                  <a:lnTo>
                    <a:pt x="4297" y="0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45"/>
            <p:cNvSpPr/>
            <p:nvPr/>
          </p:nvSpPr>
          <p:spPr>
            <a:xfrm>
              <a:off x="1763900" y="2313825"/>
              <a:ext cx="55625" cy="84050"/>
            </a:xfrm>
            <a:custGeom>
              <a:avLst/>
              <a:gdLst/>
              <a:ahLst/>
              <a:cxnLst/>
              <a:rect l="l" t="t" r="r" b="b"/>
              <a:pathLst>
                <a:path w="2225" h="3362" extrusionOk="0">
                  <a:moveTo>
                    <a:pt x="1" y="1"/>
                  </a:moveTo>
                  <a:lnTo>
                    <a:pt x="1" y="1871"/>
                  </a:lnTo>
                  <a:lnTo>
                    <a:pt x="1113" y="3362"/>
                  </a:lnTo>
                  <a:lnTo>
                    <a:pt x="2225" y="1871"/>
                  </a:lnTo>
                  <a:lnTo>
                    <a:pt x="2225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45"/>
            <p:cNvSpPr/>
            <p:nvPr/>
          </p:nvSpPr>
          <p:spPr>
            <a:xfrm>
              <a:off x="1744325" y="2227275"/>
              <a:ext cx="95425" cy="115650"/>
            </a:xfrm>
            <a:custGeom>
              <a:avLst/>
              <a:gdLst/>
              <a:ahLst/>
              <a:cxnLst/>
              <a:rect l="l" t="t" r="r" b="b"/>
              <a:pathLst>
                <a:path w="3817" h="4626" extrusionOk="0">
                  <a:moveTo>
                    <a:pt x="531" y="0"/>
                  </a:moveTo>
                  <a:lnTo>
                    <a:pt x="430" y="26"/>
                  </a:lnTo>
                  <a:lnTo>
                    <a:pt x="329" y="51"/>
                  </a:lnTo>
                  <a:lnTo>
                    <a:pt x="228" y="102"/>
                  </a:lnTo>
                  <a:lnTo>
                    <a:pt x="152" y="177"/>
                  </a:lnTo>
                  <a:lnTo>
                    <a:pt x="76" y="253"/>
                  </a:lnTo>
                  <a:lnTo>
                    <a:pt x="51" y="329"/>
                  </a:lnTo>
                  <a:lnTo>
                    <a:pt x="0" y="430"/>
                  </a:lnTo>
                  <a:lnTo>
                    <a:pt x="0" y="556"/>
                  </a:lnTo>
                  <a:lnTo>
                    <a:pt x="0" y="2856"/>
                  </a:lnTo>
                  <a:lnTo>
                    <a:pt x="0" y="3033"/>
                  </a:lnTo>
                  <a:lnTo>
                    <a:pt x="26" y="3210"/>
                  </a:lnTo>
                  <a:lnTo>
                    <a:pt x="76" y="3387"/>
                  </a:lnTo>
                  <a:lnTo>
                    <a:pt x="127" y="3538"/>
                  </a:lnTo>
                  <a:lnTo>
                    <a:pt x="203" y="3690"/>
                  </a:lnTo>
                  <a:lnTo>
                    <a:pt x="304" y="3842"/>
                  </a:lnTo>
                  <a:lnTo>
                    <a:pt x="405" y="3968"/>
                  </a:lnTo>
                  <a:lnTo>
                    <a:pt x="506" y="4094"/>
                  </a:lnTo>
                  <a:lnTo>
                    <a:pt x="632" y="4221"/>
                  </a:lnTo>
                  <a:lnTo>
                    <a:pt x="784" y="4322"/>
                  </a:lnTo>
                  <a:lnTo>
                    <a:pt x="910" y="4398"/>
                  </a:lnTo>
                  <a:lnTo>
                    <a:pt x="1062" y="4474"/>
                  </a:lnTo>
                  <a:lnTo>
                    <a:pt x="1239" y="4524"/>
                  </a:lnTo>
                  <a:lnTo>
                    <a:pt x="1390" y="4575"/>
                  </a:lnTo>
                  <a:lnTo>
                    <a:pt x="1567" y="4600"/>
                  </a:lnTo>
                  <a:lnTo>
                    <a:pt x="1744" y="4625"/>
                  </a:lnTo>
                  <a:lnTo>
                    <a:pt x="2047" y="4625"/>
                  </a:lnTo>
                  <a:lnTo>
                    <a:pt x="2224" y="4600"/>
                  </a:lnTo>
                  <a:lnTo>
                    <a:pt x="2401" y="4575"/>
                  </a:lnTo>
                  <a:lnTo>
                    <a:pt x="2578" y="4524"/>
                  </a:lnTo>
                  <a:lnTo>
                    <a:pt x="2730" y="4474"/>
                  </a:lnTo>
                  <a:lnTo>
                    <a:pt x="2881" y="4398"/>
                  </a:lnTo>
                  <a:lnTo>
                    <a:pt x="3033" y="4322"/>
                  </a:lnTo>
                  <a:lnTo>
                    <a:pt x="3159" y="4221"/>
                  </a:lnTo>
                  <a:lnTo>
                    <a:pt x="3286" y="4094"/>
                  </a:lnTo>
                  <a:lnTo>
                    <a:pt x="3412" y="3968"/>
                  </a:lnTo>
                  <a:lnTo>
                    <a:pt x="3513" y="3842"/>
                  </a:lnTo>
                  <a:lnTo>
                    <a:pt x="3589" y="3690"/>
                  </a:lnTo>
                  <a:lnTo>
                    <a:pt x="3665" y="3538"/>
                  </a:lnTo>
                  <a:lnTo>
                    <a:pt x="3715" y="3387"/>
                  </a:lnTo>
                  <a:lnTo>
                    <a:pt x="3766" y="3210"/>
                  </a:lnTo>
                  <a:lnTo>
                    <a:pt x="3791" y="3033"/>
                  </a:lnTo>
                  <a:lnTo>
                    <a:pt x="3816" y="2856"/>
                  </a:lnTo>
                  <a:lnTo>
                    <a:pt x="3816" y="556"/>
                  </a:lnTo>
                  <a:lnTo>
                    <a:pt x="3791" y="430"/>
                  </a:lnTo>
                  <a:lnTo>
                    <a:pt x="3766" y="329"/>
                  </a:lnTo>
                  <a:lnTo>
                    <a:pt x="3715" y="253"/>
                  </a:lnTo>
                  <a:lnTo>
                    <a:pt x="3640" y="177"/>
                  </a:lnTo>
                  <a:lnTo>
                    <a:pt x="3564" y="102"/>
                  </a:lnTo>
                  <a:lnTo>
                    <a:pt x="3488" y="51"/>
                  </a:lnTo>
                  <a:lnTo>
                    <a:pt x="3387" y="26"/>
                  </a:lnTo>
                  <a:lnTo>
                    <a:pt x="3260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45"/>
            <p:cNvSpPr/>
            <p:nvPr/>
          </p:nvSpPr>
          <p:spPr>
            <a:xfrm>
              <a:off x="1744325" y="2193800"/>
              <a:ext cx="95425" cy="61925"/>
            </a:xfrm>
            <a:custGeom>
              <a:avLst/>
              <a:gdLst/>
              <a:ahLst/>
              <a:cxnLst/>
              <a:rect l="l" t="t" r="r" b="b"/>
              <a:pathLst>
                <a:path w="3817" h="2477" extrusionOk="0">
                  <a:moveTo>
                    <a:pt x="1314" y="0"/>
                  </a:moveTo>
                  <a:lnTo>
                    <a:pt x="1036" y="25"/>
                  </a:lnTo>
                  <a:lnTo>
                    <a:pt x="784" y="101"/>
                  </a:lnTo>
                  <a:lnTo>
                    <a:pt x="582" y="227"/>
                  </a:lnTo>
                  <a:lnTo>
                    <a:pt x="379" y="379"/>
                  </a:lnTo>
                  <a:lnTo>
                    <a:pt x="228" y="581"/>
                  </a:lnTo>
                  <a:lnTo>
                    <a:pt x="101" y="783"/>
                  </a:lnTo>
                  <a:lnTo>
                    <a:pt x="26" y="1036"/>
                  </a:lnTo>
                  <a:lnTo>
                    <a:pt x="0" y="1289"/>
                  </a:lnTo>
                  <a:lnTo>
                    <a:pt x="0" y="2477"/>
                  </a:lnTo>
                  <a:lnTo>
                    <a:pt x="986" y="2477"/>
                  </a:lnTo>
                  <a:lnTo>
                    <a:pt x="1188" y="2401"/>
                  </a:lnTo>
                  <a:lnTo>
                    <a:pt x="1365" y="2300"/>
                  </a:lnTo>
                  <a:lnTo>
                    <a:pt x="1517" y="2148"/>
                  </a:lnTo>
                  <a:lnTo>
                    <a:pt x="2047" y="1592"/>
                  </a:lnTo>
                  <a:lnTo>
                    <a:pt x="2401" y="2199"/>
                  </a:lnTo>
                  <a:lnTo>
                    <a:pt x="2477" y="2325"/>
                  </a:lnTo>
                  <a:lnTo>
                    <a:pt x="2603" y="2401"/>
                  </a:lnTo>
                  <a:lnTo>
                    <a:pt x="2755" y="2477"/>
                  </a:lnTo>
                  <a:lnTo>
                    <a:pt x="3816" y="2477"/>
                  </a:lnTo>
                  <a:lnTo>
                    <a:pt x="3816" y="1289"/>
                  </a:lnTo>
                  <a:lnTo>
                    <a:pt x="3766" y="1036"/>
                  </a:lnTo>
                  <a:lnTo>
                    <a:pt x="3690" y="783"/>
                  </a:lnTo>
                  <a:lnTo>
                    <a:pt x="3589" y="581"/>
                  </a:lnTo>
                  <a:lnTo>
                    <a:pt x="3412" y="379"/>
                  </a:lnTo>
                  <a:lnTo>
                    <a:pt x="3235" y="227"/>
                  </a:lnTo>
                  <a:lnTo>
                    <a:pt x="3008" y="101"/>
                  </a:lnTo>
                  <a:lnTo>
                    <a:pt x="2755" y="25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45"/>
            <p:cNvSpPr/>
            <p:nvPr/>
          </p:nvSpPr>
          <p:spPr>
            <a:xfrm>
              <a:off x="1853625" y="2339100"/>
              <a:ext cx="227475" cy="94175"/>
            </a:xfrm>
            <a:custGeom>
              <a:avLst/>
              <a:gdLst/>
              <a:ahLst/>
              <a:cxnLst/>
              <a:rect l="l" t="t" r="r" b="b"/>
              <a:pathLst>
                <a:path w="9099" h="3767" extrusionOk="0">
                  <a:moveTo>
                    <a:pt x="3311" y="1"/>
                  </a:moveTo>
                  <a:lnTo>
                    <a:pt x="784" y="885"/>
                  </a:lnTo>
                  <a:lnTo>
                    <a:pt x="607" y="936"/>
                  </a:lnTo>
                  <a:lnTo>
                    <a:pt x="455" y="1037"/>
                  </a:lnTo>
                  <a:lnTo>
                    <a:pt x="329" y="1163"/>
                  </a:lnTo>
                  <a:lnTo>
                    <a:pt x="203" y="1289"/>
                  </a:lnTo>
                  <a:lnTo>
                    <a:pt x="127" y="1441"/>
                  </a:lnTo>
                  <a:lnTo>
                    <a:pt x="51" y="1618"/>
                  </a:lnTo>
                  <a:lnTo>
                    <a:pt x="0" y="1795"/>
                  </a:lnTo>
                  <a:lnTo>
                    <a:pt x="0" y="1972"/>
                  </a:lnTo>
                  <a:lnTo>
                    <a:pt x="0" y="3766"/>
                  </a:lnTo>
                  <a:lnTo>
                    <a:pt x="9098" y="3766"/>
                  </a:lnTo>
                  <a:lnTo>
                    <a:pt x="9098" y="1972"/>
                  </a:lnTo>
                  <a:lnTo>
                    <a:pt x="9073" y="1795"/>
                  </a:lnTo>
                  <a:lnTo>
                    <a:pt x="9022" y="1618"/>
                  </a:lnTo>
                  <a:lnTo>
                    <a:pt x="8972" y="1441"/>
                  </a:lnTo>
                  <a:lnTo>
                    <a:pt x="8871" y="1289"/>
                  </a:lnTo>
                  <a:lnTo>
                    <a:pt x="8770" y="1163"/>
                  </a:lnTo>
                  <a:lnTo>
                    <a:pt x="8618" y="1037"/>
                  </a:lnTo>
                  <a:lnTo>
                    <a:pt x="8466" y="936"/>
                  </a:lnTo>
                  <a:lnTo>
                    <a:pt x="8290" y="885"/>
                  </a:lnTo>
                  <a:lnTo>
                    <a:pt x="5788" y="1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45"/>
            <p:cNvSpPr/>
            <p:nvPr/>
          </p:nvSpPr>
          <p:spPr>
            <a:xfrm>
              <a:off x="1936400" y="2287925"/>
              <a:ext cx="61925" cy="85325"/>
            </a:xfrm>
            <a:custGeom>
              <a:avLst/>
              <a:gdLst/>
              <a:ahLst/>
              <a:cxnLst/>
              <a:rect l="l" t="t" r="r" b="b"/>
              <a:pathLst>
                <a:path w="2477" h="3413" extrusionOk="0">
                  <a:moveTo>
                    <a:pt x="0" y="1"/>
                  </a:moveTo>
                  <a:lnTo>
                    <a:pt x="0" y="2048"/>
                  </a:lnTo>
                  <a:lnTo>
                    <a:pt x="1188" y="3412"/>
                  </a:lnTo>
                  <a:lnTo>
                    <a:pt x="2477" y="2048"/>
                  </a:lnTo>
                  <a:lnTo>
                    <a:pt x="2477" y="1"/>
                  </a:lnTo>
                  <a:close/>
                </a:path>
              </a:pathLst>
            </a:custGeom>
            <a:solidFill>
              <a:srgbClr val="FFB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45"/>
            <p:cNvSpPr/>
            <p:nvPr/>
          </p:nvSpPr>
          <p:spPr>
            <a:xfrm>
              <a:off x="1935125" y="2109750"/>
              <a:ext cx="63825" cy="36050"/>
            </a:xfrm>
            <a:custGeom>
              <a:avLst/>
              <a:gdLst/>
              <a:ahLst/>
              <a:cxnLst/>
              <a:rect l="l" t="t" r="r" b="b"/>
              <a:pathLst>
                <a:path w="2553" h="1442" extrusionOk="0">
                  <a:moveTo>
                    <a:pt x="0" y="1"/>
                  </a:moveTo>
                  <a:lnTo>
                    <a:pt x="0" y="456"/>
                  </a:lnTo>
                  <a:lnTo>
                    <a:pt x="26" y="658"/>
                  </a:lnTo>
                  <a:lnTo>
                    <a:pt x="76" y="835"/>
                  </a:lnTo>
                  <a:lnTo>
                    <a:pt x="177" y="1012"/>
                  </a:lnTo>
                  <a:lnTo>
                    <a:pt x="304" y="1138"/>
                  </a:lnTo>
                  <a:lnTo>
                    <a:pt x="430" y="1264"/>
                  </a:lnTo>
                  <a:lnTo>
                    <a:pt x="607" y="1366"/>
                  </a:lnTo>
                  <a:lnTo>
                    <a:pt x="784" y="1416"/>
                  </a:lnTo>
                  <a:lnTo>
                    <a:pt x="986" y="1441"/>
                  </a:lnTo>
                  <a:lnTo>
                    <a:pt x="1567" y="1441"/>
                  </a:lnTo>
                  <a:lnTo>
                    <a:pt x="1770" y="1416"/>
                  </a:lnTo>
                  <a:lnTo>
                    <a:pt x="1946" y="1366"/>
                  </a:lnTo>
                  <a:lnTo>
                    <a:pt x="2123" y="1264"/>
                  </a:lnTo>
                  <a:lnTo>
                    <a:pt x="2275" y="1138"/>
                  </a:lnTo>
                  <a:lnTo>
                    <a:pt x="2401" y="1012"/>
                  </a:lnTo>
                  <a:lnTo>
                    <a:pt x="2477" y="835"/>
                  </a:lnTo>
                  <a:lnTo>
                    <a:pt x="2528" y="658"/>
                  </a:lnTo>
                  <a:lnTo>
                    <a:pt x="2553" y="456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1935125" y="2102175"/>
              <a:ext cx="63825" cy="15200"/>
            </a:xfrm>
            <a:custGeom>
              <a:avLst/>
              <a:gdLst/>
              <a:ahLst/>
              <a:cxnLst/>
              <a:rect l="l" t="t" r="r" b="b"/>
              <a:pathLst>
                <a:path w="2553" h="608" extrusionOk="0">
                  <a:moveTo>
                    <a:pt x="0" y="1"/>
                  </a:moveTo>
                  <a:lnTo>
                    <a:pt x="0" y="607"/>
                  </a:lnTo>
                  <a:lnTo>
                    <a:pt x="2553" y="607"/>
                  </a:lnTo>
                  <a:lnTo>
                    <a:pt x="2553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2087400" y="1978975"/>
              <a:ext cx="36650" cy="15200"/>
            </a:xfrm>
            <a:custGeom>
              <a:avLst/>
              <a:gdLst/>
              <a:ahLst/>
              <a:cxnLst/>
              <a:rect l="l" t="t" r="r" b="b"/>
              <a:pathLst>
                <a:path w="1466" h="608" extrusionOk="0">
                  <a:moveTo>
                    <a:pt x="303" y="1"/>
                  </a:moveTo>
                  <a:lnTo>
                    <a:pt x="177" y="26"/>
                  </a:lnTo>
                  <a:lnTo>
                    <a:pt x="76" y="76"/>
                  </a:lnTo>
                  <a:lnTo>
                    <a:pt x="25" y="178"/>
                  </a:lnTo>
                  <a:lnTo>
                    <a:pt x="0" y="304"/>
                  </a:lnTo>
                  <a:lnTo>
                    <a:pt x="25" y="430"/>
                  </a:lnTo>
                  <a:lnTo>
                    <a:pt x="76" y="531"/>
                  </a:lnTo>
                  <a:lnTo>
                    <a:pt x="177" y="582"/>
                  </a:lnTo>
                  <a:lnTo>
                    <a:pt x="303" y="607"/>
                  </a:lnTo>
                  <a:lnTo>
                    <a:pt x="1163" y="607"/>
                  </a:lnTo>
                  <a:lnTo>
                    <a:pt x="1289" y="582"/>
                  </a:lnTo>
                  <a:lnTo>
                    <a:pt x="1390" y="531"/>
                  </a:lnTo>
                  <a:lnTo>
                    <a:pt x="1441" y="430"/>
                  </a:lnTo>
                  <a:lnTo>
                    <a:pt x="1466" y="304"/>
                  </a:lnTo>
                  <a:lnTo>
                    <a:pt x="1441" y="178"/>
                  </a:lnTo>
                  <a:lnTo>
                    <a:pt x="1390" y="76"/>
                  </a:lnTo>
                  <a:lnTo>
                    <a:pt x="1289" y="26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2084850" y="1933500"/>
              <a:ext cx="35425" cy="25925"/>
            </a:xfrm>
            <a:custGeom>
              <a:avLst/>
              <a:gdLst/>
              <a:ahLst/>
              <a:cxnLst/>
              <a:rect l="l" t="t" r="r" b="b"/>
              <a:pathLst>
                <a:path w="1417" h="1037" extrusionOk="0">
                  <a:moveTo>
                    <a:pt x="1088" y="0"/>
                  </a:moveTo>
                  <a:lnTo>
                    <a:pt x="961" y="51"/>
                  </a:lnTo>
                  <a:lnTo>
                    <a:pt x="178" y="455"/>
                  </a:lnTo>
                  <a:lnTo>
                    <a:pt x="77" y="556"/>
                  </a:lnTo>
                  <a:lnTo>
                    <a:pt x="26" y="657"/>
                  </a:lnTo>
                  <a:lnTo>
                    <a:pt x="1" y="758"/>
                  </a:lnTo>
                  <a:lnTo>
                    <a:pt x="51" y="885"/>
                  </a:lnTo>
                  <a:lnTo>
                    <a:pt x="102" y="960"/>
                  </a:lnTo>
                  <a:lnTo>
                    <a:pt x="153" y="1011"/>
                  </a:lnTo>
                  <a:lnTo>
                    <a:pt x="228" y="1036"/>
                  </a:lnTo>
                  <a:lnTo>
                    <a:pt x="380" y="1036"/>
                  </a:lnTo>
                  <a:lnTo>
                    <a:pt x="456" y="1011"/>
                  </a:lnTo>
                  <a:lnTo>
                    <a:pt x="1265" y="581"/>
                  </a:lnTo>
                  <a:lnTo>
                    <a:pt x="1340" y="505"/>
                  </a:lnTo>
                  <a:lnTo>
                    <a:pt x="1416" y="404"/>
                  </a:lnTo>
                  <a:lnTo>
                    <a:pt x="1416" y="278"/>
                  </a:lnTo>
                  <a:lnTo>
                    <a:pt x="1391" y="177"/>
                  </a:lnTo>
                  <a:lnTo>
                    <a:pt x="1315" y="76"/>
                  </a:lnTo>
                  <a:lnTo>
                    <a:pt x="1214" y="25"/>
                  </a:lnTo>
                  <a:lnTo>
                    <a:pt x="1088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2084850" y="2013725"/>
              <a:ext cx="35425" cy="25925"/>
            </a:xfrm>
            <a:custGeom>
              <a:avLst/>
              <a:gdLst/>
              <a:ahLst/>
              <a:cxnLst/>
              <a:rect l="l" t="t" r="r" b="b"/>
              <a:pathLst>
                <a:path w="1417" h="1037" extrusionOk="0">
                  <a:moveTo>
                    <a:pt x="228" y="1"/>
                  </a:moveTo>
                  <a:lnTo>
                    <a:pt x="127" y="76"/>
                  </a:lnTo>
                  <a:lnTo>
                    <a:pt x="51" y="152"/>
                  </a:lnTo>
                  <a:lnTo>
                    <a:pt x="1" y="279"/>
                  </a:lnTo>
                  <a:lnTo>
                    <a:pt x="26" y="405"/>
                  </a:lnTo>
                  <a:lnTo>
                    <a:pt x="77" y="506"/>
                  </a:lnTo>
                  <a:lnTo>
                    <a:pt x="178" y="582"/>
                  </a:lnTo>
                  <a:lnTo>
                    <a:pt x="961" y="986"/>
                  </a:lnTo>
                  <a:lnTo>
                    <a:pt x="1037" y="1037"/>
                  </a:lnTo>
                  <a:lnTo>
                    <a:pt x="1113" y="1037"/>
                  </a:lnTo>
                  <a:lnTo>
                    <a:pt x="1189" y="1011"/>
                  </a:lnTo>
                  <a:lnTo>
                    <a:pt x="1265" y="986"/>
                  </a:lnTo>
                  <a:lnTo>
                    <a:pt x="1340" y="936"/>
                  </a:lnTo>
                  <a:lnTo>
                    <a:pt x="1391" y="860"/>
                  </a:lnTo>
                  <a:lnTo>
                    <a:pt x="1416" y="759"/>
                  </a:lnTo>
                  <a:lnTo>
                    <a:pt x="1416" y="632"/>
                  </a:lnTo>
                  <a:lnTo>
                    <a:pt x="1340" y="531"/>
                  </a:lnTo>
                  <a:lnTo>
                    <a:pt x="1265" y="455"/>
                  </a:lnTo>
                  <a:lnTo>
                    <a:pt x="456" y="26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1810025" y="1978975"/>
              <a:ext cx="37300" cy="15200"/>
            </a:xfrm>
            <a:custGeom>
              <a:avLst/>
              <a:gdLst/>
              <a:ahLst/>
              <a:cxnLst/>
              <a:rect l="l" t="t" r="r" b="b"/>
              <a:pathLst>
                <a:path w="1492" h="608" extrusionOk="0">
                  <a:moveTo>
                    <a:pt x="329" y="1"/>
                  </a:moveTo>
                  <a:lnTo>
                    <a:pt x="203" y="26"/>
                  </a:lnTo>
                  <a:lnTo>
                    <a:pt x="102" y="76"/>
                  </a:lnTo>
                  <a:lnTo>
                    <a:pt x="26" y="178"/>
                  </a:lnTo>
                  <a:lnTo>
                    <a:pt x="1" y="304"/>
                  </a:lnTo>
                  <a:lnTo>
                    <a:pt x="26" y="430"/>
                  </a:lnTo>
                  <a:lnTo>
                    <a:pt x="102" y="531"/>
                  </a:lnTo>
                  <a:lnTo>
                    <a:pt x="203" y="582"/>
                  </a:lnTo>
                  <a:lnTo>
                    <a:pt x="329" y="607"/>
                  </a:lnTo>
                  <a:lnTo>
                    <a:pt x="1188" y="607"/>
                  </a:lnTo>
                  <a:lnTo>
                    <a:pt x="1289" y="582"/>
                  </a:lnTo>
                  <a:lnTo>
                    <a:pt x="1391" y="531"/>
                  </a:lnTo>
                  <a:lnTo>
                    <a:pt x="1466" y="430"/>
                  </a:lnTo>
                  <a:lnTo>
                    <a:pt x="1492" y="304"/>
                  </a:lnTo>
                  <a:lnTo>
                    <a:pt x="1466" y="178"/>
                  </a:lnTo>
                  <a:lnTo>
                    <a:pt x="1391" y="76"/>
                  </a:lnTo>
                  <a:lnTo>
                    <a:pt x="1289" y="26"/>
                  </a:lnTo>
                  <a:lnTo>
                    <a:pt x="1188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1813825" y="1933500"/>
              <a:ext cx="35400" cy="25925"/>
            </a:xfrm>
            <a:custGeom>
              <a:avLst/>
              <a:gdLst/>
              <a:ahLst/>
              <a:cxnLst/>
              <a:rect l="l" t="t" r="r" b="b"/>
              <a:pathLst>
                <a:path w="1416" h="1037" extrusionOk="0">
                  <a:moveTo>
                    <a:pt x="354" y="0"/>
                  </a:moveTo>
                  <a:lnTo>
                    <a:pt x="228" y="25"/>
                  </a:lnTo>
                  <a:lnTo>
                    <a:pt x="127" y="76"/>
                  </a:lnTo>
                  <a:lnTo>
                    <a:pt x="51" y="177"/>
                  </a:lnTo>
                  <a:lnTo>
                    <a:pt x="0" y="278"/>
                  </a:lnTo>
                  <a:lnTo>
                    <a:pt x="26" y="404"/>
                  </a:lnTo>
                  <a:lnTo>
                    <a:pt x="76" y="505"/>
                  </a:lnTo>
                  <a:lnTo>
                    <a:pt x="177" y="581"/>
                  </a:lnTo>
                  <a:lnTo>
                    <a:pt x="961" y="1011"/>
                  </a:lnTo>
                  <a:lnTo>
                    <a:pt x="1036" y="1036"/>
                  </a:lnTo>
                  <a:lnTo>
                    <a:pt x="1188" y="1036"/>
                  </a:lnTo>
                  <a:lnTo>
                    <a:pt x="1264" y="1011"/>
                  </a:lnTo>
                  <a:lnTo>
                    <a:pt x="1340" y="960"/>
                  </a:lnTo>
                  <a:lnTo>
                    <a:pt x="1390" y="885"/>
                  </a:lnTo>
                  <a:lnTo>
                    <a:pt x="1415" y="758"/>
                  </a:lnTo>
                  <a:lnTo>
                    <a:pt x="1415" y="657"/>
                  </a:lnTo>
                  <a:lnTo>
                    <a:pt x="1340" y="556"/>
                  </a:lnTo>
                  <a:lnTo>
                    <a:pt x="1264" y="455"/>
                  </a:lnTo>
                  <a:lnTo>
                    <a:pt x="455" y="51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1813825" y="2013725"/>
              <a:ext cx="35400" cy="25925"/>
            </a:xfrm>
            <a:custGeom>
              <a:avLst/>
              <a:gdLst/>
              <a:ahLst/>
              <a:cxnLst/>
              <a:rect l="l" t="t" r="r" b="b"/>
              <a:pathLst>
                <a:path w="1416" h="1037" extrusionOk="0">
                  <a:moveTo>
                    <a:pt x="1087" y="1"/>
                  </a:moveTo>
                  <a:lnTo>
                    <a:pt x="961" y="26"/>
                  </a:lnTo>
                  <a:lnTo>
                    <a:pt x="177" y="455"/>
                  </a:lnTo>
                  <a:lnTo>
                    <a:pt x="76" y="531"/>
                  </a:lnTo>
                  <a:lnTo>
                    <a:pt x="26" y="632"/>
                  </a:lnTo>
                  <a:lnTo>
                    <a:pt x="0" y="759"/>
                  </a:lnTo>
                  <a:lnTo>
                    <a:pt x="51" y="860"/>
                  </a:lnTo>
                  <a:lnTo>
                    <a:pt x="101" y="936"/>
                  </a:lnTo>
                  <a:lnTo>
                    <a:pt x="152" y="986"/>
                  </a:lnTo>
                  <a:lnTo>
                    <a:pt x="228" y="1011"/>
                  </a:lnTo>
                  <a:lnTo>
                    <a:pt x="329" y="1037"/>
                  </a:lnTo>
                  <a:lnTo>
                    <a:pt x="379" y="1037"/>
                  </a:lnTo>
                  <a:lnTo>
                    <a:pt x="455" y="986"/>
                  </a:lnTo>
                  <a:lnTo>
                    <a:pt x="1264" y="582"/>
                  </a:lnTo>
                  <a:lnTo>
                    <a:pt x="1340" y="506"/>
                  </a:lnTo>
                  <a:lnTo>
                    <a:pt x="1415" y="405"/>
                  </a:lnTo>
                  <a:lnTo>
                    <a:pt x="1415" y="279"/>
                  </a:lnTo>
                  <a:lnTo>
                    <a:pt x="1390" y="152"/>
                  </a:lnTo>
                  <a:lnTo>
                    <a:pt x="1314" y="76"/>
                  </a:lnTo>
                  <a:lnTo>
                    <a:pt x="1213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1914275" y="2171050"/>
              <a:ext cx="106175" cy="148500"/>
            </a:xfrm>
            <a:custGeom>
              <a:avLst/>
              <a:gdLst/>
              <a:ahLst/>
              <a:cxnLst/>
              <a:rect l="l" t="t" r="r" b="b"/>
              <a:pathLst>
                <a:path w="4247" h="5940" extrusionOk="0">
                  <a:moveTo>
                    <a:pt x="582" y="0"/>
                  </a:moveTo>
                  <a:lnTo>
                    <a:pt x="481" y="26"/>
                  </a:lnTo>
                  <a:lnTo>
                    <a:pt x="354" y="51"/>
                  </a:lnTo>
                  <a:lnTo>
                    <a:pt x="253" y="101"/>
                  </a:lnTo>
                  <a:lnTo>
                    <a:pt x="177" y="177"/>
                  </a:lnTo>
                  <a:lnTo>
                    <a:pt x="102" y="278"/>
                  </a:lnTo>
                  <a:lnTo>
                    <a:pt x="26" y="379"/>
                  </a:lnTo>
                  <a:lnTo>
                    <a:pt x="1" y="480"/>
                  </a:lnTo>
                  <a:lnTo>
                    <a:pt x="1" y="607"/>
                  </a:lnTo>
                  <a:lnTo>
                    <a:pt x="1" y="3993"/>
                  </a:lnTo>
                  <a:lnTo>
                    <a:pt x="1" y="4195"/>
                  </a:lnTo>
                  <a:lnTo>
                    <a:pt x="26" y="4372"/>
                  </a:lnTo>
                  <a:lnTo>
                    <a:pt x="76" y="4574"/>
                  </a:lnTo>
                  <a:lnTo>
                    <a:pt x="152" y="4751"/>
                  </a:lnTo>
                  <a:lnTo>
                    <a:pt x="228" y="4928"/>
                  </a:lnTo>
                  <a:lnTo>
                    <a:pt x="329" y="5080"/>
                  </a:lnTo>
                  <a:lnTo>
                    <a:pt x="430" y="5231"/>
                  </a:lnTo>
                  <a:lnTo>
                    <a:pt x="556" y="5383"/>
                  </a:lnTo>
                  <a:lnTo>
                    <a:pt x="708" y="5509"/>
                  </a:lnTo>
                  <a:lnTo>
                    <a:pt x="860" y="5611"/>
                  </a:lnTo>
                  <a:lnTo>
                    <a:pt x="1011" y="5712"/>
                  </a:lnTo>
                  <a:lnTo>
                    <a:pt x="1188" y="5787"/>
                  </a:lnTo>
                  <a:lnTo>
                    <a:pt x="1365" y="5863"/>
                  </a:lnTo>
                  <a:lnTo>
                    <a:pt x="1567" y="5914"/>
                  </a:lnTo>
                  <a:lnTo>
                    <a:pt x="1744" y="5939"/>
                  </a:lnTo>
                  <a:lnTo>
                    <a:pt x="2477" y="5939"/>
                  </a:lnTo>
                  <a:lnTo>
                    <a:pt x="2679" y="5914"/>
                  </a:lnTo>
                  <a:lnTo>
                    <a:pt x="2856" y="5863"/>
                  </a:lnTo>
                  <a:lnTo>
                    <a:pt x="3033" y="5787"/>
                  </a:lnTo>
                  <a:lnTo>
                    <a:pt x="3210" y="5712"/>
                  </a:lnTo>
                  <a:lnTo>
                    <a:pt x="3387" y="5611"/>
                  </a:lnTo>
                  <a:lnTo>
                    <a:pt x="3539" y="5509"/>
                  </a:lnTo>
                  <a:lnTo>
                    <a:pt x="3665" y="5383"/>
                  </a:lnTo>
                  <a:lnTo>
                    <a:pt x="3791" y="5231"/>
                  </a:lnTo>
                  <a:lnTo>
                    <a:pt x="3918" y="5080"/>
                  </a:lnTo>
                  <a:lnTo>
                    <a:pt x="4019" y="4928"/>
                  </a:lnTo>
                  <a:lnTo>
                    <a:pt x="4095" y="4751"/>
                  </a:lnTo>
                  <a:lnTo>
                    <a:pt x="4145" y="4574"/>
                  </a:lnTo>
                  <a:lnTo>
                    <a:pt x="4196" y="4372"/>
                  </a:lnTo>
                  <a:lnTo>
                    <a:pt x="4246" y="4195"/>
                  </a:lnTo>
                  <a:lnTo>
                    <a:pt x="4246" y="3993"/>
                  </a:lnTo>
                  <a:lnTo>
                    <a:pt x="4246" y="607"/>
                  </a:lnTo>
                  <a:lnTo>
                    <a:pt x="4221" y="480"/>
                  </a:lnTo>
                  <a:lnTo>
                    <a:pt x="4196" y="379"/>
                  </a:lnTo>
                  <a:lnTo>
                    <a:pt x="4145" y="278"/>
                  </a:lnTo>
                  <a:lnTo>
                    <a:pt x="4069" y="177"/>
                  </a:lnTo>
                  <a:lnTo>
                    <a:pt x="3968" y="101"/>
                  </a:lnTo>
                  <a:lnTo>
                    <a:pt x="3867" y="51"/>
                  </a:lnTo>
                  <a:lnTo>
                    <a:pt x="3766" y="26"/>
                  </a:lnTo>
                  <a:lnTo>
                    <a:pt x="3640" y="0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1902900" y="2148300"/>
              <a:ext cx="128275" cy="70775"/>
            </a:xfrm>
            <a:custGeom>
              <a:avLst/>
              <a:gdLst/>
              <a:ahLst/>
              <a:cxnLst/>
              <a:rect l="l" t="t" r="r" b="b"/>
              <a:pathLst>
                <a:path w="5131" h="2831" extrusionOk="0">
                  <a:moveTo>
                    <a:pt x="1542" y="0"/>
                  </a:moveTo>
                  <a:lnTo>
                    <a:pt x="1365" y="26"/>
                  </a:lnTo>
                  <a:lnTo>
                    <a:pt x="1214" y="76"/>
                  </a:lnTo>
                  <a:lnTo>
                    <a:pt x="1037" y="127"/>
                  </a:lnTo>
                  <a:lnTo>
                    <a:pt x="910" y="203"/>
                  </a:lnTo>
                  <a:lnTo>
                    <a:pt x="759" y="278"/>
                  </a:lnTo>
                  <a:lnTo>
                    <a:pt x="632" y="380"/>
                  </a:lnTo>
                  <a:lnTo>
                    <a:pt x="506" y="481"/>
                  </a:lnTo>
                  <a:lnTo>
                    <a:pt x="405" y="607"/>
                  </a:lnTo>
                  <a:lnTo>
                    <a:pt x="304" y="733"/>
                  </a:lnTo>
                  <a:lnTo>
                    <a:pt x="228" y="885"/>
                  </a:lnTo>
                  <a:lnTo>
                    <a:pt x="152" y="1037"/>
                  </a:lnTo>
                  <a:lnTo>
                    <a:pt x="76" y="1188"/>
                  </a:lnTo>
                  <a:lnTo>
                    <a:pt x="51" y="1340"/>
                  </a:lnTo>
                  <a:lnTo>
                    <a:pt x="26" y="1517"/>
                  </a:lnTo>
                  <a:lnTo>
                    <a:pt x="1" y="1694"/>
                  </a:lnTo>
                  <a:lnTo>
                    <a:pt x="1" y="2831"/>
                  </a:lnTo>
                  <a:lnTo>
                    <a:pt x="1593" y="2831"/>
                  </a:lnTo>
                  <a:lnTo>
                    <a:pt x="1770" y="2780"/>
                  </a:lnTo>
                  <a:lnTo>
                    <a:pt x="1947" y="2730"/>
                  </a:lnTo>
                  <a:lnTo>
                    <a:pt x="2098" y="2654"/>
                  </a:lnTo>
                  <a:lnTo>
                    <a:pt x="2250" y="2553"/>
                  </a:lnTo>
                  <a:lnTo>
                    <a:pt x="2401" y="2452"/>
                  </a:lnTo>
                  <a:lnTo>
                    <a:pt x="2528" y="2325"/>
                  </a:lnTo>
                  <a:lnTo>
                    <a:pt x="2629" y="2174"/>
                  </a:lnTo>
                  <a:lnTo>
                    <a:pt x="3084" y="1416"/>
                  </a:lnTo>
                  <a:lnTo>
                    <a:pt x="3210" y="1845"/>
                  </a:lnTo>
                  <a:lnTo>
                    <a:pt x="3311" y="2047"/>
                  </a:lnTo>
                  <a:lnTo>
                    <a:pt x="3412" y="2250"/>
                  </a:lnTo>
                  <a:lnTo>
                    <a:pt x="3564" y="2427"/>
                  </a:lnTo>
                  <a:lnTo>
                    <a:pt x="3716" y="2553"/>
                  </a:lnTo>
                  <a:lnTo>
                    <a:pt x="3918" y="2679"/>
                  </a:lnTo>
                  <a:lnTo>
                    <a:pt x="4120" y="2755"/>
                  </a:lnTo>
                  <a:lnTo>
                    <a:pt x="4347" y="2831"/>
                  </a:lnTo>
                  <a:lnTo>
                    <a:pt x="5131" y="2831"/>
                  </a:lnTo>
                  <a:lnTo>
                    <a:pt x="5131" y="1694"/>
                  </a:lnTo>
                  <a:lnTo>
                    <a:pt x="5131" y="1517"/>
                  </a:lnTo>
                  <a:lnTo>
                    <a:pt x="5106" y="1340"/>
                  </a:lnTo>
                  <a:lnTo>
                    <a:pt x="5055" y="1188"/>
                  </a:lnTo>
                  <a:lnTo>
                    <a:pt x="5004" y="1037"/>
                  </a:lnTo>
                  <a:lnTo>
                    <a:pt x="4929" y="885"/>
                  </a:lnTo>
                  <a:lnTo>
                    <a:pt x="4853" y="733"/>
                  </a:lnTo>
                  <a:lnTo>
                    <a:pt x="4752" y="607"/>
                  </a:lnTo>
                  <a:lnTo>
                    <a:pt x="4625" y="481"/>
                  </a:lnTo>
                  <a:lnTo>
                    <a:pt x="4524" y="380"/>
                  </a:lnTo>
                  <a:lnTo>
                    <a:pt x="4373" y="278"/>
                  </a:lnTo>
                  <a:lnTo>
                    <a:pt x="4246" y="203"/>
                  </a:lnTo>
                  <a:lnTo>
                    <a:pt x="4095" y="127"/>
                  </a:lnTo>
                  <a:lnTo>
                    <a:pt x="3943" y="76"/>
                  </a:lnTo>
                  <a:lnTo>
                    <a:pt x="3766" y="26"/>
                  </a:lnTo>
                  <a:lnTo>
                    <a:pt x="3614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1942700" y="2256975"/>
              <a:ext cx="48675" cy="29075"/>
            </a:xfrm>
            <a:custGeom>
              <a:avLst/>
              <a:gdLst/>
              <a:ahLst/>
              <a:cxnLst/>
              <a:rect l="l" t="t" r="r" b="b"/>
              <a:pathLst>
                <a:path w="1947" h="1163" extrusionOk="0">
                  <a:moveTo>
                    <a:pt x="329" y="0"/>
                  </a:moveTo>
                  <a:lnTo>
                    <a:pt x="203" y="25"/>
                  </a:lnTo>
                  <a:lnTo>
                    <a:pt x="102" y="101"/>
                  </a:lnTo>
                  <a:lnTo>
                    <a:pt x="26" y="202"/>
                  </a:lnTo>
                  <a:lnTo>
                    <a:pt x="1" y="303"/>
                  </a:lnTo>
                  <a:lnTo>
                    <a:pt x="26" y="480"/>
                  </a:lnTo>
                  <a:lnTo>
                    <a:pt x="77" y="632"/>
                  </a:lnTo>
                  <a:lnTo>
                    <a:pt x="152" y="784"/>
                  </a:lnTo>
                  <a:lnTo>
                    <a:pt x="253" y="910"/>
                  </a:lnTo>
                  <a:lnTo>
                    <a:pt x="380" y="1011"/>
                  </a:lnTo>
                  <a:lnTo>
                    <a:pt x="531" y="1087"/>
                  </a:lnTo>
                  <a:lnTo>
                    <a:pt x="683" y="1137"/>
                  </a:lnTo>
                  <a:lnTo>
                    <a:pt x="860" y="1163"/>
                  </a:lnTo>
                  <a:lnTo>
                    <a:pt x="1087" y="1163"/>
                  </a:lnTo>
                  <a:lnTo>
                    <a:pt x="1264" y="1137"/>
                  </a:lnTo>
                  <a:lnTo>
                    <a:pt x="1416" y="1087"/>
                  </a:lnTo>
                  <a:lnTo>
                    <a:pt x="1568" y="1011"/>
                  </a:lnTo>
                  <a:lnTo>
                    <a:pt x="1694" y="910"/>
                  </a:lnTo>
                  <a:lnTo>
                    <a:pt x="1795" y="784"/>
                  </a:lnTo>
                  <a:lnTo>
                    <a:pt x="1871" y="632"/>
                  </a:lnTo>
                  <a:lnTo>
                    <a:pt x="1921" y="480"/>
                  </a:lnTo>
                  <a:lnTo>
                    <a:pt x="1947" y="303"/>
                  </a:lnTo>
                  <a:lnTo>
                    <a:pt x="1921" y="202"/>
                  </a:lnTo>
                  <a:lnTo>
                    <a:pt x="1871" y="101"/>
                  </a:lnTo>
                  <a:lnTo>
                    <a:pt x="1770" y="25"/>
                  </a:lnTo>
                  <a:lnTo>
                    <a:pt x="1643" y="0"/>
                  </a:lnTo>
                  <a:lnTo>
                    <a:pt x="1517" y="25"/>
                  </a:lnTo>
                  <a:lnTo>
                    <a:pt x="1416" y="101"/>
                  </a:lnTo>
                  <a:lnTo>
                    <a:pt x="1365" y="202"/>
                  </a:lnTo>
                  <a:lnTo>
                    <a:pt x="1340" y="303"/>
                  </a:lnTo>
                  <a:lnTo>
                    <a:pt x="1315" y="405"/>
                  </a:lnTo>
                  <a:lnTo>
                    <a:pt x="1264" y="480"/>
                  </a:lnTo>
                  <a:lnTo>
                    <a:pt x="1189" y="531"/>
                  </a:lnTo>
                  <a:lnTo>
                    <a:pt x="1087" y="556"/>
                  </a:lnTo>
                  <a:lnTo>
                    <a:pt x="860" y="556"/>
                  </a:lnTo>
                  <a:lnTo>
                    <a:pt x="784" y="531"/>
                  </a:lnTo>
                  <a:lnTo>
                    <a:pt x="708" y="480"/>
                  </a:lnTo>
                  <a:lnTo>
                    <a:pt x="658" y="405"/>
                  </a:lnTo>
                  <a:lnTo>
                    <a:pt x="633" y="303"/>
                  </a:lnTo>
                  <a:lnTo>
                    <a:pt x="607" y="202"/>
                  </a:lnTo>
                  <a:lnTo>
                    <a:pt x="531" y="101"/>
                  </a:lnTo>
                  <a:lnTo>
                    <a:pt x="430" y="25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89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7" name="Google Shape;2937;p45"/>
          <p:cNvGrpSpPr/>
          <p:nvPr/>
        </p:nvGrpSpPr>
        <p:grpSpPr>
          <a:xfrm>
            <a:off x="4703402" y="3524899"/>
            <a:ext cx="456052" cy="450369"/>
            <a:chOff x="3186075" y="1926550"/>
            <a:chExt cx="510525" cy="502925"/>
          </a:xfrm>
        </p:grpSpPr>
        <p:sp>
          <p:nvSpPr>
            <p:cNvPr id="2938" name="Google Shape;2938;p45"/>
            <p:cNvSpPr/>
            <p:nvPr/>
          </p:nvSpPr>
          <p:spPr>
            <a:xfrm>
              <a:off x="3389525" y="2357425"/>
              <a:ext cx="103650" cy="72050"/>
            </a:xfrm>
            <a:custGeom>
              <a:avLst/>
              <a:gdLst/>
              <a:ahLst/>
              <a:cxnLst/>
              <a:rect l="l" t="t" r="r" b="b"/>
              <a:pathLst>
                <a:path w="4146" h="2882" extrusionOk="0">
                  <a:moveTo>
                    <a:pt x="1" y="0"/>
                  </a:moveTo>
                  <a:lnTo>
                    <a:pt x="1" y="1340"/>
                  </a:lnTo>
                  <a:lnTo>
                    <a:pt x="405" y="1643"/>
                  </a:lnTo>
                  <a:lnTo>
                    <a:pt x="1" y="1946"/>
                  </a:lnTo>
                  <a:lnTo>
                    <a:pt x="1" y="2047"/>
                  </a:lnTo>
                  <a:lnTo>
                    <a:pt x="26" y="2224"/>
                  </a:lnTo>
                  <a:lnTo>
                    <a:pt x="76" y="2376"/>
                  </a:lnTo>
                  <a:lnTo>
                    <a:pt x="152" y="2528"/>
                  </a:lnTo>
                  <a:lnTo>
                    <a:pt x="253" y="2629"/>
                  </a:lnTo>
                  <a:lnTo>
                    <a:pt x="380" y="2730"/>
                  </a:lnTo>
                  <a:lnTo>
                    <a:pt x="506" y="2806"/>
                  </a:lnTo>
                  <a:lnTo>
                    <a:pt x="658" y="2856"/>
                  </a:lnTo>
                  <a:lnTo>
                    <a:pt x="834" y="2881"/>
                  </a:lnTo>
                  <a:lnTo>
                    <a:pt x="3311" y="2881"/>
                  </a:lnTo>
                  <a:lnTo>
                    <a:pt x="3488" y="2856"/>
                  </a:lnTo>
                  <a:lnTo>
                    <a:pt x="3640" y="2806"/>
                  </a:lnTo>
                  <a:lnTo>
                    <a:pt x="3766" y="2730"/>
                  </a:lnTo>
                  <a:lnTo>
                    <a:pt x="3892" y="2629"/>
                  </a:lnTo>
                  <a:lnTo>
                    <a:pt x="3993" y="2528"/>
                  </a:lnTo>
                  <a:lnTo>
                    <a:pt x="4069" y="2376"/>
                  </a:lnTo>
                  <a:lnTo>
                    <a:pt x="4120" y="2224"/>
                  </a:lnTo>
                  <a:lnTo>
                    <a:pt x="4145" y="2047"/>
                  </a:lnTo>
                  <a:lnTo>
                    <a:pt x="4145" y="1946"/>
                  </a:lnTo>
                  <a:lnTo>
                    <a:pt x="3741" y="1643"/>
                  </a:lnTo>
                  <a:lnTo>
                    <a:pt x="4145" y="1340"/>
                  </a:lnTo>
                  <a:lnTo>
                    <a:pt x="41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3286550" y="2150825"/>
              <a:ext cx="180700" cy="188300"/>
            </a:xfrm>
            <a:custGeom>
              <a:avLst/>
              <a:gdLst/>
              <a:ahLst/>
              <a:cxnLst/>
              <a:rect l="l" t="t" r="r" b="b"/>
              <a:pathLst>
                <a:path w="7228" h="7532" extrusionOk="0">
                  <a:moveTo>
                    <a:pt x="0" y="1"/>
                  </a:moveTo>
                  <a:lnTo>
                    <a:pt x="25" y="455"/>
                  </a:lnTo>
                  <a:lnTo>
                    <a:pt x="76" y="910"/>
                  </a:lnTo>
                  <a:lnTo>
                    <a:pt x="152" y="1340"/>
                  </a:lnTo>
                  <a:lnTo>
                    <a:pt x="253" y="1770"/>
                  </a:lnTo>
                  <a:lnTo>
                    <a:pt x="405" y="2199"/>
                  </a:lnTo>
                  <a:lnTo>
                    <a:pt x="581" y="2604"/>
                  </a:lnTo>
                  <a:lnTo>
                    <a:pt x="758" y="2983"/>
                  </a:lnTo>
                  <a:lnTo>
                    <a:pt x="986" y="3362"/>
                  </a:lnTo>
                  <a:lnTo>
                    <a:pt x="1239" y="3715"/>
                  </a:lnTo>
                  <a:lnTo>
                    <a:pt x="1491" y="4044"/>
                  </a:lnTo>
                  <a:lnTo>
                    <a:pt x="1795" y="4373"/>
                  </a:lnTo>
                  <a:lnTo>
                    <a:pt x="2098" y="4651"/>
                  </a:lnTo>
                  <a:lnTo>
                    <a:pt x="2452" y="4929"/>
                  </a:lnTo>
                  <a:lnTo>
                    <a:pt x="2780" y="5181"/>
                  </a:lnTo>
                  <a:lnTo>
                    <a:pt x="3159" y="5409"/>
                  </a:lnTo>
                  <a:lnTo>
                    <a:pt x="3538" y="5611"/>
                  </a:lnTo>
                  <a:lnTo>
                    <a:pt x="3665" y="5661"/>
                  </a:lnTo>
                  <a:lnTo>
                    <a:pt x="3791" y="5762"/>
                  </a:lnTo>
                  <a:lnTo>
                    <a:pt x="3892" y="5864"/>
                  </a:lnTo>
                  <a:lnTo>
                    <a:pt x="3968" y="5990"/>
                  </a:lnTo>
                  <a:lnTo>
                    <a:pt x="4044" y="6116"/>
                  </a:lnTo>
                  <a:lnTo>
                    <a:pt x="4094" y="6243"/>
                  </a:lnTo>
                  <a:lnTo>
                    <a:pt x="4120" y="6394"/>
                  </a:lnTo>
                  <a:lnTo>
                    <a:pt x="4120" y="6521"/>
                  </a:lnTo>
                  <a:lnTo>
                    <a:pt x="4120" y="7532"/>
                  </a:lnTo>
                  <a:lnTo>
                    <a:pt x="6192" y="7532"/>
                  </a:lnTo>
                  <a:lnTo>
                    <a:pt x="6192" y="4120"/>
                  </a:lnTo>
                  <a:lnTo>
                    <a:pt x="6394" y="4120"/>
                  </a:lnTo>
                  <a:lnTo>
                    <a:pt x="6596" y="4044"/>
                  </a:lnTo>
                  <a:lnTo>
                    <a:pt x="6773" y="3943"/>
                  </a:lnTo>
                  <a:lnTo>
                    <a:pt x="6925" y="3817"/>
                  </a:lnTo>
                  <a:lnTo>
                    <a:pt x="7051" y="3665"/>
                  </a:lnTo>
                  <a:lnTo>
                    <a:pt x="7152" y="3488"/>
                  </a:lnTo>
                  <a:lnTo>
                    <a:pt x="7203" y="3311"/>
                  </a:lnTo>
                  <a:lnTo>
                    <a:pt x="7228" y="3109"/>
                  </a:lnTo>
                  <a:lnTo>
                    <a:pt x="7203" y="2882"/>
                  </a:lnTo>
                  <a:lnTo>
                    <a:pt x="7152" y="2705"/>
                  </a:lnTo>
                  <a:lnTo>
                    <a:pt x="7051" y="2528"/>
                  </a:lnTo>
                  <a:lnTo>
                    <a:pt x="6925" y="2376"/>
                  </a:lnTo>
                  <a:lnTo>
                    <a:pt x="6773" y="2250"/>
                  </a:lnTo>
                  <a:lnTo>
                    <a:pt x="6596" y="2149"/>
                  </a:lnTo>
                  <a:lnTo>
                    <a:pt x="6394" y="2098"/>
                  </a:lnTo>
                  <a:lnTo>
                    <a:pt x="6192" y="2073"/>
                  </a:lnTo>
                  <a:lnTo>
                    <a:pt x="6192" y="1"/>
                  </a:lnTo>
                  <a:lnTo>
                    <a:pt x="4120" y="1"/>
                  </a:lnTo>
                  <a:lnTo>
                    <a:pt x="4120" y="203"/>
                  </a:lnTo>
                  <a:lnTo>
                    <a:pt x="4044" y="405"/>
                  </a:lnTo>
                  <a:lnTo>
                    <a:pt x="3943" y="582"/>
                  </a:lnTo>
                  <a:lnTo>
                    <a:pt x="3816" y="733"/>
                  </a:lnTo>
                  <a:lnTo>
                    <a:pt x="3665" y="860"/>
                  </a:lnTo>
                  <a:lnTo>
                    <a:pt x="3488" y="961"/>
                  </a:lnTo>
                  <a:lnTo>
                    <a:pt x="3311" y="1011"/>
                  </a:lnTo>
                  <a:lnTo>
                    <a:pt x="3109" y="1037"/>
                  </a:lnTo>
                  <a:lnTo>
                    <a:pt x="2881" y="1011"/>
                  </a:lnTo>
                  <a:lnTo>
                    <a:pt x="2704" y="961"/>
                  </a:lnTo>
                  <a:lnTo>
                    <a:pt x="2527" y="860"/>
                  </a:lnTo>
                  <a:lnTo>
                    <a:pt x="2376" y="733"/>
                  </a:lnTo>
                  <a:lnTo>
                    <a:pt x="2249" y="582"/>
                  </a:lnTo>
                  <a:lnTo>
                    <a:pt x="2148" y="405"/>
                  </a:lnTo>
                  <a:lnTo>
                    <a:pt x="2098" y="20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3441325" y="2124925"/>
              <a:ext cx="154825" cy="214200"/>
            </a:xfrm>
            <a:custGeom>
              <a:avLst/>
              <a:gdLst/>
              <a:ahLst/>
              <a:cxnLst/>
              <a:rect l="l" t="t" r="r" b="b"/>
              <a:pathLst>
                <a:path w="6193" h="8568" extrusionOk="0">
                  <a:moveTo>
                    <a:pt x="3109" y="0"/>
                  </a:moveTo>
                  <a:lnTo>
                    <a:pt x="2882" y="26"/>
                  </a:lnTo>
                  <a:lnTo>
                    <a:pt x="2705" y="76"/>
                  </a:lnTo>
                  <a:lnTo>
                    <a:pt x="2528" y="177"/>
                  </a:lnTo>
                  <a:lnTo>
                    <a:pt x="2376" y="304"/>
                  </a:lnTo>
                  <a:lnTo>
                    <a:pt x="2250" y="455"/>
                  </a:lnTo>
                  <a:lnTo>
                    <a:pt x="2149" y="632"/>
                  </a:lnTo>
                  <a:lnTo>
                    <a:pt x="2098" y="834"/>
                  </a:lnTo>
                  <a:lnTo>
                    <a:pt x="2073" y="1037"/>
                  </a:lnTo>
                  <a:lnTo>
                    <a:pt x="1" y="1037"/>
                  </a:lnTo>
                  <a:lnTo>
                    <a:pt x="1" y="3109"/>
                  </a:lnTo>
                  <a:lnTo>
                    <a:pt x="203" y="3134"/>
                  </a:lnTo>
                  <a:lnTo>
                    <a:pt x="405" y="3185"/>
                  </a:lnTo>
                  <a:lnTo>
                    <a:pt x="582" y="3286"/>
                  </a:lnTo>
                  <a:lnTo>
                    <a:pt x="734" y="3412"/>
                  </a:lnTo>
                  <a:lnTo>
                    <a:pt x="860" y="3564"/>
                  </a:lnTo>
                  <a:lnTo>
                    <a:pt x="961" y="3741"/>
                  </a:lnTo>
                  <a:lnTo>
                    <a:pt x="1012" y="3918"/>
                  </a:lnTo>
                  <a:lnTo>
                    <a:pt x="1037" y="4145"/>
                  </a:lnTo>
                  <a:lnTo>
                    <a:pt x="1012" y="4347"/>
                  </a:lnTo>
                  <a:lnTo>
                    <a:pt x="961" y="4524"/>
                  </a:lnTo>
                  <a:lnTo>
                    <a:pt x="860" y="4701"/>
                  </a:lnTo>
                  <a:lnTo>
                    <a:pt x="734" y="4853"/>
                  </a:lnTo>
                  <a:lnTo>
                    <a:pt x="582" y="4979"/>
                  </a:lnTo>
                  <a:lnTo>
                    <a:pt x="405" y="5080"/>
                  </a:lnTo>
                  <a:lnTo>
                    <a:pt x="203" y="5156"/>
                  </a:lnTo>
                  <a:lnTo>
                    <a:pt x="1" y="5156"/>
                  </a:lnTo>
                  <a:lnTo>
                    <a:pt x="1" y="8568"/>
                  </a:lnTo>
                  <a:lnTo>
                    <a:pt x="2073" y="8568"/>
                  </a:lnTo>
                  <a:lnTo>
                    <a:pt x="2073" y="7557"/>
                  </a:lnTo>
                  <a:lnTo>
                    <a:pt x="2073" y="7405"/>
                  </a:lnTo>
                  <a:lnTo>
                    <a:pt x="2098" y="7279"/>
                  </a:lnTo>
                  <a:lnTo>
                    <a:pt x="2149" y="7152"/>
                  </a:lnTo>
                  <a:lnTo>
                    <a:pt x="2225" y="7026"/>
                  </a:lnTo>
                  <a:lnTo>
                    <a:pt x="2301" y="6900"/>
                  </a:lnTo>
                  <a:lnTo>
                    <a:pt x="2402" y="6798"/>
                  </a:lnTo>
                  <a:lnTo>
                    <a:pt x="2528" y="6697"/>
                  </a:lnTo>
                  <a:lnTo>
                    <a:pt x="2654" y="6647"/>
                  </a:lnTo>
                  <a:lnTo>
                    <a:pt x="3033" y="6445"/>
                  </a:lnTo>
                  <a:lnTo>
                    <a:pt x="3413" y="6217"/>
                  </a:lnTo>
                  <a:lnTo>
                    <a:pt x="3766" y="5965"/>
                  </a:lnTo>
                  <a:lnTo>
                    <a:pt x="4095" y="5687"/>
                  </a:lnTo>
                  <a:lnTo>
                    <a:pt x="4398" y="5383"/>
                  </a:lnTo>
                  <a:lnTo>
                    <a:pt x="4701" y="5080"/>
                  </a:lnTo>
                  <a:lnTo>
                    <a:pt x="4954" y="4751"/>
                  </a:lnTo>
                  <a:lnTo>
                    <a:pt x="5207" y="4398"/>
                  </a:lnTo>
                  <a:lnTo>
                    <a:pt x="5434" y="4019"/>
                  </a:lnTo>
                  <a:lnTo>
                    <a:pt x="5636" y="3640"/>
                  </a:lnTo>
                  <a:lnTo>
                    <a:pt x="5788" y="3235"/>
                  </a:lnTo>
                  <a:lnTo>
                    <a:pt x="5940" y="2806"/>
                  </a:lnTo>
                  <a:lnTo>
                    <a:pt x="6041" y="2376"/>
                  </a:lnTo>
                  <a:lnTo>
                    <a:pt x="6117" y="1946"/>
                  </a:lnTo>
                  <a:lnTo>
                    <a:pt x="6167" y="1491"/>
                  </a:lnTo>
                  <a:lnTo>
                    <a:pt x="6192" y="1037"/>
                  </a:lnTo>
                  <a:lnTo>
                    <a:pt x="4120" y="1037"/>
                  </a:lnTo>
                  <a:lnTo>
                    <a:pt x="4095" y="834"/>
                  </a:lnTo>
                  <a:lnTo>
                    <a:pt x="4044" y="632"/>
                  </a:lnTo>
                  <a:lnTo>
                    <a:pt x="3943" y="455"/>
                  </a:lnTo>
                  <a:lnTo>
                    <a:pt x="3817" y="304"/>
                  </a:lnTo>
                  <a:lnTo>
                    <a:pt x="3665" y="177"/>
                  </a:lnTo>
                  <a:lnTo>
                    <a:pt x="3488" y="76"/>
                  </a:lnTo>
                  <a:lnTo>
                    <a:pt x="3311" y="26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3415425" y="1996025"/>
              <a:ext cx="180725" cy="154825"/>
            </a:xfrm>
            <a:custGeom>
              <a:avLst/>
              <a:gdLst/>
              <a:ahLst/>
              <a:cxnLst/>
              <a:rect l="l" t="t" r="r" b="b"/>
              <a:pathLst>
                <a:path w="7229" h="6193" extrusionOk="0">
                  <a:moveTo>
                    <a:pt x="1037" y="1"/>
                  </a:moveTo>
                  <a:lnTo>
                    <a:pt x="1037" y="2073"/>
                  </a:lnTo>
                  <a:lnTo>
                    <a:pt x="835" y="2099"/>
                  </a:lnTo>
                  <a:lnTo>
                    <a:pt x="632" y="2149"/>
                  </a:lnTo>
                  <a:lnTo>
                    <a:pt x="456" y="2250"/>
                  </a:lnTo>
                  <a:lnTo>
                    <a:pt x="304" y="2376"/>
                  </a:lnTo>
                  <a:lnTo>
                    <a:pt x="178" y="2528"/>
                  </a:lnTo>
                  <a:lnTo>
                    <a:pt x="76" y="2705"/>
                  </a:lnTo>
                  <a:lnTo>
                    <a:pt x="26" y="2882"/>
                  </a:lnTo>
                  <a:lnTo>
                    <a:pt x="1" y="3109"/>
                  </a:lnTo>
                  <a:lnTo>
                    <a:pt x="26" y="3312"/>
                  </a:lnTo>
                  <a:lnTo>
                    <a:pt x="76" y="3488"/>
                  </a:lnTo>
                  <a:lnTo>
                    <a:pt x="178" y="3665"/>
                  </a:lnTo>
                  <a:lnTo>
                    <a:pt x="304" y="3817"/>
                  </a:lnTo>
                  <a:lnTo>
                    <a:pt x="456" y="3943"/>
                  </a:lnTo>
                  <a:lnTo>
                    <a:pt x="632" y="4044"/>
                  </a:lnTo>
                  <a:lnTo>
                    <a:pt x="835" y="4120"/>
                  </a:lnTo>
                  <a:lnTo>
                    <a:pt x="1037" y="4120"/>
                  </a:lnTo>
                  <a:lnTo>
                    <a:pt x="1037" y="6193"/>
                  </a:lnTo>
                  <a:lnTo>
                    <a:pt x="3109" y="6193"/>
                  </a:lnTo>
                  <a:lnTo>
                    <a:pt x="3134" y="5990"/>
                  </a:lnTo>
                  <a:lnTo>
                    <a:pt x="3185" y="5788"/>
                  </a:lnTo>
                  <a:lnTo>
                    <a:pt x="3286" y="5611"/>
                  </a:lnTo>
                  <a:lnTo>
                    <a:pt x="3412" y="5460"/>
                  </a:lnTo>
                  <a:lnTo>
                    <a:pt x="3564" y="5333"/>
                  </a:lnTo>
                  <a:lnTo>
                    <a:pt x="3741" y="5232"/>
                  </a:lnTo>
                  <a:lnTo>
                    <a:pt x="3918" y="5182"/>
                  </a:lnTo>
                  <a:lnTo>
                    <a:pt x="4145" y="5156"/>
                  </a:lnTo>
                  <a:lnTo>
                    <a:pt x="4347" y="5182"/>
                  </a:lnTo>
                  <a:lnTo>
                    <a:pt x="4524" y="5232"/>
                  </a:lnTo>
                  <a:lnTo>
                    <a:pt x="4701" y="5333"/>
                  </a:lnTo>
                  <a:lnTo>
                    <a:pt x="4853" y="5460"/>
                  </a:lnTo>
                  <a:lnTo>
                    <a:pt x="4979" y="5611"/>
                  </a:lnTo>
                  <a:lnTo>
                    <a:pt x="5080" y="5788"/>
                  </a:lnTo>
                  <a:lnTo>
                    <a:pt x="5131" y="5990"/>
                  </a:lnTo>
                  <a:lnTo>
                    <a:pt x="5156" y="6193"/>
                  </a:lnTo>
                  <a:lnTo>
                    <a:pt x="7228" y="6193"/>
                  </a:lnTo>
                  <a:lnTo>
                    <a:pt x="7228" y="5864"/>
                  </a:lnTo>
                  <a:lnTo>
                    <a:pt x="7203" y="5561"/>
                  </a:lnTo>
                  <a:lnTo>
                    <a:pt x="7153" y="5257"/>
                  </a:lnTo>
                  <a:lnTo>
                    <a:pt x="7102" y="4929"/>
                  </a:lnTo>
                  <a:lnTo>
                    <a:pt x="7026" y="4651"/>
                  </a:lnTo>
                  <a:lnTo>
                    <a:pt x="6950" y="4348"/>
                  </a:lnTo>
                  <a:lnTo>
                    <a:pt x="6748" y="3792"/>
                  </a:lnTo>
                  <a:lnTo>
                    <a:pt x="6470" y="3236"/>
                  </a:lnTo>
                  <a:lnTo>
                    <a:pt x="6167" y="2730"/>
                  </a:lnTo>
                  <a:lnTo>
                    <a:pt x="5813" y="2250"/>
                  </a:lnTo>
                  <a:lnTo>
                    <a:pt x="5409" y="1821"/>
                  </a:lnTo>
                  <a:lnTo>
                    <a:pt x="4979" y="1416"/>
                  </a:lnTo>
                  <a:lnTo>
                    <a:pt x="4499" y="1062"/>
                  </a:lnTo>
                  <a:lnTo>
                    <a:pt x="3994" y="759"/>
                  </a:lnTo>
                  <a:lnTo>
                    <a:pt x="3438" y="481"/>
                  </a:lnTo>
                  <a:lnTo>
                    <a:pt x="2882" y="279"/>
                  </a:lnTo>
                  <a:lnTo>
                    <a:pt x="2578" y="203"/>
                  </a:lnTo>
                  <a:lnTo>
                    <a:pt x="2275" y="127"/>
                  </a:lnTo>
                  <a:lnTo>
                    <a:pt x="1972" y="77"/>
                  </a:lnTo>
                  <a:lnTo>
                    <a:pt x="1669" y="26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3286550" y="1996025"/>
              <a:ext cx="154800" cy="180725"/>
            </a:xfrm>
            <a:custGeom>
              <a:avLst/>
              <a:gdLst/>
              <a:ahLst/>
              <a:cxnLst/>
              <a:rect l="l" t="t" r="r" b="b"/>
              <a:pathLst>
                <a:path w="6192" h="7229" extrusionOk="0">
                  <a:moveTo>
                    <a:pt x="5863" y="1"/>
                  </a:moveTo>
                  <a:lnTo>
                    <a:pt x="5560" y="26"/>
                  </a:lnTo>
                  <a:lnTo>
                    <a:pt x="5257" y="77"/>
                  </a:lnTo>
                  <a:lnTo>
                    <a:pt x="4953" y="127"/>
                  </a:lnTo>
                  <a:lnTo>
                    <a:pt x="4650" y="203"/>
                  </a:lnTo>
                  <a:lnTo>
                    <a:pt x="4347" y="279"/>
                  </a:lnTo>
                  <a:lnTo>
                    <a:pt x="3791" y="481"/>
                  </a:lnTo>
                  <a:lnTo>
                    <a:pt x="3235" y="759"/>
                  </a:lnTo>
                  <a:lnTo>
                    <a:pt x="2730" y="1062"/>
                  </a:lnTo>
                  <a:lnTo>
                    <a:pt x="2249" y="1416"/>
                  </a:lnTo>
                  <a:lnTo>
                    <a:pt x="1820" y="1821"/>
                  </a:lnTo>
                  <a:lnTo>
                    <a:pt x="1415" y="2250"/>
                  </a:lnTo>
                  <a:lnTo>
                    <a:pt x="1062" y="2730"/>
                  </a:lnTo>
                  <a:lnTo>
                    <a:pt x="758" y="3236"/>
                  </a:lnTo>
                  <a:lnTo>
                    <a:pt x="480" y="3766"/>
                  </a:lnTo>
                  <a:lnTo>
                    <a:pt x="278" y="4348"/>
                  </a:lnTo>
                  <a:lnTo>
                    <a:pt x="202" y="4651"/>
                  </a:lnTo>
                  <a:lnTo>
                    <a:pt x="127" y="4929"/>
                  </a:lnTo>
                  <a:lnTo>
                    <a:pt x="76" y="5232"/>
                  </a:lnTo>
                  <a:lnTo>
                    <a:pt x="25" y="5561"/>
                  </a:lnTo>
                  <a:lnTo>
                    <a:pt x="0" y="5864"/>
                  </a:lnTo>
                  <a:lnTo>
                    <a:pt x="0" y="6193"/>
                  </a:lnTo>
                  <a:lnTo>
                    <a:pt x="2072" y="6193"/>
                  </a:lnTo>
                  <a:lnTo>
                    <a:pt x="2098" y="6395"/>
                  </a:lnTo>
                  <a:lnTo>
                    <a:pt x="2148" y="6597"/>
                  </a:lnTo>
                  <a:lnTo>
                    <a:pt x="2249" y="6774"/>
                  </a:lnTo>
                  <a:lnTo>
                    <a:pt x="2376" y="6925"/>
                  </a:lnTo>
                  <a:lnTo>
                    <a:pt x="2527" y="7052"/>
                  </a:lnTo>
                  <a:lnTo>
                    <a:pt x="2704" y="7153"/>
                  </a:lnTo>
                  <a:lnTo>
                    <a:pt x="2881" y="7203"/>
                  </a:lnTo>
                  <a:lnTo>
                    <a:pt x="3109" y="7229"/>
                  </a:lnTo>
                  <a:lnTo>
                    <a:pt x="3311" y="7203"/>
                  </a:lnTo>
                  <a:lnTo>
                    <a:pt x="3488" y="7153"/>
                  </a:lnTo>
                  <a:lnTo>
                    <a:pt x="3665" y="7052"/>
                  </a:lnTo>
                  <a:lnTo>
                    <a:pt x="3816" y="6925"/>
                  </a:lnTo>
                  <a:lnTo>
                    <a:pt x="3943" y="6774"/>
                  </a:lnTo>
                  <a:lnTo>
                    <a:pt x="4044" y="6597"/>
                  </a:lnTo>
                  <a:lnTo>
                    <a:pt x="4120" y="6395"/>
                  </a:lnTo>
                  <a:lnTo>
                    <a:pt x="4120" y="6193"/>
                  </a:lnTo>
                  <a:lnTo>
                    <a:pt x="6192" y="6193"/>
                  </a:lnTo>
                  <a:lnTo>
                    <a:pt x="6192" y="4120"/>
                  </a:lnTo>
                  <a:lnTo>
                    <a:pt x="5990" y="4120"/>
                  </a:lnTo>
                  <a:lnTo>
                    <a:pt x="5787" y="4044"/>
                  </a:lnTo>
                  <a:lnTo>
                    <a:pt x="5611" y="3943"/>
                  </a:lnTo>
                  <a:lnTo>
                    <a:pt x="5459" y="3817"/>
                  </a:lnTo>
                  <a:lnTo>
                    <a:pt x="5333" y="3665"/>
                  </a:lnTo>
                  <a:lnTo>
                    <a:pt x="5231" y="3488"/>
                  </a:lnTo>
                  <a:lnTo>
                    <a:pt x="5181" y="3312"/>
                  </a:lnTo>
                  <a:lnTo>
                    <a:pt x="5156" y="3109"/>
                  </a:lnTo>
                  <a:lnTo>
                    <a:pt x="5181" y="2882"/>
                  </a:lnTo>
                  <a:lnTo>
                    <a:pt x="5231" y="2705"/>
                  </a:lnTo>
                  <a:lnTo>
                    <a:pt x="5333" y="2528"/>
                  </a:lnTo>
                  <a:lnTo>
                    <a:pt x="5459" y="2376"/>
                  </a:lnTo>
                  <a:lnTo>
                    <a:pt x="5611" y="2250"/>
                  </a:lnTo>
                  <a:lnTo>
                    <a:pt x="5787" y="2149"/>
                  </a:lnTo>
                  <a:lnTo>
                    <a:pt x="5990" y="2099"/>
                  </a:lnTo>
                  <a:lnTo>
                    <a:pt x="6192" y="2073"/>
                  </a:lnTo>
                  <a:lnTo>
                    <a:pt x="6192" y="1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3389525" y="2390900"/>
              <a:ext cx="103650" cy="15200"/>
            </a:xfrm>
            <a:custGeom>
              <a:avLst/>
              <a:gdLst/>
              <a:ahLst/>
              <a:cxnLst/>
              <a:rect l="l" t="t" r="r" b="b"/>
              <a:pathLst>
                <a:path w="4146" h="608" extrusionOk="0">
                  <a:moveTo>
                    <a:pt x="1" y="1"/>
                  </a:moveTo>
                  <a:lnTo>
                    <a:pt x="1" y="607"/>
                  </a:lnTo>
                  <a:lnTo>
                    <a:pt x="4145" y="607"/>
                  </a:lnTo>
                  <a:lnTo>
                    <a:pt x="4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3433750" y="1926550"/>
              <a:ext cx="15200" cy="46125"/>
            </a:xfrm>
            <a:custGeom>
              <a:avLst/>
              <a:gdLst/>
              <a:ahLst/>
              <a:cxnLst/>
              <a:rect l="l" t="t" r="r" b="b"/>
              <a:pathLst>
                <a:path w="608" h="1845" extrusionOk="0">
                  <a:moveTo>
                    <a:pt x="304" y="0"/>
                  </a:moveTo>
                  <a:lnTo>
                    <a:pt x="177" y="25"/>
                  </a:lnTo>
                  <a:lnTo>
                    <a:pt x="102" y="76"/>
                  </a:lnTo>
                  <a:lnTo>
                    <a:pt x="26" y="177"/>
                  </a:lnTo>
                  <a:lnTo>
                    <a:pt x="1" y="303"/>
                  </a:lnTo>
                  <a:lnTo>
                    <a:pt x="1" y="1542"/>
                  </a:lnTo>
                  <a:lnTo>
                    <a:pt x="26" y="1643"/>
                  </a:lnTo>
                  <a:lnTo>
                    <a:pt x="102" y="1744"/>
                  </a:lnTo>
                  <a:lnTo>
                    <a:pt x="177" y="1820"/>
                  </a:lnTo>
                  <a:lnTo>
                    <a:pt x="304" y="1845"/>
                  </a:lnTo>
                  <a:lnTo>
                    <a:pt x="430" y="1820"/>
                  </a:lnTo>
                  <a:lnTo>
                    <a:pt x="506" y="1744"/>
                  </a:lnTo>
                  <a:lnTo>
                    <a:pt x="582" y="1643"/>
                  </a:lnTo>
                  <a:lnTo>
                    <a:pt x="607" y="1542"/>
                  </a:lnTo>
                  <a:lnTo>
                    <a:pt x="607" y="303"/>
                  </a:lnTo>
                  <a:lnTo>
                    <a:pt x="582" y="177"/>
                  </a:lnTo>
                  <a:lnTo>
                    <a:pt x="506" y="76"/>
                  </a:lnTo>
                  <a:lnTo>
                    <a:pt x="430" y="25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42425" y="1960025"/>
              <a:ext cx="30350" cy="41725"/>
            </a:xfrm>
            <a:custGeom>
              <a:avLst/>
              <a:gdLst/>
              <a:ahLst/>
              <a:cxnLst/>
              <a:rect l="l" t="t" r="r" b="b"/>
              <a:pathLst>
                <a:path w="1214" h="1669" extrusionOk="0">
                  <a:moveTo>
                    <a:pt x="834" y="0"/>
                  </a:moveTo>
                  <a:lnTo>
                    <a:pt x="733" y="51"/>
                  </a:lnTo>
                  <a:lnTo>
                    <a:pt x="657" y="127"/>
                  </a:lnTo>
                  <a:lnTo>
                    <a:pt x="26" y="1214"/>
                  </a:lnTo>
                  <a:lnTo>
                    <a:pt x="0" y="1315"/>
                  </a:lnTo>
                  <a:lnTo>
                    <a:pt x="0" y="1441"/>
                  </a:lnTo>
                  <a:lnTo>
                    <a:pt x="51" y="1542"/>
                  </a:lnTo>
                  <a:lnTo>
                    <a:pt x="152" y="1618"/>
                  </a:lnTo>
                  <a:lnTo>
                    <a:pt x="203" y="1643"/>
                  </a:lnTo>
                  <a:lnTo>
                    <a:pt x="278" y="1668"/>
                  </a:lnTo>
                  <a:lnTo>
                    <a:pt x="379" y="1643"/>
                  </a:lnTo>
                  <a:lnTo>
                    <a:pt x="430" y="1618"/>
                  </a:lnTo>
                  <a:lnTo>
                    <a:pt x="506" y="1567"/>
                  </a:lnTo>
                  <a:lnTo>
                    <a:pt x="556" y="1517"/>
                  </a:lnTo>
                  <a:lnTo>
                    <a:pt x="1163" y="430"/>
                  </a:lnTo>
                  <a:lnTo>
                    <a:pt x="1213" y="329"/>
                  </a:lnTo>
                  <a:lnTo>
                    <a:pt x="1188" y="203"/>
                  </a:lnTo>
                  <a:lnTo>
                    <a:pt x="1138" y="102"/>
                  </a:lnTo>
                  <a:lnTo>
                    <a:pt x="1062" y="26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621400" y="2050375"/>
              <a:ext cx="41725" cy="30350"/>
            </a:xfrm>
            <a:custGeom>
              <a:avLst/>
              <a:gdLst/>
              <a:ahLst/>
              <a:cxnLst/>
              <a:rect l="l" t="t" r="r" b="b"/>
              <a:pathLst>
                <a:path w="1669" h="1214" extrusionOk="0">
                  <a:moveTo>
                    <a:pt x="1340" y="0"/>
                  </a:moveTo>
                  <a:lnTo>
                    <a:pt x="1239" y="51"/>
                  </a:lnTo>
                  <a:lnTo>
                    <a:pt x="152" y="657"/>
                  </a:lnTo>
                  <a:lnTo>
                    <a:pt x="76" y="733"/>
                  </a:lnTo>
                  <a:lnTo>
                    <a:pt x="26" y="834"/>
                  </a:lnTo>
                  <a:lnTo>
                    <a:pt x="0" y="961"/>
                  </a:lnTo>
                  <a:lnTo>
                    <a:pt x="51" y="1062"/>
                  </a:lnTo>
                  <a:lnTo>
                    <a:pt x="101" y="1138"/>
                  </a:lnTo>
                  <a:lnTo>
                    <a:pt x="152" y="1188"/>
                  </a:lnTo>
                  <a:lnTo>
                    <a:pt x="228" y="1213"/>
                  </a:lnTo>
                  <a:lnTo>
                    <a:pt x="379" y="1213"/>
                  </a:lnTo>
                  <a:lnTo>
                    <a:pt x="455" y="1188"/>
                  </a:lnTo>
                  <a:lnTo>
                    <a:pt x="1517" y="556"/>
                  </a:lnTo>
                  <a:lnTo>
                    <a:pt x="1618" y="480"/>
                  </a:lnTo>
                  <a:lnTo>
                    <a:pt x="1668" y="379"/>
                  </a:lnTo>
                  <a:lnTo>
                    <a:pt x="1668" y="253"/>
                  </a:lnTo>
                  <a:lnTo>
                    <a:pt x="1643" y="152"/>
                  </a:lnTo>
                  <a:lnTo>
                    <a:pt x="1567" y="51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219575" y="2282250"/>
              <a:ext cx="41725" cy="30975"/>
            </a:xfrm>
            <a:custGeom>
              <a:avLst/>
              <a:gdLst/>
              <a:ahLst/>
              <a:cxnLst/>
              <a:rect l="l" t="t" r="r" b="b"/>
              <a:pathLst>
                <a:path w="1669" h="1239" extrusionOk="0">
                  <a:moveTo>
                    <a:pt x="1340" y="0"/>
                  </a:moveTo>
                  <a:lnTo>
                    <a:pt x="1213" y="51"/>
                  </a:lnTo>
                  <a:lnTo>
                    <a:pt x="152" y="657"/>
                  </a:lnTo>
                  <a:lnTo>
                    <a:pt x="51" y="758"/>
                  </a:lnTo>
                  <a:lnTo>
                    <a:pt x="0" y="859"/>
                  </a:lnTo>
                  <a:lnTo>
                    <a:pt x="0" y="960"/>
                  </a:lnTo>
                  <a:lnTo>
                    <a:pt x="26" y="1087"/>
                  </a:lnTo>
                  <a:lnTo>
                    <a:pt x="76" y="1137"/>
                  </a:lnTo>
                  <a:lnTo>
                    <a:pt x="152" y="1188"/>
                  </a:lnTo>
                  <a:lnTo>
                    <a:pt x="228" y="1213"/>
                  </a:lnTo>
                  <a:lnTo>
                    <a:pt x="304" y="1238"/>
                  </a:lnTo>
                  <a:lnTo>
                    <a:pt x="379" y="1213"/>
                  </a:lnTo>
                  <a:lnTo>
                    <a:pt x="455" y="1188"/>
                  </a:lnTo>
                  <a:lnTo>
                    <a:pt x="1517" y="556"/>
                  </a:lnTo>
                  <a:lnTo>
                    <a:pt x="1618" y="480"/>
                  </a:lnTo>
                  <a:lnTo>
                    <a:pt x="1668" y="379"/>
                  </a:lnTo>
                  <a:lnTo>
                    <a:pt x="1668" y="278"/>
                  </a:lnTo>
                  <a:lnTo>
                    <a:pt x="1618" y="152"/>
                  </a:lnTo>
                  <a:lnTo>
                    <a:pt x="1542" y="76"/>
                  </a:lnTo>
                  <a:lnTo>
                    <a:pt x="1441" y="25"/>
                  </a:lnTo>
                  <a:lnTo>
                    <a:pt x="1340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309925" y="1960025"/>
              <a:ext cx="30350" cy="41725"/>
            </a:xfrm>
            <a:custGeom>
              <a:avLst/>
              <a:gdLst/>
              <a:ahLst/>
              <a:cxnLst/>
              <a:rect l="l" t="t" r="r" b="b"/>
              <a:pathLst>
                <a:path w="1214" h="1669" extrusionOk="0">
                  <a:moveTo>
                    <a:pt x="278" y="0"/>
                  </a:moveTo>
                  <a:lnTo>
                    <a:pt x="152" y="26"/>
                  </a:lnTo>
                  <a:lnTo>
                    <a:pt x="76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51" y="430"/>
                  </a:lnTo>
                  <a:lnTo>
                    <a:pt x="657" y="1517"/>
                  </a:lnTo>
                  <a:lnTo>
                    <a:pt x="708" y="1567"/>
                  </a:lnTo>
                  <a:lnTo>
                    <a:pt x="784" y="1618"/>
                  </a:lnTo>
                  <a:lnTo>
                    <a:pt x="860" y="1643"/>
                  </a:lnTo>
                  <a:lnTo>
                    <a:pt x="935" y="1668"/>
                  </a:lnTo>
                  <a:lnTo>
                    <a:pt x="1011" y="1643"/>
                  </a:lnTo>
                  <a:lnTo>
                    <a:pt x="1087" y="1618"/>
                  </a:lnTo>
                  <a:lnTo>
                    <a:pt x="1163" y="1542"/>
                  </a:lnTo>
                  <a:lnTo>
                    <a:pt x="1213" y="1441"/>
                  </a:lnTo>
                  <a:lnTo>
                    <a:pt x="1213" y="1315"/>
                  </a:lnTo>
                  <a:lnTo>
                    <a:pt x="1188" y="1214"/>
                  </a:lnTo>
                  <a:lnTo>
                    <a:pt x="556" y="127"/>
                  </a:lnTo>
                  <a:lnTo>
                    <a:pt x="480" y="51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219575" y="2050375"/>
              <a:ext cx="41725" cy="30350"/>
            </a:xfrm>
            <a:custGeom>
              <a:avLst/>
              <a:gdLst/>
              <a:ahLst/>
              <a:cxnLst/>
              <a:rect l="l" t="t" r="r" b="b"/>
              <a:pathLst>
                <a:path w="1669" h="1214" extrusionOk="0">
                  <a:moveTo>
                    <a:pt x="228" y="0"/>
                  </a:moveTo>
                  <a:lnTo>
                    <a:pt x="127" y="51"/>
                  </a:lnTo>
                  <a:lnTo>
                    <a:pt x="26" y="152"/>
                  </a:lnTo>
                  <a:lnTo>
                    <a:pt x="0" y="253"/>
                  </a:lnTo>
                  <a:lnTo>
                    <a:pt x="0" y="379"/>
                  </a:lnTo>
                  <a:lnTo>
                    <a:pt x="51" y="480"/>
                  </a:lnTo>
                  <a:lnTo>
                    <a:pt x="152" y="556"/>
                  </a:lnTo>
                  <a:lnTo>
                    <a:pt x="1213" y="1188"/>
                  </a:lnTo>
                  <a:lnTo>
                    <a:pt x="1289" y="1213"/>
                  </a:lnTo>
                  <a:lnTo>
                    <a:pt x="1441" y="1213"/>
                  </a:lnTo>
                  <a:lnTo>
                    <a:pt x="1517" y="1188"/>
                  </a:lnTo>
                  <a:lnTo>
                    <a:pt x="1567" y="1138"/>
                  </a:lnTo>
                  <a:lnTo>
                    <a:pt x="1618" y="1062"/>
                  </a:lnTo>
                  <a:lnTo>
                    <a:pt x="1668" y="961"/>
                  </a:lnTo>
                  <a:lnTo>
                    <a:pt x="1668" y="834"/>
                  </a:lnTo>
                  <a:lnTo>
                    <a:pt x="1618" y="733"/>
                  </a:lnTo>
                  <a:lnTo>
                    <a:pt x="1517" y="657"/>
                  </a:lnTo>
                  <a:lnTo>
                    <a:pt x="455" y="5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621400" y="2282250"/>
              <a:ext cx="41725" cy="30975"/>
            </a:xfrm>
            <a:custGeom>
              <a:avLst/>
              <a:gdLst/>
              <a:ahLst/>
              <a:cxnLst/>
              <a:rect l="l" t="t" r="r" b="b"/>
              <a:pathLst>
                <a:path w="1669" h="1239" extrusionOk="0">
                  <a:moveTo>
                    <a:pt x="329" y="0"/>
                  </a:moveTo>
                  <a:lnTo>
                    <a:pt x="228" y="25"/>
                  </a:lnTo>
                  <a:lnTo>
                    <a:pt x="127" y="76"/>
                  </a:lnTo>
                  <a:lnTo>
                    <a:pt x="51" y="152"/>
                  </a:lnTo>
                  <a:lnTo>
                    <a:pt x="0" y="278"/>
                  </a:lnTo>
                  <a:lnTo>
                    <a:pt x="26" y="379"/>
                  </a:lnTo>
                  <a:lnTo>
                    <a:pt x="76" y="480"/>
                  </a:lnTo>
                  <a:lnTo>
                    <a:pt x="152" y="556"/>
                  </a:lnTo>
                  <a:lnTo>
                    <a:pt x="1239" y="1188"/>
                  </a:lnTo>
                  <a:lnTo>
                    <a:pt x="1289" y="1213"/>
                  </a:lnTo>
                  <a:lnTo>
                    <a:pt x="1365" y="1238"/>
                  </a:lnTo>
                  <a:lnTo>
                    <a:pt x="1441" y="1213"/>
                  </a:lnTo>
                  <a:lnTo>
                    <a:pt x="1517" y="1188"/>
                  </a:lnTo>
                  <a:lnTo>
                    <a:pt x="1592" y="1137"/>
                  </a:lnTo>
                  <a:lnTo>
                    <a:pt x="1643" y="1087"/>
                  </a:lnTo>
                  <a:lnTo>
                    <a:pt x="1668" y="960"/>
                  </a:lnTo>
                  <a:lnTo>
                    <a:pt x="1668" y="859"/>
                  </a:lnTo>
                  <a:lnTo>
                    <a:pt x="1618" y="758"/>
                  </a:lnTo>
                  <a:lnTo>
                    <a:pt x="1517" y="657"/>
                  </a:lnTo>
                  <a:lnTo>
                    <a:pt x="455" y="5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3186075" y="2174200"/>
              <a:ext cx="46150" cy="15200"/>
            </a:xfrm>
            <a:custGeom>
              <a:avLst/>
              <a:gdLst/>
              <a:ahLst/>
              <a:cxnLst/>
              <a:rect l="l" t="t" r="r" b="b"/>
              <a:pathLst>
                <a:path w="1846" h="608" extrusionOk="0">
                  <a:moveTo>
                    <a:pt x="304" y="1"/>
                  </a:moveTo>
                  <a:lnTo>
                    <a:pt x="203" y="26"/>
                  </a:lnTo>
                  <a:lnTo>
                    <a:pt x="102" y="76"/>
                  </a:lnTo>
                  <a:lnTo>
                    <a:pt x="26" y="177"/>
                  </a:lnTo>
                  <a:lnTo>
                    <a:pt x="1" y="304"/>
                  </a:lnTo>
                  <a:lnTo>
                    <a:pt x="26" y="405"/>
                  </a:lnTo>
                  <a:lnTo>
                    <a:pt x="102" y="506"/>
                  </a:lnTo>
                  <a:lnTo>
                    <a:pt x="203" y="582"/>
                  </a:lnTo>
                  <a:lnTo>
                    <a:pt x="304" y="607"/>
                  </a:lnTo>
                  <a:lnTo>
                    <a:pt x="1543" y="607"/>
                  </a:lnTo>
                  <a:lnTo>
                    <a:pt x="1669" y="582"/>
                  </a:lnTo>
                  <a:lnTo>
                    <a:pt x="1745" y="506"/>
                  </a:lnTo>
                  <a:lnTo>
                    <a:pt x="1821" y="405"/>
                  </a:lnTo>
                  <a:lnTo>
                    <a:pt x="1846" y="304"/>
                  </a:lnTo>
                  <a:lnTo>
                    <a:pt x="1821" y="177"/>
                  </a:lnTo>
                  <a:lnTo>
                    <a:pt x="1745" y="76"/>
                  </a:lnTo>
                  <a:lnTo>
                    <a:pt x="1669" y="26"/>
                  </a:lnTo>
                  <a:lnTo>
                    <a:pt x="1543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3650450" y="2174200"/>
              <a:ext cx="46150" cy="15200"/>
            </a:xfrm>
            <a:custGeom>
              <a:avLst/>
              <a:gdLst/>
              <a:ahLst/>
              <a:cxnLst/>
              <a:rect l="l" t="t" r="r" b="b"/>
              <a:pathLst>
                <a:path w="1846" h="608" extrusionOk="0">
                  <a:moveTo>
                    <a:pt x="304" y="1"/>
                  </a:moveTo>
                  <a:lnTo>
                    <a:pt x="178" y="26"/>
                  </a:lnTo>
                  <a:lnTo>
                    <a:pt x="102" y="76"/>
                  </a:lnTo>
                  <a:lnTo>
                    <a:pt x="26" y="177"/>
                  </a:lnTo>
                  <a:lnTo>
                    <a:pt x="1" y="304"/>
                  </a:lnTo>
                  <a:lnTo>
                    <a:pt x="26" y="405"/>
                  </a:lnTo>
                  <a:lnTo>
                    <a:pt x="102" y="506"/>
                  </a:lnTo>
                  <a:lnTo>
                    <a:pt x="178" y="582"/>
                  </a:lnTo>
                  <a:lnTo>
                    <a:pt x="304" y="607"/>
                  </a:lnTo>
                  <a:lnTo>
                    <a:pt x="1542" y="607"/>
                  </a:lnTo>
                  <a:lnTo>
                    <a:pt x="1669" y="582"/>
                  </a:lnTo>
                  <a:lnTo>
                    <a:pt x="1745" y="506"/>
                  </a:lnTo>
                  <a:lnTo>
                    <a:pt x="1820" y="405"/>
                  </a:lnTo>
                  <a:lnTo>
                    <a:pt x="1846" y="304"/>
                  </a:lnTo>
                  <a:lnTo>
                    <a:pt x="1820" y="177"/>
                  </a:lnTo>
                  <a:lnTo>
                    <a:pt x="1745" y="76"/>
                  </a:lnTo>
                  <a:lnTo>
                    <a:pt x="1669" y="26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364250" y="2336575"/>
              <a:ext cx="154825" cy="30975"/>
            </a:xfrm>
            <a:custGeom>
              <a:avLst/>
              <a:gdLst/>
              <a:ahLst/>
              <a:cxnLst/>
              <a:rect l="l" t="t" r="r" b="b"/>
              <a:pathLst>
                <a:path w="6193" h="1239" extrusionOk="0">
                  <a:moveTo>
                    <a:pt x="481" y="0"/>
                  </a:moveTo>
                  <a:lnTo>
                    <a:pt x="380" y="51"/>
                  </a:lnTo>
                  <a:lnTo>
                    <a:pt x="253" y="102"/>
                  </a:lnTo>
                  <a:lnTo>
                    <a:pt x="178" y="177"/>
                  </a:lnTo>
                  <a:lnTo>
                    <a:pt x="102" y="278"/>
                  </a:lnTo>
                  <a:lnTo>
                    <a:pt x="26" y="380"/>
                  </a:lnTo>
                  <a:lnTo>
                    <a:pt x="1" y="481"/>
                  </a:lnTo>
                  <a:lnTo>
                    <a:pt x="1" y="607"/>
                  </a:lnTo>
                  <a:lnTo>
                    <a:pt x="1" y="733"/>
                  </a:lnTo>
                  <a:lnTo>
                    <a:pt x="26" y="860"/>
                  </a:lnTo>
                  <a:lnTo>
                    <a:pt x="102" y="961"/>
                  </a:lnTo>
                  <a:lnTo>
                    <a:pt x="178" y="1062"/>
                  </a:lnTo>
                  <a:lnTo>
                    <a:pt x="253" y="1138"/>
                  </a:lnTo>
                  <a:lnTo>
                    <a:pt x="380" y="1188"/>
                  </a:lnTo>
                  <a:lnTo>
                    <a:pt x="481" y="1213"/>
                  </a:lnTo>
                  <a:lnTo>
                    <a:pt x="607" y="1239"/>
                  </a:lnTo>
                  <a:lnTo>
                    <a:pt x="5560" y="1239"/>
                  </a:lnTo>
                  <a:lnTo>
                    <a:pt x="5687" y="1213"/>
                  </a:lnTo>
                  <a:lnTo>
                    <a:pt x="5813" y="1188"/>
                  </a:lnTo>
                  <a:lnTo>
                    <a:pt x="5914" y="1138"/>
                  </a:lnTo>
                  <a:lnTo>
                    <a:pt x="5990" y="1062"/>
                  </a:lnTo>
                  <a:lnTo>
                    <a:pt x="6066" y="961"/>
                  </a:lnTo>
                  <a:lnTo>
                    <a:pt x="6142" y="860"/>
                  </a:lnTo>
                  <a:lnTo>
                    <a:pt x="6167" y="733"/>
                  </a:lnTo>
                  <a:lnTo>
                    <a:pt x="6192" y="607"/>
                  </a:lnTo>
                  <a:lnTo>
                    <a:pt x="6167" y="481"/>
                  </a:lnTo>
                  <a:lnTo>
                    <a:pt x="6142" y="380"/>
                  </a:lnTo>
                  <a:lnTo>
                    <a:pt x="6066" y="278"/>
                  </a:lnTo>
                  <a:lnTo>
                    <a:pt x="5990" y="177"/>
                  </a:lnTo>
                  <a:lnTo>
                    <a:pt x="5914" y="102"/>
                  </a:lnTo>
                  <a:lnTo>
                    <a:pt x="5813" y="51"/>
                  </a:lnTo>
                  <a:lnTo>
                    <a:pt x="56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4" name="Google Shape;2994;p45"/>
          <p:cNvGrpSpPr/>
          <p:nvPr/>
        </p:nvGrpSpPr>
        <p:grpSpPr>
          <a:xfrm>
            <a:off x="1162105" y="310827"/>
            <a:ext cx="611648" cy="365223"/>
            <a:chOff x="4504125" y="1762525"/>
            <a:chExt cx="985575" cy="588500"/>
          </a:xfrm>
        </p:grpSpPr>
        <p:sp>
          <p:nvSpPr>
            <p:cNvPr id="2995" name="Google Shape;2995;p45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5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5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5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9" name="Google Shape;2999;p45"/>
          <p:cNvGrpSpPr/>
          <p:nvPr/>
        </p:nvGrpSpPr>
        <p:grpSpPr>
          <a:xfrm>
            <a:off x="550455" y="859527"/>
            <a:ext cx="611648" cy="365223"/>
            <a:chOff x="4504125" y="1762525"/>
            <a:chExt cx="985575" cy="588500"/>
          </a:xfrm>
        </p:grpSpPr>
        <p:sp>
          <p:nvSpPr>
            <p:cNvPr id="3000" name="Google Shape;3000;p45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45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5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5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2867;p45">
            <a:extLst>
              <a:ext uri="{FF2B5EF4-FFF2-40B4-BE49-F238E27FC236}">
                <a16:creationId xmlns:a16="http://schemas.microsoft.com/office/drawing/2014/main" id="{291BD827-4F84-7F96-2212-E1C05E8E8CDC}"/>
              </a:ext>
            </a:extLst>
          </p:cNvPr>
          <p:cNvSpPr txBox="1">
            <a:spLocks/>
          </p:cNvSpPr>
          <p:nvPr/>
        </p:nvSpPr>
        <p:spPr>
          <a:xfrm>
            <a:off x="721493" y="4777800"/>
            <a:ext cx="223964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ays One"/>
              <a:buNone/>
              <a:defRPr sz="2000" b="1" i="0" u="none" strike="noStrike" cap="none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dirty="0"/>
              <a:t>L humilité</a:t>
            </a:r>
          </a:p>
        </p:txBody>
      </p:sp>
      <p:sp>
        <p:nvSpPr>
          <p:cNvPr id="2" name="Google Shape;2876;p45">
            <a:extLst>
              <a:ext uri="{FF2B5EF4-FFF2-40B4-BE49-F238E27FC236}">
                <a16:creationId xmlns:a16="http://schemas.microsoft.com/office/drawing/2014/main" id="{214DA004-27FC-4B96-56AC-6351485EEB08}"/>
              </a:ext>
            </a:extLst>
          </p:cNvPr>
          <p:cNvSpPr/>
          <p:nvPr/>
        </p:nvSpPr>
        <p:spPr>
          <a:xfrm>
            <a:off x="1627394" y="4058450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Google Shape;2879;p45">
            <a:extLst>
              <a:ext uri="{FF2B5EF4-FFF2-40B4-BE49-F238E27FC236}">
                <a16:creationId xmlns:a16="http://schemas.microsoft.com/office/drawing/2014/main" id="{4F96F9EE-E0E5-0E51-1F41-AE74BED6FD37}"/>
              </a:ext>
            </a:extLst>
          </p:cNvPr>
          <p:cNvSpPr/>
          <p:nvPr/>
        </p:nvSpPr>
        <p:spPr>
          <a:xfrm>
            <a:off x="7986558" y="1148701"/>
            <a:ext cx="718800" cy="718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2867;p45">
            <a:extLst>
              <a:ext uri="{FF2B5EF4-FFF2-40B4-BE49-F238E27FC236}">
                <a16:creationId xmlns:a16="http://schemas.microsoft.com/office/drawing/2014/main" id="{BA8D7234-0491-27C4-6019-D7CC30A800E8}"/>
              </a:ext>
            </a:extLst>
          </p:cNvPr>
          <p:cNvSpPr txBox="1">
            <a:spLocks/>
          </p:cNvSpPr>
          <p:nvPr/>
        </p:nvSpPr>
        <p:spPr>
          <a:xfrm>
            <a:off x="7147906" y="2023266"/>
            <a:ext cx="223964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ays One"/>
              <a:buNone/>
              <a:defRPr sz="2000" b="1" i="0" u="none" strike="noStrike" cap="none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Bebas Neue"/>
              <a:buNone/>
              <a:defRPr sz="2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fr-FR" dirty="0"/>
              <a:t>L’audace</a:t>
            </a:r>
          </a:p>
        </p:txBody>
      </p:sp>
      <p:grpSp>
        <p:nvGrpSpPr>
          <p:cNvPr id="4" name="Google Shape;14927;p90">
            <a:extLst>
              <a:ext uri="{FF2B5EF4-FFF2-40B4-BE49-F238E27FC236}">
                <a16:creationId xmlns:a16="http://schemas.microsoft.com/office/drawing/2014/main" id="{9DADDBBC-C2D2-3569-7A4B-0597BE6B8668}"/>
              </a:ext>
            </a:extLst>
          </p:cNvPr>
          <p:cNvGrpSpPr/>
          <p:nvPr/>
        </p:nvGrpSpPr>
        <p:grpSpPr>
          <a:xfrm>
            <a:off x="747412" y="1470699"/>
            <a:ext cx="427578" cy="421351"/>
            <a:chOff x="-5254775" y="3631325"/>
            <a:chExt cx="296950" cy="292625"/>
          </a:xfrm>
          <a:solidFill>
            <a:schemeClr val="accent3">
              <a:lumMod val="75000"/>
            </a:schemeClr>
          </a:solidFill>
        </p:grpSpPr>
        <p:sp>
          <p:nvSpPr>
            <p:cNvPr id="6" name="Google Shape;14928;p90">
              <a:extLst>
                <a:ext uri="{FF2B5EF4-FFF2-40B4-BE49-F238E27FC236}">
                  <a16:creationId xmlns:a16="http://schemas.microsoft.com/office/drawing/2014/main" id="{08EF951E-0F7D-B403-D4DF-F5EB4568F43B}"/>
                </a:ext>
              </a:extLst>
            </p:cNvPr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929;p90">
              <a:extLst>
                <a:ext uri="{FF2B5EF4-FFF2-40B4-BE49-F238E27FC236}">
                  <a16:creationId xmlns:a16="http://schemas.microsoft.com/office/drawing/2014/main" id="{E6741951-E3F5-5206-4845-99D8CD936457}"/>
                </a:ext>
              </a:extLst>
            </p:cNvPr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930;p90">
              <a:extLst>
                <a:ext uri="{FF2B5EF4-FFF2-40B4-BE49-F238E27FC236}">
                  <a16:creationId xmlns:a16="http://schemas.microsoft.com/office/drawing/2014/main" id="{F1A2C8D6-85AF-59D6-B832-AF4D35CDA1C6}"/>
                </a:ext>
              </a:extLst>
            </p:cNvPr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931;p90">
              <a:extLst>
                <a:ext uri="{FF2B5EF4-FFF2-40B4-BE49-F238E27FC236}">
                  <a16:creationId xmlns:a16="http://schemas.microsoft.com/office/drawing/2014/main" id="{CFC6A0E2-979D-2A94-B635-63AFAEAFE7AF}"/>
                </a:ext>
              </a:extLst>
            </p:cNvPr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932;p90">
              <a:extLst>
                <a:ext uri="{FF2B5EF4-FFF2-40B4-BE49-F238E27FC236}">
                  <a16:creationId xmlns:a16="http://schemas.microsoft.com/office/drawing/2014/main" id="{1956551F-96A4-4C96-4C22-A81B3EE5E48D}"/>
                </a:ext>
              </a:extLst>
            </p:cNvPr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933;p90">
              <a:extLst>
                <a:ext uri="{FF2B5EF4-FFF2-40B4-BE49-F238E27FC236}">
                  <a16:creationId xmlns:a16="http://schemas.microsoft.com/office/drawing/2014/main" id="{7FA40F41-F7BF-14E5-E781-DC5544000969}"/>
                </a:ext>
              </a:extLst>
            </p:cNvPr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934;p90">
              <a:extLst>
                <a:ext uri="{FF2B5EF4-FFF2-40B4-BE49-F238E27FC236}">
                  <a16:creationId xmlns:a16="http://schemas.microsoft.com/office/drawing/2014/main" id="{55CD18B1-BA2C-A313-3B6F-C1F8393FDD31}"/>
                </a:ext>
              </a:extLst>
            </p:cNvPr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CF9440CC-1158-9FEA-07BC-E9490D75B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5597" y="2672279"/>
            <a:ext cx="550146" cy="55014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B7C70D0-B4DE-A8E8-BCF3-33514169C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241555" y="1242882"/>
            <a:ext cx="708068" cy="708068"/>
          </a:xfrm>
          <a:prstGeom prst="rect">
            <a:avLst/>
          </a:prstGeom>
          <a:noFill/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F7CB2C9-EFB6-7B60-DDE5-904A57C64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964" y="4172015"/>
            <a:ext cx="486874" cy="491670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6ECE73C3-EFBB-33D1-CD55-A963A7E116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8899" y="1167428"/>
            <a:ext cx="784218" cy="70355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62F7809-932F-5946-0FDB-112C82830A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4841" y="2957294"/>
            <a:ext cx="578979" cy="516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3" grpId="0"/>
      <p:bldP spid="2867" grpId="0"/>
      <p:bldP spid="2870" grpId="0"/>
      <p:bldP spid="2872" grpId="0"/>
      <p:bldP spid="2873" grpId="0"/>
      <p:bldP spid="2874" grpId="0"/>
      <p:bldP spid="2876" grpId="0" animBg="1"/>
      <p:bldP spid="2877" grpId="0" animBg="1"/>
      <p:bldP spid="2878" grpId="0" animBg="1"/>
      <p:bldP spid="2879" grpId="0" animBg="1"/>
      <p:bldP spid="2880" grpId="0" animBg="1"/>
      <p:bldP spid="2881" grpId="0" animBg="1"/>
      <p:bldP spid="7" grpId="0"/>
      <p:bldP spid="2" grpId="0" animBg="1"/>
      <p:bldP spid="3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82;p41">
            <a:extLst>
              <a:ext uri="{FF2B5EF4-FFF2-40B4-BE49-F238E27FC236}">
                <a16:creationId xmlns:a16="http://schemas.microsoft.com/office/drawing/2014/main" id="{67E0D2BD-45C0-0D1B-1467-2EE8C0A3F46E}"/>
              </a:ext>
            </a:extLst>
          </p:cNvPr>
          <p:cNvGrpSpPr/>
          <p:nvPr/>
        </p:nvGrpSpPr>
        <p:grpSpPr>
          <a:xfrm>
            <a:off x="6574451" y="1140482"/>
            <a:ext cx="1953677" cy="3357125"/>
            <a:chOff x="5709149" y="1414375"/>
            <a:chExt cx="1953677" cy="3357125"/>
          </a:xfrm>
        </p:grpSpPr>
        <p:sp>
          <p:nvSpPr>
            <p:cNvPr id="3" name="Google Shape;2283;p41">
              <a:extLst>
                <a:ext uri="{FF2B5EF4-FFF2-40B4-BE49-F238E27FC236}">
                  <a16:creationId xmlns:a16="http://schemas.microsoft.com/office/drawing/2014/main" id="{518C1C46-F2F5-64C5-8C2E-029271F30340}"/>
                </a:ext>
              </a:extLst>
            </p:cNvPr>
            <p:cNvSpPr/>
            <p:nvPr/>
          </p:nvSpPr>
          <p:spPr>
            <a:xfrm>
              <a:off x="5713426" y="4537200"/>
              <a:ext cx="1949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284;p41">
              <a:extLst>
                <a:ext uri="{FF2B5EF4-FFF2-40B4-BE49-F238E27FC236}">
                  <a16:creationId xmlns:a16="http://schemas.microsoft.com/office/drawing/2014/main" id="{70111EFE-CD05-FF5E-08B0-257BB4238EDA}"/>
                </a:ext>
              </a:extLst>
            </p:cNvPr>
            <p:cNvSpPr/>
            <p:nvPr/>
          </p:nvSpPr>
          <p:spPr>
            <a:xfrm>
              <a:off x="6337476" y="1945738"/>
              <a:ext cx="635294" cy="408662"/>
            </a:xfrm>
            <a:custGeom>
              <a:avLst/>
              <a:gdLst/>
              <a:ahLst/>
              <a:cxnLst/>
              <a:rect l="l" t="t" r="r" b="b"/>
              <a:pathLst>
                <a:path w="18417" h="11847" extrusionOk="0">
                  <a:moveTo>
                    <a:pt x="16409" y="1"/>
                  </a:moveTo>
                  <a:lnTo>
                    <a:pt x="16226" y="19"/>
                  </a:lnTo>
                  <a:lnTo>
                    <a:pt x="16044" y="55"/>
                  </a:lnTo>
                  <a:lnTo>
                    <a:pt x="15861" y="92"/>
                  </a:lnTo>
                  <a:lnTo>
                    <a:pt x="15697" y="165"/>
                  </a:lnTo>
                  <a:lnTo>
                    <a:pt x="15533" y="256"/>
                  </a:lnTo>
                  <a:lnTo>
                    <a:pt x="15368" y="366"/>
                  </a:lnTo>
                  <a:lnTo>
                    <a:pt x="15222" y="475"/>
                  </a:lnTo>
                  <a:lnTo>
                    <a:pt x="15095" y="603"/>
                  </a:lnTo>
                  <a:lnTo>
                    <a:pt x="14967" y="767"/>
                  </a:lnTo>
                  <a:lnTo>
                    <a:pt x="14930" y="804"/>
                  </a:lnTo>
                  <a:lnTo>
                    <a:pt x="14839" y="913"/>
                  </a:lnTo>
                  <a:lnTo>
                    <a:pt x="14748" y="1041"/>
                  </a:lnTo>
                  <a:lnTo>
                    <a:pt x="14565" y="1297"/>
                  </a:lnTo>
                  <a:lnTo>
                    <a:pt x="14182" y="1826"/>
                  </a:lnTo>
                  <a:lnTo>
                    <a:pt x="13744" y="2446"/>
                  </a:lnTo>
                  <a:lnTo>
                    <a:pt x="13635" y="2574"/>
                  </a:lnTo>
                  <a:lnTo>
                    <a:pt x="13434" y="2866"/>
                  </a:lnTo>
                  <a:lnTo>
                    <a:pt x="12777" y="3742"/>
                  </a:lnTo>
                  <a:lnTo>
                    <a:pt x="12120" y="4618"/>
                  </a:lnTo>
                  <a:lnTo>
                    <a:pt x="12028" y="4746"/>
                  </a:lnTo>
                  <a:lnTo>
                    <a:pt x="11919" y="4892"/>
                  </a:lnTo>
                  <a:lnTo>
                    <a:pt x="11152" y="5878"/>
                  </a:lnTo>
                  <a:lnTo>
                    <a:pt x="10751" y="6352"/>
                  </a:lnTo>
                  <a:lnTo>
                    <a:pt x="10367" y="6790"/>
                  </a:lnTo>
                  <a:lnTo>
                    <a:pt x="9984" y="7210"/>
                  </a:lnTo>
                  <a:lnTo>
                    <a:pt x="9619" y="7557"/>
                  </a:lnTo>
                  <a:lnTo>
                    <a:pt x="9364" y="7776"/>
                  </a:lnTo>
                  <a:lnTo>
                    <a:pt x="9291" y="7758"/>
                  </a:lnTo>
                  <a:lnTo>
                    <a:pt x="9072" y="7685"/>
                  </a:lnTo>
                  <a:lnTo>
                    <a:pt x="8834" y="7575"/>
                  </a:lnTo>
                  <a:lnTo>
                    <a:pt x="8414" y="7393"/>
                  </a:lnTo>
                  <a:lnTo>
                    <a:pt x="8341" y="7338"/>
                  </a:lnTo>
                  <a:lnTo>
                    <a:pt x="8305" y="7320"/>
                  </a:lnTo>
                  <a:lnTo>
                    <a:pt x="7794" y="7064"/>
                  </a:lnTo>
                  <a:lnTo>
                    <a:pt x="7283" y="6772"/>
                  </a:lnTo>
                  <a:lnTo>
                    <a:pt x="6754" y="6462"/>
                  </a:lnTo>
                  <a:lnTo>
                    <a:pt x="6224" y="6133"/>
                  </a:lnTo>
                  <a:lnTo>
                    <a:pt x="5257" y="5513"/>
                  </a:lnTo>
                  <a:lnTo>
                    <a:pt x="5093" y="5403"/>
                  </a:lnTo>
                  <a:lnTo>
                    <a:pt x="4071" y="4728"/>
                  </a:lnTo>
                  <a:lnTo>
                    <a:pt x="2994" y="4016"/>
                  </a:lnTo>
                  <a:lnTo>
                    <a:pt x="2446" y="3651"/>
                  </a:lnTo>
                  <a:lnTo>
                    <a:pt x="2172" y="3487"/>
                  </a:lnTo>
                  <a:lnTo>
                    <a:pt x="2045" y="3396"/>
                  </a:lnTo>
                  <a:lnTo>
                    <a:pt x="1917" y="3304"/>
                  </a:lnTo>
                  <a:lnTo>
                    <a:pt x="1880" y="3286"/>
                  </a:lnTo>
                  <a:lnTo>
                    <a:pt x="1716" y="3195"/>
                  </a:lnTo>
                  <a:lnTo>
                    <a:pt x="1534" y="3140"/>
                  </a:lnTo>
                  <a:lnTo>
                    <a:pt x="1351" y="3104"/>
                  </a:lnTo>
                  <a:lnTo>
                    <a:pt x="1150" y="3104"/>
                  </a:lnTo>
                  <a:lnTo>
                    <a:pt x="968" y="3122"/>
                  </a:lnTo>
                  <a:lnTo>
                    <a:pt x="785" y="3177"/>
                  </a:lnTo>
                  <a:lnTo>
                    <a:pt x="603" y="3268"/>
                  </a:lnTo>
                  <a:lnTo>
                    <a:pt x="438" y="3377"/>
                  </a:lnTo>
                  <a:lnTo>
                    <a:pt x="347" y="3469"/>
                  </a:lnTo>
                  <a:lnTo>
                    <a:pt x="274" y="3560"/>
                  </a:lnTo>
                  <a:lnTo>
                    <a:pt x="201" y="3651"/>
                  </a:lnTo>
                  <a:lnTo>
                    <a:pt x="128" y="3761"/>
                  </a:lnTo>
                  <a:lnTo>
                    <a:pt x="92" y="3870"/>
                  </a:lnTo>
                  <a:lnTo>
                    <a:pt x="55" y="3980"/>
                  </a:lnTo>
                  <a:lnTo>
                    <a:pt x="19" y="4089"/>
                  </a:lnTo>
                  <a:lnTo>
                    <a:pt x="0" y="4199"/>
                  </a:lnTo>
                  <a:lnTo>
                    <a:pt x="0" y="4326"/>
                  </a:lnTo>
                  <a:lnTo>
                    <a:pt x="0" y="4436"/>
                  </a:lnTo>
                  <a:lnTo>
                    <a:pt x="19" y="4564"/>
                  </a:lnTo>
                  <a:lnTo>
                    <a:pt x="55" y="4673"/>
                  </a:lnTo>
                  <a:lnTo>
                    <a:pt x="92" y="4783"/>
                  </a:lnTo>
                  <a:lnTo>
                    <a:pt x="146" y="4892"/>
                  </a:lnTo>
                  <a:lnTo>
                    <a:pt x="201" y="5002"/>
                  </a:lnTo>
                  <a:lnTo>
                    <a:pt x="274" y="5093"/>
                  </a:lnTo>
                  <a:lnTo>
                    <a:pt x="384" y="5239"/>
                  </a:lnTo>
                  <a:lnTo>
                    <a:pt x="511" y="5367"/>
                  </a:lnTo>
                  <a:lnTo>
                    <a:pt x="730" y="5622"/>
                  </a:lnTo>
                  <a:lnTo>
                    <a:pt x="1187" y="6133"/>
                  </a:lnTo>
                  <a:lnTo>
                    <a:pt x="1643" y="6626"/>
                  </a:lnTo>
                  <a:lnTo>
                    <a:pt x="2118" y="7119"/>
                  </a:lnTo>
                  <a:lnTo>
                    <a:pt x="2610" y="7594"/>
                  </a:lnTo>
                  <a:lnTo>
                    <a:pt x="3103" y="8050"/>
                  </a:lnTo>
                  <a:lnTo>
                    <a:pt x="3614" y="8524"/>
                  </a:lnTo>
                  <a:lnTo>
                    <a:pt x="4125" y="8962"/>
                  </a:lnTo>
                  <a:lnTo>
                    <a:pt x="4673" y="9419"/>
                  </a:lnTo>
                  <a:lnTo>
                    <a:pt x="5220" y="9857"/>
                  </a:lnTo>
                  <a:lnTo>
                    <a:pt x="5804" y="10277"/>
                  </a:lnTo>
                  <a:lnTo>
                    <a:pt x="5969" y="10386"/>
                  </a:lnTo>
                  <a:lnTo>
                    <a:pt x="6096" y="10477"/>
                  </a:lnTo>
                  <a:lnTo>
                    <a:pt x="6425" y="10678"/>
                  </a:lnTo>
                  <a:lnTo>
                    <a:pt x="6735" y="10879"/>
                  </a:lnTo>
                  <a:lnTo>
                    <a:pt x="7082" y="11061"/>
                  </a:lnTo>
                  <a:lnTo>
                    <a:pt x="7447" y="11262"/>
                  </a:lnTo>
                  <a:lnTo>
                    <a:pt x="7830" y="11445"/>
                  </a:lnTo>
                  <a:lnTo>
                    <a:pt x="8268" y="11609"/>
                  </a:lnTo>
                  <a:lnTo>
                    <a:pt x="8524" y="11682"/>
                  </a:lnTo>
                  <a:lnTo>
                    <a:pt x="8780" y="11755"/>
                  </a:lnTo>
                  <a:lnTo>
                    <a:pt x="9090" y="11810"/>
                  </a:lnTo>
                  <a:lnTo>
                    <a:pt x="9254" y="11828"/>
                  </a:lnTo>
                  <a:lnTo>
                    <a:pt x="9345" y="11846"/>
                  </a:lnTo>
                  <a:lnTo>
                    <a:pt x="9856" y="11846"/>
                  </a:lnTo>
                  <a:lnTo>
                    <a:pt x="9911" y="11828"/>
                  </a:lnTo>
                  <a:lnTo>
                    <a:pt x="9966" y="11828"/>
                  </a:lnTo>
                  <a:lnTo>
                    <a:pt x="10094" y="11810"/>
                  </a:lnTo>
                  <a:lnTo>
                    <a:pt x="10221" y="11791"/>
                  </a:lnTo>
                  <a:lnTo>
                    <a:pt x="10331" y="11773"/>
                  </a:lnTo>
                  <a:lnTo>
                    <a:pt x="10440" y="11737"/>
                  </a:lnTo>
                  <a:lnTo>
                    <a:pt x="10495" y="11718"/>
                  </a:lnTo>
                  <a:lnTo>
                    <a:pt x="10532" y="11700"/>
                  </a:lnTo>
                  <a:lnTo>
                    <a:pt x="10732" y="11645"/>
                  </a:lnTo>
                  <a:lnTo>
                    <a:pt x="10805" y="11609"/>
                  </a:lnTo>
                  <a:lnTo>
                    <a:pt x="10897" y="11572"/>
                  </a:lnTo>
                  <a:lnTo>
                    <a:pt x="10951" y="11554"/>
                  </a:lnTo>
                  <a:lnTo>
                    <a:pt x="10970" y="11536"/>
                  </a:lnTo>
                  <a:lnTo>
                    <a:pt x="11043" y="11518"/>
                  </a:lnTo>
                  <a:lnTo>
                    <a:pt x="11189" y="11445"/>
                  </a:lnTo>
                  <a:lnTo>
                    <a:pt x="11317" y="11372"/>
                  </a:lnTo>
                  <a:lnTo>
                    <a:pt x="11371" y="11335"/>
                  </a:lnTo>
                  <a:lnTo>
                    <a:pt x="11444" y="11299"/>
                  </a:lnTo>
                  <a:lnTo>
                    <a:pt x="11554" y="11226"/>
                  </a:lnTo>
                  <a:lnTo>
                    <a:pt x="11955" y="10952"/>
                  </a:lnTo>
                  <a:lnTo>
                    <a:pt x="12302" y="10678"/>
                  </a:lnTo>
                  <a:lnTo>
                    <a:pt x="12631" y="10386"/>
                  </a:lnTo>
                  <a:lnTo>
                    <a:pt x="12941" y="10094"/>
                  </a:lnTo>
                  <a:lnTo>
                    <a:pt x="13105" y="9930"/>
                  </a:lnTo>
                  <a:lnTo>
                    <a:pt x="13434" y="9601"/>
                  </a:lnTo>
                  <a:lnTo>
                    <a:pt x="13927" y="9054"/>
                  </a:lnTo>
                  <a:lnTo>
                    <a:pt x="14383" y="8524"/>
                  </a:lnTo>
                  <a:lnTo>
                    <a:pt x="14821" y="7977"/>
                  </a:lnTo>
                  <a:lnTo>
                    <a:pt x="15241" y="7411"/>
                  </a:lnTo>
                  <a:lnTo>
                    <a:pt x="15642" y="6863"/>
                  </a:lnTo>
                  <a:lnTo>
                    <a:pt x="16044" y="6298"/>
                  </a:lnTo>
                  <a:lnTo>
                    <a:pt x="16427" y="5732"/>
                  </a:lnTo>
                  <a:lnTo>
                    <a:pt x="16792" y="5166"/>
                  </a:lnTo>
                  <a:lnTo>
                    <a:pt x="17157" y="4582"/>
                  </a:lnTo>
                  <a:lnTo>
                    <a:pt x="17522" y="3998"/>
                  </a:lnTo>
                  <a:lnTo>
                    <a:pt x="17851" y="3414"/>
                  </a:lnTo>
                  <a:lnTo>
                    <a:pt x="18015" y="3122"/>
                  </a:lnTo>
                  <a:lnTo>
                    <a:pt x="18106" y="2976"/>
                  </a:lnTo>
                  <a:lnTo>
                    <a:pt x="18197" y="2812"/>
                  </a:lnTo>
                  <a:lnTo>
                    <a:pt x="18270" y="2647"/>
                  </a:lnTo>
                  <a:lnTo>
                    <a:pt x="18325" y="2501"/>
                  </a:lnTo>
                  <a:lnTo>
                    <a:pt x="18362" y="2337"/>
                  </a:lnTo>
                  <a:lnTo>
                    <a:pt x="18398" y="2154"/>
                  </a:lnTo>
                  <a:lnTo>
                    <a:pt x="18417" y="1990"/>
                  </a:lnTo>
                  <a:lnTo>
                    <a:pt x="18417" y="1826"/>
                  </a:lnTo>
                  <a:lnTo>
                    <a:pt x="18398" y="1662"/>
                  </a:lnTo>
                  <a:lnTo>
                    <a:pt x="18362" y="1497"/>
                  </a:lnTo>
                  <a:lnTo>
                    <a:pt x="18325" y="1333"/>
                  </a:lnTo>
                  <a:lnTo>
                    <a:pt x="18270" y="1187"/>
                  </a:lnTo>
                  <a:lnTo>
                    <a:pt x="18197" y="1023"/>
                  </a:lnTo>
                  <a:lnTo>
                    <a:pt x="18124" y="877"/>
                  </a:lnTo>
                  <a:lnTo>
                    <a:pt x="18015" y="731"/>
                  </a:lnTo>
                  <a:lnTo>
                    <a:pt x="17905" y="603"/>
                  </a:lnTo>
                  <a:lnTo>
                    <a:pt x="17778" y="494"/>
                  </a:lnTo>
                  <a:lnTo>
                    <a:pt x="17650" y="366"/>
                  </a:lnTo>
                  <a:lnTo>
                    <a:pt x="17486" y="256"/>
                  </a:lnTo>
                  <a:lnTo>
                    <a:pt x="17303" y="165"/>
                  </a:lnTo>
                  <a:lnTo>
                    <a:pt x="17139" y="92"/>
                  </a:lnTo>
                  <a:lnTo>
                    <a:pt x="16956" y="55"/>
                  </a:lnTo>
                  <a:lnTo>
                    <a:pt x="16774" y="19"/>
                  </a:lnTo>
                  <a:lnTo>
                    <a:pt x="1659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285;p41">
              <a:extLst>
                <a:ext uri="{FF2B5EF4-FFF2-40B4-BE49-F238E27FC236}">
                  <a16:creationId xmlns:a16="http://schemas.microsoft.com/office/drawing/2014/main" id="{2B4A6214-ED7F-24E0-E069-51E1719B77D7}"/>
                </a:ext>
              </a:extLst>
            </p:cNvPr>
            <p:cNvSpPr/>
            <p:nvPr/>
          </p:nvSpPr>
          <p:spPr>
            <a:xfrm>
              <a:off x="6752382" y="2105037"/>
              <a:ext cx="41566" cy="188929"/>
            </a:xfrm>
            <a:custGeom>
              <a:avLst/>
              <a:gdLst/>
              <a:ahLst/>
              <a:cxnLst/>
              <a:rect l="l" t="t" r="r" b="b"/>
              <a:pathLst>
                <a:path w="1205" h="5477" extrusionOk="0">
                  <a:moveTo>
                    <a:pt x="92" y="0"/>
                  </a:moveTo>
                  <a:lnTo>
                    <a:pt x="0" y="128"/>
                  </a:lnTo>
                  <a:lnTo>
                    <a:pt x="165" y="439"/>
                  </a:lnTo>
                  <a:lnTo>
                    <a:pt x="329" y="749"/>
                  </a:lnTo>
                  <a:lnTo>
                    <a:pt x="475" y="1059"/>
                  </a:lnTo>
                  <a:lnTo>
                    <a:pt x="603" y="1369"/>
                  </a:lnTo>
                  <a:lnTo>
                    <a:pt x="712" y="1698"/>
                  </a:lnTo>
                  <a:lnTo>
                    <a:pt x="822" y="2026"/>
                  </a:lnTo>
                  <a:lnTo>
                    <a:pt x="895" y="2373"/>
                  </a:lnTo>
                  <a:lnTo>
                    <a:pt x="968" y="2702"/>
                  </a:lnTo>
                  <a:lnTo>
                    <a:pt x="1022" y="3049"/>
                  </a:lnTo>
                  <a:lnTo>
                    <a:pt x="1059" y="3395"/>
                  </a:lnTo>
                  <a:lnTo>
                    <a:pt x="1077" y="3742"/>
                  </a:lnTo>
                  <a:lnTo>
                    <a:pt x="1077" y="4089"/>
                  </a:lnTo>
                  <a:lnTo>
                    <a:pt x="1059" y="4436"/>
                  </a:lnTo>
                  <a:lnTo>
                    <a:pt x="1041" y="4782"/>
                  </a:lnTo>
                  <a:lnTo>
                    <a:pt x="986" y="5129"/>
                  </a:lnTo>
                  <a:lnTo>
                    <a:pt x="913" y="5476"/>
                  </a:lnTo>
                  <a:lnTo>
                    <a:pt x="1077" y="5312"/>
                  </a:lnTo>
                  <a:lnTo>
                    <a:pt x="1132" y="4983"/>
                  </a:lnTo>
                  <a:lnTo>
                    <a:pt x="1187" y="4636"/>
                  </a:lnTo>
                  <a:lnTo>
                    <a:pt x="1205" y="4308"/>
                  </a:lnTo>
                  <a:lnTo>
                    <a:pt x="1205" y="3961"/>
                  </a:lnTo>
                  <a:lnTo>
                    <a:pt x="1205" y="3633"/>
                  </a:lnTo>
                  <a:lnTo>
                    <a:pt x="1187" y="3286"/>
                  </a:lnTo>
                  <a:lnTo>
                    <a:pt x="1150" y="2957"/>
                  </a:lnTo>
                  <a:lnTo>
                    <a:pt x="1095" y="2610"/>
                  </a:lnTo>
                  <a:lnTo>
                    <a:pt x="1022" y="2282"/>
                  </a:lnTo>
                  <a:lnTo>
                    <a:pt x="949" y="1953"/>
                  </a:lnTo>
                  <a:lnTo>
                    <a:pt x="840" y="1625"/>
                  </a:lnTo>
                  <a:lnTo>
                    <a:pt x="730" y="1315"/>
                  </a:lnTo>
                  <a:lnTo>
                    <a:pt x="603" y="986"/>
                  </a:lnTo>
                  <a:lnTo>
                    <a:pt x="457" y="676"/>
                  </a:lnTo>
                  <a:lnTo>
                    <a:pt x="311" y="365"/>
                  </a:lnTo>
                  <a:lnTo>
                    <a:pt x="128" y="73"/>
                  </a:lnTo>
                  <a:lnTo>
                    <a:pt x="92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6;p41">
              <a:extLst>
                <a:ext uri="{FF2B5EF4-FFF2-40B4-BE49-F238E27FC236}">
                  <a16:creationId xmlns:a16="http://schemas.microsoft.com/office/drawing/2014/main" id="{958C9156-5940-0C52-D8BA-E22CD83E50AE}"/>
                </a:ext>
              </a:extLst>
            </p:cNvPr>
            <p:cNvSpPr/>
            <p:nvPr/>
          </p:nvSpPr>
          <p:spPr>
            <a:xfrm>
              <a:off x="6513125" y="2132115"/>
              <a:ext cx="114627" cy="111453"/>
            </a:xfrm>
            <a:custGeom>
              <a:avLst/>
              <a:gdLst/>
              <a:ahLst/>
              <a:cxnLst/>
              <a:rect l="l" t="t" r="r" b="b"/>
              <a:pathLst>
                <a:path w="3323" h="3231" extrusionOk="0">
                  <a:moveTo>
                    <a:pt x="1" y="0"/>
                  </a:moveTo>
                  <a:lnTo>
                    <a:pt x="74" y="311"/>
                  </a:lnTo>
                  <a:lnTo>
                    <a:pt x="147" y="621"/>
                  </a:lnTo>
                  <a:lnTo>
                    <a:pt x="238" y="931"/>
                  </a:lnTo>
                  <a:lnTo>
                    <a:pt x="329" y="1223"/>
                  </a:lnTo>
                  <a:lnTo>
                    <a:pt x="439" y="1479"/>
                  </a:lnTo>
                  <a:lnTo>
                    <a:pt x="566" y="1752"/>
                  </a:lnTo>
                  <a:lnTo>
                    <a:pt x="694" y="2026"/>
                  </a:lnTo>
                  <a:lnTo>
                    <a:pt x="840" y="2282"/>
                  </a:lnTo>
                  <a:lnTo>
                    <a:pt x="1004" y="2519"/>
                  </a:lnTo>
                  <a:lnTo>
                    <a:pt x="1205" y="2738"/>
                  </a:lnTo>
                  <a:lnTo>
                    <a:pt x="1406" y="2939"/>
                  </a:lnTo>
                  <a:lnTo>
                    <a:pt x="1534" y="3012"/>
                  </a:lnTo>
                  <a:lnTo>
                    <a:pt x="1643" y="3085"/>
                  </a:lnTo>
                  <a:lnTo>
                    <a:pt x="1771" y="3140"/>
                  </a:lnTo>
                  <a:lnTo>
                    <a:pt x="1899" y="3194"/>
                  </a:lnTo>
                  <a:lnTo>
                    <a:pt x="2027" y="3213"/>
                  </a:lnTo>
                  <a:lnTo>
                    <a:pt x="2154" y="3231"/>
                  </a:lnTo>
                  <a:lnTo>
                    <a:pt x="2282" y="3231"/>
                  </a:lnTo>
                  <a:lnTo>
                    <a:pt x="2410" y="3213"/>
                  </a:lnTo>
                  <a:lnTo>
                    <a:pt x="2538" y="3176"/>
                  </a:lnTo>
                  <a:lnTo>
                    <a:pt x="2647" y="3121"/>
                  </a:lnTo>
                  <a:lnTo>
                    <a:pt x="2757" y="3048"/>
                  </a:lnTo>
                  <a:lnTo>
                    <a:pt x="2848" y="2975"/>
                  </a:lnTo>
                  <a:lnTo>
                    <a:pt x="2939" y="2884"/>
                  </a:lnTo>
                  <a:lnTo>
                    <a:pt x="3012" y="2775"/>
                  </a:lnTo>
                  <a:lnTo>
                    <a:pt x="3122" y="2556"/>
                  </a:lnTo>
                  <a:lnTo>
                    <a:pt x="3213" y="2337"/>
                  </a:lnTo>
                  <a:lnTo>
                    <a:pt x="3322" y="1990"/>
                  </a:lnTo>
                  <a:lnTo>
                    <a:pt x="3249" y="1935"/>
                  </a:lnTo>
                  <a:lnTo>
                    <a:pt x="3213" y="1917"/>
                  </a:lnTo>
                  <a:lnTo>
                    <a:pt x="3103" y="2245"/>
                  </a:lnTo>
                  <a:lnTo>
                    <a:pt x="2994" y="2519"/>
                  </a:lnTo>
                  <a:lnTo>
                    <a:pt x="2921" y="2647"/>
                  </a:lnTo>
                  <a:lnTo>
                    <a:pt x="2848" y="2756"/>
                  </a:lnTo>
                  <a:lnTo>
                    <a:pt x="2757" y="2848"/>
                  </a:lnTo>
                  <a:lnTo>
                    <a:pt x="2684" y="2939"/>
                  </a:lnTo>
                  <a:lnTo>
                    <a:pt x="2574" y="3012"/>
                  </a:lnTo>
                  <a:lnTo>
                    <a:pt x="2483" y="3067"/>
                  </a:lnTo>
                  <a:lnTo>
                    <a:pt x="2373" y="3103"/>
                  </a:lnTo>
                  <a:lnTo>
                    <a:pt x="2136" y="3103"/>
                  </a:lnTo>
                  <a:lnTo>
                    <a:pt x="2008" y="3085"/>
                  </a:lnTo>
                  <a:lnTo>
                    <a:pt x="1862" y="3048"/>
                  </a:lnTo>
                  <a:lnTo>
                    <a:pt x="1716" y="2975"/>
                  </a:lnTo>
                  <a:lnTo>
                    <a:pt x="1607" y="2902"/>
                  </a:lnTo>
                  <a:lnTo>
                    <a:pt x="1497" y="2829"/>
                  </a:lnTo>
                  <a:lnTo>
                    <a:pt x="1278" y="2629"/>
                  </a:lnTo>
                  <a:lnTo>
                    <a:pt x="1096" y="2410"/>
                  </a:lnTo>
                  <a:lnTo>
                    <a:pt x="931" y="2172"/>
                  </a:lnTo>
                  <a:lnTo>
                    <a:pt x="785" y="1898"/>
                  </a:lnTo>
                  <a:lnTo>
                    <a:pt x="658" y="1643"/>
                  </a:lnTo>
                  <a:lnTo>
                    <a:pt x="548" y="1369"/>
                  </a:lnTo>
                  <a:lnTo>
                    <a:pt x="439" y="1132"/>
                  </a:lnTo>
                  <a:lnTo>
                    <a:pt x="366" y="876"/>
                  </a:lnTo>
                  <a:lnTo>
                    <a:pt x="293" y="621"/>
                  </a:lnTo>
                  <a:lnTo>
                    <a:pt x="220" y="365"/>
                  </a:lnTo>
                  <a:lnTo>
                    <a:pt x="165" y="110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87;p41">
              <a:extLst>
                <a:ext uri="{FF2B5EF4-FFF2-40B4-BE49-F238E27FC236}">
                  <a16:creationId xmlns:a16="http://schemas.microsoft.com/office/drawing/2014/main" id="{B9639C54-CFE4-3AEF-0BDE-70A3E237992F}"/>
                </a:ext>
              </a:extLst>
            </p:cNvPr>
            <p:cNvSpPr/>
            <p:nvPr/>
          </p:nvSpPr>
          <p:spPr>
            <a:xfrm>
              <a:off x="6543343" y="2286378"/>
              <a:ext cx="171923" cy="59814"/>
            </a:xfrm>
            <a:custGeom>
              <a:avLst/>
              <a:gdLst/>
              <a:ahLst/>
              <a:cxnLst/>
              <a:rect l="l" t="t" r="r" b="b"/>
              <a:pathLst>
                <a:path w="4984" h="1734" extrusionOk="0">
                  <a:moveTo>
                    <a:pt x="1789" y="0"/>
                  </a:moveTo>
                  <a:lnTo>
                    <a:pt x="1570" y="18"/>
                  </a:lnTo>
                  <a:lnTo>
                    <a:pt x="1370" y="37"/>
                  </a:lnTo>
                  <a:lnTo>
                    <a:pt x="1169" y="73"/>
                  </a:lnTo>
                  <a:lnTo>
                    <a:pt x="968" y="110"/>
                  </a:lnTo>
                  <a:lnTo>
                    <a:pt x="767" y="183"/>
                  </a:lnTo>
                  <a:lnTo>
                    <a:pt x="567" y="237"/>
                  </a:lnTo>
                  <a:lnTo>
                    <a:pt x="384" y="329"/>
                  </a:lnTo>
                  <a:lnTo>
                    <a:pt x="183" y="402"/>
                  </a:lnTo>
                  <a:lnTo>
                    <a:pt x="1" y="511"/>
                  </a:lnTo>
                  <a:lnTo>
                    <a:pt x="128" y="602"/>
                  </a:lnTo>
                  <a:lnTo>
                    <a:pt x="384" y="475"/>
                  </a:lnTo>
                  <a:lnTo>
                    <a:pt x="621" y="365"/>
                  </a:lnTo>
                  <a:lnTo>
                    <a:pt x="877" y="274"/>
                  </a:lnTo>
                  <a:lnTo>
                    <a:pt x="1151" y="219"/>
                  </a:lnTo>
                  <a:lnTo>
                    <a:pt x="1406" y="164"/>
                  </a:lnTo>
                  <a:lnTo>
                    <a:pt x="1680" y="146"/>
                  </a:lnTo>
                  <a:lnTo>
                    <a:pt x="1954" y="128"/>
                  </a:lnTo>
                  <a:lnTo>
                    <a:pt x="2227" y="146"/>
                  </a:lnTo>
                  <a:lnTo>
                    <a:pt x="2428" y="183"/>
                  </a:lnTo>
                  <a:lnTo>
                    <a:pt x="2611" y="219"/>
                  </a:lnTo>
                  <a:lnTo>
                    <a:pt x="2812" y="256"/>
                  </a:lnTo>
                  <a:lnTo>
                    <a:pt x="2994" y="329"/>
                  </a:lnTo>
                  <a:lnTo>
                    <a:pt x="3359" y="475"/>
                  </a:lnTo>
                  <a:lnTo>
                    <a:pt x="3706" y="657"/>
                  </a:lnTo>
                  <a:lnTo>
                    <a:pt x="4034" y="876"/>
                  </a:lnTo>
                  <a:lnTo>
                    <a:pt x="4326" y="1132"/>
                  </a:lnTo>
                  <a:lnTo>
                    <a:pt x="4600" y="1424"/>
                  </a:lnTo>
                  <a:lnTo>
                    <a:pt x="4837" y="1734"/>
                  </a:lnTo>
                  <a:lnTo>
                    <a:pt x="4929" y="1697"/>
                  </a:lnTo>
                  <a:lnTo>
                    <a:pt x="4983" y="1679"/>
                  </a:lnTo>
                  <a:lnTo>
                    <a:pt x="4801" y="1442"/>
                  </a:lnTo>
                  <a:lnTo>
                    <a:pt x="4618" y="1223"/>
                  </a:lnTo>
                  <a:lnTo>
                    <a:pt x="4418" y="1022"/>
                  </a:lnTo>
                  <a:lnTo>
                    <a:pt x="4199" y="840"/>
                  </a:lnTo>
                  <a:lnTo>
                    <a:pt x="3961" y="657"/>
                  </a:lnTo>
                  <a:lnTo>
                    <a:pt x="3724" y="511"/>
                  </a:lnTo>
                  <a:lnTo>
                    <a:pt x="3469" y="365"/>
                  </a:lnTo>
                  <a:lnTo>
                    <a:pt x="3213" y="256"/>
                  </a:lnTo>
                  <a:lnTo>
                    <a:pt x="3012" y="183"/>
                  </a:lnTo>
                  <a:lnTo>
                    <a:pt x="2812" y="128"/>
                  </a:lnTo>
                  <a:lnTo>
                    <a:pt x="2611" y="73"/>
                  </a:lnTo>
                  <a:lnTo>
                    <a:pt x="2410" y="37"/>
                  </a:lnTo>
                  <a:lnTo>
                    <a:pt x="2191" y="18"/>
                  </a:lnTo>
                  <a:lnTo>
                    <a:pt x="1990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88;p41">
              <a:extLst>
                <a:ext uri="{FF2B5EF4-FFF2-40B4-BE49-F238E27FC236}">
                  <a16:creationId xmlns:a16="http://schemas.microsoft.com/office/drawing/2014/main" id="{33D65F04-DF4C-43B0-CDC9-CFDE23D417A3}"/>
                </a:ext>
              </a:extLst>
            </p:cNvPr>
            <p:cNvSpPr/>
            <p:nvPr/>
          </p:nvSpPr>
          <p:spPr>
            <a:xfrm>
              <a:off x="6807781" y="1973438"/>
              <a:ext cx="112730" cy="62367"/>
            </a:xfrm>
            <a:custGeom>
              <a:avLst/>
              <a:gdLst/>
              <a:ahLst/>
              <a:cxnLst/>
              <a:rect l="l" t="t" r="r" b="b"/>
              <a:pathLst>
                <a:path w="3268" h="1808" extrusionOk="0">
                  <a:moveTo>
                    <a:pt x="3158" y="1"/>
                  </a:moveTo>
                  <a:lnTo>
                    <a:pt x="3140" y="19"/>
                  </a:lnTo>
                  <a:lnTo>
                    <a:pt x="3049" y="183"/>
                  </a:lnTo>
                  <a:lnTo>
                    <a:pt x="2939" y="348"/>
                  </a:lnTo>
                  <a:lnTo>
                    <a:pt x="2830" y="512"/>
                  </a:lnTo>
                  <a:lnTo>
                    <a:pt x="2720" y="640"/>
                  </a:lnTo>
                  <a:lnTo>
                    <a:pt x="2574" y="786"/>
                  </a:lnTo>
                  <a:lnTo>
                    <a:pt x="2446" y="913"/>
                  </a:lnTo>
                  <a:lnTo>
                    <a:pt x="2300" y="1041"/>
                  </a:lnTo>
                  <a:lnTo>
                    <a:pt x="2136" y="1151"/>
                  </a:lnTo>
                  <a:lnTo>
                    <a:pt x="1990" y="1242"/>
                  </a:lnTo>
                  <a:lnTo>
                    <a:pt x="1826" y="1333"/>
                  </a:lnTo>
                  <a:lnTo>
                    <a:pt x="1643" y="1424"/>
                  </a:lnTo>
                  <a:lnTo>
                    <a:pt x="1479" y="1497"/>
                  </a:lnTo>
                  <a:lnTo>
                    <a:pt x="1296" y="1552"/>
                  </a:lnTo>
                  <a:lnTo>
                    <a:pt x="1114" y="1589"/>
                  </a:lnTo>
                  <a:lnTo>
                    <a:pt x="931" y="1625"/>
                  </a:lnTo>
                  <a:lnTo>
                    <a:pt x="731" y="1662"/>
                  </a:lnTo>
                  <a:lnTo>
                    <a:pt x="420" y="1662"/>
                  </a:lnTo>
                  <a:lnTo>
                    <a:pt x="110" y="1643"/>
                  </a:lnTo>
                  <a:lnTo>
                    <a:pt x="1" y="1771"/>
                  </a:lnTo>
                  <a:lnTo>
                    <a:pt x="183" y="1789"/>
                  </a:lnTo>
                  <a:lnTo>
                    <a:pt x="366" y="1808"/>
                  </a:lnTo>
                  <a:lnTo>
                    <a:pt x="548" y="1808"/>
                  </a:lnTo>
                  <a:lnTo>
                    <a:pt x="731" y="1789"/>
                  </a:lnTo>
                  <a:lnTo>
                    <a:pt x="931" y="1771"/>
                  </a:lnTo>
                  <a:lnTo>
                    <a:pt x="1132" y="1735"/>
                  </a:lnTo>
                  <a:lnTo>
                    <a:pt x="1315" y="1680"/>
                  </a:lnTo>
                  <a:lnTo>
                    <a:pt x="1515" y="1625"/>
                  </a:lnTo>
                  <a:lnTo>
                    <a:pt x="1698" y="1552"/>
                  </a:lnTo>
                  <a:lnTo>
                    <a:pt x="1880" y="1461"/>
                  </a:lnTo>
                  <a:lnTo>
                    <a:pt x="2045" y="1370"/>
                  </a:lnTo>
                  <a:lnTo>
                    <a:pt x="2209" y="1260"/>
                  </a:lnTo>
                  <a:lnTo>
                    <a:pt x="2373" y="1151"/>
                  </a:lnTo>
                  <a:lnTo>
                    <a:pt x="2519" y="1023"/>
                  </a:lnTo>
                  <a:lnTo>
                    <a:pt x="2665" y="895"/>
                  </a:lnTo>
                  <a:lnTo>
                    <a:pt x="2811" y="749"/>
                  </a:lnTo>
                  <a:lnTo>
                    <a:pt x="2939" y="603"/>
                  </a:lnTo>
                  <a:lnTo>
                    <a:pt x="3049" y="439"/>
                  </a:lnTo>
                  <a:lnTo>
                    <a:pt x="3158" y="275"/>
                  </a:lnTo>
                  <a:lnTo>
                    <a:pt x="3268" y="92"/>
                  </a:lnTo>
                  <a:lnTo>
                    <a:pt x="3268" y="74"/>
                  </a:lnTo>
                  <a:lnTo>
                    <a:pt x="3268" y="37"/>
                  </a:lnTo>
                  <a:lnTo>
                    <a:pt x="3231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89;p41">
              <a:extLst>
                <a:ext uri="{FF2B5EF4-FFF2-40B4-BE49-F238E27FC236}">
                  <a16:creationId xmlns:a16="http://schemas.microsoft.com/office/drawing/2014/main" id="{AC5FD980-FB48-3E37-E3E2-7EE2A131F3F8}"/>
                </a:ext>
              </a:extLst>
            </p:cNvPr>
            <p:cNvSpPr/>
            <p:nvPr/>
          </p:nvSpPr>
          <p:spPr>
            <a:xfrm>
              <a:off x="6662350" y="2211454"/>
              <a:ext cx="32770" cy="62988"/>
            </a:xfrm>
            <a:custGeom>
              <a:avLst/>
              <a:gdLst/>
              <a:ahLst/>
              <a:cxnLst/>
              <a:rect l="l" t="t" r="r" b="b"/>
              <a:pathLst>
                <a:path w="950" h="1826" extrusionOk="0">
                  <a:moveTo>
                    <a:pt x="73" y="0"/>
                  </a:moveTo>
                  <a:lnTo>
                    <a:pt x="19" y="18"/>
                  </a:lnTo>
                  <a:lnTo>
                    <a:pt x="0" y="73"/>
                  </a:lnTo>
                  <a:lnTo>
                    <a:pt x="0" y="91"/>
                  </a:lnTo>
                  <a:lnTo>
                    <a:pt x="19" y="110"/>
                  </a:lnTo>
                  <a:lnTo>
                    <a:pt x="183" y="292"/>
                  </a:lnTo>
                  <a:lnTo>
                    <a:pt x="329" y="475"/>
                  </a:lnTo>
                  <a:lnTo>
                    <a:pt x="457" y="657"/>
                  </a:lnTo>
                  <a:lnTo>
                    <a:pt x="566" y="858"/>
                  </a:lnTo>
                  <a:lnTo>
                    <a:pt x="657" y="1077"/>
                  </a:lnTo>
                  <a:lnTo>
                    <a:pt x="730" y="1296"/>
                  </a:lnTo>
                  <a:lnTo>
                    <a:pt x="785" y="1533"/>
                  </a:lnTo>
                  <a:lnTo>
                    <a:pt x="822" y="1752"/>
                  </a:lnTo>
                  <a:lnTo>
                    <a:pt x="822" y="1789"/>
                  </a:lnTo>
                  <a:lnTo>
                    <a:pt x="840" y="1807"/>
                  </a:lnTo>
                  <a:lnTo>
                    <a:pt x="895" y="1825"/>
                  </a:lnTo>
                  <a:lnTo>
                    <a:pt x="931" y="1807"/>
                  </a:lnTo>
                  <a:lnTo>
                    <a:pt x="949" y="1789"/>
                  </a:lnTo>
                  <a:lnTo>
                    <a:pt x="949" y="1752"/>
                  </a:lnTo>
                  <a:lnTo>
                    <a:pt x="913" y="1515"/>
                  </a:lnTo>
                  <a:lnTo>
                    <a:pt x="876" y="1278"/>
                  </a:lnTo>
                  <a:lnTo>
                    <a:pt x="785" y="1040"/>
                  </a:lnTo>
                  <a:lnTo>
                    <a:pt x="694" y="803"/>
                  </a:lnTo>
                  <a:lnTo>
                    <a:pt x="584" y="602"/>
                  </a:lnTo>
                  <a:lnTo>
                    <a:pt x="438" y="383"/>
                  </a:lnTo>
                  <a:lnTo>
                    <a:pt x="292" y="201"/>
                  </a:lnTo>
                  <a:lnTo>
                    <a:pt x="110" y="1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90;p41">
              <a:extLst>
                <a:ext uri="{FF2B5EF4-FFF2-40B4-BE49-F238E27FC236}">
                  <a16:creationId xmlns:a16="http://schemas.microsoft.com/office/drawing/2014/main" id="{A4DBE7B8-2150-1BEE-5B0E-B544AC4E3A0B}"/>
                </a:ext>
              </a:extLst>
            </p:cNvPr>
            <p:cNvSpPr/>
            <p:nvPr/>
          </p:nvSpPr>
          <p:spPr>
            <a:xfrm>
              <a:off x="6674320" y="2235359"/>
              <a:ext cx="10107" cy="31528"/>
            </a:xfrm>
            <a:custGeom>
              <a:avLst/>
              <a:gdLst/>
              <a:ahLst/>
              <a:cxnLst/>
              <a:rect l="l" t="t" r="r" b="b"/>
              <a:pathLst>
                <a:path w="293" h="914" extrusionOk="0">
                  <a:moveTo>
                    <a:pt x="201" y="1"/>
                  </a:moveTo>
                  <a:lnTo>
                    <a:pt x="183" y="19"/>
                  </a:lnTo>
                  <a:lnTo>
                    <a:pt x="164" y="37"/>
                  </a:lnTo>
                  <a:lnTo>
                    <a:pt x="0" y="822"/>
                  </a:lnTo>
                  <a:lnTo>
                    <a:pt x="0" y="858"/>
                  </a:lnTo>
                  <a:lnTo>
                    <a:pt x="18" y="877"/>
                  </a:lnTo>
                  <a:lnTo>
                    <a:pt x="55" y="913"/>
                  </a:lnTo>
                  <a:lnTo>
                    <a:pt x="110" y="913"/>
                  </a:lnTo>
                  <a:lnTo>
                    <a:pt x="128" y="895"/>
                  </a:lnTo>
                  <a:lnTo>
                    <a:pt x="146" y="858"/>
                  </a:lnTo>
                  <a:lnTo>
                    <a:pt x="292" y="74"/>
                  </a:lnTo>
                  <a:lnTo>
                    <a:pt x="292" y="55"/>
                  </a:lnTo>
                  <a:lnTo>
                    <a:pt x="292" y="19"/>
                  </a:lnTo>
                  <a:lnTo>
                    <a:pt x="237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291;p41">
              <a:extLst>
                <a:ext uri="{FF2B5EF4-FFF2-40B4-BE49-F238E27FC236}">
                  <a16:creationId xmlns:a16="http://schemas.microsoft.com/office/drawing/2014/main" id="{FC8C494A-57BF-8A70-8B7F-13C4974F5F53}"/>
                </a:ext>
              </a:extLst>
            </p:cNvPr>
            <p:cNvSpPr/>
            <p:nvPr/>
          </p:nvSpPr>
          <p:spPr>
            <a:xfrm>
              <a:off x="6754280" y="1885303"/>
              <a:ext cx="591210" cy="897215"/>
            </a:xfrm>
            <a:custGeom>
              <a:avLst/>
              <a:gdLst/>
              <a:ahLst/>
              <a:cxnLst/>
              <a:rect l="l" t="t" r="r" b="b"/>
              <a:pathLst>
                <a:path w="17139" h="26010" extrusionOk="0">
                  <a:moveTo>
                    <a:pt x="11773" y="1"/>
                  </a:moveTo>
                  <a:lnTo>
                    <a:pt x="9181" y="311"/>
                  </a:lnTo>
                  <a:lnTo>
                    <a:pt x="9090" y="329"/>
                  </a:lnTo>
                  <a:lnTo>
                    <a:pt x="8998" y="329"/>
                  </a:lnTo>
                  <a:lnTo>
                    <a:pt x="8925" y="347"/>
                  </a:lnTo>
                  <a:lnTo>
                    <a:pt x="7447" y="512"/>
                  </a:lnTo>
                  <a:lnTo>
                    <a:pt x="7337" y="585"/>
                  </a:lnTo>
                  <a:lnTo>
                    <a:pt x="7045" y="749"/>
                  </a:lnTo>
                  <a:lnTo>
                    <a:pt x="6607" y="950"/>
                  </a:lnTo>
                  <a:lnTo>
                    <a:pt x="6370" y="1059"/>
                  </a:lnTo>
                  <a:lnTo>
                    <a:pt x="6096" y="1150"/>
                  </a:lnTo>
                  <a:lnTo>
                    <a:pt x="5877" y="1223"/>
                  </a:lnTo>
                  <a:lnTo>
                    <a:pt x="5585" y="1296"/>
                  </a:lnTo>
                  <a:lnTo>
                    <a:pt x="5421" y="1333"/>
                  </a:lnTo>
                  <a:lnTo>
                    <a:pt x="5238" y="1351"/>
                  </a:lnTo>
                  <a:lnTo>
                    <a:pt x="4837" y="1369"/>
                  </a:lnTo>
                  <a:lnTo>
                    <a:pt x="4472" y="1406"/>
                  </a:lnTo>
                  <a:lnTo>
                    <a:pt x="4344" y="1424"/>
                  </a:lnTo>
                  <a:lnTo>
                    <a:pt x="4143" y="1461"/>
                  </a:lnTo>
                  <a:lnTo>
                    <a:pt x="3961" y="1534"/>
                  </a:lnTo>
                  <a:lnTo>
                    <a:pt x="3796" y="1607"/>
                  </a:lnTo>
                  <a:lnTo>
                    <a:pt x="3650" y="1716"/>
                  </a:lnTo>
                  <a:lnTo>
                    <a:pt x="3504" y="1862"/>
                  </a:lnTo>
                  <a:lnTo>
                    <a:pt x="3413" y="1990"/>
                  </a:lnTo>
                  <a:lnTo>
                    <a:pt x="3340" y="2136"/>
                  </a:lnTo>
                  <a:lnTo>
                    <a:pt x="3285" y="2300"/>
                  </a:lnTo>
                  <a:lnTo>
                    <a:pt x="3212" y="2483"/>
                  </a:lnTo>
                  <a:lnTo>
                    <a:pt x="3176" y="2647"/>
                  </a:lnTo>
                  <a:lnTo>
                    <a:pt x="3176" y="2702"/>
                  </a:lnTo>
                  <a:lnTo>
                    <a:pt x="3158" y="2793"/>
                  </a:lnTo>
                  <a:lnTo>
                    <a:pt x="3139" y="2903"/>
                  </a:lnTo>
                  <a:lnTo>
                    <a:pt x="3121" y="3268"/>
                  </a:lnTo>
                  <a:lnTo>
                    <a:pt x="3139" y="3633"/>
                  </a:lnTo>
                  <a:lnTo>
                    <a:pt x="3194" y="4344"/>
                  </a:lnTo>
                  <a:lnTo>
                    <a:pt x="3194" y="4655"/>
                  </a:lnTo>
                  <a:lnTo>
                    <a:pt x="3194" y="4947"/>
                  </a:lnTo>
                  <a:lnTo>
                    <a:pt x="3176" y="5093"/>
                  </a:lnTo>
                  <a:lnTo>
                    <a:pt x="3139" y="5202"/>
                  </a:lnTo>
                  <a:lnTo>
                    <a:pt x="3103" y="5312"/>
                  </a:lnTo>
                  <a:lnTo>
                    <a:pt x="3066" y="5403"/>
                  </a:lnTo>
                  <a:lnTo>
                    <a:pt x="3012" y="5494"/>
                  </a:lnTo>
                  <a:lnTo>
                    <a:pt x="2793" y="5750"/>
                  </a:lnTo>
                  <a:lnTo>
                    <a:pt x="2519" y="6042"/>
                  </a:lnTo>
                  <a:lnTo>
                    <a:pt x="2245" y="6370"/>
                  </a:lnTo>
                  <a:lnTo>
                    <a:pt x="2099" y="6553"/>
                  </a:lnTo>
                  <a:lnTo>
                    <a:pt x="1953" y="6735"/>
                  </a:lnTo>
                  <a:lnTo>
                    <a:pt x="1917" y="6809"/>
                  </a:lnTo>
                  <a:lnTo>
                    <a:pt x="1844" y="6918"/>
                  </a:lnTo>
                  <a:lnTo>
                    <a:pt x="1825" y="6973"/>
                  </a:lnTo>
                  <a:lnTo>
                    <a:pt x="1789" y="7028"/>
                  </a:lnTo>
                  <a:lnTo>
                    <a:pt x="1661" y="7265"/>
                  </a:lnTo>
                  <a:lnTo>
                    <a:pt x="1570" y="7502"/>
                  </a:lnTo>
                  <a:lnTo>
                    <a:pt x="1497" y="7758"/>
                  </a:lnTo>
                  <a:lnTo>
                    <a:pt x="1442" y="8031"/>
                  </a:lnTo>
                  <a:lnTo>
                    <a:pt x="1442" y="8104"/>
                  </a:lnTo>
                  <a:lnTo>
                    <a:pt x="1424" y="8214"/>
                  </a:lnTo>
                  <a:lnTo>
                    <a:pt x="1424" y="8250"/>
                  </a:lnTo>
                  <a:lnTo>
                    <a:pt x="1424" y="8524"/>
                  </a:lnTo>
                  <a:lnTo>
                    <a:pt x="1442" y="8761"/>
                  </a:lnTo>
                  <a:lnTo>
                    <a:pt x="1479" y="8980"/>
                  </a:lnTo>
                  <a:lnTo>
                    <a:pt x="1515" y="9199"/>
                  </a:lnTo>
                  <a:lnTo>
                    <a:pt x="1570" y="9437"/>
                  </a:lnTo>
                  <a:lnTo>
                    <a:pt x="1625" y="9601"/>
                  </a:lnTo>
                  <a:lnTo>
                    <a:pt x="1825" y="10167"/>
                  </a:lnTo>
                  <a:lnTo>
                    <a:pt x="1898" y="10386"/>
                  </a:lnTo>
                  <a:lnTo>
                    <a:pt x="2172" y="11006"/>
                  </a:lnTo>
                  <a:lnTo>
                    <a:pt x="2227" y="11152"/>
                  </a:lnTo>
                  <a:lnTo>
                    <a:pt x="2282" y="11298"/>
                  </a:lnTo>
                  <a:lnTo>
                    <a:pt x="2373" y="11536"/>
                  </a:lnTo>
                  <a:lnTo>
                    <a:pt x="2501" y="11883"/>
                  </a:lnTo>
                  <a:lnTo>
                    <a:pt x="2610" y="12229"/>
                  </a:lnTo>
                  <a:lnTo>
                    <a:pt x="2647" y="12394"/>
                  </a:lnTo>
                  <a:lnTo>
                    <a:pt x="2701" y="12613"/>
                  </a:lnTo>
                  <a:lnTo>
                    <a:pt x="2720" y="12813"/>
                  </a:lnTo>
                  <a:lnTo>
                    <a:pt x="2738" y="13032"/>
                  </a:lnTo>
                  <a:lnTo>
                    <a:pt x="2756" y="13215"/>
                  </a:lnTo>
                  <a:lnTo>
                    <a:pt x="2738" y="13543"/>
                  </a:lnTo>
                  <a:lnTo>
                    <a:pt x="2720" y="13890"/>
                  </a:lnTo>
                  <a:lnTo>
                    <a:pt x="2683" y="14255"/>
                  </a:lnTo>
                  <a:lnTo>
                    <a:pt x="2628" y="14657"/>
                  </a:lnTo>
                  <a:lnTo>
                    <a:pt x="2610" y="14766"/>
                  </a:lnTo>
                  <a:lnTo>
                    <a:pt x="2610" y="14803"/>
                  </a:lnTo>
                  <a:lnTo>
                    <a:pt x="2519" y="15296"/>
                  </a:lnTo>
                  <a:lnTo>
                    <a:pt x="2428" y="15825"/>
                  </a:lnTo>
                  <a:lnTo>
                    <a:pt x="2373" y="16062"/>
                  </a:lnTo>
                  <a:lnTo>
                    <a:pt x="2190" y="16811"/>
                  </a:lnTo>
                  <a:lnTo>
                    <a:pt x="2008" y="17559"/>
                  </a:lnTo>
                  <a:lnTo>
                    <a:pt x="1953" y="17723"/>
                  </a:lnTo>
                  <a:lnTo>
                    <a:pt x="1771" y="18362"/>
                  </a:lnTo>
                  <a:lnTo>
                    <a:pt x="1588" y="18946"/>
                  </a:lnTo>
                  <a:lnTo>
                    <a:pt x="1369" y="19676"/>
                  </a:lnTo>
                  <a:lnTo>
                    <a:pt x="1205" y="20169"/>
                  </a:lnTo>
                  <a:lnTo>
                    <a:pt x="1205" y="20205"/>
                  </a:lnTo>
                  <a:lnTo>
                    <a:pt x="1168" y="20315"/>
                  </a:lnTo>
                  <a:lnTo>
                    <a:pt x="913" y="21209"/>
                  </a:lnTo>
                  <a:lnTo>
                    <a:pt x="876" y="21355"/>
                  </a:lnTo>
                  <a:lnTo>
                    <a:pt x="602" y="22432"/>
                  </a:lnTo>
                  <a:lnTo>
                    <a:pt x="402" y="23381"/>
                  </a:lnTo>
                  <a:lnTo>
                    <a:pt x="237" y="24184"/>
                  </a:lnTo>
                  <a:lnTo>
                    <a:pt x="128" y="24841"/>
                  </a:lnTo>
                  <a:lnTo>
                    <a:pt x="55" y="25352"/>
                  </a:lnTo>
                  <a:lnTo>
                    <a:pt x="18" y="25717"/>
                  </a:lnTo>
                  <a:lnTo>
                    <a:pt x="0" y="26009"/>
                  </a:lnTo>
                  <a:lnTo>
                    <a:pt x="402" y="26009"/>
                  </a:lnTo>
                  <a:lnTo>
                    <a:pt x="894" y="25991"/>
                  </a:lnTo>
                  <a:lnTo>
                    <a:pt x="1570" y="25936"/>
                  </a:lnTo>
                  <a:lnTo>
                    <a:pt x="2391" y="25845"/>
                  </a:lnTo>
                  <a:lnTo>
                    <a:pt x="2866" y="25772"/>
                  </a:lnTo>
                  <a:lnTo>
                    <a:pt x="3377" y="25699"/>
                  </a:lnTo>
                  <a:lnTo>
                    <a:pt x="3924" y="25590"/>
                  </a:lnTo>
                  <a:lnTo>
                    <a:pt x="4490" y="25462"/>
                  </a:lnTo>
                  <a:lnTo>
                    <a:pt x="5092" y="25316"/>
                  </a:lnTo>
                  <a:lnTo>
                    <a:pt x="5731" y="25152"/>
                  </a:lnTo>
                  <a:lnTo>
                    <a:pt x="5877" y="25097"/>
                  </a:lnTo>
                  <a:lnTo>
                    <a:pt x="6790" y="24823"/>
                  </a:lnTo>
                  <a:lnTo>
                    <a:pt x="7739" y="24495"/>
                  </a:lnTo>
                  <a:lnTo>
                    <a:pt x="8743" y="24093"/>
                  </a:lnTo>
                  <a:lnTo>
                    <a:pt x="9254" y="23874"/>
                  </a:lnTo>
                  <a:lnTo>
                    <a:pt x="9783" y="23655"/>
                  </a:lnTo>
                  <a:lnTo>
                    <a:pt x="9911" y="23582"/>
                  </a:lnTo>
                  <a:lnTo>
                    <a:pt x="10696" y="23217"/>
                  </a:lnTo>
                  <a:lnTo>
                    <a:pt x="11481" y="22797"/>
                  </a:lnTo>
                  <a:lnTo>
                    <a:pt x="12284" y="22359"/>
                  </a:lnTo>
                  <a:lnTo>
                    <a:pt x="13105" y="21866"/>
                  </a:lnTo>
                  <a:lnTo>
                    <a:pt x="13178" y="21830"/>
                  </a:lnTo>
                  <a:lnTo>
                    <a:pt x="13141" y="21720"/>
                  </a:lnTo>
                  <a:lnTo>
                    <a:pt x="12922" y="21246"/>
                  </a:lnTo>
                  <a:lnTo>
                    <a:pt x="12758" y="20881"/>
                  </a:lnTo>
                  <a:lnTo>
                    <a:pt x="12594" y="20443"/>
                  </a:lnTo>
                  <a:lnTo>
                    <a:pt x="12539" y="20297"/>
                  </a:lnTo>
                  <a:lnTo>
                    <a:pt x="12375" y="19749"/>
                  </a:lnTo>
                  <a:lnTo>
                    <a:pt x="12229" y="19165"/>
                  </a:lnTo>
                  <a:lnTo>
                    <a:pt x="12119" y="18617"/>
                  </a:lnTo>
                  <a:lnTo>
                    <a:pt x="12028" y="18052"/>
                  </a:lnTo>
                  <a:lnTo>
                    <a:pt x="11992" y="17705"/>
                  </a:lnTo>
                  <a:lnTo>
                    <a:pt x="11973" y="17577"/>
                  </a:lnTo>
                  <a:lnTo>
                    <a:pt x="11973" y="17267"/>
                  </a:lnTo>
                  <a:lnTo>
                    <a:pt x="11973" y="16975"/>
                  </a:lnTo>
                  <a:lnTo>
                    <a:pt x="11973" y="16665"/>
                  </a:lnTo>
                  <a:lnTo>
                    <a:pt x="11992" y="16354"/>
                  </a:lnTo>
                  <a:lnTo>
                    <a:pt x="12046" y="15989"/>
                  </a:lnTo>
                  <a:lnTo>
                    <a:pt x="12119" y="15606"/>
                  </a:lnTo>
                  <a:lnTo>
                    <a:pt x="12156" y="15460"/>
                  </a:lnTo>
                  <a:lnTo>
                    <a:pt x="12247" y="15095"/>
                  </a:lnTo>
                  <a:lnTo>
                    <a:pt x="12357" y="14730"/>
                  </a:lnTo>
                  <a:lnTo>
                    <a:pt x="12484" y="14365"/>
                  </a:lnTo>
                  <a:lnTo>
                    <a:pt x="12776" y="13616"/>
                  </a:lnTo>
                  <a:lnTo>
                    <a:pt x="13105" y="12832"/>
                  </a:lnTo>
                  <a:lnTo>
                    <a:pt x="13470" y="12029"/>
                  </a:lnTo>
                  <a:lnTo>
                    <a:pt x="13543" y="11901"/>
                  </a:lnTo>
                  <a:lnTo>
                    <a:pt x="14036" y="10897"/>
                  </a:lnTo>
                  <a:lnTo>
                    <a:pt x="14565" y="9911"/>
                  </a:lnTo>
                  <a:lnTo>
                    <a:pt x="14693" y="9638"/>
                  </a:lnTo>
                  <a:lnTo>
                    <a:pt x="14802" y="9473"/>
                  </a:lnTo>
                  <a:lnTo>
                    <a:pt x="14839" y="9382"/>
                  </a:lnTo>
                  <a:lnTo>
                    <a:pt x="14912" y="9254"/>
                  </a:lnTo>
                  <a:lnTo>
                    <a:pt x="15642" y="7958"/>
                  </a:lnTo>
                  <a:lnTo>
                    <a:pt x="15861" y="7539"/>
                  </a:lnTo>
                  <a:lnTo>
                    <a:pt x="15952" y="7393"/>
                  </a:lnTo>
                  <a:lnTo>
                    <a:pt x="16117" y="7119"/>
                  </a:lnTo>
                  <a:lnTo>
                    <a:pt x="16153" y="7046"/>
                  </a:lnTo>
                  <a:lnTo>
                    <a:pt x="16208" y="6973"/>
                  </a:lnTo>
                  <a:lnTo>
                    <a:pt x="16263" y="6863"/>
                  </a:lnTo>
                  <a:lnTo>
                    <a:pt x="16354" y="6699"/>
                  </a:lnTo>
                  <a:lnTo>
                    <a:pt x="16390" y="6644"/>
                  </a:lnTo>
                  <a:lnTo>
                    <a:pt x="16427" y="6571"/>
                  </a:lnTo>
                  <a:lnTo>
                    <a:pt x="16536" y="6389"/>
                  </a:lnTo>
                  <a:lnTo>
                    <a:pt x="16883" y="5768"/>
                  </a:lnTo>
                  <a:lnTo>
                    <a:pt x="17011" y="5531"/>
                  </a:lnTo>
                  <a:lnTo>
                    <a:pt x="17047" y="5421"/>
                  </a:lnTo>
                  <a:lnTo>
                    <a:pt x="17066" y="5330"/>
                  </a:lnTo>
                  <a:lnTo>
                    <a:pt x="17084" y="5257"/>
                  </a:lnTo>
                  <a:lnTo>
                    <a:pt x="17102" y="5020"/>
                  </a:lnTo>
                  <a:lnTo>
                    <a:pt x="17120" y="4892"/>
                  </a:lnTo>
                  <a:lnTo>
                    <a:pt x="17139" y="4746"/>
                  </a:lnTo>
                  <a:lnTo>
                    <a:pt x="17139" y="4728"/>
                  </a:lnTo>
                  <a:lnTo>
                    <a:pt x="17139" y="4582"/>
                  </a:lnTo>
                  <a:lnTo>
                    <a:pt x="17139" y="4399"/>
                  </a:lnTo>
                  <a:lnTo>
                    <a:pt x="17120" y="4217"/>
                  </a:lnTo>
                  <a:lnTo>
                    <a:pt x="17102" y="4034"/>
                  </a:lnTo>
                  <a:lnTo>
                    <a:pt x="17066" y="3852"/>
                  </a:lnTo>
                  <a:lnTo>
                    <a:pt x="17011" y="3669"/>
                  </a:lnTo>
                  <a:lnTo>
                    <a:pt x="16938" y="3468"/>
                  </a:lnTo>
                  <a:lnTo>
                    <a:pt x="16865" y="3322"/>
                  </a:lnTo>
                  <a:lnTo>
                    <a:pt x="16792" y="3231"/>
                  </a:lnTo>
                  <a:lnTo>
                    <a:pt x="16792" y="3213"/>
                  </a:lnTo>
                  <a:lnTo>
                    <a:pt x="16719" y="3122"/>
                  </a:lnTo>
                  <a:lnTo>
                    <a:pt x="16609" y="2994"/>
                  </a:lnTo>
                  <a:lnTo>
                    <a:pt x="16500" y="2848"/>
                  </a:lnTo>
                  <a:lnTo>
                    <a:pt x="16354" y="2720"/>
                  </a:lnTo>
                  <a:lnTo>
                    <a:pt x="16190" y="2592"/>
                  </a:lnTo>
                  <a:lnTo>
                    <a:pt x="15897" y="2392"/>
                  </a:lnTo>
                  <a:lnTo>
                    <a:pt x="15843" y="2355"/>
                  </a:lnTo>
                  <a:lnTo>
                    <a:pt x="15733" y="2300"/>
                  </a:lnTo>
                  <a:lnTo>
                    <a:pt x="15715" y="2282"/>
                  </a:lnTo>
                  <a:lnTo>
                    <a:pt x="15660" y="2246"/>
                  </a:lnTo>
                  <a:lnTo>
                    <a:pt x="15532" y="2191"/>
                  </a:lnTo>
                  <a:lnTo>
                    <a:pt x="15332" y="2100"/>
                  </a:lnTo>
                  <a:lnTo>
                    <a:pt x="15076" y="1990"/>
                  </a:lnTo>
                  <a:lnTo>
                    <a:pt x="14821" y="1880"/>
                  </a:lnTo>
                  <a:lnTo>
                    <a:pt x="14218" y="1661"/>
                  </a:lnTo>
                  <a:lnTo>
                    <a:pt x="14127" y="1625"/>
                  </a:lnTo>
                  <a:lnTo>
                    <a:pt x="14109" y="1607"/>
                  </a:lnTo>
                  <a:lnTo>
                    <a:pt x="14091" y="1607"/>
                  </a:lnTo>
                  <a:lnTo>
                    <a:pt x="13999" y="1570"/>
                  </a:lnTo>
                  <a:lnTo>
                    <a:pt x="13561" y="1351"/>
                  </a:lnTo>
                  <a:lnTo>
                    <a:pt x="13196" y="1150"/>
                  </a:lnTo>
                  <a:lnTo>
                    <a:pt x="13032" y="1059"/>
                  </a:lnTo>
                  <a:lnTo>
                    <a:pt x="12758" y="858"/>
                  </a:lnTo>
                  <a:lnTo>
                    <a:pt x="12539" y="694"/>
                  </a:lnTo>
                  <a:lnTo>
                    <a:pt x="12430" y="603"/>
                  </a:lnTo>
                  <a:lnTo>
                    <a:pt x="11773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292;p41">
              <a:extLst>
                <a:ext uri="{FF2B5EF4-FFF2-40B4-BE49-F238E27FC236}">
                  <a16:creationId xmlns:a16="http://schemas.microsoft.com/office/drawing/2014/main" id="{8139545E-7F90-2187-FB6E-4173950F000F}"/>
                </a:ext>
              </a:extLst>
            </p:cNvPr>
            <p:cNvSpPr/>
            <p:nvPr/>
          </p:nvSpPr>
          <p:spPr>
            <a:xfrm>
              <a:off x="6904126" y="1933768"/>
              <a:ext cx="360783" cy="296588"/>
            </a:xfrm>
            <a:custGeom>
              <a:avLst/>
              <a:gdLst/>
              <a:ahLst/>
              <a:cxnLst/>
              <a:rect l="l" t="t" r="r" b="b"/>
              <a:pathLst>
                <a:path w="10459" h="8598" extrusionOk="0">
                  <a:moveTo>
                    <a:pt x="128" y="1"/>
                  </a:moveTo>
                  <a:lnTo>
                    <a:pt x="0" y="19"/>
                  </a:lnTo>
                  <a:lnTo>
                    <a:pt x="128" y="439"/>
                  </a:lnTo>
                  <a:lnTo>
                    <a:pt x="274" y="877"/>
                  </a:lnTo>
                  <a:lnTo>
                    <a:pt x="438" y="1279"/>
                  </a:lnTo>
                  <a:lnTo>
                    <a:pt x="602" y="1698"/>
                  </a:lnTo>
                  <a:lnTo>
                    <a:pt x="785" y="2100"/>
                  </a:lnTo>
                  <a:lnTo>
                    <a:pt x="986" y="2520"/>
                  </a:lnTo>
                  <a:lnTo>
                    <a:pt x="1186" y="2903"/>
                  </a:lnTo>
                  <a:lnTo>
                    <a:pt x="1405" y="3305"/>
                  </a:lnTo>
                  <a:lnTo>
                    <a:pt x="1624" y="3688"/>
                  </a:lnTo>
                  <a:lnTo>
                    <a:pt x="1862" y="4071"/>
                  </a:lnTo>
                  <a:lnTo>
                    <a:pt x="2117" y="4436"/>
                  </a:lnTo>
                  <a:lnTo>
                    <a:pt x="2373" y="4801"/>
                  </a:lnTo>
                  <a:lnTo>
                    <a:pt x="2647" y="5148"/>
                  </a:lnTo>
                  <a:lnTo>
                    <a:pt x="2939" y="5495"/>
                  </a:lnTo>
                  <a:lnTo>
                    <a:pt x="3231" y="5842"/>
                  </a:lnTo>
                  <a:lnTo>
                    <a:pt x="3523" y="6170"/>
                  </a:lnTo>
                  <a:lnTo>
                    <a:pt x="3979" y="6626"/>
                  </a:lnTo>
                  <a:lnTo>
                    <a:pt x="4234" y="6864"/>
                  </a:lnTo>
                  <a:lnTo>
                    <a:pt x="4472" y="7064"/>
                  </a:lnTo>
                  <a:lnTo>
                    <a:pt x="4746" y="7283"/>
                  </a:lnTo>
                  <a:lnTo>
                    <a:pt x="5001" y="7466"/>
                  </a:lnTo>
                  <a:lnTo>
                    <a:pt x="5275" y="7667"/>
                  </a:lnTo>
                  <a:lnTo>
                    <a:pt x="5549" y="7831"/>
                  </a:lnTo>
                  <a:lnTo>
                    <a:pt x="5841" y="7995"/>
                  </a:lnTo>
                  <a:lnTo>
                    <a:pt x="6133" y="8123"/>
                  </a:lnTo>
                  <a:lnTo>
                    <a:pt x="6425" y="8251"/>
                  </a:lnTo>
                  <a:lnTo>
                    <a:pt x="6735" y="8360"/>
                  </a:lnTo>
                  <a:lnTo>
                    <a:pt x="7045" y="8452"/>
                  </a:lnTo>
                  <a:lnTo>
                    <a:pt x="7374" y="8525"/>
                  </a:lnTo>
                  <a:lnTo>
                    <a:pt x="7702" y="8579"/>
                  </a:lnTo>
                  <a:lnTo>
                    <a:pt x="8031" y="8598"/>
                  </a:lnTo>
                  <a:lnTo>
                    <a:pt x="8633" y="8598"/>
                  </a:lnTo>
                  <a:lnTo>
                    <a:pt x="8925" y="8561"/>
                  </a:lnTo>
                  <a:lnTo>
                    <a:pt x="9217" y="8525"/>
                  </a:lnTo>
                  <a:lnTo>
                    <a:pt x="9509" y="8470"/>
                  </a:lnTo>
                  <a:lnTo>
                    <a:pt x="9783" y="8397"/>
                  </a:lnTo>
                  <a:lnTo>
                    <a:pt x="10075" y="8324"/>
                  </a:lnTo>
                  <a:lnTo>
                    <a:pt x="10349" y="8233"/>
                  </a:lnTo>
                  <a:lnTo>
                    <a:pt x="10458" y="8068"/>
                  </a:lnTo>
                  <a:lnTo>
                    <a:pt x="10075" y="8178"/>
                  </a:lnTo>
                  <a:lnTo>
                    <a:pt x="9674" y="8287"/>
                  </a:lnTo>
                  <a:lnTo>
                    <a:pt x="9272" y="8379"/>
                  </a:lnTo>
                  <a:lnTo>
                    <a:pt x="8870" y="8433"/>
                  </a:lnTo>
                  <a:lnTo>
                    <a:pt x="8524" y="8452"/>
                  </a:lnTo>
                  <a:lnTo>
                    <a:pt x="8177" y="8470"/>
                  </a:lnTo>
                  <a:lnTo>
                    <a:pt x="7830" y="8452"/>
                  </a:lnTo>
                  <a:lnTo>
                    <a:pt x="7483" y="8397"/>
                  </a:lnTo>
                  <a:lnTo>
                    <a:pt x="7137" y="8342"/>
                  </a:lnTo>
                  <a:lnTo>
                    <a:pt x="6808" y="8251"/>
                  </a:lnTo>
                  <a:lnTo>
                    <a:pt x="6479" y="8141"/>
                  </a:lnTo>
                  <a:lnTo>
                    <a:pt x="6151" y="7995"/>
                  </a:lnTo>
                  <a:lnTo>
                    <a:pt x="5859" y="7849"/>
                  </a:lnTo>
                  <a:lnTo>
                    <a:pt x="5567" y="7685"/>
                  </a:lnTo>
                  <a:lnTo>
                    <a:pt x="5275" y="7502"/>
                  </a:lnTo>
                  <a:lnTo>
                    <a:pt x="5001" y="7320"/>
                  </a:lnTo>
                  <a:lnTo>
                    <a:pt x="4746" y="7101"/>
                  </a:lnTo>
                  <a:lnTo>
                    <a:pt x="4490" y="6900"/>
                  </a:lnTo>
                  <a:lnTo>
                    <a:pt x="3997" y="6444"/>
                  </a:lnTo>
                  <a:lnTo>
                    <a:pt x="3523" y="5969"/>
                  </a:lnTo>
                  <a:lnTo>
                    <a:pt x="3085" y="5477"/>
                  </a:lnTo>
                  <a:lnTo>
                    <a:pt x="2683" y="4965"/>
                  </a:lnTo>
                  <a:lnTo>
                    <a:pt x="2282" y="4436"/>
                  </a:lnTo>
                  <a:lnTo>
                    <a:pt x="1917" y="3889"/>
                  </a:lnTo>
                  <a:lnTo>
                    <a:pt x="1570" y="3323"/>
                  </a:lnTo>
                  <a:lnTo>
                    <a:pt x="1259" y="2739"/>
                  </a:lnTo>
                  <a:lnTo>
                    <a:pt x="949" y="2155"/>
                  </a:lnTo>
                  <a:lnTo>
                    <a:pt x="712" y="1625"/>
                  </a:lnTo>
                  <a:lnTo>
                    <a:pt x="511" y="1096"/>
                  </a:lnTo>
                  <a:lnTo>
                    <a:pt x="310" y="548"/>
                  </a:lnTo>
                  <a:lnTo>
                    <a:pt x="128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293;p41">
              <a:extLst>
                <a:ext uri="{FF2B5EF4-FFF2-40B4-BE49-F238E27FC236}">
                  <a16:creationId xmlns:a16="http://schemas.microsoft.com/office/drawing/2014/main" id="{BFF7830F-585C-0F35-86AF-C5CD7F037BDD}"/>
                </a:ext>
              </a:extLst>
            </p:cNvPr>
            <p:cNvSpPr/>
            <p:nvPr/>
          </p:nvSpPr>
          <p:spPr>
            <a:xfrm>
              <a:off x="6784497" y="2334843"/>
              <a:ext cx="136014" cy="287136"/>
            </a:xfrm>
            <a:custGeom>
              <a:avLst/>
              <a:gdLst/>
              <a:ahLst/>
              <a:cxnLst/>
              <a:rect l="l" t="t" r="r" b="b"/>
              <a:pathLst>
                <a:path w="3943" h="8324" extrusionOk="0">
                  <a:moveTo>
                    <a:pt x="1862" y="0"/>
                  </a:moveTo>
                  <a:lnTo>
                    <a:pt x="1880" y="183"/>
                  </a:lnTo>
                  <a:lnTo>
                    <a:pt x="2081" y="329"/>
                  </a:lnTo>
                  <a:lnTo>
                    <a:pt x="2282" y="511"/>
                  </a:lnTo>
                  <a:lnTo>
                    <a:pt x="2464" y="694"/>
                  </a:lnTo>
                  <a:lnTo>
                    <a:pt x="2628" y="876"/>
                  </a:lnTo>
                  <a:lnTo>
                    <a:pt x="2902" y="1223"/>
                  </a:lnTo>
                  <a:lnTo>
                    <a:pt x="3140" y="1588"/>
                  </a:lnTo>
                  <a:lnTo>
                    <a:pt x="3340" y="1990"/>
                  </a:lnTo>
                  <a:lnTo>
                    <a:pt x="3505" y="2391"/>
                  </a:lnTo>
                  <a:lnTo>
                    <a:pt x="3632" y="2811"/>
                  </a:lnTo>
                  <a:lnTo>
                    <a:pt x="3724" y="3249"/>
                  </a:lnTo>
                  <a:lnTo>
                    <a:pt x="3778" y="3687"/>
                  </a:lnTo>
                  <a:lnTo>
                    <a:pt x="3797" y="4125"/>
                  </a:lnTo>
                  <a:lnTo>
                    <a:pt x="3778" y="4563"/>
                  </a:lnTo>
                  <a:lnTo>
                    <a:pt x="3705" y="4983"/>
                  </a:lnTo>
                  <a:lnTo>
                    <a:pt x="3614" y="5403"/>
                  </a:lnTo>
                  <a:lnTo>
                    <a:pt x="3541" y="5604"/>
                  </a:lnTo>
                  <a:lnTo>
                    <a:pt x="3468" y="5823"/>
                  </a:lnTo>
                  <a:lnTo>
                    <a:pt x="3377" y="6005"/>
                  </a:lnTo>
                  <a:lnTo>
                    <a:pt x="3267" y="6206"/>
                  </a:lnTo>
                  <a:lnTo>
                    <a:pt x="3158" y="6389"/>
                  </a:lnTo>
                  <a:lnTo>
                    <a:pt x="3048" y="6571"/>
                  </a:lnTo>
                  <a:lnTo>
                    <a:pt x="2920" y="6754"/>
                  </a:lnTo>
                  <a:lnTo>
                    <a:pt x="2774" y="6918"/>
                  </a:lnTo>
                  <a:lnTo>
                    <a:pt x="2610" y="7082"/>
                  </a:lnTo>
                  <a:lnTo>
                    <a:pt x="2446" y="7246"/>
                  </a:lnTo>
                  <a:lnTo>
                    <a:pt x="2190" y="7447"/>
                  </a:lnTo>
                  <a:lnTo>
                    <a:pt x="1917" y="7630"/>
                  </a:lnTo>
                  <a:lnTo>
                    <a:pt x="1625" y="7794"/>
                  </a:lnTo>
                  <a:lnTo>
                    <a:pt x="1333" y="7922"/>
                  </a:lnTo>
                  <a:lnTo>
                    <a:pt x="1022" y="8031"/>
                  </a:lnTo>
                  <a:lnTo>
                    <a:pt x="694" y="8104"/>
                  </a:lnTo>
                  <a:lnTo>
                    <a:pt x="365" y="8159"/>
                  </a:lnTo>
                  <a:lnTo>
                    <a:pt x="37" y="8177"/>
                  </a:lnTo>
                  <a:lnTo>
                    <a:pt x="0" y="8323"/>
                  </a:lnTo>
                  <a:lnTo>
                    <a:pt x="292" y="8305"/>
                  </a:lnTo>
                  <a:lnTo>
                    <a:pt x="584" y="8269"/>
                  </a:lnTo>
                  <a:lnTo>
                    <a:pt x="876" y="8214"/>
                  </a:lnTo>
                  <a:lnTo>
                    <a:pt x="1168" y="8122"/>
                  </a:lnTo>
                  <a:lnTo>
                    <a:pt x="1442" y="8031"/>
                  </a:lnTo>
                  <a:lnTo>
                    <a:pt x="1716" y="7903"/>
                  </a:lnTo>
                  <a:lnTo>
                    <a:pt x="1971" y="7757"/>
                  </a:lnTo>
                  <a:lnTo>
                    <a:pt x="2227" y="7593"/>
                  </a:lnTo>
                  <a:lnTo>
                    <a:pt x="2391" y="7465"/>
                  </a:lnTo>
                  <a:lnTo>
                    <a:pt x="2574" y="7319"/>
                  </a:lnTo>
                  <a:lnTo>
                    <a:pt x="2738" y="7155"/>
                  </a:lnTo>
                  <a:lnTo>
                    <a:pt x="2884" y="6991"/>
                  </a:lnTo>
                  <a:lnTo>
                    <a:pt x="3030" y="6827"/>
                  </a:lnTo>
                  <a:lnTo>
                    <a:pt x="3158" y="6644"/>
                  </a:lnTo>
                  <a:lnTo>
                    <a:pt x="3286" y="6462"/>
                  </a:lnTo>
                  <a:lnTo>
                    <a:pt x="3395" y="6261"/>
                  </a:lnTo>
                  <a:lnTo>
                    <a:pt x="3486" y="6060"/>
                  </a:lnTo>
                  <a:lnTo>
                    <a:pt x="3578" y="5859"/>
                  </a:lnTo>
                  <a:lnTo>
                    <a:pt x="3669" y="5658"/>
                  </a:lnTo>
                  <a:lnTo>
                    <a:pt x="3742" y="5439"/>
                  </a:lnTo>
                  <a:lnTo>
                    <a:pt x="3851" y="5001"/>
                  </a:lnTo>
                  <a:lnTo>
                    <a:pt x="3906" y="4563"/>
                  </a:lnTo>
                  <a:lnTo>
                    <a:pt x="3943" y="4235"/>
                  </a:lnTo>
                  <a:lnTo>
                    <a:pt x="3943" y="3906"/>
                  </a:lnTo>
                  <a:lnTo>
                    <a:pt x="3906" y="3596"/>
                  </a:lnTo>
                  <a:lnTo>
                    <a:pt x="3870" y="3267"/>
                  </a:lnTo>
                  <a:lnTo>
                    <a:pt x="3815" y="2939"/>
                  </a:lnTo>
                  <a:lnTo>
                    <a:pt x="3724" y="2610"/>
                  </a:lnTo>
                  <a:lnTo>
                    <a:pt x="3614" y="2300"/>
                  </a:lnTo>
                  <a:lnTo>
                    <a:pt x="3486" y="2008"/>
                  </a:lnTo>
                  <a:lnTo>
                    <a:pt x="3340" y="1698"/>
                  </a:lnTo>
                  <a:lnTo>
                    <a:pt x="3194" y="1424"/>
                  </a:lnTo>
                  <a:lnTo>
                    <a:pt x="3012" y="1132"/>
                  </a:lnTo>
                  <a:lnTo>
                    <a:pt x="2811" y="876"/>
                  </a:lnTo>
                  <a:lnTo>
                    <a:pt x="2592" y="621"/>
                  </a:lnTo>
                  <a:lnTo>
                    <a:pt x="2373" y="402"/>
                  </a:lnTo>
                  <a:lnTo>
                    <a:pt x="2117" y="183"/>
                  </a:lnTo>
                  <a:lnTo>
                    <a:pt x="1862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294;p41">
              <a:extLst>
                <a:ext uri="{FF2B5EF4-FFF2-40B4-BE49-F238E27FC236}">
                  <a16:creationId xmlns:a16="http://schemas.microsoft.com/office/drawing/2014/main" id="{0E97CD1B-37E6-1A32-371D-FC5597E3E3A3}"/>
                </a:ext>
              </a:extLst>
            </p:cNvPr>
            <p:cNvSpPr/>
            <p:nvPr/>
          </p:nvSpPr>
          <p:spPr>
            <a:xfrm>
              <a:off x="6815957" y="2123940"/>
              <a:ext cx="206556" cy="574825"/>
            </a:xfrm>
            <a:custGeom>
              <a:avLst/>
              <a:gdLst/>
              <a:ahLst/>
              <a:cxnLst/>
              <a:rect l="l" t="t" r="r" b="b"/>
              <a:pathLst>
                <a:path w="5988" h="16664" extrusionOk="0">
                  <a:moveTo>
                    <a:pt x="56" y="0"/>
                  </a:moveTo>
                  <a:lnTo>
                    <a:pt x="37" y="55"/>
                  </a:lnTo>
                  <a:lnTo>
                    <a:pt x="1" y="110"/>
                  </a:lnTo>
                  <a:lnTo>
                    <a:pt x="475" y="475"/>
                  </a:lnTo>
                  <a:lnTo>
                    <a:pt x="950" y="858"/>
                  </a:lnTo>
                  <a:lnTo>
                    <a:pt x="1406" y="1259"/>
                  </a:lnTo>
                  <a:lnTo>
                    <a:pt x="1844" y="1679"/>
                  </a:lnTo>
                  <a:lnTo>
                    <a:pt x="2264" y="2117"/>
                  </a:lnTo>
                  <a:lnTo>
                    <a:pt x="2666" y="2592"/>
                  </a:lnTo>
                  <a:lnTo>
                    <a:pt x="3049" y="3066"/>
                  </a:lnTo>
                  <a:lnTo>
                    <a:pt x="3396" y="3559"/>
                  </a:lnTo>
                  <a:lnTo>
                    <a:pt x="3706" y="3997"/>
                  </a:lnTo>
                  <a:lnTo>
                    <a:pt x="3980" y="4453"/>
                  </a:lnTo>
                  <a:lnTo>
                    <a:pt x="4235" y="4928"/>
                  </a:lnTo>
                  <a:lnTo>
                    <a:pt x="4491" y="5403"/>
                  </a:lnTo>
                  <a:lnTo>
                    <a:pt x="4710" y="5895"/>
                  </a:lnTo>
                  <a:lnTo>
                    <a:pt x="4911" y="6388"/>
                  </a:lnTo>
                  <a:lnTo>
                    <a:pt x="5093" y="6881"/>
                  </a:lnTo>
                  <a:lnTo>
                    <a:pt x="5257" y="7392"/>
                  </a:lnTo>
                  <a:lnTo>
                    <a:pt x="5403" y="7903"/>
                  </a:lnTo>
                  <a:lnTo>
                    <a:pt x="5531" y="8432"/>
                  </a:lnTo>
                  <a:lnTo>
                    <a:pt x="5641" y="8943"/>
                  </a:lnTo>
                  <a:lnTo>
                    <a:pt x="5714" y="9473"/>
                  </a:lnTo>
                  <a:lnTo>
                    <a:pt x="5787" y="10002"/>
                  </a:lnTo>
                  <a:lnTo>
                    <a:pt x="5823" y="10550"/>
                  </a:lnTo>
                  <a:lnTo>
                    <a:pt x="5860" y="11079"/>
                  </a:lnTo>
                  <a:lnTo>
                    <a:pt x="5860" y="11608"/>
                  </a:lnTo>
                  <a:lnTo>
                    <a:pt x="5841" y="12247"/>
                  </a:lnTo>
                  <a:lnTo>
                    <a:pt x="5787" y="12886"/>
                  </a:lnTo>
                  <a:lnTo>
                    <a:pt x="5695" y="13525"/>
                  </a:lnTo>
                  <a:lnTo>
                    <a:pt x="5586" y="14145"/>
                  </a:lnTo>
                  <a:lnTo>
                    <a:pt x="5458" y="14766"/>
                  </a:lnTo>
                  <a:lnTo>
                    <a:pt x="5294" y="15386"/>
                  </a:lnTo>
                  <a:lnTo>
                    <a:pt x="5093" y="15989"/>
                  </a:lnTo>
                  <a:lnTo>
                    <a:pt x="4874" y="16573"/>
                  </a:lnTo>
                  <a:lnTo>
                    <a:pt x="4874" y="16609"/>
                  </a:lnTo>
                  <a:lnTo>
                    <a:pt x="4874" y="16627"/>
                  </a:lnTo>
                  <a:lnTo>
                    <a:pt x="4911" y="16664"/>
                  </a:lnTo>
                  <a:lnTo>
                    <a:pt x="4965" y="16664"/>
                  </a:lnTo>
                  <a:lnTo>
                    <a:pt x="5002" y="16646"/>
                  </a:lnTo>
                  <a:lnTo>
                    <a:pt x="5002" y="16609"/>
                  </a:lnTo>
                  <a:lnTo>
                    <a:pt x="5203" y="16080"/>
                  </a:lnTo>
                  <a:lnTo>
                    <a:pt x="5385" y="15532"/>
                  </a:lnTo>
                  <a:lnTo>
                    <a:pt x="5531" y="14985"/>
                  </a:lnTo>
                  <a:lnTo>
                    <a:pt x="5677" y="14437"/>
                  </a:lnTo>
                  <a:lnTo>
                    <a:pt x="5787" y="13871"/>
                  </a:lnTo>
                  <a:lnTo>
                    <a:pt x="5860" y="13306"/>
                  </a:lnTo>
                  <a:lnTo>
                    <a:pt x="5933" y="12740"/>
                  </a:lnTo>
                  <a:lnTo>
                    <a:pt x="5969" y="12174"/>
                  </a:lnTo>
                  <a:lnTo>
                    <a:pt x="5987" y="11608"/>
                  </a:lnTo>
                  <a:lnTo>
                    <a:pt x="5987" y="11042"/>
                  </a:lnTo>
                  <a:lnTo>
                    <a:pt x="5969" y="10477"/>
                  </a:lnTo>
                  <a:lnTo>
                    <a:pt x="5914" y="9911"/>
                  </a:lnTo>
                  <a:lnTo>
                    <a:pt x="5841" y="9345"/>
                  </a:lnTo>
                  <a:lnTo>
                    <a:pt x="5750" y="8779"/>
                  </a:lnTo>
                  <a:lnTo>
                    <a:pt x="5622" y="8213"/>
                  </a:lnTo>
                  <a:lnTo>
                    <a:pt x="5495" y="7666"/>
                  </a:lnTo>
                  <a:lnTo>
                    <a:pt x="5349" y="7173"/>
                  </a:lnTo>
                  <a:lnTo>
                    <a:pt x="5184" y="6680"/>
                  </a:lnTo>
                  <a:lnTo>
                    <a:pt x="5002" y="6206"/>
                  </a:lnTo>
                  <a:lnTo>
                    <a:pt x="4801" y="5731"/>
                  </a:lnTo>
                  <a:lnTo>
                    <a:pt x="4582" y="5257"/>
                  </a:lnTo>
                  <a:lnTo>
                    <a:pt x="4345" y="4800"/>
                  </a:lnTo>
                  <a:lnTo>
                    <a:pt x="4089" y="4362"/>
                  </a:lnTo>
                  <a:lnTo>
                    <a:pt x="3815" y="3924"/>
                  </a:lnTo>
                  <a:lnTo>
                    <a:pt x="3523" y="3504"/>
                  </a:lnTo>
                  <a:lnTo>
                    <a:pt x="3231" y="3085"/>
                  </a:lnTo>
                  <a:lnTo>
                    <a:pt x="2921" y="2683"/>
                  </a:lnTo>
                  <a:lnTo>
                    <a:pt x="2593" y="2281"/>
                  </a:lnTo>
                  <a:lnTo>
                    <a:pt x="2246" y="1898"/>
                  </a:lnTo>
                  <a:lnTo>
                    <a:pt x="1881" y="1533"/>
                  </a:lnTo>
                  <a:lnTo>
                    <a:pt x="1516" y="1168"/>
                  </a:lnTo>
                  <a:lnTo>
                    <a:pt x="1132" y="821"/>
                  </a:lnTo>
                  <a:lnTo>
                    <a:pt x="603" y="402"/>
                  </a:lnTo>
                  <a:lnTo>
                    <a:pt x="5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295;p41">
              <a:extLst>
                <a:ext uri="{FF2B5EF4-FFF2-40B4-BE49-F238E27FC236}">
                  <a16:creationId xmlns:a16="http://schemas.microsoft.com/office/drawing/2014/main" id="{C77085C8-249B-96B2-31AC-CE6A08EA9A11}"/>
                </a:ext>
              </a:extLst>
            </p:cNvPr>
            <p:cNvSpPr/>
            <p:nvPr/>
          </p:nvSpPr>
          <p:spPr>
            <a:xfrm>
              <a:off x="6805263" y="2015004"/>
              <a:ext cx="61091" cy="231082"/>
            </a:xfrm>
            <a:custGeom>
              <a:avLst/>
              <a:gdLst/>
              <a:ahLst/>
              <a:cxnLst/>
              <a:rect l="l" t="t" r="r" b="b"/>
              <a:pathLst>
                <a:path w="1771" h="6699" extrusionOk="0">
                  <a:moveTo>
                    <a:pt x="1661" y="0"/>
                  </a:moveTo>
                  <a:lnTo>
                    <a:pt x="1625" y="37"/>
                  </a:lnTo>
                  <a:lnTo>
                    <a:pt x="1607" y="55"/>
                  </a:lnTo>
                  <a:lnTo>
                    <a:pt x="1607" y="92"/>
                  </a:lnTo>
                  <a:lnTo>
                    <a:pt x="1643" y="347"/>
                  </a:lnTo>
                  <a:lnTo>
                    <a:pt x="1625" y="584"/>
                  </a:lnTo>
                  <a:lnTo>
                    <a:pt x="1570" y="822"/>
                  </a:lnTo>
                  <a:lnTo>
                    <a:pt x="1497" y="1059"/>
                  </a:lnTo>
                  <a:lnTo>
                    <a:pt x="1388" y="1296"/>
                  </a:lnTo>
                  <a:lnTo>
                    <a:pt x="1278" y="1515"/>
                  </a:lnTo>
                  <a:lnTo>
                    <a:pt x="1004" y="1935"/>
                  </a:lnTo>
                  <a:lnTo>
                    <a:pt x="749" y="2300"/>
                  </a:lnTo>
                  <a:lnTo>
                    <a:pt x="530" y="2683"/>
                  </a:lnTo>
                  <a:lnTo>
                    <a:pt x="420" y="2866"/>
                  </a:lnTo>
                  <a:lnTo>
                    <a:pt x="329" y="3067"/>
                  </a:lnTo>
                  <a:lnTo>
                    <a:pt x="238" y="3268"/>
                  </a:lnTo>
                  <a:lnTo>
                    <a:pt x="165" y="3487"/>
                  </a:lnTo>
                  <a:lnTo>
                    <a:pt x="74" y="3888"/>
                  </a:lnTo>
                  <a:lnTo>
                    <a:pt x="19" y="4290"/>
                  </a:lnTo>
                  <a:lnTo>
                    <a:pt x="1" y="4709"/>
                  </a:lnTo>
                  <a:lnTo>
                    <a:pt x="37" y="5111"/>
                  </a:lnTo>
                  <a:lnTo>
                    <a:pt x="110" y="5513"/>
                  </a:lnTo>
                  <a:lnTo>
                    <a:pt x="201" y="5914"/>
                  </a:lnTo>
                  <a:lnTo>
                    <a:pt x="347" y="6297"/>
                  </a:lnTo>
                  <a:lnTo>
                    <a:pt x="530" y="6662"/>
                  </a:lnTo>
                  <a:lnTo>
                    <a:pt x="548" y="6681"/>
                  </a:lnTo>
                  <a:lnTo>
                    <a:pt x="585" y="6699"/>
                  </a:lnTo>
                  <a:lnTo>
                    <a:pt x="621" y="6681"/>
                  </a:lnTo>
                  <a:lnTo>
                    <a:pt x="658" y="6644"/>
                  </a:lnTo>
                  <a:lnTo>
                    <a:pt x="658" y="6626"/>
                  </a:lnTo>
                  <a:lnTo>
                    <a:pt x="658" y="6589"/>
                  </a:lnTo>
                  <a:lnTo>
                    <a:pt x="548" y="6389"/>
                  </a:lnTo>
                  <a:lnTo>
                    <a:pt x="457" y="6188"/>
                  </a:lnTo>
                  <a:lnTo>
                    <a:pt x="384" y="5987"/>
                  </a:lnTo>
                  <a:lnTo>
                    <a:pt x="311" y="5768"/>
                  </a:lnTo>
                  <a:lnTo>
                    <a:pt x="256" y="5549"/>
                  </a:lnTo>
                  <a:lnTo>
                    <a:pt x="201" y="5330"/>
                  </a:lnTo>
                  <a:lnTo>
                    <a:pt x="183" y="5111"/>
                  </a:lnTo>
                  <a:lnTo>
                    <a:pt x="147" y="4892"/>
                  </a:lnTo>
                  <a:lnTo>
                    <a:pt x="147" y="4673"/>
                  </a:lnTo>
                  <a:lnTo>
                    <a:pt x="147" y="4454"/>
                  </a:lnTo>
                  <a:lnTo>
                    <a:pt x="165" y="4235"/>
                  </a:lnTo>
                  <a:lnTo>
                    <a:pt x="201" y="3998"/>
                  </a:lnTo>
                  <a:lnTo>
                    <a:pt x="238" y="3779"/>
                  </a:lnTo>
                  <a:lnTo>
                    <a:pt x="293" y="3578"/>
                  </a:lnTo>
                  <a:lnTo>
                    <a:pt x="366" y="3359"/>
                  </a:lnTo>
                  <a:lnTo>
                    <a:pt x="439" y="3140"/>
                  </a:lnTo>
                  <a:lnTo>
                    <a:pt x="530" y="2957"/>
                  </a:lnTo>
                  <a:lnTo>
                    <a:pt x="621" y="2775"/>
                  </a:lnTo>
                  <a:lnTo>
                    <a:pt x="858" y="2391"/>
                  </a:lnTo>
                  <a:lnTo>
                    <a:pt x="1096" y="2045"/>
                  </a:lnTo>
                  <a:lnTo>
                    <a:pt x="1333" y="1661"/>
                  </a:lnTo>
                  <a:lnTo>
                    <a:pt x="1442" y="1479"/>
                  </a:lnTo>
                  <a:lnTo>
                    <a:pt x="1534" y="1296"/>
                  </a:lnTo>
                  <a:lnTo>
                    <a:pt x="1625" y="1096"/>
                  </a:lnTo>
                  <a:lnTo>
                    <a:pt x="1698" y="895"/>
                  </a:lnTo>
                  <a:lnTo>
                    <a:pt x="1753" y="694"/>
                  </a:lnTo>
                  <a:lnTo>
                    <a:pt x="1771" y="493"/>
                  </a:lnTo>
                  <a:lnTo>
                    <a:pt x="1771" y="274"/>
                  </a:lnTo>
                  <a:lnTo>
                    <a:pt x="1753" y="55"/>
                  </a:lnTo>
                  <a:lnTo>
                    <a:pt x="1734" y="19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296;p41">
              <a:extLst>
                <a:ext uri="{FF2B5EF4-FFF2-40B4-BE49-F238E27FC236}">
                  <a16:creationId xmlns:a16="http://schemas.microsoft.com/office/drawing/2014/main" id="{C79DAE02-228B-FF2F-E179-A6FA3D468DDF}"/>
                </a:ext>
              </a:extLst>
            </p:cNvPr>
            <p:cNvSpPr/>
            <p:nvPr/>
          </p:nvSpPr>
          <p:spPr>
            <a:xfrm>
              <a:off x="7070323" y="2292035"/>
              <a:ext cx="149260" cy="347572"/>
            </a:xfrm>
            <a:custGeom>
              <a:avLst/>
              <a:gdLst/>
              <a:ahLst/>
              <a:cxnLst/>
              <a:rect l="l" t="t" r="r" b="b"/>
              <a:pathLst>
                <a:path w="4327" h="10076" extrusionOk="0">
                  <a:moveTo>
                    <a:pt x="4271" y="0"/>
                  </a:moveTo>
                  <a:lnTo>
                    <a:pt x="3888" y="55"/>
                  </a:lnTo>
                  <a:lnTo>
                    <a:pt x="3505" y="128"/>
                  </a:lnTo>
                  <a:lnTo>
                    <a:pt x="3140" y="219"/>
                  </a:lnTo>
                  <a:lnTo>
                    <a:pt x="2793" y="365"/>
                  </a:lnTo>
                  <a:lnTo>
                    <a:pt x="2465" y="530"/>
                  </a:lnTo>
                  <a:lnTo>
                    <a:pt x="2136" y="730"/>
                  </a:lnTo>
                  <a:lnTo>
                    <a:pt x="1826" y="949"/>
                  </a:lnTo>
                  <a:lnTo>
                    <a:pt x="1534" y="1187"/>
                  </a:lnTo>
                  <a:lnTo>
                    <a:pt x="1278" y="1460"/>
                  </a:lnTo>
                  <a:lnTo>
                    <a:pt x="1023" y="1752"/>
                  </a:lnTo>
                  <a:lnTo>
                    <a:pt x="804" y="2044"/>
                  </a:lnTo>
                  <a:lnTo>
                    <a:pt x="603" y="2373"/>
                  </a:lnTo>
                  <a:lnTo>
                    <a:pt x="439" y="2702"/>
                  </a:lnTo>
                  <a:lnTo>
                    <a:pt x="293" y="3067"/>
                  </a:lnTo>
                  <a:lnTo>
                    <a:pt x="165" y="3413"/>
                  </a:lnTo>
                  <a:lnTo>
                    <a:pt x="92" y="3797"/>
                  </a:lnTo>
                  <a:lnTo>
                    <a:pt x="37" y="4198"/>
                  </a:lnTo>
                  <a:lnTo>
                    <a:pt x="1" y="4618"/>
                  </a:lnTo>
                  <a:lnTo>
                    <a:pt x="19" y="5020"/>
                  </a:lnTo>
                  <a:lnTo>
                    <a:pt x="55" y="5439"/>
                  </a:lnTo>
                  <a:lnTo>
                    <a:pt x="128" y="5841"/>
                  </a:lnTo>
                  <a:lnTo>
                    <a:pt x="238" y="6224"/>
                  </a:lnTo>
                  <a:lnTo>
                    <a:pt x="366" y="6607"/>
                  </a:lnTo>
                  <a:lnTo>
                    <a:pt x="530" y="6991"/>
                  </a:lnTo>
                  <a:lnTo>
                    <a:pt x="712" y="7338"/>
                  </a:lnTo>
                  <a:lnTo>
                    <a:pt x="913" y="7684"/>
                  </a:lnTo>
                  <a:lnTo>
                    <a:pt x="1150" y="8031"/>
                  </a:lnTo>
                  <a:lnTo>
                    <a:pt x="1406" y="8341"/>
                  </a:lnTo>
                  <a:lnTo>
                    <a:pt x="1680" y="8652"/>
                  </a:lnTo>
                  <a:lnTo>
                    <a:pt x="1990" y="8925"/>
                  </a:lnTo>
                  <a:lnTo>
                    <a:pt x="2300" y="9181"/>
                  </a:lnTo>
                  <a:lnTo>
                    <a:pt x="2647" y="9418"/>
                  </a:lnTo>
                  <a:lnTo>
                    <a:pt x="2957" y="9619"/>
                  </a:lnTo>
                  <a:lnTo>
                    <a:pt x="3268" y="9783"/>
                  </a:lnTo>
                  <a:lnTo>
                    <a:pt x="3614" y="9948"/>
                  </a:lnTo>
                  <a:lnTo>
                    <a:pt x="3943" y="10075"/>
                  </a:lnTo>
                  <a:lnTo>
                    <a:pt x="4016" y="10039"/>
                  </a:lnTo>
                  <a:lnTo>
                    <a:pt x="3979" y="9929"/>
                  </a:lnTo>
                  <a:lnTo>
                    <a:pt x="3505" y="9729"/>
                  </a:lnTo>
                  <a:lnTo>
                    <a:pt x="3049" y="9491"/>
                  </a:lnTo>
                  <a:lnTo>
                    <a:pt x="2611" y="9236"/>
                  </a:lnTo>
                  <a:lnTo>
                    <a:pt x="2392" y="9071"/>
                  </a:lnTo>
                  <a:lnTo>
                    <a:pt x="2191" y="8925"/>
                  </a:lnTo>
                  <a:lnTo>
                    <a:pt x="1990" y="8761"/>
                  </a:lnTo>
                  <a:lnTo>
                    <a:pt x="1807" y="8579"/>
                  </a:lnTo>
                  <a:lnTo>
                    <a:pt x="1625" y="8396"/>
                  </a:lnTo>
                  <a:lnTo>
                    <a:pt x="1461" y="8195"/>
                  </a:lnTo>
                  <a:lnTo>
                    <a:pt x="1296" y="7995"/>
                  </a:lnTo>
                  <a:lnTo>
                    <a:pt x="1132" y="7794"/>
                  </a:lnTo>
                  <a:lnTo>
                    <a:pt x="986" y="7575"/>
                  </a:lnTo>
                  <a:lnTo>
                    <a:pt x="858" y="7356"/>
                  </a:lnTo>
                  <a:lnTo>
                    <a:pt x="676" y="7009"/>
                  </a:lnTo>
                  <a:lnTo>
                    <a:pt x="530" y="6644"/>
                  </a:lnTo>
                  <a:lnTo>
                    <a:pt x="402" y="6279"/>
                  </a:lnTo>
                  <a:lnTo>
                    <a:pt x="293" y="5896"/>
                  </a:lnTo>
                  <a:lnTo>
                    <a:pt x="220" y="5512"/>
                  </a:lnTo>
                  <a:lnTo>
                    <a:pt x="183" y="5147"/>
                  </a:lnTo>
                  <a:lnTo>
                    <a:pt x="165" y="4764"/>
                  </a:lnTo>
                  <a:lnTo>
                    <a:pt x="165" y="4381"/>
                  </a:lnTo>
                  <a:lnTo>
                    <a:pt x="201" y="3997"/>
                  </a:lnTo>
                  <a:lnTo>
                    <a:pt x="274" y="3614"/>
                  </a:lnTo>
                  <a:lnTo>
                    <a:pt x="384" y="3249"/>
                  </a:lnTo>
                  <a:lnTo>
                    <a:pt x="512" y="2884"/>
                  </a:lnTo>
                  <a:lnTo>
                    <a:pt x="676" y="2537"/>
                  </a:lnTo>
                  <a:lnTo>
                    <a:pt x="858" y="2209"/>
                  </a:lnTo>
                  <a:lnTo>
                    <a:pt x="1096" y="1880"/>
                  </a:lnTo>
                  <a:lnTo>
                    <a:pt x="1351" y="1570"/>
                  </a:lnTo>
                  <a:lnTo>
                    <a:pt x="1643" y="1278"/>
                  </a:lnTo>
                  <a:lnTo>
                    <a:pt x="1972" y="1022"/>
                  </a:lnTo>
                  <a:lnTo>
                    <a:pt x="2300" y="785"/>
                  </a:lnTo>
                  <a:lnTo>
                    <a:pt x="2665" y="584"/>
                  </a:lnTo>
                  <a:lnTo>
                    <a:pt x="3049" y="402"/>
                  </a:lnTo>
                  <a:lnTo>
                    <a:pt x="3450" y="274"/>
                  </a:lnTo>
                  <a:lnTo>
                    <a:pt x="3852" y="183"/>
                  </a:lnTo>
                  <a:lnTo>
                    <a:pt x="4052" y="165"/>
                  </a:lnTo>
                  <a:lnTo>
                    <a:pt x="4271" y="146"/>
                  </a:lnTo>
                  <a:lnTo>
                    <a:pt x="4290" y="128"/>
                  </a:lnTo>
                  <a:lnTo>
                    <a:pt x="4308" y="128"/>
                  </a:lnTo>
                  <a:lnTo>
                    <a:pt x="4326" y="73"/>
                  </a:lnTo>
                  <a:lnTo>
                    <a:pt x="4308" y="19"/>
                  </a:lnTo>
                  <a:lnTo>
                    <a:pt x="4290" y="19"/>
                  </a:lnTo>
                  <a:lnTo>
                    <a:pt x="427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297;p41">
              <a:extLst>
                <a:ext uri="{FF2B5EF4-FFF2-40B4-BE49-F238E27FC236}">
                  <a16:creationId xmlns:a16="http://schemas.microsoft.com/office/drawing/2014/main" id="{7EAE78EE-E40B-4297-0028-48DD0C9A04B4}"/>
                </a:ext>
              </a:extLst>
            </p:cNvPr>
            <p:cNvSpPr/>
            <p:nvPr/>
          </p:nvSpPr>
          <p:spPr>
            <a:xfrm>
              <a:off x="7047660" y="1896652"/>
              <a:ext cx="277064" cy="241155"/>
            </a:xfrm>
            <a:custGeom>
              <a:avLst/>
              <a:gdLst/>
              <a:ahLst/>
              <a:cxnLst/>
              <a:rect l="l" t="t" r="r" b="b"/>
              <a:pathLst>
                <a:path w="8032" h="6991" extrusionOk="0">
                  <a:moveTo>
                    <a:pt x="493" y="0"/>
                  </a:moveTo>
                  <a:lnTo>
                    <a:pt x="420" y="18"/>
                  </a:lnTo>
                  <a:lnTo>
                    <a:pt x="329" y="219"/>
                  </a:lnTo>
                  <a:lnTo>
                    <a:pt x="256" y="438"/>
                  </a:lnTo>
                  <a:lnTo>
                    <a:pt x="183" y="639"/>
                  </a:lnTo>
                  <a:lnTo>
                    <a:pt x="128" y="858"/>
                  </a:lnTo>
                  <a:lnTo>
                    <a:pt x="73" y="1095"/>
                  </a:lnTo>
                  <a:lnTo>
                    <a:pt x="37" y="1314"/>
                  </a:lnTo>
                  <a:lnTo>
                    <a:pt x="0" y="1771"/>
                  </a:lnTo>
                  <a:lnTo>
                    <a:pt x="19" y="2209"/>
                  </a:lnTo>
                  <a:lnTo>
                    <a:pt x="55" y="2665"/>
                  </a:lnTo>
                  <a:lnTo>
                    <a:pt x="146" y="3121"/>
                  </a:lnTo>
                  <a:lnTo>
                    <a:pt x="274" y="3559"/>
                  </a:lnTo>
                  <a:lnTo>
                    <a:pt x="384" y="3833"/>
                  </a:lnTo>
                  <a:lnTo>
                    <a:pt x="493" y="4107"/>
                  </a:lnTo>
                  <a:lnTo>
                    <a:pt x="621" y="4344"/>
                  </a:lnTo>
                  <a:lnTo>
                    <a:pt x="767" y="4600"/>
                  </a:lnTo>
                  <a:lnTo>
                    <a:pt x="931" y="4837"/>
                  </a:lnTo>
                  <a:lnTo>
                    <a:pt x="1096" y="5056"/>
                  </a:lnTo>
                  <a:lnTo>
                    <a:pt x="1278" y="5275"/>
                  </a:lnTo>
                  <a:lnTo>
                    <a:pt x="1479" y="5476"/>
                  </a:lnTo>
                  <a:lnTo>
                    <a:pt x="1680" y="5676"/>
                  </a:lnTo>
                  <a:lnTo>
                    <a:pt x="1899" y="5859"/>
                  </a:lnTo>
                  <a:lnTo>
                    <a:pt x="2118" y="6023"/>
                  </a:lnTo>
                  <a:lnTo>
                    <a:pt x="2355" y="6187"/>
                  </a:lnTo>
                  <a:lnTo>
                    <a:pt x="2610" y="6333"/>
                  </a:lnTo>
                  <a:lnTo>
                    <a:pt x="2866" y="6461"/>
                  </a:lnTo>
                  <a:lnTo>
                    <a:pt x="3122" y="6589"/>
                  </a:lnTo>
                  <a:lnTo>
                    <a:pt x="3395" y="6680"/>
                  </a:lnTo>
                  <a:lnTo>
                    <a:pt x="3669" y="6772"/>
                  </a:lnTo>
                  <a:lnTo>
                    <a:pt x="3961" y="6845"/>
                  </a:lnTo>
                  <a:lnTo>
                    <a:pt x="4235" y="6899"/>
                  </a:lnTo>
                  <a:lnTo>
                    <a:pt x="4527" y="6954"/>
                  </a:lnTo>
                  <a:lnTo>
                    <a:pt x="4819" y="6972"/>
                  </a:lnTo>
                  <a:lnTo>
                    <a:pt x="5093" y="6991"/>
                  </a:lnTo>
                  <a:lnTo>
                    <a:pt x="5385" y="6991"/>
                  </a:lnTo>
                  <a:lnTo>
                    <a:pt x="5677" y="6972"/>
                  </a:lnTo>
                  <a:lnTo>
                    <a:pt x="5969" y="6936"/>
                  </a:lnTo>
                  <a:lnTo>
                    <a:pt x="6261" y="6899"/>
                  </a:lnTo>
                  <a:lnTo>
                    <a:pt x="6535" y="6826"/>
                  </a:lnTo>
                  <a:lnTo>
                    <a:pt x="6808" y="6753"/>
                  </a:lnTo>
                  <a:lnTo>
                    <a:pt x="7082" y="6662"/>
                  </a:lnTo>
                  <a:lnTo>
                    <a:pt x="7356" y="6571"/>
                  </a:lnTo>
                  <a:lnTo>
                    <a:pt x="7630" y="6443"/>
                  </a:lnTo>
                  <a:lnTo>
                    <a:pt x="7885" y="6315"/>
                  </a:lnTo>
                  <a:lnTo>
                    <a:pt x="7922" y="6242"/>
                  </a:lnTo>
                  <a:lnTo>
                    <a:pt x="8031" y="6060"/>
                  </a:lnTo>
                  <a:lnTo>
                    <a:pt x="7812" y="6187"/>
                  </a:lnTo>
                  <a:lnTo>
                    <a:pt x="7575" y="6315"/>
                  </a:lnTo>
                  <a:lnTo>
                    <a:pt x="7356" y="6406"/>
                  </a:lnTo>
                  <a:lnTo>
                    <a:pt x="7119" y="6516"/>
                  </a:lnTo>
                  <a:lnTo>
                    <a:pt x="6881" y="6589"/>
                  </a:lnTo>
                  <a:lnTo>
                    <a:pt x="6626" y="6662"/>
                  </a:lnTo>
                  <a:lnTo>
                    <a:pt x="6389" y="6717"/>
                  </a:lnTo>
                  <a:lnTo>
                    <a:pt x="6133" y="6772"/>
                  </a:lnTo>
                  <a:lnTo>
                    <a:pt x="5878" y="6808"/>
                  </a:lnTo>
                  <a:lnTo>
                    <a:pt x="5640" y="6826"/>
                  </a:lnTo>
                  <a:lnTo>
                    <a:pt x="5385" y="6845"/>
                  </a:lnTo>
                  <a:lnTo>
                    <a:pt x="4874" y="6845"/>
                  </a:lnTo>
                  <a:lnTo>
                    <a:pt x="4618" y="6826"/>
                  </a:lnTo>
                  <a:lnTo>
                    <a:pt x="4363" y="6790"/>
                  </a:lnTo>
                  <a:lnTo>
                    <a:pt x="4107" y="6735"/>
                  </a:lnTo>
                  <a:lnTo>
                    <a:pt x="3833" y="6680"/>
                  </a:lnTo>
                  <a:lnTo>
                    <a:pt x="3560" y="6589"/>
                  </a:lnTo>
                  <a:lnTo>
                    <a:pt x="3286" y="6498"/>
                  </a:lnTo>
                  <a:lnTo>
                    <a:pt x="3030" y="6388"/>
                  </a:lnTo>
                  <a:lnTo>
                    <a:pt x="2775" y="6260"/>
                  </a:lnTo>
                  <a:lnTo>
                    <a:pt x="2537" y="6133"/>
                  </a:lnTo>
                  <a:lnTo>
                    <a:pt x="2300" y="5987"/>
                  </a:lnTo>
                  <a:lnTo>
                    <a:pt x="2081" y="5822"/>
                  </a:lnTo>
                  <a:lnTo>
                    <a:pt x="1862" y="5640"/>
                  </a:lnTo>
                  <a:lnTo>
                    <a:pt x="1643" y="5457"/>
                  </a:lnTo>
                  <a:lnTo>
                    <a:pt x="1461" y="5257"/>
                  </a:lnTo>
                  <a:lnTo>
                    <a:pt x="1278" y="5056"/>
                  </a:lnTo>
                  <a:lnTo>
                    <a:pt x="1096" y="4837"/>
                  </a:lnTo>
                  <a:lnTo>
                    <a:pt x="931" y="4600"/>
                  </a:lnTo>
                  <a:lnTo>
                    <a:pt x="785" y="4362"/>
                  </a:lnTo>
                  <a:lnTo>
                    <a:pt x="658" y="4107"/>
                  </a:lnTo>
                  <a:lnTo>
                    <a:pt x="548" y="3851"/>
                  </a:lnTo>
                  <a:lnTo>
                    <a:pt x="439" y="3614"/>
                  </a:lnTo>
                  <a:lnTo>
                    <a:pt x="366" y="3358"/>
                  </a:lnTo>
                  <a:lnTo>
                    <a:pt x="293" y="3103"/>
                  </a:lnTo>
                  <a:lnTo>
                    <a:pt x="238" y="2847"/>
                  </a:lnTo>
                  <a:lnTo>
                    <a:pt x="183" y="2574"/>
                  </a:lnTo>
                  <a:lnTo>
                    <a:pt x="165" y="2318"/>
                  </a:lnTo>
                  <a:lnTo>
                    <a:pt x="146" y="2044"/>
                  </a:lnTo>
                  <a:lnTo>
                    <a:pt x="146" y="1789"/>
                  </a:lnTo>
                  <a:lnTo>
                    <a:pt x="165" y="1515"/>
                  </a:lnTo>
                  <a:lnTo>
                    <a:pt x="183" y="1259"/>
                  </a:lnTo>
                  <a:lnTo>
                    <a:pt x="238" y="1004"/>
                  </a:lnTo>
                  <a:lnTo>
                    <a:pt x="293" y="730"/>
                  </a:lnTo>
                  <a:lnTo>
                    <a:pt x="366" y="493"/>
                  </a:lnTo>
                  <a:lnTo>
                    <a:pt x="475" y="237"/>
                  </a:lnTo>
                  <a:lnTo>
                    <a:pt x="58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98;p41">
              <a:extLst>
                <a:ext uri="{FF2B5EF4-FFF2-40B4-BE49-F238E27FC236}">
                  <a16:creationId xmlns:a16="http://schemas.microsoft.com/office/drawing/2014/main" id="{D8B48170-0AFF-F41D-56E3-9F6B6CAC4B77}"/>
                </a:ext>
              </a:extLst>
            </p:cNvPr>
            <p:cNvSpPr/>
            <p:nvPr/>
          </p:nvSpPr>
          <p:spPr>
            <a:xfrm>
              <a:off x="6841794" y="1414375"/>
              <a:ext cx="457093" cy="445779"/>
            </a:xfrm>
            <a:custGeom>
              <a:avLst/>
              <a:gdLst/>
              <a:ahLst/>
              <a:cxnLst/>
              <a:rect l="l" t="t" r="r" b="b"/>
              <a:pathLst>
                <a:path w="13251" h="12923" extrusionOk="0">
                  <a:moveTo>
                    <a:pt x="6680" y="0"/>
                  </a:moveTo>
                  <a:lnTo>
                    <a:pt x="6516" y="55"/>
                  </a:lnTo>
                  <a:lnTo>
                    <a:pt x="6352" y="128"/>
                  </a:lnTo>
                  <a:lnTo>
                    <a:pt x="6206" y="219"/>
                  </a:lnTo>
                  <a:lnTo>
                    <a:pt x="6060" y="347"/>
                  </a:lnTo>
                  <a:lnTo>
                    <a:pt x="5950" y="475"/>
                  </a:lnTo>
                  <a:lnTo>
                    <a:pt x="5841" y="602"/>
                  </a:lnTo>
                  <a:lnTo>
                    <a:pt x="5695" y="840"/>
                  </a:lnTo>
                  <a:lnTo>
                    <a:pt x="5603" y="1022"/>
                  </a:lnTo>
                  <a:lnTo>
                    <a:pt x="5567" y="1095"/>
                  </a:lnTo>
                  <a:lnTo>
                    <a:pt x="5494" y="967"/>
                  </a:lnTo>
                  <a:lnTo>
                    <a:pt x="5403" y="858"/>
                  </a:lnTo>
                  <a:lnTo>
                    <a:pt x="5275" y="712"/>
                  </a:lnTo>
                  <a:lnTo>
                    <a:pt x="5184" y="657"/>
                  </a:lnTo>
                  <a:lnTo>
                    <a:pt x="5074" y="584"/>
                  </a:lnTo>
                  <a:lnTo>
                    <a:pt x="4965" y="529"/>
                  </a:lnTo>
                  <a:lnTo>
                    <a:pt x="4837" y="475"/>
                  </a:lnTo>
                  <a:lnTo>
                    <a:pt x="4709" y="456"/>
                  </a:lnTo>
                  <a:lnTo>
                    <a:pt x="4545" y="420"/>
                  </a:lnTo>
                  <a:lnTo>
                    <a:pt x="4381" y="420"/>
                  </a:lnTo>
                  <a:lnTo>
                    <a:pt x="4198" y="438"/>
                  </a:lnTo>
                  <a:lnTo>
                    <a:pt x="4016" y="475"/>
                  </a:lnTo>
                  <a:lnTo>
                    <a:pt x="3851" y="529"/>
                  </a:lnTo>
                  <a:lnTo>
                    <a:pt x="3724" y="602"/>
                  </a:lnTo>
                  <a:lnTo>
                    <a:pt x="3596" y="694"/>
                  </a:lnTo>
                  <a:lnTo>
                    <a:pt x="3504" y="803"/>
                  </a:lnTo>
                  <a:lnTo>
                    <a:pt x="3413" y="894"/>
                  </a:lnTo>
                  <a:lnTo>
                    <a:pt x="3358" y="1004"/>
                  </a:lnTo>
                  <a:lnTo>
                    <a:pt x="3304" y="1132"/>
                  </a:lnTo>
                  <a:lnTo>
                    <a:pt x="3231" y="1351"/>
                  </a:lnTo>
                  <a:lnTo>
                    <a:pt x="3194" y="1533"/>
                  </a:lnTo>
                  <a:lnTo>
                    <a:pt x="3176" y="1716"/>
                  </a:lnTo>
                  <a:lnTo>
                    <a:pt x="3121" y="1679"/>
                  </a:lnTo>
                  <a:lnTo>
                    <a:pt x="2975" y="1643"/>
                  </a:lnTo>
                  <a:lnTo>
                    <a:pt x="2756" y="1588"/>
                  </a:lnTo>
                  <a:lnTo>
                    <a:pt x="2628" y="1570"/>
                  </a:lnTo>
                  <a:lnTo>
                    <a:pt x="2318" y="1570"/>
                  </a:lnTo>
                  <a:lnTo>
                    <a:pt x="2154" y="1606"/>
                  </a:lnTo>
                  <a:lnTo>
                    <a:pt x="2008" y="1661"/>
                  </a:lnTo>
                  <a:lnTo>
                    <a:pt x="1825" y="1716"/>
                  </a:lnTo>
                  <a:lnTo>
                    <a:pt x="1679" y="1825"/>
                  </a:lnTo>
                  <a:lnTo>
                    <a:pt x="1515" y="1953"/>
                  </a:lnTo>
                  <a:lnTo>
                    <a:pt x="1351" y="2117"/>
                  </a:lnTo>
                  <a:lnTo>
                    <a:pt x="1205" y="2318"/>
                  </a:lnTo>
                  <a:lnTo>
                    <a:pt x="1132" y="2482"/>
                  </a:lnTo>
                  <a:lnTo>
                    <a:pt x="1077" y="2647"/>
                  </a:lnTo>
                  <a:lnTo>
                    <a:pt x="1059" y="2829"/>
                  </a:lnTo>
                  <a:lnTo>
                    <a:pt x="1040" y="2993"/>
                  </a:lnTo>
                  <a:lnTo>
                    <a:pt x="1059" y="3176"/>
                  </a:lnTo>
                  <a:lnTo>
                    <a:pt x="1077" y="3358"/>
                  </a:lnTo>
                  <a:lnTo>
                    <a:pt x="1113" y="3541"/>
                  </a:lnTo>
                  <a:lnTo>
                    <a:pt x="1168" y="3705"/>
                  </a:lnTo>
                  <a:lnTo>
                    <a:pt x="1278" y="4016"/>
                  </a:lnTo>
                  <a:lnTo>
                    <a:pt x="1387" y="4253"/>
                  </a:lnTo>
                  <a:lnTo>
                    <a:pt x="1515" y="4490"/>
                  </a:lnTo>
                  <a:lnTo>
                    <a:pt x="1351" y="4508"/>
                  </a:lnTo>
                  <a:lnTo>
                    <a:pt x="1168" y="4545"/>
                  </a:lnTo>
                  <a:lnTo>
                    <a:pt x="967" y="4636"/>
                  </a:lnTo>
                  <a:lnTo>
                    <a:pt x="840" y="4691"/>
                  </a:lnTo>
                  <a:lnTo>
                    <a:pt x="730" y="4764"/>
                  </a:lnTo>
                  <a:lnTo>
                    <a:pt x="602" y="4873"/>
                  </a:lnTo>
                  <a:lnTo>
                    <a:pt x="493" y="4983"/>
                  </a:lnTo>
                  <a:lnTo>
                    <a:pt x="365" y="5111"/>
                  </a:lnTo>
                  <a:lnTo>
                    <a:pt x="256" y="5257"/>
                  </a:lnTo>
                  <a:lnTo>
                    <a:pt x="164" y="5439"/>
                  </a:lnTo>
                  <a:lnTo>
                    <a:pt x="73" y="5640"/>
                  </a:lnTo>
                  <a:lnTo>
                    <a:pt x="18" y="5859"/>
                  </a:lnTo>
                  <a:lnTo>
                    <a:pt x="0" y="6041"/>
                  </a:lnTo>
                  <a:lnTo>
                    <a:pt x="18" y="6224"/>
                  </a:lnTo>
                  <a:lnTo>
                    <a:pt x="73" y="6388"/>
                  </a:lnTo>
                  <a:lnTo>
                    <a:pt x="164" y="6534"/>
                  </a:lnTo>
                  <a:lnTo>
                    <a:pt x="256" y="6680"/>
                  </a:lnTo>
                  <a:lnTo>
                    <a:pt x="383" y="6790"/>
                  </a:lnTo>
                  <a:lnTo>
                    <a:pt x="511" y="6899"/>
                  </a:lnTo>
                  <a:lnTo>
                    <a:pt x="657" y="7009"/>
                  </a:lnTo>
                  <a:lnTo>
                    <a:pt x="785" y="7082"/>
                  </a:lnTo>
                  <a:lnTo>
                    <a:pt x="1040" y="7210"/>
                  </a:lnTo>
                  <a:lnTo>
                    <a:pt x="1223" y="7283"/>
                  </a:lnTo>
                  <a:lnTo>
                    <a:pt x="1296" y="7301"/>
                  </a:lnTo>
                  <a:lnTo>
                    <a:pt x="1113" y="7374"/>
                  </a:lnTo>
                  <a:lnTo>
                    <a:pt x="931" y="7465"/>
                  </a:lnTo>
                  <a:lnTo>
                    <a:pt x="712" y="7593"/>
                  </a:lnTo>
                  <a:lnTo>
                    <a:pt x="621" y="7684"/>
                  </a:lnTo>
                  <a:lnTo>
                    <a:pt x="529" y="7775"/>
                  </a:lnTo>
                  <a:lnTo>
                    <a:pt x="438" y="7885"/>
                  </a:lnTo>
                  <a:lnTo>
                    <a:pt x="365" y="8013"/>
                  </a:lnTo>
                  <a:lnTo>
                    <a:pt x="329" y="8140"/>
                  </a:lnTo>
                  <a:lnTo>
                    <a:pt x="292" y="8305"/>
                  </a:lnTo>
                  <a:lnTo>
                    <a:pt x="310" y="8469"/>
                  </a:lnTo>
                  <a:lnTo>
                    <a:pt x="347" y="8652"/>
                  </a:lnTo>
                  <a:lnTo>
                    <a:pt x="402" y="8834"/>
                  </a:lnTo>
                  <a:lnTo>
                    <a:pt x="511" y="9017"/>
                  </a:lnTo>
                  <a:lnTo>
                    <a:pt x="621" y="9181"/>
                  </a:lnTo>
                  <a:lnTo>
                    <a:pt x="767" y="9327"/>
                  </a:lnTo>
                  <a:lnTo>
                    <a:pt x="931" y="9473"/>
                  </a:lnTo>
                  <a:lnTo>
                    <a:pt x="1095" y="9601"/>
                  </a:lnTo>
                  <a:lnTo>
                    <a:pt x="1259" y="9728"/>
                  </a:lnTo>
                  <a:lnTo>
                    <a:pt x="1442" y="9838"/>
                  </a:lnTo>
                  <a:lnTo>
                    <a:pt x="1789" y="10020"/>
                  </a:lnTo>
                  <a:lnTo>
                    <a:pt x="2063" y="10148"/>
                  </a:lnTo>
                  <a:lnTo>
                    <a:pt x="2336" y="10258"/>
                  </a:lnTo>
                  <a:lnTo>
                    <a:pt x="2300" y="10312"/>
                  </a:lnTo>
                  <a:lnTo>
                    <a:pt x="2190" y="10458"/>
                  </a:lnTo>
                  <a:lnTo>
                    <a:pt x="2044" y="10659"/>
                  </a:lnTo>
                  <a:lnTo>
                    <a:pt x="1990" y="10787"/>
                  </a:lnTo>
                  <a:lnTo>
                    <a:pt x="1917" y="10933"/>
                  </a:lnTo>
                  <a:lnTo>
                    <a:pt x="1862" y="11097"/>
                  </a:lnTo>
                  <a:lnTo>
                    <a:pt x="1825" y="11262"/>
                  </a:lnTo>
                  <a:lnTo>
                    <a:pt x="1807" y="11426"/>
                  </a:lnTo>
                  <a:lnTo>
                    <a:pt x="1789" y="11608"/>
                  </a:lnTo>
                  <a:lnTo>
                    <a:pt x="1825" y="11791"/>
                  </a:lnTo>
                  <a:lnTo>
                    <a:pt x="1880" y="11973"/>
                  </a:lnTo>
                  <a:lnTo>
                    <a:pt x="1971" y="12174"/>
                  </a:lnTo>
                  <a:lnTo>
                    <a:pt x="2081" y="12357"/>
                  </a:lnTo>
                  <a:lnTo>
                    <a:pt x="2227" y="12503"/>
                  </a:lnTo>
                  <a:lnTo>
                    <a:pt x="2391" y="12612"/>
                  </a:lnTo>
                  <a:lnTo>
                    <a:pt x="2555" y="12703"/>
                  </a:lnTo>
                  <a:lnTo>
                    <a:pt x="2720" y="12776"/>
                  </a:lnTo>
                  <a:lnTo>
                    <a:pt x="2902" y="12831"/>
                  </a:lnTo>
                  <a:lnTo>
                    <a:pt x="3085" y="12849"/>
                  </a:lnTo>
                  <a:lnTo>
                    <a:pt x="3450" y="12849"/>
                  </a:lnTo>
                  <a:lnTo>
                    <a:pt x="3760" y="12813"/>
                  </a:lnTo>
                  <a:lnTo>
                    <a:pt x="4034" y="12758"/>
                  </a:lnTo>
                  <a:lnTo>
                    <a:pt x="4271" y="12703"/>
                  </a:lnTo>
                  <a:lnTo>
                    <a:pt x="4892" y="12758"/>
                  </a:lnTo>
                  <a:lnTo>
                    <a:pt x="5567" y="12831"/>
                  </a:lnTo>
                  <a:lnTo>
                    <a:pt x="6370" y="12886"/>
                  </a:lnTo>
                  <a:lnTo>
                    <a:pt x="7246" y="12922"/>
                  </a:lnTo>
                  <a:lnTo>
                    <a:pt x="7684" y="12922"/>
                  </a:lnTo>
                  <a:lnTo>
                    <a:pt x="8104" y="12904"/>
                  </a:lnTo>
                  <a:lnTo>
                    <a:pt x="8505" y="12886"/>
                  </a:lnTo>
                  <a:lnTo>
                    <a:pt x="8889" y="12849"/>
                  </a:lnTo>
                  <a:lnTo>
                    <a:pt x="9217" y="12795"/>
                  </a:lnTo>
                  <a:lnTo>
                    <a:pt x="9491" y="12703"/>
                  </a:lnTo>
                  <a:lnTo>
                    <a:pt x="9728" y="12612"/>
                  </a:lnTo>
                  <a:lnTo>
                    <a:pt x="9929" y="12521"/>
                  </a:lnTo>
                  <a:lnTo>
                    <a:pt x="10075" y="12411"/>
                  </a:lnTo>
                  <a:lnTo>
                    <a:pt x="10221" y="12302"/>
                  </a:lnTo>
                  <a:lnTo>
                    <a:pt x="10312" y="12192"/>
                  </a:lnTo>
                  <a:lnTo>
                    <a:pt x="10385" y="12083"/>
                  </a:lnTo>
                  <a:lnTo>
                    <a:pt x="10440" y="11973"/>
                  </a:lnTo>
                  <a:lnTo>
                    <a:pt x="10477" y="11864"/>
                  </a:lnTo>
                  <a:lnTo>
                    <a:pt x="10495" y="11754"/>
                  </a:lnTo>
                  <a:lnTo>
                    <a:pt x="10513" y="11663"/>
                  </a:lnTo>
                  <a:lnTo>
                    <a:pt x="10495" y="11517"/>
                  </a:lnTo>
                  <a:lnTo>
                    <a:pt x="10477" y="11408"/>
                  </a:lnTo>
                  <a:lnTo>
                    <a:pt x="10458" y="11371"/>
                  </a:lnTo>
                  <a:lnTo>
                    <a:pt x="10623" y="11371"/>
                  </a:lnTo>
                  <a:lnTo>
                    <a:pt x="10805" y="11353"/>
                  </a:lnTo>
                  <a:lnTo>
                    <a:pt x="11043" y="11316"/>
                  </a:lnTo>
                  <a:lnTo>
                    <a:pt x="11298" y="11243"/>
                  </a:lnTo>
                  <a:lnTo>
                    <a:pt x="11608" y="11134"/>
                  </a:lnTo>
                  <a:lnTo>
                    <a:pt x="11754" y="11061"/>
                  </a:lnTo>
                  <a:lnTo>
                    <a:pt x="11919" y="10970"/>
                  </a:lnTo>
                  <a:lnTo>
                    <a:pt x="12065" y="10860"/>
                  </a:lnTo>
                  <a:lnTo>
                    <a:pt x="12229" y="10732"/>
                  </a:lnTo>
                  <a:lnTo>
                    <a:pt x="12357" y="10604"/>
                  </a:lnTo>
                  <a:lnTo>
                    <a:pt x="12448" y="10440"/>
                  </a:lnTo>
                  <a:lnTo>
                    <a:pt x="12521" y="10258"/>
                  </a:lnTo>
                  <a:lnTo>
                    <a:pt x="12557" y="10093"/>
                  </a:lnTo>
                  <a:lnTo>
                    <a:pt x="12557" y="9893"/>
                  </a:lnTo>
                  <a:lnTo>
                    <a:pt x="12557" y="9710"/>
                  </a:lnTo>
                  <a:lnTo>
                    <a:pt x="12521" y="9528"/>
                  </a:lnTo>
                  <a:lnTo>
                    <a:pt x="12484" y="9345"/>
                  </a:lnTo>
                  <a:lnTo>
                    <a:pt x="12375" y="9017"/>
                  </a:lnTo>
                  <a:lnTo>
                    <a:pt x="12247" y="8743"/>
                  </a:lnTo>
                  <a:lnTo>
                    <a:pt x="12119" y="8487"/>
                  </a:lnTo>
                  <a:lnTo>
                    <a:pt x="12284" y="8451"/>
                  </a:lnTo>
                  <a:lnTo>
                    <a:pt x="12466" y="8414"/>
                  </a:lnTo>
                  <a:lnTo>
                    <a:pt x="12667" y="8323"/>
                  </a:lnTo>
                  <a:lnTo>
                    <a:pt x="12758" y="8250"/>
                  </a:lnTo>
                  <a:lnTo>
                    <a:pt x="12868" y="8177"/>
                  </a:lnTo>
                  <a:lnTo>
                    <a:pt x="12959" y="8086"/>
                  </a:lnTo>
                  <a:lnTo>
                    <a:pt x="13050" y="7976"/>
                  </a:lnTo>
                  <a:lnTo>
                    <a:pt x="13123" y="7848"/>
                  </a:lnTo>
                  <a:lnTo>
                    <a:pt x="13178" y="7702"/>
                  </a:lnTo>
                  <a:lnTo>
                    <a:pt x="13214" y="7556"/>
                  </a:lnTo>
                  <a:lnTo>
                    <a:pt x="13251" y="7356"/>
                  </a:lnTo>
                  <a:lnTo>
                    <a:pt x="13233" y="7173"/>
                  </a:lnTo>
                  <a:lnTo>
                    <a:pt x="13214" y="6991"/>
                  </a:lnTo>
                  <a:lnTo>
                    <a:pt x="13196" y="6808"/>
                  </a:lnTo>
                  <a:lnTo>
                    <a:pt x="13141" y="6644"/>
                  </a:lnTo>
                  <a:lnTo>
                    <a:pt x="13087" y="6498"/>
                  </a:lnTo>
                  <a:lnTo>
                    <a:pt x="13014" y="6352"/>
                  </a:lnTo>
                  <a:lnTo>
                    <a:pt x="12868" y="6096"/>
                  </a:lnTo>
                  <a:lnTo>
                    <a:pt x="12722" y="5895"/>
                  </a:lnTo>
                  <a:lnTo>
                    <a:pt x="12594" y="5749"/>
                  </a:lnTo>
                  <a:lnTo>
                    <a:pt x="12466" y="5640"/>
                  </a:lnTo>
                  <a:lnTo>
                    <a:pt x="12576" y="5403"/>
                  </a:lnTo>
                  <a:lnTo>
                    <a:pt x="12685" y="5165"/>
                  </a:lnTo>
                  <a:lnTo>
                    <a:pt x="12776" y="4873"/>
                  </a:lnTo>
                  <a:lnTo>
                    <a:pt x="12813" y="4709"/>
                  </a:lnTo>
                  <a:lnTo>
                    <a:pt x="12849" y="4545"/>
                  </a:lnTo>
                  <a:lnTo>
                    <a:pt x="12868" y="4362"/>
                  </a:lnTo>
                  <a:lnTo>
                    <a:pt x="12868" y="4198"/>
                  </a:lnTo>
                  <a:lnTo>
                    <a:pt x="12849" y="4034"/>
                  </a:lnTo>
                  <a:lnTo>
                    <a:pt x="12813" y="3888"/>
                  </a:lnTo>
                  <a:lnTo>
                    <a:pt x="12758" y="3742"/>
                  </a:lnTo>
                  <a:lnTo>
                    <a:pt x="12667" y="3614"/>
                  </a:lnTo>
                  <a:lnTo>
                    <a:pt x="12539" y="3486"/>
                  </a:lnTo>
                  <a:lnTo>
                    <a:pt x="12430" y="3395"/>
                  </a:lnTo>
                  <a:lnTo>
                    <a:pt x="12302" y="3322"/>
                  </a:lnTo>
                  <a:lnTo>
                    <a:pt x="12156" y="3249"/>
                  </a:lnTo>
                  <a:lnTo>
                    <a:pt x="12028" y="3194"/>
                  </a:lnTo>
                  <a:lnTo>
                    <a:pt x="11882" y="3158"/>
                  </a:lnTo>
                  <a:lnTo>
                    <a:pt x="11627" y="3103"/>
                  </a:lnTo>
                  <a:lnTo>
                    <a:pt x="11389" y="3085"/>
                  </a:lnTo>
                  <a:lnTo>
                    <a:pt x="11024" y="3085"/>
                  </a:lnTo>
                  <a:lnTo>
                    <a:pt x="11061" y="2902"/>
                  </a:lnTo>
                  <a:lnTo>
                    <a:pt x="11079" y="2683"/>
                  </a:lnTo>
                  <a:lnTo>
                    <a:pt x="11061" y="2428"/>
                  </a:lnTo>
                  <a:lnTo>
                    <a:pt x="11043" y="2282"/>
                  </a:lnTo>
                  <a:lnTo>
                    <a:pt x="11006" y="2117"/>
                  </a:lnTo>
                  <a:lnTo>
                    <a:pt x="10951" y="1971"/>
                  </a:lnTo>
                  <a:lnTo>
                    <a:pt x="10896" y="1825"/>
                  </a:lnTo>
                  <a:lnTo>
                    <a:pt x="10805" y="1661"/>
                  </a:lnTo>
                  <a:lnTo>
                    <a:pt x="10677" y="1515"/>
                  </a:lnTo>
                  <a:lnTo>
                    <a:pt x="10550" y="1369"/>
                  </a:lnTo>
                  <a:lnTo>
                    <a:pt x="10367" y="1241"/>
                  </a:lnTo>
                  <a:lnTo>
                    <a:pt x="10185" y="1132"/>
                  </a:lnTo>
                  <a:lnTo>
                    <a:pt x="10002" y="1059"/>
                  </a:lnTo>
                  <a:lnTo>
                    <a:pt x="9820" y="1004"/>
                  </a:lnTo>
                  <a:lnTo>
                    <a:pt x="9619" y="967"/>
                  </a:lnTo>
                  <a:lnTo>
                    <a:pt x="9436" y="967"/>
                  </a:lnTo>
                  <a:lnTo>
                    <a:pt x="9272" y="986"/>
                  </a:lnTo>
                  <a:lnTo>
                    <a:pt x="9090" y="1004"/>
                  </a:lnTo>
                  <a:lnTo>
                    <a:pt x="8925" y="1040"/>
                  </a:lnTo>
                  <a:lnTo>
                    <a:pt x="8652" y="1150"/>
                  </a:lnTo>
                  <a:lnTo>
                    <a:pt x="8414" y="1241"/>
                  </a:lnTo>
                  <a:lnTo>
                    <a:pt x="8213" y="1369"/>
                  </a:lnTo>
                  <a:lnTo>
                    <a:pt x="8195" y="1241"/>
                  </a:lnTo>
                  <a:lnTo>
                    <a:pt x="8159" y="1095"/>
                  </a:lnTo>
                  <a:lnTo>
                    <a:pt x="8104" y="931"/>
                  </a:lnTo>
                  <a:lnTo>
                    <a:pt x="8031" y="748"/>
                  </a:lnTo>
                  <a:lnTo>
                    <a:pt x="7903" y="566"/>
                  </a:lnTo>
                  <a:lnTo>
                    <a:pt x="7757" y="383"/>
                  </a:lnTo>
                  <a:lnTo>
                    <a:pt x="7666" y="310"/>
                  </a:lnTo>
                  <a:lnTo>
                    <a:pt x="7556" y="237"/>
                  </a:lnTo>
                  <a:lnTo>
                    <a:pt x="7319" y="91"/>
                  </a:lnTo>
                  <a:lnTo>
                    <a:pt x="7210" y="55"/>
                  </a:lnTo>
                  <a:lnTo>
                    <a:pt x="7100" y="18"/>
                  </a:lnTo>
                  <a:lnTo>
                    <a:pt x="688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99;p41">
              <a:extLst>
                <a:ext uri="{FF2B5EF4-FFF2-40B4-BE49-F238E27FC236}">
                  <a16:creationId xmlns:a16="http://schemas.microsoft.com/office/drawing/2014/main" id="{FCFDE215-92DC-56EC-021D-1E089AFBDA5C}"/>
                </a:ext>
              </a:extLst>
            </p:cNvPr>
            <p:cNvSpPr/>
            <p:nvPr/>
          </p:nvSpPr>
          <p:spPr>
            <a:xfrm>
              <a:off x="6841794" y="1414375"/>
              <a:ext cx="457093" cy="445779"/>
            </a:xfrm>
            <a:custGeom>
              <a:avLst/>
              <a:gdLst/>
              <a:ahLst/>
              <a:cxnLst/>
              <a:rect l="l" t="t" r="r" b="b"/>
              <a:pathLst>
                <a:path w="13251" h="12923" fill="none" extrusionOk="0">
                  <a:moveTo>
                    <a:pt x="4271" y="12703"/>
                  </a:moveTo>
                  <a:lnTo>
                    <a:pt x="4271" y="12703"/>
                  </a:lnTo>
                  <a:lnTo>
                    <a:pt x="4034" y="12758"/>
                  </a:lnTo>
                  <a:lnTo>
                    <a:pt x="3760" y="12813"/>
                  </a:lnTo>
                  <a:lnTo>
                    <a:pt x="3450" y="12849"/>
                  </a:lnTo>
                  <a:lnTo>
                    <a:pt x="3267" y="12849"/>
                  </a:lnTo>
                  <a:lnTo>
                    <a:pt x="3085" y="12849"/>
                  </a:lnTo>
                  <a:lnTo>
                    <a:pt x="2902" y="12831"/>
                  </a:lnTo>
                  <a:lnTo>
                    <a:pt x="2720" y="12776"/>
                  </a:lnTo>
                  <a:lnTo>
                    <a:pt x="2555" y="12703"/>
                  </a:lnTo>
                  <a:lnTo>
                    <a:pt x="2391" y="12612"/>
                  </a:lnTo>
                  <a:lnTo>
                    <a:pt x="2227" y="12503"/>
                  </a:lnTo>
                  <a:lnTo>
                    <a:pt x="2081" y="12357"/>
                  </a:lnTo>
                  <a:lnTo>
                    <a:pt x="2081" y="12357"/>
                  </a:lnTo>
                  <a:lnTo>
                    <a:pt x="1971" y="12174"/>
                  </a:lnTo>
                  <a:lnTo>
                    <a:pt x="1880" y="11973"/>
                  </a:lnTo>
                  <a:lnTo>
                    <a:pt x="1825" y="11791"/>
                  </a:lnTo>
                  <a:lnTo>
                    <a:pt x="1789" y="11608"/>
                  </a:lnTo>
                  <a:lnTo>
                    <a:pt x="1807" y="11426"/>
                  </a:lnTo>
                  <a:lnTo>
                    <a:pt x="1825" y="11262"/>
                  </a:lnTo>
                  <a:lnTo>
                    <a:pt x="1862" y="11097"/>
                  </a:lnTo>
                  <a:lnTo>
                    <a:pt x="1917" y="10933"/>
                  </a:lnTo>
                  <a:lnTo>
                    <a:pt x="1990" y="10787"/>
                  </a:lnTo>
                  <a:lnTo>
                    <a:pt x="2044" y="10659"/>
                  </a:lnTo>
                  <a:lnTo>
                    <a:pt x="2190" y="10458"/>
                  </a:lnTo>
                  <a:lnTo>
                    <a:pt x="2300" y="10312"/>
                  </a:lnTo>
                  <a:lnTo>
                    <a:pt x="2336" y="10258"/>
                  </a:lnTo>
                  <a:lnTo>
                    <a:pt x="2336" y="10258"/>
                  </a:lnTo>
                  <a:lnTo>
                    <a:pt x="2063" y="10148"/>
                  </a:lnTo>
                  <a:lnTo>
                    <a:pt x="1789" y="10020"/>
                  </a:lnTo>
                  <a:lnTo>
                    <a:pt x="1442" y="9838"/>
                  </a:lnTo>
                  <a:lnTo>
                    <a:pt x="1259" y="9728"/>
                  </a:lnTo>
                  <a:lnTo>
                    <a:pt x="1095" y="9601"/>
                  </a:lnTo>
                  <a:lnTo>
                    <a:pt x="931" y="9473"/>
                  </a:lnTo>
                  <a:lnTo>
                    <a:pt x="767" y="9327"/>
                  </a:lnTo>
                  <a:lnTo>
                    <a:pt x="621" y="9181"/>
                  </a:lnTo>
                  <a:lnTo>
                    <a:pt x="511" y="9017"/>
                  </a:lnTo>
                  <a:lnTo>
                    <a:pt x="402" y="8834"/>
                  </a:lnTo>
                  <a:lnTo>
                    <a:pt x="347" y="8652"/>
                  </a:lnTo>
                  <a:lnTo>
                    <a:pt x="347" y="8652"/>
                  </a:lnTo>
                  <a:lnTo>
                    <a:pt x="310" y="8469"/>
                  </a:lnTo>
                  <a:lnTo>
                    <a:pt x="292" y="8305"/>
                  </a:lnTo>
                  <a:lnTo>
                    <a:pt x="329" y="8140"/>
                  </a:lnTo>
                  <a:lnTo>
                    <a:pt x="365" y="8013"/>
                  </a:lnTo>
                  <a:lnTo>
                    <a:pt x="438" y="7885"/>
                  </a:lnTo>
                  <a:lnTo>
                    <a:pt x="529" y="7775"/>
                  </a:lnTo>
                  <a:lnTo>
                    <a:pt x="621" y="7684"/>
                  </a:lnTo>
                  <a:lnTo>
                    <a:pt x="712" y="7593"/>
                  </a:lnTo>
                  <a:lnTo>
                    <a:pt x="931" y="7465"/>
                  </a:lnTo>
                  <a:lnTo>
                    <a:pt x="1113" y="7374"/>
                  </a:lnTo>
                  <a:lnTo>
                    <a:pt x="1296" y="7301"/>
                  </a:lnTo>
                  <a:lnTo>
                    <a:pt x="1296" y="7301"/>
                  </a:lnTo>
                  <a:lnTo>
                    <a:pt x="1223" y="7283"/>
                  </a:lnTo>
                  <a:lnTo>
                    <a:pt x="1040" y="7210"/>
                  </a:lnTo>
                  <a:lnTo>
                    <a:pt x="785" y="7082"/>
                  </a:lnTo>
                  <a:lnTo>
                    <a:pt x="657" y="7009"/>
                  </a:lnTo>
                  <a:lnTo>
                    <a:pt x="511" y="6899"/>
                  </a:lnTo>
                  <a:lnTo>
                    <a:pt x="383" y="6790"/>
                  </a:lnTo>
                  <a:lnTo>
                    <a:pt x="256" y="6680"/>
                  </a:lnTo>
                  <a:lnTo>
                    <a:pt x="164" y="6534"/>
                  </a:lnTo>
                  <a:lnTo>
                    <a:pt x="73" y="6388"/>
                  </a:lnTo>
                  <a:lnTo>
                    <a:pt x="18" y="6224"/>
                  </a:lnTo>
                  <a:lnTo>
                    <a:pt x="0" y="6041"/>
                  </a:lnTo>
                  <a:lnTo>
                    <a:pt x="18" y="5859"/>
                  </a:lnTo>
                  <a:lnTo>
                    <a:pt x="73" y="5640"/>
                  </a:lnTo>
                  <a:lnTo>
                    <a:pt x="73" y="5640"/>
                  </a:lnTo>
                  <a:lnTo>
                    <a:pt x="164" y="5439"/>
                  </a:lnTo>
                  <a:lnTo>
                    <a:pt x="256" y="5257"/>
                  </a:lnTo>
                  <a:lnTo>
                    <a:pt x="365" y="5111"/>
                  </a:lnTo>
                  <a:lnTo>
                    <a:pt x="493" y="4983"/>
                  </a:lnTo>
                  <a:lnTo>
                    <a:pt x="602" y="4873"/>
                  </a:lnTo>
                  <a:lnTo>
                    <a:pt x="730" y="4764"/>
                  </a:lnTo>
                  <a:lnTo>
                    <a:pt x="840" y="4691"/>
                  </a:lnTo>
                  <a:lnTo>
                    <a:pt x="967" y="4636"/>
                  </a:lnTo>
                  <a:lnTo>
                    <a:pt x="1168" y="4545"/>
                  </a:lnTo>
                  <a:lnTo>
                    <a:pt x="1351" y="4508"/>
                  </a:lnTo>
                  <a:lnTo>
                    <a:pt x="1515" y="4490"/>
                  </a:lnTo>
                  <a:lnTo>
                    <a:pt x="1515" y="4490"/>
                  </a:lnTo>
                  <a:lnTo>
                    <a:pt x="1387" y="4253"/>
                  </a:lnTo>
                  <a:lnTo>
                    <a:pt x="1278" y="4016"/>
                  </a:lnTo>
                  <a:lnTo>
                    <a:pt x="1168" y="3705"/>
                  </a:lnTo>
                  <a:lnTo>
                    <a:pt x="1113" y="3541"/>
                  </a:lnTo>
                  <a:lnTo>
                    <a:pt x="1077" y="3358"/>
                  </a:lnTo>
                  <a:lnTo>
                    <a:pt x="1059" y="3176"/>
                  </a:lnTo>
                  <a:lnTo>
                    <a:pt x="1040" y="2993"/>
                  </a:lnTo>
                  <a:lnTo>
                    <a:pt x="1059" y="2829"/>
                  </a:lnTo>
                  <a:lnTo>
                    <a:pt x="1077" y="2647"/>
                  </a:lnTo>
                  <a:lnTo>
                    <a:pt x="1132" y="2482"/>
                  </a:lnTo>
                  <a:lnTo>
                    <a:pt x="1205" y="2318"/>
                  </a:lnTo>
                  <a:lnTo>
                    <a:pt x="1205" y="2318"/>
                  </a:lnTo>
                  <a:lnTo>
                    <a:pt x="1351" y="2117"/>
                  </a:lnTo>
                  <a:lnTo>
                    <a:pt x="1515" y="1953"/>
                  </a:lnTo>
                  <a:lnTo>
                    <a:pt x="1679" y="1825"/>
                  </a:lnTo>
                  <a:lnTo>
                    <a:pt x="1825" y="1716"/>
                  </a:lnTo>
                  <a:lnTo>
                    <a:pt x="2008" y="1661"/>
                  </a:lnTo>
                  <a:lnTo>
                    <a:pt x="2154" y="1606"/>
                  </a:lnTo>
                  <a:lnTo>
                    <a:pt x="2318" y="1570"/>
                  </a:lnTo>
                  <a:lnTo>
                    <a:pt x="2482" y="1570"/>
                  </a:lnTo>
                  <a:lnTo>
                    <a:pt x="2628" y="1570"/>
                  </a:lnTo>
                  <a:lnTo>
                    <a:pt x="2756" y="1588"/>
                  </a:lnTo>
                  <a:lnTo>
                    <a:pt x="2975" y="1643"/>
                  </a:lnTo>
                  <a:lnTo>
                    <a:pt x="3121" y="1679"/>
                  </a:lnTo>
                  <a:lnTo>
                    <a:pt x="3176" y="1716"/>
                  </a:lnTo>
                  <a:lnTo>
                    <a:pt x="3176" y="1716"/>
                  </a:lnTo>
                  <a:lnTo>
                    <a:pt x="3194" y="1533"/>
                  </a:lnTo>
                  <a:lnTo>
                    <a:pt x="3231" y="1351"/>
                  </a:lnTo>
                  <a:lnTo>
                    <a:pt x="3304" y="1132"/>
                  </a:lnTo>
                  <a:lnTo>
                    <a:pt x="3358" y="1004"/>
                  </a:lnTo>
                  <a:lnTo>
                    <a:pt x="3413" y="894"/>
                  </a:lnTo>
                  <a:lnTo>
                    <a:pt x="3504" y="803"/>
                  </a:lnTo>
                  <a:lnTo>
                    <a:pt x="3596" y="694"/>
                  </a:lnTo>
                  <a:lnTo>
                    <a:pt x="3724" y="602"/>
                  </a:lnTo>
                  <a:lnTo>
                    <a:pt x="3851" y="529"/>
                  </a:lnTo>
                  <a:lnTo>
                    <a:pt x="4016" y="475"/>
                  </a:lnTo>
                  <a:lnTo>
                    <a:pt x="4198" y="438"/>
                  </a:lnTo>
                  <a:lnTo>
                    <a:pt x="4198" y="438"/>
                  </a:lnTo>
                  <a:lnTo>
                    <a:pt x="4381" y="420"/>
                  </a:lnTo>
                  <a:lnTo>
                    <a:pt x="4545" y="420"/>
                  </a:lnTo>
                  <a:lnTo>
                    <a:pt x="4709" y="456"/>
                  </a:lnTo>
                  <a:lnTo>
                    <a:pt x="4837" y="475"/>
                  </a:lnTo>
                  <a:lnTo>
                    <a:pt x="4965" y="529"/>
                  </a:lnTo>
                  <a:lnTo>
                    <a:pt x="5074" y="584"/>
                  </a:lnTo>
                  <a:lnTo>
                    <a:pt x="5184" y="657"/>
                  </a:lnTo>
                  <a:lnTo>
                    <a:pt x="5275" y="712"/>
                  </a:lnTo>
                  <a:lnTo>
                    <a:pt x="5403" y="858"/>
                  </a:lnTo>
                  <a:lnTo>
                    <a:pt x="5494" y="967"/>
                  </a:lnTo>
                  <a:lnTo>
                    <a:pt x="5567" y="1095"/>
                  </a:lnTo>
                  <a:lnTo>
                    <a:pt x="5567" y="1095"/>
                  </a:lnTo>
                  <a:lnTo>
                    <a:pt x="5603" y="1022"/>
                  </a:lnTo>
                  <a:lnTo>
                    <a:pt x="5695" y="840"/>
                  </a:lnTo>
                  <a:lnTo>
                    <a:pt x="5841" y="602"/>
                  </a:lnTo>
                  <a:lnTo>
                    <a:pt x="5950" y="475"/>
                  </a:lnTo>
                  <a:lnTo>
                    <a:pt x="6060" y="347"/>
                  </a:lnTo>
                  <a:lnTo>
                    <a:pt x="6206" y="219"/>
                  </a:lnTo>
                  <a:lnTo>
                    <a:pt x="6352" y="128"/>
                  </a:lnTo>
                  <a:lnTo>
                    <a:pt x="6516" y="55"/>
                  </a:lnTo>
                  <a:lnTo>
                    <a:pt x="6680" y="0"/>
                  </a:lnTo>
                  <a:lnTo>
                    <a:pt x="6881" y="0"/>
                  </a:lnTo>
                  <a:lnTo>
                    <a:pt x="7100" y="18"/>
                  </a:lnTo>
                  <a:lnTo>
                    <a:pt x="7210" y="55"/>
                  </a:lnTo>
                  <a:lnTo>
                    <a:pt x="7319" y="91"/>
                  </a:lnTo>
                  <a:lnTo>
                    <a:pt x="7556" y="237"/>
                  </a:lnTo>
                  <a:lnTo>
                    <a:pt x="7556" y="237"/>
                  </a:lnTo>
                  <a:lnTo>
                    <a:pt x="7666" y="310"/>
                  </a:lnTo>
                  <a:lnTo>
                    <a:pt x="7757" y="383"/>
                  </a:lnTo>
                  <a:lnTo>
                    <a:pt x="7903" y="566"/>
                  </a:lnTo>
                  <a:lnTo>
                    <a:pt x="8031" y="748"/>
                  </a:lnTo>
                  <a:lnTo>
                    <a:pt x="8104" y="931"/>
                  </a:lnTo>
                  <a:lnTo>
                    <a:pt x="8159" y="1095"/>
                  </a:lnTo>
                  <a:lnTo>
                    <a:pt x="8195" y="1241"/>
                  </a:lnTo>
                  <a:lnTo>
                    <a:pt x="8213" y="1369"/>
                  </a:lnTo>
                  <a:lnTo>
                    <a:pt x="8213" y="1369"/>
                  </a:lnTo>
                  <a:lnTo>
                    <a:pt x="8414" y="1241"/>
                  </a:lnTo>
                  <a:lnTo>
                    <a:pt x="8652" y="1150"/>
                  </a:lnTo>
                  <a:lnTo>
                    <a:pt x="8925" y="1040"/>
                  </a:lnTo>
                  <a:lnTo>
                    <a:pt x="9090" y="1004"/>
                  </a:lnTo>
                  <a:lnTo>
                    <a:pt x="9272" y="986"/>
                  </a:lnTo>
                  <a:lnTo>
                    <a:pt x="9436" y="967"/>
                  </a:lnTo>
                  <a:lnTo>
                    <a:pt x="9619" y="967"/>
                  </a:lnTo>
                  <a:lnTo>
                    <a:pt x="9820" y="1004"/>
                  </a:lnTo>
                  <a:lnTo>
                    <a:pt x="10002" y="1059"/>
                  </a:lnTo>
                  <a:lnTo>
                    <a:pt x="10185" y="1132"/>
                  </a:lnTo>
                  <a:lnTo>
                    <a:pt x="10367" y="1241"/>
                  </a:lnTo>
                  <a:lnTo>
                    <a:pt x="10367" y="1241"/>
                  </a:lnTo>
                  <a:lnTo>
                    <a:pt x="10550" y="1369"/>
                  </a:lnTo>
                  <a:lnTo>
                    <a:pt x="10677" y="1515"/>
                  </a:lnTo>
                  <a:lnTo>
                    <a:pt x="10805" y="1661"/>
                  </a:lnTo>
                  <a:lnTo>
                    <a:pt x="10896" y="1825"/>
                  </a:lnTo>
                  <a:lnTo>
                    <a:pt x="10951" y="1971"/>
                  </a:lnTo>
                  <a:lnTo>
                    <a:pt x="11006" y="2117"/>
                  </a:lnTo>
                  <a:lnTo>
                    <a:pt x="11043" y="2282"/>
                  </a:lnTo>
                  <a:lnTo>
                    <a:pt x="11061" y="2428"/>
                  </a:lnTo>
                  <a:lnTo>
                    <a:pt x="11079" y="2683"/>
                  </a:lnTo>
                  <a:lnTo>
                    <a:pt x="11061" y="2902"/>
                  </a:lnTo>
                  <a:lnTo>
                    <a:pt x="11024" y="3085"/>
                  </a:lnTo>
                  <a:lnTo>
                    <a:pt x="11024" y="3085"/>
                  </a:lnTo>
                  <a:lnTo>
                    <a:pt x="11207" y="3085"/>
                  </a:lnTo>
                  <a:lnTo>
                    <a:pt x="11389" y="3085"/>
                  </a:lnTo>
                  <a:lnTo>
                    <a:pt x="11627" y="3103"/>
                  </a:lnTo>
                  <a:lnTo>
                    <a:pt x="11882" y="3158"/>
                  </a:lnTo>
                  <a:lnTo>
                    <a:pt x="12028" y="3194"/>
                  </a:lnTo>
                  <a:lnTo>
                    <a:pt x="12156" y="3249"/>
                  </a:lnTo>
                  <a:lnTo>
                    <a:pt x="12302" y="3322"/>
                  </a:lnTo>
                  <a:lnTo>
                    <a:pt x="12430" y="3395"/>
                  </a:lnTo>
                  <a:lnTo>
                    <a:pt x="12539" y="3486"/>
                  </a:lnTo>
                  <a:lnTo>
                    <a:pt x="12667" y="3614"/>
                  </a:lnTo>
                  <a:lnTo>
                    <a:pt x="12667" y="3614"/>
                  </a:lnTo>
                  <a:lnTo>
                    <a:pt x="12758" y="3742"/>
                  </a:lnTo>
                  <a:lnTo>
                    <a:pt x="12813" y="3888"/>
                  </a:lnTo>
                  <a:lnTo>
                    <a:pt x="12849" y="4034"/>
                  </a:lnTo>
                  <a:lnTo>
                    <a:pt x="12868" y="4198"/>
                  </a:lnTo>
                  <a:lnTo>
                    <a:pt x="12868" y="4362"/>
                  </a:lnTo>
                  <a:lnTo>
                    <a:pt x="12849" y="4545"/>
                  </a:lnTo>
                  <a:lnTo>
                    <a:pt x="12813" y="4709"/>
                  </a:lnTo>
                  <a:lnTo>
                    <a:pt x="12776" y="4873"/>
                  </a:lnTo>
                  <a:lnTo>
                    <a:pt x="12685" y="5165"/>
                  </a:lnTo>
                  <a:lnTo>
                    <a:pt x="12576" y="5403"/>
                  </a:lnTo>
                  <a:lnTo>
                    <a:pt x="12466" y="5640"/>
                  </a:lnTo>
                  <a:lnTo>
                    <a:pt x="12466" y="5640"/>
                  </a:lnTo>
                  <a:lnTo>
                    <a:pt x="12594" y="5749"/>
                  </a:lnTo>
                  <a:lnTo>
                    <a:pt x="12722" y="5895"/>
                  </a:lnTo>
                  <a:lnTo>
                    <a:pt x="12868" y="6096"/>
                  </a:lnTo>
                  <a:lnTo>
                    <a:pt x="13014" y="6352"/>
                  </a:lnTo>
                  <a:lnTo>
                    <a:pt x="13087" y="6498"/>
                  </a:lnTo>
                  <a:lnTo>
                    <a:pt x="13141" y="6644"/>
                  </a:lnTo>
                  <a:lnTo>
                    <a:pt x="13196" y="6808"/>
                  </a:lnTo>
                  <a:lnTo>
                    <a:pt x="13214" y="6991"/>
                  </a:lnTo>
                  <a:lnTo>
                    <a:pt x="13233" y="7173"/>
                  </a:lnTo>
                  <a:lnTo>
                    <a:pt x="13251" y="7356"/>
                  </a:lnTo>
                  <a:lnTo>
                    <a:pt x="13251" y="7356"/>
                  </a:lnTo>
                  <a:lnTo>
                    <a:pt x="13214" y="7556"/>
                  </a:lnTo>
                  <a:lnTo>
                    <a:pt x="13178" y="7702"/>
                  </a:lnTo>
                  <a:lnTo>
                    <a:pt x="13123" y="7848"/>
                  </a:lnTo>
                  <a:lnTo>
                    <a:pt x="13050" y="7976"/>
                  </a:lnTo>
                  <a:lnTo>
                    <a:pt x="12959" y="8086"/>
                  </a:lnTo>
                  <a:lnTo>
                    <a:pt x="12868" y="8177"/>
                  </a:lnTo>
                  <a:lnTo>
                    <a:pt x="12758" y="8250"/>
                  </a:lnTo>
                  <a:lnTo>
                    <a:pt x="12667" y="8323"/>
                  </a:lnTo>
                  <a:lnTo>
                    <a:pt x="12466" y="8414"/>
                  </a:lnTo>
                  <a:lnTo>
                    <a:pt x="12284" y="8451"/>
                  </a:lnTo>
                  <a:lnTo>
                    <a:pt x="12119" y="8487"/>
                  </a:lnTo>
                  <a:lnTo>
                    <a:pt x="12119" y="8487"/>
                  </a:lnTo>
                  <a:lnTo>
                    <a:pt x="12247" y="8743"/>
                  </a:lnTo>
                  <a:lnTo>
                    <a:pt x="12375" y="9017"/>
                  </a:lnTo>
                  <a:lnTo>
                    <a:pt x="12484" y="9345"/>
                  </a:lnTo>
                  <a:lnTo>
                    <a:pt x="12521" y="9528"/>
                  </a:lnTo>
                  <a:lnTo>
                    <a:pt x="12557" y="9710"/>
                  </a:lnTo>
                  <a:lnTo>
                    <a:pt x="12557" y="9893"/>
                  </a:lnTo>
                  <a:lnTo>
                    <a:pt x="12557" y="10093"/>
                  </a:lnTo>
                  <a:lnTo>
                    <a:pt x="12521" y="10258"/>
                  </a:lnTo>
                  <a:lnTo>
                    <a:pt x="12448" y="10440"/>
                  </a:lnTo>
                  <a:lnTo>
                    <a:pt x="12357" y="10604"/>
                  </a:lnTo>
                  <a:lnTo>
                    <a:pt x="12229" y="10732"/>
                  </a:lnTo>
                  <a:lnTo>
                    <a:pt x="12229" y="10732"/>
                  </a:lnTo>
                  <a:lnTo>
                    <a:pt x="12065" y="10860"/>
                  </a:lnTo>
                  <a:lnTo>
                    <a:pt x="11919" y="10970"/>
                  </a:lnTo>
                  <a:lnTo>
                    <a:pt x="11754" y="11061"/>
                  </a:lnTo>
                  <a:lnTo>
                    <a:pt x="11608" y="11134"/>
                  </a:lnTo>
                  <a:lnTo>
                    <a:pt x="11298" y="11243"/>
                  </a:lnTo>
                  <a:lnTo>
                    <a:pt x="11043" y="11316"/>
                  </a:lnTo>
                  <a:lnTo>
                    <a:pt x="10805" y="11353"/>
                  </a:lnTo>
                  <a:lnTo>
                    <a:pt x="10623" y="11371"/>
                  </a:lnTo>
                  <a:lnTo>
                    <a:pt x="10458" y="11371"/>
                  </a:lnTo>
                  <a:lnTo>
                    <a:pt x="10458" y="11371"/>
                  </a:lnTo>
                  <a:lnTo>
                    <a:pt x="10477" y="11408"/>
                  </a:lnTo>
                  <a:lnTo>
                    <a:pt x="10495" y="11517"/>
                  </a:lnTo>
                  <a:lnTo>
                    <a:pt x="10513" y="11663"/>
                  </a:lnTo>
                  <a:lnTo>
                    <a:pt x="10495" y="11754"/>
                  </a:lnTo>
                  <a:lnTo>
                    <a:pt x="10477" y="11864"/>
                  </a:lnTo>
                  <a:lnTo>
                    <a:pt x="10440" y="11973"/>
                  </a:lnTo>
                  <a:lnTo>
                    <a:pt x="10385" y="12083"/>
                  </a:lnTo>
                  <a:lnTo>
                    <a:pt x="10312" y="12192"/>
                  </a:lnTo>
                  <a:lnTo>
                    <a:pt x="10221" y="12302"/>
                  </a:lnTo>
                  <a:lnTo>
                    <a:pt x="10075" y="12411"/>
                  </a:lnTo>
                  <a:lnTo>
                    <a:pt x="9929" y="12521"/>
                  </a:lnTo>
                  <a:lnTo>
                    <a:pt x="9728" y="12612"/>
                  </a:lnTo>
                  <a:lnTo>
                    <a:pt x="9491" y="12703"/>
                  </a:lnTo>
                  <a:lnTo>
                    <a:pt x="9491" y="12703"/>
                  </a:lnTo>
                  <a:lnTo>
                    <a:pt x="9217" y="12795"/>
                  </a:lnTo>
                  <a:lnTo>
                    <a:pt x="8889" y="12849"/>
                  </a:lnTo>
                  <a:lnTo>
                    <a:pt x="8505" y="12886"/>
                  </a:lnTo>
                  <a:lnTo>
                    <a:pt x="8104" y="12904"/>
                  </a:lnTo>
                  <a:lnTo>
                    <a:pt x="7684" y="12922"/>
                  </a:lnTo>
                  <a:lnTo>
                    <a:pt x="7246" y="12922"/>
                  </a:lnTo>
                  <a:lnTo>
                    <a:pt x="6370" y="12886"/>
                  </a:lnTo>
                  <a:lnTo>
                    <a:pt x="5567" y="12831"/>
                  </a:lnTo>
                  <a:lnTo>
                    <a:pt x="4892" y="12758"/>
                  </a:lnTo>
                  <a:lnTo>
                    <a:pt x="4271" y="127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300;p41">
              <a:extLst>
                <a:ext uri="{FF2B5EF4-FFF2-40B4-BE49-F238E27FC236}">
                  <a16:creationId xmlns:a16="http://schemas.microsoft.com/office/drawing/2014/main" id="{7FA20E08-44EE-3549-7E0C-F3C5E43D5A43}"/>
                </a:ext>
              </a:extLst>
            </p:cNvPr>
            <p:cNvSpPr/>
            <p:nvPr/>
          </p:nvSpPr>
          <p:spPr>
            <a:xfrm>
              <a:off x="6913543" y="1692647"/>
              <a:ext cx="37186" cy="72440"/>
            </a:xfrm>
            <a:custGeom>
              <a:avLst/>
              <a:gdLst/>
              <a:ahLst/>
              <a:cxnLst/>
              <a:rect l="l" t="t" r="r" b="b"/>
              <a:pathLst>
                <a:path w="1078" h="2100" extrusionOk="0">
                  <a:moveTo>
                    <a:pt x="530" y="0"/>
                  </a:moveTo>
                  <a:lnTo>
                    <a:pt x="457" y="19"/>
                  </a:lnTo>
                  <a:lnTo>
                    <a:pt x="384" y="55"/>
                  </a:lnTo>
                  <a:lnTo>
                    <a:pt x="293" y="110"/>
                  </a:lnTo>
                  <a:lnTo>
                    <a:pt x="202" y="201"/>
                  </a:lnTo>
                  <a:lnTo>
                    <a:pt x="110" y="311"/>
                  </a:lnTo>
                  <a:lnTo>
                    <a:pt x="56" y="457"/>
                  </a:lnTo>
                  <a:lnTo>
                    <a:pt x="1" y="658"/>
                  </a:lnTo>
                  <a:lnTo>
                    <a:pt x="1" y="913"/>
                  </a:lnTo>
                  <a:lnTo>
                    <a:pt x="37" y="1169"/>
                  </a:lnTo>
                  <a:lnTo>
                    <a:pt x="110" y="1424"/>
                  </a:lnTo>
                  <a:lnTo>
                    <a:pt x="202" y="1661"/>
                  </a:lnTo>
                  <a:lnTo>
                    <a:pt x="256" y="1771"/>
                  </a:lnTo>
                  <a:lnTo>
                    <a:pt x="329" y="1862"/>
                  </a:lnTo>
                  <a:lnTo>
                    <a:pt x="402" y="1953"/>
                  </a:lnTo>
                  <a:lnTo>
                    <a:pt x="494" y="2008"/>
                  </a:lnTo>
                  <a:lnTo>
                    <a:pt x="585" y="2063"/>
                  </a:lnTo>
                  <a:lnTo>
                    <a:pt x="676" y="2099"/>
                  </a:lnTo>
                  <a:lnTo>
                    <a:pt x="786" y="2099"/>
                  </a:lnTo>
                  <a:lnTo>
                    <a:pt x="895" y="2081"/>
                  </a:lnTo>
                  <a:lnTo>
                    <a:pt x="950" y="2063"/>
                  </a:lnTo>
                  <a:lnTo>
                    <a:pt x="986" y="2045"/>
                  </a:lnTo>
                  <a:lnTo>
                    <a:pt x="1023" y="2008"/>
                  </a:lnTo>
                  <a:lnTo>
                    <a:pt x="1041" y="1953"/>
                  </a:lnTo>
                  <a:lnTo>
                    <a:pt x="1078" y="1844"/>
                  </a:lnTo>
                  <a:lnTo>
                    <a:pt x="1078" y="1698"/>
                  </a:lnTo>
                  <a:lnTo>
                    <a:pt x="1078" y="1534"/>
                  </a:lnTo>
                  <a:lnTo>
                    <a:pt x="1041" y="1369"/>
                  </a:lnTo>
                  <a:lnTo>
                    <a:pt x="932" y="986"/>
                  </a:lnTo>
                  <a:lnTo>
                    <a:pt x="804" y="621"/>
                  </a:lnTo>
                  <a:lnTo>
                    <a:pt x="676" y="31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301;p41">
              <a:extLst>
                <a:ext uri="{FF2B5EF4-FFF2-40B4-BE49-F238E27FC236}">
                  <a16:creationId xmlns:a16="http://schemas.microsoft.com/office/drawing/2014/main" id="{A4909801-2A1A-B5D7-BC77-72F0F3376660}"/>
                </a:ext>
              </a:extLst>
            </p:cNvPr>
            <p:cNvSpPr/>
            <p:nvPr/>
          </p:nvSpPr>
          <p:spPr>
            <a:xfrm>
              <a:off x="6913543" y="1692647"/>
              <a:ext cx="37186" cy="72440"/>
            </a:xfrm>
            <a:custGeom>
              <a:avLst/>
              <a:gdLst/>
              <a:ahLst/>
              <a:cxnLst/>
              <a:rect l="l" t="t" r="r" b="b"/>
              <a:pathLst>
                <a:path w="1078" h="2100" fill="none" extrusionOk="0">
                  <a:moveTo>
                    <a:pt x="530" y="0"/>
                  </a:moveTo>
                  <a:lnTo>
                    <a:pt x="530" y="0"/>
                  </a:lnTo>
                  <a:lnTo>
                    <a:pt x="457" y="19"/>
                  </a:lnTo>
                  <a:lnTo>
                    <a:pt x="384" y="55"/>
                  </a:lnTo>
                  <a:lnTo>
                    <a:pt x="293" y="110"/>
                  </a:lnTo>
                  <a:lnTo>
                    <a:pt x="202" y="201"/>
                  </a:lnTo>
                  <a:lnTo>
                    <a:pt x="110" y="311"/>
                  </a:lnTo>
                  <a:lnTo>
                    <a:pt x="56" y="457"/>
                  </a:lnTo>
                  <a:lnTo>
                    <a:pt x="1" y="658"/>
                  </a:lnTo>
                  <a:lnTo>
                    <a:pt x="1" y="658"/>
                  </a:lnTo>
                  <a:lnTo>
                    <a:pt x="1" y="913"/>
                  </a:lnTo>
                  <a:lnTo>
                    <a:pt x="37" y="1169"/>
                  </a:lnTo>
                  <a:lnTo>
                    <a:pt x="110" y="1424"/>
                  </a:lnTo>
                  <a:lnTo>
                    <a:pt x="202" y="1661"/>
                  </a:lnTo>
                  <a:lnTo>
                    <a:pt x="256" y="1771"/>
                  </a:lnTo>
                  <a:lnTo>
                    <a:pt x="329" y="1862"/>
                  </a:lnTo>
                  <a:lnTo>
                    <a:pt x="402" y="1953"/>
                  </a:lnTo>
                  <a:lnTo>
                    <a:pt x="494" y="2008"/>
                  </a:lnTo>
                  <a:lnTo>
                    <a:pt x="585" y="2063"/>
                  </a:lnTo>
                  <a:lnTo>
                    <a:pt x="676" y="2099"/>
                  </a:lnTo>
                  <a:lnTo>
                    <a:pt x="786" y="2099"/>
                  </a:lnTo>
                  <a:lnTo>
                    <a:pt x="895" y="2081"/>
                  </a:lnTo>
                  <a:lnTo>
                    <a:pt x="895" y="2081"/>
                  </a:lnTo>
                  <a:lnTo>
                    <a:pt x="950" y="2063"/>
                  </a:lnTo>
                  <a:lnTo>
                    <a:pt x="986" y="2045"/>
                  </a:lnTo>
                  <a:lnTo>
                    <a:pt x="1023" y="2008"/>
                  </a:lnTo>
                  <a:lnTo>
                    <a:pt x="1041" y="1953"/>
                  </a:lnTo>
                  <a:lnTo>
                    <a:pt x="1078" y="1844"/>
                  </a:lnTo>
                  <a:lnTo>
                    <a:pt x="1078" y="1698"/>
                  </a:lnTo>
                  <a:lnTo>
                    <a:pt x="1078" y="1534"/>
                  </a:lnTo>
                  <a:lnTo>
                    <a:pt x="1041" y="1369"/>
                  </a:lnTo>
                  <a:lnTo>
                    <a:pt x="932" y="986"/>
                  </a:lnTo>
                  <a:lnTo>
                    <a:pt x="804" y="621"/>
                  </a:lnTo>
                  <a:lnTo>
                    <a:pt x="676" y="311"/>
                  </a:lnTo>
                  <a:lnTo>
                    <a:pt x="530" y="0"/>
                  </a:lnTo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302;p41">
              <a:extLst>
                <a:ext uri="{FF2B5EF4-FFF2-40B4-BE49-F238E27FC236}">
                  <a16:creationId xmlns:a16="http://schemas.microsoft.com/office/drawing/2014/main" id="{59810F75-1CA8-2DAA-E477-ED92D3EBAB11}"/>
                </a:ext>
              </a:extLst>
            </p:cNvPr>
            <p:cNvSpPr/>
            <p:nvPr/>
          </p:nvSpPr>
          <p:spPr>
            <a:xfrm>
              <a:off x="6913543" y="1746805"/>
              <a:ext cx="37186" cy="37151"/>
            </a:xfrm>
            <a:custGeom>
              <a:avLst/>
              <a:gdLst/>
              <a:ahLst/>
              <a:cxnLst/>
              <a:rect l="l" t="t" r="r" b="b"/>
              <a:pathLst>
                <a:path w="1078" h="1077" extrusionOk="0">
                  <a:moveTo>
                    <a:pt x="548" y="0"/>
                  </a:moveTo>
                  <a:lnTo>
                    <a:pt x="439" y="18"/>
                  </a:lnTo>
                  <a:lnTo>
                    <a:pt x="329" y="37"/>
                  </a:lnTo>
                  <a:lnTo>
                    <a:pt x="238" y="91"/>
                  </a:lnTo>
                  <a:lnTo>
                    <a:pt x="165" y="164"/>
                  </a:lnTo>
                  <a:lnTo>
                    <a:pt x="92" y="237"/>
                  </a:lnTo>
                  <a:lnTo>
                    <a:pt x="56" y="329"/>
                  </a:lnTo>
                  <a:lnTo>
                    <a:pt x="19" y="420"/>
                  </a:lnTo>
                  <a:lnTo>
                    <a:pt x="1" y="529"/>
                  </a:lnTo>
                  <a:lnTo>
                    <a:pt x="19" y="639"/>
                  </a:lnTo>
                  <a:lnTo>
                    <a:pt x="56" y="748"/>
                  </a:lnTo>
                  <a:lnTo>
                    <a:pt x="92" y="840"/>
                  </a:lnTo>
                  <a:lnTo>
                    <a:pt x="165" y="913"/>
                  </a:lnTo>
                  <a:lnTo>
                    <a:pt x="238" y="986"/>
                  </a:lnTo>
                  <a:lnTo>
                    <a:pt x="329" y="1022"/>
                  </a:lnTo>
                  <a:lnTo>
                    <a:pt x="439" y="1059"/>
                  </a:lnTo>
                  <a:lnTo>
                    <a:pt x="548" y="1077"/>
                  </a:lnTo>
                  <a:lnTo>
                    <a:pt x="658" y="1059"/>
                  </a:lnTo>
                  <a:lnTo>
                    <a:pt x="749" y="1022"/>
                  </a:lnTo>
                  <a:lnTo>
                    <a:pt x="840" y="986"/>
                  </a:lnTo>
                  <a:lnTo>
                    <a:pt x="913" y="913"/>
                  </a:lnTo>
                  <a:lnTo>
                    <a:pt x="986" y="840"/>
                  </a:lnTo>
                  <a:lnTo>
                    <a:pt x="1041" y="748"/>
                  </a:lnTo>
                  <a:lnTo>
                    <a:pt x="1059" y="639"/>
                  </a:lnTo>
                  <a:lnTo>
                    <a:pt x="1078" y="529"/>
                  </a:lnTo>
                  <a:lnTo>
                    <a:pt x="1059" y="420"/>
                  </a:lnTo>
                  <a:lnTo>
                    <a:pt x="1041" y="329"/>
                  </a:lnTo>
                  <a:lnTo>
                    <a:pt x="986" y="237"/>
                  </a:lnTo>
                  <a:lnTo>
                    <a:pt x="913" y="164"/>
                  </a:lnTo>
                  <a:lnTo>
                    <a:pt x="840" y="91"/>
                  </a:lnTo>
                  <a:lnTo>
                    <a:pt x="749" y="37"/>
                  </a:lnTo>
                  <a:lnTo>
                    <a:pt x="658" y="18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CA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03;p41">
              <a:extLst>
                <a:ext uri="{FF2B5EF4-FFF2-40B4-BE49-F238E27FC236}">
                  <a16:creationId xmlns:a16="http://schemas.microsoft.com/office/drawing/2014/main" id="{AE05CE44-F272-AF84-6D5B-E1695B3A1EE2}"/>
                </a:ext>
              </a:extLst>
            </p:cNvPr>
            <p:cNvSpPr/>
            <p:nvPr/>
          </p:nvSpPr>
          <p:spPr>
            <a:xfrm>
              <a:off x="6913543" y="1746805"/>
              <a:ext cx="37186" cy="37151"/>
            </a:xfrm>
            <a:custGeom>
              <a:avLst/>
              <a:gdLst/>
              <a:ahLst/>
              <a:cxnLst/>
              <a:rect l="l" t="t" r="r" b="b"/>
              <a:pathLst>
                <a:path w="1078" h="1077" fill="none" extrusionOk="0">
                  <a:moveTo>
                    <a:pt x="1078" y="529"/>
                  </a:moveTo>
                  <a:lnTo>
                    <a:pt x="1078" y="529"/>
                  </a:lnTo>
                  <a:lnTo>
                    <a:pt x="1059" y="639"/>
                  </a:lnTo>
                  <a:lnTo>
                    <a:pt x="1041" y="748"/>
                  </a:lnTo>
                  <a:lnTo>
                    <a:pt x="986" y="840"/>
                  </a:lnTo>
                  <a:lnTo>
                    <a:pt x="913" y="913"/>
                  </a:lnTo>
                  <a:lnTo>
                    <a:pt x="840" y="986"/>
                  </a:lnTo>
                  <a:lnTo>
                    <a:pt x="749" y="1022"/>
                  </a:lnTo>
                  <a:lnTo>
                    <a:pt x="658" y="1059"/>
                  </a:lnTo>
                  <a:lnTo>
                    <a:pt x="548" y="1077"/>
                  </a:lnTo>
                  <a:lnTo>
                    <a:pt x="548" y="1077"/>
                  </a:lnTo>
                  <a:lnTo>
                    <a:pt x="439" y="1059"/>
                  </a:lnTo>
                  <a:lnTo>
                    <a:pt x="329" y="1022"/>
                  </a:lnTo>
                  <a:lnTo>
                    <a:pt x="238" y="986"/>
                  </a:lnTo>
                  <a:lnTo>
                    <a:pt x="165" y="913"/>
                  </a:lnTo>
                  <a:lnTo>
                    <a:pt x="92" y="840"/>
                  </a:lnTo>
                  <a:lnTo>
                    <a:pt x="56" y="748"/>
                  </a:lnTo>
                  <a:lnTo>
                    <a:pt x="19" y="639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19" y="420"/>
                  </a:lnTo>
                  <a:lnTo>
                    <a:pt x="56" y="329"/>
                  </a:lnTo>
                  <a:lnTo>
                    <a:pt x="92" y="237"/>
                  </a:lnTo>
                  <a:lnTo>
                    <a:pt x="165" y="164"/>
                  </a:lnTo>
                  <a:lnTo>
                    <a:pt x="238" y="91"/>
                  </a:lnTo>
                  <a:lnTo>
                    <a:pt x="329" y="37"/>
                  </a:lnTo>
                  <a:lnTo>
                    <a:pt x="439" y="18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58" y="18"/>
                  </a:lnTo>
                  <a:lnTo>
                    <a:pt x="749" y="37"/>
                  </a:lnTo>
                  <a:lnTo>
                    <a:pt x="840" y="91"/>
                  </a:lnTo>
                  <a:lnTo>
                    <a:pt x="913" y="164"/>
                  </a:lnTo>
                  <a:lnTo>
                    <a:pt x="986" y="237"/>
                  </a:lnTo>
                  <a:lnTo>
                    <a:pt x="1041" y="329"/>
                  </a:lnTo>
                  <a:lnTo>
                    <a:pt x="1059" y="420"/>
                  </a:lnTo>
                  <a:lnTo>
                    <a:pt x="1078" y="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304;p41">
              <a:extLst>
                <a:ext uri="{FF2B5EF4-FFF2-40B4-BE49-F238E27FC236}">
                  <a16:creationId xmlns:a16="http://schemas.microsoft.com/office/drawing/2014/main" id="{939C34A4-8E00-9A0D-4ACA-6FAC99AA9B6D}"/>
                </a:ext>
              </a:extLst>
            </p:cNvPr>
            <p:cNvSpPr/>
            <p:nvPr/>
          </p:nvSpPr>
          <p:spPr>
            <a:xfrm>
              <a:off x="6996676" y="1848772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305;p41">
              <a:extLst>
                <a:ext uri="{FF2B5EF4-FFF2-40B4-BE49-F238E27FC236}">
                  <a16:creationId xmlns:a16="http://schemas.microsoft.com/office/drawing/2014/main" id="{E7B9BE3B-0815-F389-E5F2-78A8F7F54968}"/>
                </a:ext>
              </a:extLst>
            </p:cNvPr>
            <p:cNvSpPr/>
            <p:nvPr/>
          </p:nvSpPr>
          <p:spPr>
            <a:xfrm>
              <a:off x="6996676" y="1848772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306;p41">
              <a:extLst>
                <a:ext uri="{FF2B5EF4-FFF2-40B4-BE49-F238E27FC236}">
                  <a16:creationId xmlns:a16="http://schemas.microsoft.com/office/drawing/2014/main" id="{EC84CAFC-3A95-CDEE-1D1C-8F31CBCF1751}"/>
                </a:ext>
              </a:extLst>
            </p:cNvPr>
            <p:cNvSpPr/>
            <p:nvPr/>
          </p:nvSpPr>
          <p:spPr>
            <a:xfrm>
              <a:off x="6996676" y="1759396"/>
              <a:ext cx="172544" cy="207798"/>
            </a:xfrm>
            <a:custGeom>
              <a:avLst/>
              <a:gdLst/>
              <a:ahLst/>
              <a:cxnLst/>
              <a:rect l="l" t="t" r="r" b="b"/>
              <a:pathLst>
                <a:path w="5002" h="6024" extrusionOk="0">
                  <a:moveTo>
                    <a:pt x="3888" y="0"/>
                  </a:moveTo>
                  <a:lnTo>
                    <a:pt x="3742" y="91"/>
                  </a:lnTo>
                  <a:lnTo>
                    <a:pt x="3523" y="256"/>
                  </a:lnTo>
                  <a:lnTo>
                    <a:pt x="3358" y="456"/>
                  </a:lnTo>
                  <a:lnTo>
                    <a:pt x="3194" y="675"/>
                  </a:lnTo>
                  <a:lnTo>
                    <a:pt x="3030" y="858"/>
                  </a:lnTo>
                  <a:lnTo>
                    <a:pt x="2847" y="1041"/>
                  </a:lnTo>
                  <a:lnTo>
                    <a:pt x="2647" y="1223"/>
                  </a:lnTo>
                  <a:lnTo>
                    <a:pt x="2446" y="1387"/>
                  </a:lnTo>
                  <a:lnTo>
                    <a:pt x="2245" y="1552"/>
                  </a:lnTo>
                  <a:lnTo>
                    <a:pt x="2026" y="1698"/>
                  </a:lnTo>
                  <a:lnTo>
                    <a:pt x="1789" y="1844"/>
                  </a:lnTo>
                  <a:lnTo>
                    <a:pt x="1570" y="1971"/>
                  </a:lnTo>
                  <a:lnTo>
                    <a:pt x="1077" y="2209"/>
                  </a:lnTo>
                  <a:lnTo>
                    <a:pt x="548" y="2428"/>
                  </a:lnTo>
                  <a:lnTo>
                    <a:pt x="0" y="2592"/>
                  </a:lnTo>
                  <a:lnTo>
                    <a:pt x="0" y="2610"/>
                  </a:lnTo>
                  <a:lnTo>
                    <a:pt x="55" y="2939"/>
                  </a:lnTo>
                  <a:lnTo>
                    <a:pt x="128" y="3559"/>
                  </a:lnTo>
                  <a:lnTo>
                    <a:pt x="164" y="4107"/>
                  </a:lnTo>
                  <a:lnTo>
                    <a:pt x="164" y="4472"/>
                  </a:lnTo>
                  <a:lnTo>
                    <a:pt x="164" y="4709"/>
                  </a:lnTo>
                  <a:lnTo>
                    <a:pt x="128" y="4946"/>
                  </a:lnTo>
                  <a:lnTo>
                    <a:pt x="91" y="5165"/>
                  </a:lnTo>
                  <a:lnTo>
                    <a:pt x="37" y="5403"/>
                  </a:lnTo>
                  <a:lnTo>
                    <a:pt x="55" y="5439"/>
                  </a:lnTo>
                  <a:lnTo>
                    <a:pt x="128" y="5549"/>
                  </a:lnTo>
                  <a:lnTo>
                    <a:pt x="183" y="5603"/>
                  </a:lnTo>
                  <a:lnTo>
                    <a:pt x="256" y="5677"/>
                  </a:lnTo>
                  <a:lnTo>
                    <a:pt x="347" y="5750"/>
                  </a:lnTo>
                  <a:lnTo>
                    <a:pt x="456" y="5823"/>
                  </a:lnTo>
                  <a:lnTo>
                    <a:pt x="602" y="5877"/>
                  </a:lnTo>
                  <a:lnTo>
                    <a:pt x="785" y="5932"/>
                  </a:lnTo>
                  <a:lnTo>
                    <a:pt x="986" y="5987"/>
                  </a:lnTo>
                  <a:lnTo>
                    <a:pt x="1223" y="6005"/>
                  </a:lnTo>
                  <a:lnTo>
                    <a:pt x="1497" y="6023"/>
                  </a:lnTo>
                  <a:lnTo>
                    <a:pt x="1789" y="6005"/>
                  </a:lnTo>
                  <a:lnTo>
                    <a:pt x="2136" y="5969"/>
                  </a:lnTo>
                  <a:lnTo>
                    <a:pt x="2537" y="5914"/>
                  </a:lnTo>
                  <a:lnTo>
                    <a:pt x="2847" y="5841"/>
                  </a:lnTo>
                  <a:lnTo>
                    <a:pt x="3139" y="5731"/>
                  </a:lnTo>
                  <a:lnTo>
                    <a:pt x="3395" y="5603"/>
                  </a:lnTo>
                  <a:lnTo>
                    <a:pt x="3650" y="5476"/>
                  </a:lnTo>
                  <a:lnTo>
                    <a:pt x="3869" y="5311"/>
                  </a:lnTo>
                  <a:lnTo>
                    <a:pt x="4070" y="5165"/>
                  </a:lnTo>
                  <a:lnTo>
                    <a:pt x="4253" y="5001"/>
                  </a:lnTo>
                  <a:lnTo>
                    <a:pt x="4417" y="4837"/>
                  </a:lnTo>
                  <a:lnTo>
                    <a:pt x="4545" y="4673"/>
                  </a:lnTo>
                  <a:lnTo>
                    <a:pt x="4673" y="4527"/>
                  </a:lnTo>
                  <a:lnTo>
                    <a:pt x="4855" y="4253"/>
                  </a:lnTo>
                  <a:lnTo>
                    <a:pt x="4965" y="4070"/>
                  </a:lnTo>
                  <a:lnTo>
                    <a:pt x="5001" y="3997"/>
                  </a:lnTo>
                  <a:lnTo>
                    <a:pt x="4709" y="3559"/>
                  </a:lnTo>
                  <a:lnTo>
                    <a:pt x="4472" y="3121"/>
                  </a:lnTo>
                  <a:lnTo>
                    <a:pt x="4289" y="2683"/>
                  </a:lnTo>
                  <a:lnTo>
                    <a:pt x="4125" y="2245"/>
                  </a:lnTo>
                  <a:lnTo>
                    <a:pt x="4015" y="1789"/>
                  </a:lnTo>
                  <a:lnTo>
                    <a:pt x="3942" y="1333"/>
                  </a:lnTo>
                  <a:lnTo>
                    <a:pt x="3906" y="858"/>
                  </a:lnTo>
                  <a:lnTo>
                    <a:pt x="3906" y="365"/>
                  </a:lnTo>
                  <a:lnTo>
                    <a:pt x="3924" y="91"/>
                  </a:lnTo>
                  <a:lnTo>
                    <a:pt x="388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307;p41">
              <a:extLst>
                <a:ext uri="{FF2B5EF4-FFF2-40B4-BE49-F238E27FC236}">
                  <a16:creationId xmlns:a16="http://schemas.microsoft.com/office/drawing/2014/main" id="{3C6084E7-0216-24C6-14BC-F6DAC0C01554}"/>
                </a:ext>
              </a:extLst>
            </p:cNvPr>
            <p:cNvSpPr/>
            <p:nvPr/>
          </p:nvSpPr>
          <p:spPr>
            <a:xfrm>
              <a:off x="6996676" y="1810379"/>
              <a:ext cx="86893" cy="90687"/>
            </a:xfrm>
            <a:custGeom>
              <a:avLst/>
              <a:gdLst/>
              <a:ahLst/>
              <a:cxnLst/>
              <a:rect l="l" t="t" r="r" b="b"/>
              <a:pathLst>
                <a:path w="2519" h="2629" extrusionOk="0">
                  <a:moveTo>
                    <a:pt x="2519" y="1"/>
                  </a:moveTo>
                  <a:lnTo>
                    <a:pt x="2245" y="238"/>
                  </a:lnTo>
                  <a:lnTo>
                    <a:pt x="1953" y="457"/>
                  </a:lnTo>
                  <a:lnTo>
                    <a:pt x="1661" y="658"/>
                  </a:lnTo>
                  <a:lnTo>
                    <a:pt x="1351" y="822"/>
                  </a:lnTo>
                  <a:lnTo>
                    <a:pt x="1040" y="968"/>
                  </a:lnTo>
                  <a:lnTo>
                    <a:pt x="712" y="1059"/>
                  </a:lnTo>
                  <a:lnTo>
                    <a:pt x="402" y="1114"/>
                  </a:lnTo>
                  <a:lnTo>
                    <a:pt x="237" y="1132"/>
                  </a:lnTo>
                  <a:lnTo>
                    <a:pt x="0" y="1132"/>
                  </a:lnTo>
                  <a:lnTo>
                    <a:pt x="55" y="1461"/>
                  </a:lnTo>
                  <a:lnTo>
                    <a:pt x="128" y="2081"/>
                  </a:lnTo>
                  <a:lnTo>
                    <a:pt x="164" y="2629"/>
                  </a:lnTo>
                  <a:lnTo>
                    <a:pt x="420" y="2519"/>
                  </a:lnTo>
                  <a:lnTo>
                    <a:pt x="657" y="2392"/>
                  </a:lnTo>
                  <a:lnTo>
                    <a:pt x="876" y="2246"/>
                  </a:lnTo>
                  <a:lnTo>
                    <a:pt x="1077" y="2081"/>
                  </a:lnTo>
                  <a:lnTo>
                    <a:pt x="1259" y="1917"/>
                  </a:lnTo>
                  <a:lnTo>
                    <a:pt x="1442" y="1753"/>
                  </a:lnTo>
                  <a:lnTo>
                    <a:pt x="1606" y="1570"/>
                  </a:lnTo>
                  <a:lnTo>
                    <a:pt x="1752" y="1388"/>
                  </a:lnTo>
                  <a:lnTo>
                    <a:pt x="2008" y="1004"/>
                  </a:lnTo>
                  <a:lnTo>
                    <a:pt x="2227" y="639"/>
                  </a:lnTo>
                  <a:lnTo>
                    <a:pt x="2391" y="311"/>
                  </a:lnTo>
                  <a:lnTo>
                    <a:pt x="2519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308;p41">
              <a:extLst>
                <a:ext uri="{FF2B5EF4-FFF2-40B4-BE49-F238E27FC236}">
                  <a16:creationId xmlns:a16="http://schemas.microsoft.com/office/drawing/2014/main" id="{D8F25E0F-E8A7-80B0-3691-1B934D504893}"/>
                </a:ext>
              </a:extLst>
            </p:cNvPr>
            <p:cNvSpPr/>
            <p:nvPr/>
          </p:nvSpPr>
          <p:spPr>
            <a:xfrm>
              <a:off x="6908507" y="1528934"/>
              <a:ext cx="283376" cy="323667"/>
            </a:xfrm>
            <a:custGeom>
              <a:avLst/>
              <a:gdLst/>
              <a:ahLst/>
              <a:cxnLst/>
              <a:rect l="l" t="t" r="r" b="b"/>
              <a:pathLst>
                <a:path w="8215" h="9383" extrusionOk="0">
                  <a:moveTo>
                    <a:pt x="4235" y="1"/>
                  </a:moveTo>
                  <a:lnTo>
                    <a:pt x="3980" y="37"/>
                  </a:lnTo>
                  <a:lnTo>
                    <a:pt x="3706" y="74"/>
                  </a:lnTo>
                  <a:lnTo>
                    <a:pt x="3432" y="129"/>
                  </a:lnTo>
                  <a:lnTo>
                    <a:pt x="2885" y="256"/>
                  </a:lnTo>
                  <a:lnTo>
                    <a:pt x="2410" y="403"/>
                  </a:lnTo>
                  <a:lnTo>
                    <a:pt x="1972" y="567"/>
                  </a:lnTo>
                  <a:lnTo>
                    <a:pt x="1589" y="749"/>
                  </a:lnTo>
                  <a:lnTo>
                    <a:pt x="1242" y="950"/>
                  </a:lnTo>
                  <a:lnTo>
                    <a:pt x="950" y="1151"/>
                  </a:lnTo>
                  <a:lnTo>
                    <a:pt x="694" y="1370"/>
                  </a:lnTo>
                  <a:lnTo>
                    <a:pt x="494" y="1607"/>
                  </a:lnTo>
                  <a:lnTo>
                    <a:pt x="329" y="1844"/>
                  </a:lnTo>
                  <a:lnTo>
                    <a:pt x="202" y="2100"/>
                  </a:lnTo>
                  <a:lnTo>
                    <a:pt x="92" y="2337"/>
                  </a:lnTo>
                  <a:lnTo>
                    <a:pt x="37" y="2611"/>
                  </a:lnTo>
                  <a:lnTo>
                    <a:pt x="1" y="2867"/>
                  </a:lnTo>
                  <a:lnTo>
                    <a:pt x="1" y="3122"/>
                  </a:lnTo>
                  <a:lnTo>
                    <a:pt x="37" y="3396"/>
                  </a:lnTo>
                  <a:lnTo>
                    <a:pt x="92" y="3651"/>
                  </a:lnTo>
                  <a:lnTo>
                    <a:pt x="165" y="3943"/>
                  </a:lnTo>
                  <a:lnTo>
                    <a:pt x="275" y="4308"/>
                  </a:lnTo>
                  <a:lnTo>
                    <a:pt x="512" y="5075"/>
                  </a:lnTo>
                  <a:lnTo>
                    <a:pt x="822" y="5969"/>
                  </a:lnTo>
                  <a:lnTo>
                    <a:pt x="822" y="6006"/>
                  </a:lnTo>
                  <a:lnTo>
                    <a:pt x="786" y="6243"/>
                  </a:lnTo>
                  <a:lnTo>
                    <a:pt x="786" y="6499"/>
                  </a:lnTo>
                  <a:lnTo>
                    <a:pt x="786" y="6973"/>
                  </a:lnTo>
                  <a:lnTo>
                    <a:pt x="804" y="7210"/>
                  </a:lnTo>
                  <a:lnTo>
                    <a:pt x="822" y="7448"/>
                  </a:lnTo>
                  <a:lnTo>
                    <a:pt x="877" y="7667"/>
                  </a:lnTo>
                  <a:lnTo>
                    <a:pt x="932" y="7904"/>
                  </a:lnTo>
                  <a:lnTo>
                    <a:pt x="1005" y="8123"/>
                  </a:lnTo>
                  <a:lnTo>
                    <a:pt x="1078" y="8342"/>
                  </a:lnTo>
                  <a:lnTo>
                    <a:pt x="1169" y="8543"/>
                  </a:lnTo>
                  <a:lnTo>
                    <a:pt x="1297" y="8725"/>
                  </a:lnTo>
                  <a:lnTo>
                    <a:pt x="1406" y="8890"/>
                  </a:lnTo>
                  <a:lnTo>
                    <a:pt x="1552" y="9036"/>
                  </a:lnTo>
                  <a:lnTo>
                    <a:pt x="1716" y="9145"/>
                  </a:lnTo>
                  <a:lnTo>
                    <a:pt x="1899" y="9255"/>
                  </a:lnTo>
                  <a:lnTo>
                    <a:pt x="2082" y="9309"/>
                  </a:lnTo>
                  <a:lnTo>
                    <a:pt x="2301" y="9346"/>
                  </a:lnTo>
                  <a:lnTo>
                    <a:pt x="2556" y="9382"/>
                  </a:lnTo>
                  <a:lnTo>
                    <a:pt x="2775" y="9382"/>
                  </a:lnTo>
                  <a:lnTo>
                    <a:pt x="3031" y="9364"/>
                  </a:lnTo>
                  <a:lnTo>
                    <a:pt x="3250" y="9328"/>
                  </a:lnTo>
                  <a:lnTo>
                    <a:pt x="3469" y="9273"/>
                  </a:lnTo>
                  <a:lnTo>
                    <a:pt x="3724" y="9182"/>
                  </a:lnTo>
                  <a:lnTo>
                    <a:pt x="3961" y="9090"/>
                  </a:lnTo>
                  <a:lnTo>
                    <a:pt x="4217" y="8981"/>
                  </a:lnTo>
                  <a:lnTo>
                    <a:pt x="4491" y="8835"/>
                  </a:lnTo>
                  <a:lnTo>
                    <a:pt x="4746" y="8689"/>
                  </a:lnTo>
                  <a:lnTo>
                    <a:pt x="5002" y="8525"/>
                  </a:lnTo>
                  <a:lnTo>
                    <a:pt x="5239" y="8342"/>
                  </a:lnTo>
                  <a:lnTo>
                    <a:pt x="5495" y="8141"/>
                  </a:lnTo>
                  <a:lnTo>
                    <a:pt x="5714" y="7922"/>
                  </a:lnTo>
                  <a:lnTo>
                    <a:pt x="5933" y="7703"/>
                  </a:lnTo>
                  <a:lnTo>
                    <a:pt x="6115" y="7466"/>
                  </a:lnTo>
                  <a:lnTo>
                    <a:pt x="6279" y="7210"/>
                  </a:lnTo>
                  <a:lnTo>
                    <a:pt x="6425" y="6955"/>
                  </a:lnTo>
                  <a:lnTo>
                    <a:pt x="6535" y="6681"/>
                  </a:lnTo>
                  <a:lnTo>
                    <a:pt x="6553" y="6608"/>
                  </a:lnTo>
                  <a:lnTo>
                    <a:pt x="6608" y="6462"/>
                  </a:lnTo>
                  <a:lnTo>
                    <a:pt x="6626" y="6462"/>
                  </a:lnTo>
                  <a:lnTo>
                    <a:pt x="6827" y="6407"/>
                  </a:lnTo>
                  <a:lnTo>
                    <a:pt x="7010" y="6353"/>
                  </a:lnTo>
                  <a:lnTo>
                    <a:pt x="7192" y="6280"/>
                  </a:lnTo>
                  <a:lnTo>
                    <a:pt x="7338" y="6188"/>
                  </a:lnTo>
                  <a:lnTo>
                    <a:pt x="7484" y="6079"/>
                  </a:lnTo>
                  <a:lnTo>
                    <a:pt x="7630" y="5951"/>
                  </a:lnTo>
                  <a:lnTo>
                    <a:pt x="7740" y="5823"/>
                  </a:lnTo>
                  <a:lnTo>
                    <a:pt x="7849" y="5677"/>
                  </a:lnTo>
                  <a:lnTo>
                    <a:pt x="7940" y="5513"/>
                  </a:lnTo>
                  <a:lnTo>
                    <a:pt x="8032" y="5367"/>
                  </a:lnTo>
                  <a:lnTo>
                    <a:pt x="8086" y="5203"/>
                  </a:lnTo>
                  <a:lnTo>
                    <a:pt x="8141" y="5038"/>
                  </a:lnTo>
                  <a:lnTo>
                    <a:pt x="8178" y="4874"/>
                  </a:lnTo>
                  <a:lnTo>
                    <a:pt x="8196" y="4710"/>
                  </a:lnTo>
                  <a:lnTo>
                    <a:pt x="8214" y="4546"/>
                  </a:lnTo>
                  <a:lnTo>
                    <a:pt x="8196" y="4381"/>
                  </a:lnTo>
                  <a:lnTo>
                    <a:pt x="8159" y="4162"/>
                  </a:lnTo>
                  <a:lnTo>
                    <a:pt x="8123" y="4071"/>
                  </a:lnTo>
                  <a:lnTo>
                    <a:pt x="8068" y="3962"/>
                  </a:lnTo>
                  <a:lnTo>
                    <a:pt x="8013" y="3870"/>
                  </a:lnTo>
                  <a:lnTo>
                    <a:pt x="7940" y="3779"/>
                  </a:lnTo>
                  <a:lnTo>
                    <a:pt x="7849" y="3706"/>
                  </a:lnTo>
                  <a:lnTo>
                    <a:pt x="7740" y="3651"/>
                  </a:lnTo>
                  <a:lnTo>
                    <a:pt x="7776" y="3615"/>
                  </a:lnTo>
                  <a:lnTo>
                    <a:pt x="7794" y="3560"/>
                  </a:lnTo>
                  <a:lnTo>
                    <a:pt x="7813" y="3396"/>
                  </a:lnTo>
                  <a:lnTo>
                    <a:pt x="7831" y="3195"/>
                  </a:lnTo>
                  <a:lnTo>
                    <a:pt x="7831" y="2976"/>
                  </a:lnTo>
                  <a:lnTo>
                    <a:pt x="7794" y="2556"/>
                  </a:lnTo>
                  <a:lnTo>
                    <a:pt x="7758" y="2301"/>
                  </a:lnTo>
                  <a:lnTo>
                    <a:pt x="7685" y="2118"/>
                  </a:lnTo>
                  <a:lnTo>
                    <a:pt x="7594" y="1899"/>
                  </a:lnTo>
                  <a:lnTo>
                    <a:pt x="7502" y="1680"/>
                  </a:lnTo>
                  <a:lnTo>
                    <a:pt x="7375" y="1461"/>
                  </a:lnTo>
                  <a:lnTo>
                    <a:pt x="7229" y="1242"/>
                  </a:lnTo>
                  <a:lnTo>
                    <a:pt x="7046" y="1023"/>
                  </a:lnTo>
                  <a:lnTo>
                    <a:pt x="6845" y="804"/>
                  </a:lnTo>
                  <a:lnTo>
                    <a:pt x="6608" y="603"/>
                  </a:lnTo>
                  <a:lnTo>
                    <a:pt x="6352" y="439"/>
                  </a:lnTo>
                  <a:lnTo>
                    <a:pt x="6042" y="275"/>
                  </a:lnTo>
                  <a:lnTo>
                    <a:pt x="5714" y="147"/>
                  </a:lnTo>
                  <a:lnTo>
                    <a:pt x="5531" y="92"/>
                  </a:lnTo>
                  <a:lnTo>
                    <a:pt x="5349" y="56"/>
                  </a:lnTo>
                  <a:lnTo>
                    <a:pt x="5148" y="19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309;p41">
              <a:extLst>
                <a:ext uri="{FF2B5EF4-FFF2-40B4-BE49-F238E27FC236}">
                  <a16:creationId xmlns:a16="http://schemas.microsoft.com/office/drawing/2014/main" id="{108DE3D7-1260-5219-FC6A-F4700A892BDF}"/>
                </a:ext>
              </a:extLst>
            </p:cNvPr>
            <p:cNvSpPr/>
            <p:nvPr/>
          </p:nvSpPr>
          <p:spPr>
            <a:xfrm>
              <a:off x="6908507" y="1528934"/>
              <a:ext cx="283376" cy="323667"/>
            </a:xfrm>
            <a:custGeom>
              <a:avLst/>
              <a:gdLst/>
              <a:ahLst/>
              <a:cxnLst/>
              <a:rect l="l" t="t" r="r" b="b"/>
              <a:pathLst>
                <a:path w="8215" h="9383" fill="none" extrusionOk="0">
                  <a:moveTo>
                    <a:pt x="8196" y="4381"/>
                  </a:moveTo>
                  <a:lnTo>
                    <a:pt x="8196" y="4381"/>
                  </a:lnTo>
                  <a:lnTo>
                    <a:pt x="8214" y="4546"/>
                  </a:lnTo>
                  <a:lnTo>
                    <a:pt x="8196" y="4710"/>
                  </a:lnTo>
                  <a:lnTo>
                    <a:pt x="8178" y="4874"/>
                  </a:lnTo>
                  <a:lnTo>
                    <a:pt x="8141" y="5038"/>
                  </a:lnTo>
                  <a:lnTo>
                    <a:pt x="8086" y="5203"/>
                  </a:lnTo>
                  <a:lnTo>
                    <a:pt x="8032" y="5367"/>
                  </a:lnTo>
                  <a:lnTo>
                    <a:pt x="7940" y="5513"/>
                  </a:lnTo>
                  <a:lnTo>
                    <a:pt x="7849" y="5677"/>
                  </a:lnTo>
                  <a:lnTo>
                    <a:pt x="7740" y="5823"/>
                  </a:lnTo>
                  <a:lnTo>
                    <a:pt x="7630" y="5951"/>
                  </a:lnTo>
                  <a:lnTo>
                    <a:pt x="7484" y="6079"/>
                  </a:lnTo>
                  <a:lnTo>
                    <a:pt x="7338" y="6188"/>
                  </a:lnTo>
                  <a:lnTo>
                    <a:pt x="7192" y="6280"/>
                  </a:lnTo>
                  <a:lnTo>
                    <a:pt x="7010" y="6353"/>
                  </a:lnTo>
                  <a:lnTo>
                    <a:pt x="6827" y="6407"/>
                  </a:lnTo>
                  <a:lnTo>
                    <a:pt x="6626" y="6462"/>
                  </a:lnTo>
                  <a:lnTo>
                    <a:pt x="6626" y="6462"/>
                  </a:lnTo>
                  <a:lnTo>
                    <a:pt x="6626" y="6462"/>
                  </a:lnTo>
                  <a:lnTo>
                    <a:pt x="6608" y="6462"/>
                  </a:lnTo>
                  <a:lnTo>
                    <a:pt x="6608" y="6462"/>
                  </a:lnTo>
                  <a:lnTo>
                    <a:pt x="6553" y="6608"/>
                  </a:lnTo>
                  <a:lnTo>
                    <a:pt x="6553" y="6608"/>
                  </a:lnTo>
                  <a:lnTo>
                    <a:pt x="6535" y="6681"/>
                  </a:lnTo>
                  <a:lnTo>
                    <a:pt x="6535" y="6681"/>
                  </a:lnTo>
                  <a:lnTo>
                    <a:pt x="6535" y="6681"/>
                  </a:lnTo>
                  <a:lnTo>
                    <a:pt x="6425" y="6955"/>
                  </a:lnTo>
                  <a:lnTo>
                    <a:pt x="6279" y="7210"/>
                  </a:lnTo>
                  <a:lnTo>
                    <a:pt x="6115" y="7466"/>
                  </a:lnTo>
                  <a:lnTo>
                    <a:pt x="5933" y="7703"/>
                  </a:lnTo>
                  <a:lnTo>
                    <a:pt x="5714" y="7922"/>
                  </a:lnTo>
                  <a:lnTo>
                    <a:pt x="5495" y="8141"/>
                  </a:lnTo>
                  <a:lnTo>
                    <a:pt x="5239" y="8342"/>
                  </a:lnTo>
                  <a:lnTo>
                    <a:pt x="5002" y="8525"/>
                  </a:lnTo>
                  <a:lnTo>
                    <a:pt x="4746" y="8689"/>
                  </a:lnTo>
                  <a:lnTo>
                    <a:pt x="4491" y="8835"/>
                  </a:lnTo>
                  <a:lnTo>
                    <a:pt x="4217" y="8981"/>
                  </a:lnTo>
                  <a:lnTo>
                    <a:pt x="3961" y="9090"/>
                  </a:lnTo>
                  <a:lnTo>
                    <a:pt x="3724" y="9182"/>
                  </a:lnTo>
                  <a:lnTo>
                    <a:pt x="3469" y="9273"/>
                  </a:lnTo>
                  <a:lnTo>
                    <a:pt x="3250" y="9328"/>
                  </a:lnTo>
                  <a:lnTo>
                    <a:pt x="3031" y="9364"/>
                  </a:lnTo>
                  <a:lnTo>
                    <a:pt x="3031" y="9364"/>
                  </a:lnTo>
                  <a:lnTo>
                    <a:pt x="2775" y="9382"/>
                  </a:lnTo>
                  <a:lnTo>
                    <a:pt x="2556" y="9382"/>
                  </a:lnTo>
                  <a:lnTo>
                    <a:pt x="2301" y="9346"/>
                  </a:lnTo>
                  <a:lnTo>
                    <a:pt x="2301" y="9346"/>
                  </a:lnTo>
                  <a:lnTo>
                    <a:pt x="2082" y="9309"/>
                  </a:lnTo>
                  <a:lnTo>
                    <a:pt x="1899" y="9255"/>
                  </a:lnTo>
                  <a:lnTo>
                    <a:pt x="1716" y="9145"/>
                  </a:lnTo>
                  <a:lnTo>
                    <a:pt x="1552" y="9036"/>
                  </a:lnTo>
                  <a:lnTo>
                    <a:pt x="1406" y="8890"/>
                  </a:lnTo>
                  <a:lnTo>
                    <a:pt x="1297" y="8725"/>
                  </a:lnTo>
                  <a:lnTo>
                    <a:pt x="1169" y="8543"/>
                  </a:lnTo>
                  <a:lnTo>
                    <a:pt x="1078" y="8342"/>
                  </a:lnTo>
                  <a:lnTo>
                    <a:pt x="1005" y="8123"/>
                  </a:lnTo>
                  <a:lnTo>
                    <a:pt x="932" y="7904"/>
                  </a:lnTo>
                  <a:lnTo>
                    <a:pt x="877" y="7667"/>
                  </a:lnTo>
                  <a:lnTo>
                    <a:pt x="822" y="7448"/>
                  </a:lnTo>
                  <a:lnTo>
                    <a:pt x="804" y="7210"/>
                  </a:lnTo>
                  <a:lnTo>
                    <a:pt x="786" y="6973"/>
                  </a:lnTo>
                  <a:lnTo>
                    <a:pt x="786" y="6499"/>
                  </a:lnTo>
                  <a:lnTo>
                    <a:pt x="786" y="6499"/>
                  </a:lnTo>
                  <a:lnTo>
                    <a:pt x="786" y="6243"/>
                  </a:lnTo>
                  <a:lnTo>
                    <a:pt x="822" y="6006"/>
                  </a:lnTo>
                  <a:lnTo>
                    <a:pt x="822" y="6006"/>
                  </a:lnTo>
                  <a:lnTo>
                    <a:pt x="822" y="5969"/>
                  </a:lnTo>
                  <a:lnTo>
                    <a:pt x="822" y="5969"/>
                  </a:lnTo>
                  <a:lnTo>
                    <a:pt x="512" y="5075"/>
                  </a:lnTo>
                  <a:lnTo>
                    <a:pt x="275" y="4308"/>
                  </a:lnTo>
                  <a:lnTo>
                    <a:pt x="165" y="3943"/>
                  </a:lnTo>
                  <a:lnTo>
                    <a:pt x="92" y="3651"/>
                  </a:lnTo>
                  <a:lnTo>
                    <a:pt x="92" y="3651"/>
                  </a:lnTo>
                  <a:lnTo>
                    <a:pt x="37" y="3396"/>
                  </a:lnTo>
                  <a:lnTo>
                    <a:pt x="1" y="3122"/>
                  </a:lnTo>
                  <a:lnTo>
                    <a:pt x="1" y="2867"/>
                  </a:lnTo>
                  <a:lnTo>
                    <a:pt x="37" y="2611"/>
                  </a:lnTo>
                  <a:lnTo>
                    <a:pt x="92" y="2337"/>
                  </a:lnTo>
                  <a:lnTo>
                    <a:pt x="202" y="2100"/>
                  </a:lnTo>
                  <a:lnTo>
                    <a:pt x="329" y="1844"/>
                  </a:lnTo>
                  <a:lnTo>
                    <a:pt x="494" y="1607"/>
                  </a:lnTo>
                  <a:lnTo>
                    <a:pt x="694" y="1370"/>
                  </a:lnTo>
                  <a:lnTo>
                    <a:pt x="950" y="1151"/>
                  </a:lnTo>
                  <a:lnTo>
                    <a:pt x="1242" y="950"/>
                  </a:lnTo>
                  <a:lnTo>
                    <a:pt x="1589" y="749"/>
                  </a:lnTo>
                  <a:lnTo>
                    <a:pt x="1972" y="567"/>
                  </a:lnTo>
                  <a:lnTo>
                    <a:pt x="2410" y="403"/>
                  </a:lnTo>
                  <a:lnTo>
                    <a:pt x="2885" y="256"/>
                  </a:lnTo>
                  <a:lnTo>
                    <a:pt x="3432" y="129"/>
                  </a:lnTo>
                  <a:lnTo>
                    <a:pt x="3432" y="129"/>
                  </a:lnTo>
                  <a:lnTo>
                    <a:pt x="3706" y="74"/>
                  </a:lnTo>
                  <a:lnTo>
                    <a:pt x="3980" y="37"/>
                  </a:lnTo>
                  <a:lnTo>
                    <a:pt x="4235" y="1"/>
                  </a:lnTo>
                  <a:lnTo>
                    <a:pt x="4473" y="1"/>
                  </a:lnTo>
                  <a:lnTo>
                    <a:pt x="4710" y="1"/>
                  </a:lnTo>
                  <a:lnTo>
                    <a:pt x="4929" y="1"/>
                  </a:lnTo>
                  <a:lnTo>
                    <a:pt x="5148" y="19"/>
                  </a:lnTo>
                  <a:lnTo>
                    <a:pt x="5349" y="56"/>
                  </a:lnTo>
                  <a:lnTo>
                    <a:pt x="5531" y="92"/>
                  </a:lnTo>
                  <a:lnTo>
                    <a:pt x="5714" y="147"/>
                  </a:lnTo>
                  <a:lnTo>
                    <a:pt x="6042" y="275"/>
                  </a:lnTo>
                  <a:lnTo>
                    <a:pt x="6352" y="439"/>
                  </a:lnTo>
                  <a:lnTo>
                    <a:pt x="6608" y="603"/>
                  </a:lnTo>
                  <a:lnTo>
                    <a:pt x="6845" y="804"/>
                  </a:lnTo>
                  <a:lnTo>
                    <a:pt x="7046" y="1023"/>
                  </a:lnTo>
                  <a:lnTo>
                    <a:pt x="7229" y="1242"/>
                  </a:lnTo>
                  <a:lnTo>
                    <a:pt x="7375" y="1461"/>
                  </a:lnTo>
                  <a:lnTo>
                    <a:pt x="7502" y="1680"/>
                  </a:lnTo>
                  <a:lnTo>
                    <a:pt x="7594" y="1899"/>
                  </a:lnTo>
                  <a:lnTo>
                    <a:pt x="7685" y="2118"/>
                  </a:lnTo>
                  <a:lnTo>
                    <a:pt x="7758" y="2301"/>
                  </a:lnTo>
                  <a:lnTo>
                    <a:pt x="7758" y="2301"/>
                  </a:lnTo>
                  <a:lnTo>
                    <a:pt x="7794" y="2556"/>
                  </a:lnTo>
                  <a:lnTo>
                    <a:pt x="7831" y="2976"/>
                  </a:lnTo>
                  <a:lnTo>
                    <a:pt x="7831" y="3195"/>
                  </a:lnTo>
                  <a:lnTo>
                    <a:pt x="7813" y="3396"/>
                  </a:lnTo>
                  <a:lnTo>
                    <a:pt x="7794" y="3560"/>
                  </a:lnTo>
                  <a:lnTo>
                    <a:pt x="7776" y="3615"/>
                  </a:lnTo>
                  <a:lnTo>
                    <a:pt x="7740" y="3651"/>
                  </a:lnTo>
                  <a:lnTo>
                    <a:pt x="7740" y="3651"/>
                  </a:lnTo>
                  <a:lnTo>
                    <a:pt x="7849" y="3706"/>
                  </a:lnTo>
                  <a:lnTo>
                    <a:pt x="7940" y="3779"/>
                  </a:lnTo>
                  <a:lnTo>
                    <a:pt x="8013" y="3870"/>
                  </a:lnTo>
                  <a:lnTo>
                    <a:pt x="8068" y="3962"/>
                  </a:lnTo>
                  <a:lnTo>
                    <a:pt x="8123" y="4071"/>
                  </a:lnTo>
                  <a:lnTo>
                    <a:pt x="8159" y="4162"/>
                  </a:lnTo>
                  <a:lnTo>
                    <a:pt x="8196" y="438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310;p41">
              <a:extLst>
                <a:ext uri="{FF2B5EF4-FFF2-40B4-BE49-F238E27FC236}">
                  <a16:creationId xmlns:a16="http://schemas.microsoft.com/office/drawing/2014/main" id="{2F784C96-A020-B271-5FCF-538AAB2956E7}"/>
                </a:ext>
              </a:extLst>
            </p:cNvPr>
            <p:cNvSpPr/>
            <p:nvPr/>
          </p:nvSpPr>
          <p:spPr>
            <a:xfrm>
              <a:off x="7142107" y="1728522"/>
              <a:ext cx="36530" cy="36565"/>
            </a:xfrm>
            <a:custGeom>
              <a:avLst/>
              <a:gdLst/>
              <a:ahLst/>
              <a:cxnLst/>
              <a:rect l="l" t="t" r="r" b="b"/>
              <a:pathLst>
                <a:path w="1059" h="1060" extrusionOk="0">
                  <a:moveTo>
                    <a:pt x="420" y="1"/>
                  </a:moveTo>
                  <a:lnTo>
                    <a:pt x="311" y="37"/>
                  </a:lnTo>
                  <a:lnTo>
                    <a:pt x="219" y="92"/>
                  </a:lnTo>
                  <a:lnTo>
                    <a:pt x="146" y="147"/>
                  </a:lnTo>
                  <a:lnTo>
                    <a:pt x="92" y="238"/>
                  </a:lnTo>
                  <a:lnTo>
                    <a:pt x="37" y="329"/>
                  </a:lnTo>
                  <a:lnTo>
                    <a:pt x="0" y="421"/>
                  </a:lnTo>
                  <a:lnTo>
                    <a:pt x="0" y="530"/>
                  </a:lnTo>
                  <a:lnTo>
                    <a:pt x="0" y="640"/>
                  </a:lnTo>
                  <a:lnTo>
                    <a:pt x="37" y="731"/>
                  </a:lnTo>
                  <a:lnTo>
                    <a:pt x="92" y="822"/>
                  </a:lnTo>
                  <a:lnTo>
                    <a:pt x="146" y="913"/>
                  </a:lnTo>
                  <a:lnTo>
                    <a:pt x="219" y="968"/>
                  </a:lnTo>
                  <a:lnTo>
                    <a:pt x="311" y="1023"/>
                  </a:lnTo>
                  <a:lnTo>
                    <a:pt x="420" y="1059"/>
                  </a:lnTo>
                  <a:lnTo>
                    <a:pt x="639" y="1059"/>
                  </a:lnTo>
                  <a:lnTo>
                    <a:pt x="730" y="1023"/>
                  </a:lnTo>
                  <a:lnTo>
                    <a:pt x="822" y="968"/>
                  </a:lnTo>
                  <a:lnTo>
                    <a:pt x="913" y="913"/>
                  </a:lnTo>
                  <a:lnTo>
                    <a:pt x="968" y="822"/>
                  </a:lnTo>
                  <a:lnTo>
                    <a:pt x="1022" y="731"/>
                  </a:lnTo>
                  <a:lnTo>
                    <a:pt x="1059" y="640"/>
                  </a:lnTo>
                  <a:lnTo>
                    <a:pt x="1059" y="530"/>
                  </a:lnTo>
                  <a:lnTo>
                    <a:pt x="1059" y="421"/>
                  </a:lnTo>
                  <a:lnTo>
                    <a:pt x="1022" y="329"/>
                  </a:lnTo>
                  <a:lnTo>
                    <a:pt x="968" y="238"/>
                  </a:lnTo>
                  <a:lnTo>
                    <a:pt x="913" y="147"/>
                  </a:lnTo>
                  <a:lnTo>
                    <a:pt x="822" y="92"/>
                  </a:lnTo>
                  <a:lnTo>
                    <a:pt x="730" y="37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FCA1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311;p41">
              <a:extLst>
                <a:ext uri="{FF2B5EF4-FFF2-40B4-BE49-F238E27FC236}">
                  <a16:creationId xmlns:a16="http://schemas.microsoft.com/office/drawing/2014/main" id="{B81550F4-11C1-952A-CF0C-2A3BC1FD2980}"/>
                </a:ext>
              </a:extLst>
            </p:cNvPr>
            <p:cNvSpPr/>
            <p:nvPr/>
          </p:nvSpPr>
          <p:spPr>
            <a:xfrm>
              <a:off x="6996021" y="1789613"/>
              <a:ext cx="15799" cy="9486"/>
            </a:xfrm>
            <a:custGeom>
              <a:avLst/>
              <a:gdLst/>
              <a:ahLst/>
              <a:cxnLst/>
              <a:rect l="l" t="t" r="r" b="b"/>
              <a:pathLst>
                <a:path w="458" h="275" extrusionOk="0">
                  <a:moveTo>
                    <a:pt x="366" y="0"/>
                  </a:moveTo>
                  <a:lnTo>
                    <a:pt x="329" y="37"/>
                  </a:lnTo>
                  <a:lnTo>
                    <a:pt x="311" y="55"/>
                  </a:lnTo>
                  <a:lnTo>
                    <a:pt x="275" y="110"/>
                  </a:lnTo>
                  <a:lnTo>
                    <a:pt x="183" y="146"/>
                  </a:lnTo>
                  <a:lnTo>
                    <a:pt x="74" y="146"/>
                  </a:lnTo>
                  <a:lnTo>
                    <a:pt x="19" y="165"/>
                  </a:lnTo>
                  <a:lnTo>
                    <a:pt x="1" y="201"/>
                  </a:lnTo>
                  <a:lnTo>
                    <a:pt x="1" y="256"/>
                  </a:lnTo>
                  <a:lnTo>
                    <a:pt x="56" y="274"/>
                  </a:lnTo>
                  <a:lnTo>
                    <a:pt x="165" y="274"/>
                  </a:lnTo>
                  <a:lnTo>
                    <a:pt x="256" y="256"/>
                  </a:lnTo>
                  <a:lnTo>
                    <a:pt x="329" y="219"/>
                  </a:lnTo>
                  <a:lnTo>
                    <a:pt x="402" y="165"/>
                  </a:lnTo>
                  <a:lnTo>
                    <a:pt x="457" y="92"/>
                  </a:lnTo>
                  <a:lnTo>
                    <a:pt x="457" y="55"/>
                  </a:lnTo>
                  <a:lnTo>
                    <a:pt x="421" y="19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312;p41">
              <a:extLst>
                <a:ext uri="{FF2B5EF4-FFF2-40B4-BE49-F238E27FC236}">
                  <a16:creationId xmlns:a16="http://schemas.microsoft.com/office/drawing/2014/main" id="{BF900002-B268-04B0-830D-D57B91D3532F}"/>
                </a:ext>
              </a:extLst>
            </p:cNvPr>
            <p:cNvSpPr/>
            <p:nvPr/>
          </p:nvSpPr>
          <p:spPr>
            <a:xfrm>
              <a:off x="6971495" y="1760637"/>
              <a:ext cx="44706" cy="25837"/>
            </a:xfrm>
            <a:custGeom>
              <a:avLst/>
              <a:gdLst/>
              <a:ahLst/>
              <a:cxnLst/>
              <a:rect l="l" t="t" r="r" b="b"/>
              <a:pathLst>
                <a:path w="1296" h="749" extrusionOk="0">
                  <a:moveTo>
                    <a:pt x="1186" y="1"/>
                  </a:moveTo>
                  <a:lnTo>
                    <a:pt x="1150" y="19"/>
                  </a:lnTo>
                  <a:lnTo>
                    <a:pt x="1132" y="55"/>
                  </a:lnTo>
                  <a:lnTo>
                    <a:pt x="1113" y="92"/>
                  </a:lnTo>
                  <a:lnTo>
                    <a:pt x="1095" y="147"/>
                  </a:lnTo>
                  <a:lnTo>
                    <a:pt x="1040" y="256"/>
                  </a:lnTo>
                  <a:lnTo>
                    <a:pt x="986" y="329"/>
                  </a:lnTo>
                  <a:lnTo>
                    <a:pt x="913" y="384"/>
                  </a:lnTo>
                  <a:lnTo>
                    <a:pt x="821" y="457"/>
                  </a:lnTo>
                  <a:lnTo>
                    <a:pt x="712" y="512"/>
                  </a:lnTo>
                  <a:lnTo>
                    <a:pt x="694" y="512"/>
                  </a:lnTo>
                  <a:lnTo>
                    <a:pt x="584" y="548"/>
                  </a:lnTo>
                  <a:lnTo>
                    <a:pt x="310" y="548"/>
                  </a:lnTo>
                  <a:lnTo>
                    <a:pt x="201" y="512"/>
                  </a:lnTo>
                  <a:lnTo>
                    <a:pt x="164" y="475"/>
                  </a:lnTo>
                  <a:lnTo>
                    <a:pt x="128" y="457"/>
                  </a:lnTo>
                  <a:lnTo>
                    <a:pt x="91" y="457"/>
                  </a:lnTo>
                  <a:lnTo>
                    <a:pt x="55" y="475"/>
                  </a:lnTo>
                  <a:lnTo>
                    <a:pt x="18" y="512"/>
                  </a:lnTo>
                  <a:lnTo>
                    <a:pt x="18" y="548"/>
                  </a:lnTo>
                  <a:lnTo>
                    <a:pt x="0" y="585"/>
                  </a:lnTo>
                  <a:lnTo>
                    <a:pt x="18" y="621"/>
                  </a:lnTo>
                  <a:lnTo>
                    <a:pt x="55" y="639"/>
                  </a:lnTo>
                  <a:lnTo>
                    <a:pt x="110" y="676"/>
                  </a:lnTo>
                  <a:lnTo>
                    <a:pt x="256" y="731"/>
                  </a:lnTo>
                  <a:lnTo>
                    <a:pt x="347" y="749"/>
                  </a:lnTo>
                  <a:lnTo>
                    <a:pt x="475" y="749"/>
                  </a:lnTo>
                  <a:lnTo>
                    <a:pt x="621" y="731"/>
                  </a:lnTo>
                  <a:lnTo>
                    <a:pt x="767" y="694"/>
                  </a:lnTo>
                  <a:lnTo>
                    <a:pt x="785" y="694"/>
                  </a:lnTo>
                  <a:lnTo>
                    <a:pt x="931" y="621"/>
                  </a:lnTo>
                  <a:lnTo>
                    <a:pt x="1040" y="530"/>
                  </a:lnTo>
                  <a:lnTo>
                    <a:pt x="1132" y="439"/>
                  </a:lnTo>
                  <a:lnTo>
                    <a:pt x="1205" y="347"/>
                  </a:lnTo>
                  <a:lnTo>
                    <a:pt x="1259" y="274"/>
                  </a:lnTo>
                  <a:lnTo>
                    <a:pt x="1278" y="201"/>
                  </a:lnTo>
                  <a:lnTo>
                    <a:pt x="1296" y="128"/>
                  </a:lnTo>
                  <a:lnTo>
                    <a:pt x="1296" y="92"/>
                  </a:lnTo>
                  <a:lnTo>
                    <a:pt x="1296" y="55"/>
                  </a:lnTo>
                  <a:lnTo>
                    <a:pt x="1259" y="19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313;p41">
              <a:extLst>
                <a:ext uri="{FF2B5EF4-FFF2-40B4-BE49-F238E27FC236}">
                  <a16:creationId xmlns:a16="http://schemas.microsoft.com/office/drawing/2014/main" id="{12689AF5-7C96-3CC9-1B37-D6F987410A81}"/>
                </a:ext>
              </a:extLst>
            </p:cNvPr>
            <p:cNvSpPr/>
            <p:nvPr/>
          </p:nvSpPr>
          <p:spPr>
            <a:xfrm>
              <a:off x="6950694" y="1700202"/>
              <a:ext cx="16420" cy="28355"/>
            </a:xfrm>
            <a:custGeom>
              <a:avLst/>
              <a:gdLst/>
              <a:ahLst/>
              <a:cxnLst/>
              <a:rect l="l" t="t" r="r" b="b"/>
              <a:pathLst>
                <a:path w="476" h="822" extrusionOk="0">
                  <a:moveTo>
                    <a:pt x="128" y="0"/>
                  </a:moveTo>
                  <a:lnTo>
                    <a:pt x="74" y="19"/>
                  </a:lnTo>
                  <a:lnTo>
                    <a:pt x="37" y="55"/>
                  </a:lnTo>
                  <a:lnTo>
                    <a:pt x="19" y="92"/>
                  </a:lnTo>
                  <a:lnTo>
                    <a:pt x="1" y="165"/>
                  </a:lnTo>
                  <a:lnTo>
                    <a:pt x="1" y="293"/>
                  </a:lnTo>
                  <a:lnTo>
                    <a:pt x="19" y="457"/>
                  </a:lnTo>
                  <a:lnTo>
                    <a:pt x="74" y="621"/>
                  </a:lnTo>
                  <a:lnTo>
                    <a:pt x="165" y="731"/>
                  </a:lnTo>
                  <a:lnTo>
                    <a:pt x="201" y="767"/>
                  </a:lnTo>
                  <a:lnTo>
                    <a:pt x="256" y="804"/>
                  </a:lnTo>
                  <a:lnTo>
                    <a:pt x="293" y="822"/>
                  </a:lnTo>
                  <a:lnTo>
                    <a:pt x="347" y="804"/>
                  </a:lnTo>
                  <a:lnTo>
                    <a:pt x="384" y="785"/>
                  </a:lnTo>
                  <a:lnTo>
                    <a:pt x="420" y="749"/>
                  </a:lnTo>
                  <a:lnTo>
                    <a:pt x="439" y="712"/>
                  </a:lnTo>
                  <a:lnTo>
                    <a:pt x="457" y="658"/>
                  </a:lnTo>
                  <a:lnTo>
                    <a:pt x="475" y="512"/>
                  </a:lnTo>
                  <a:lnTo>
                    <a:pt x="439" y="347"/>
                  </a:lnTo>
                  <a:lnTo>
                    <a:pt x="384" y="201"/>
                  </a:lnTo>
                  <a:lnTo>
                    <a:pt x="311" y="73"/>
                  </a:lnTo>
                  <a:lnTo>
                    <a:pt x="256" y="37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14;p41">
              <a:extLst>
                <a:ext uri="{FF2B5EF4-FFF2-40B4-BE49-F238E27FC236}">
                  <a16:creationId xmlns:a16="http://schemas.microsoft.com/office/drawing/2014/main" id="{10C6C346-8BB8-B35E-3F6F-0FD2DD3323C2}"/>
                </a:ext>
              </a:extLst>
            </p:cNvPr>
            <p:cNvSpPr/>
            <p:nvPr/>
          </p:nvSpPr>
          <p:spPr>
            <a:xfrm>
              <a:off x="6934344" y="1699581"/>
              <a:ext cx="37807" cy="12004"/>
            </a:xfrm>
            <a:custGeom>
              <a:avLst/>
              <a:gdLst/>
              <a:ahLst/>
              <a:cxnLst/>
              <a:rect l="l" t="t" r="r" b="b"/>
              <a:pathLst>
                <a:path w="1096" h="348" extrusionOk="0">
                  <a:moveTo>
                    <a:pt x="529" y="0"/>
                  </a:moveTo>
                  <a:lnTo>
                    <a:pt x="347" y="37"/>
                  </a:lnTo>
                  <a:lnTo>
                    <a:pt x="256" y="73"/>
                  </a:lnTo>
                  <a:lnTo>
                    <a:pt x="183" y="110"/>
                  </a:lnTo>
                  <a:lnTo>
                    <a:pt x="91" y="165"/>
                  </a:lnTo>
                  <a:lnTo>
                    <a:pt x="0" y="238"/>
                  </a:lnTo>
                  <a:lnTo>
                    <a:pt x="0" y="292"/>
                  </a:lnTo>
                  <a:lnTo>
                    <a:pt x="18" y="329"/>
                  </a:lnTo>
                  <a:lnTo>
                    <a:pt x="55" y="347"/>
                  </a:lnTo>
                  <a:lnTo>
                    <a:pt x="91" y="329"/>
                  </a:lnTo>
                  <a:lnTo>
                    <a:pt x="164" y="256"/>
                  </a:lnTo>
                  <a:lnTo>
                    <a:pt x="237" y="219"/>
                  </a:lnTo>
                  <a:lnTo>
                    <a:pt x="402" y="146"/>
                  </a:lnTo>
                  <a:lnTo>
                    <a:pt x="548" y="128"/>
                  </a:lnTo>
                  <a:lnTo>
                    <a:pt x="694" y="128"/>
                  </a:lnTo>
                  <a:lnTo>
                    <a:pt x="821" y="146"/>
                  </a:lnTo>
                  <a:lnTo>
                    <a:pt x="931" y="165"/>
                  </a:lnTo>
                  <a:lnTo>
                    <a:pt x="1022" y="201"/>
                  </a:lnTo>
                  <a:lnTo>
                    <a:pt x="1077" y="201"/>
                  </a:lnTo>
                  <a:lnTo>
                    <a:pt x="1095" y="165"/>
                  </a:lnTo>
                  <a:lnTo>
                    <a:pt x="1095" y="128"/>
                  </a:lnTo>
                  <a:lnTo>
                    <a:pt x="1077" y="91"/>
                  </a:lnTo>
                  <a:lnTo>
                    <a:pt x="949" y="37"/>
                  </a:lnTo>
                  <a:lnTo>
                    <a:pt x="840" y="18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15;p41">
              <a:extLst>
                <a:ext uri="{FF2B5EF4-FFF2-40B4-BE49-F238E27FC236}">
                  <a16:creationId xmlns:a16="http://schemas.microsoft.com/office/drawing/2014/main" id="{9CFCDB25-72B6-BBD9-DA83-23D4776F252D}"/>
                </a:ext>
              </a:extLst>
            </p:cNvPr>
            <p:cNvSpPr/>
            <p:nvPr/>
          </p:nvSpPr>
          <p:spPr>
            <a:xfrm>
              <a:off x="7018063" y="1682575"/>
              <a:ext cx="17041" cy="28355"/>
            </a:xfrm>
            <a:custGeom>
              <a:avLst/>
              <a:gdLst/>
              <a:ahLst/>
              <a:cxnLst/>
              <a:rect l="l" t="t" r="r" b="b"/>
              <a:pathLst>
                <a:path w="494" h="822" extrusionOk="0">
                  <a:moveTo>
                    <a:pt x="128" y="0"/>
                  </a:moveTo>
                  <a:lnTo>
                    <a:pt x="92" y="19"/>
                  </a:lnTo>
                  <a:lnTo>
                    <a:pt x="55" y="55"/>
                  </a:lnTo>
                  <a:lnTo>
                    <a:pt x="37" y="110"/>
                  </a:lnTo>
                  <a:lnTo>
                    <a:pt x="19" y="165"/>
                  </a:lnTo>
                  <a:lnTo>
                    <a:pt x="1" y="311"/>
                  </a:lnTo>
                  <a:lnTo>
                    <a:pt x="37" y="475"/>
                  </a:lnTo>
                  <a:lnTo>
                    <a:pt x="92" y="621"/>
                  </a:lnTo>
                  <a:lnTo>
                    <a:pt x="183" y="749"/>
                  </a:lnTo>
                  <a:lnTo>
                    <a:pt x="220" y="785"/>
                  </a:lnTo>
                  <a:lnTo>
                    <a:pt x="274" y="804"/>
                  </a:lnTo>
                  <a:lnTo>
                    <a:pt x="311" y="822"/>
                  </a:lnTo>
                  <a:lnTo>
                    <a:pt x="366" y="822"/>
                  </a:lnTo>
                  <a:lnTo>
                    <a:pt x="402" y="804"/>
                  </a:lnTo>
                  <a:lnTo>
                    <a:pt x="439" y="767"/>
                  </a:lnTo>
                  <a:lnTo>
                    <a:pt x="457" y="712"/>
                  </a:lnTo>
                  <a:lnTo>
                    <a:pt x="475" y="658"/>
                  </a:lnTo>
                  <a:lnTo>
                    <a:pt x="493" y="511"/>
                  </a:lnTo>
                  <a:lnTo>
                    <a:pt x="457" y="347"/>
                  </a:lnTo>
                  <a:lnTo>
                    <a:pt x="402" y="201"/>
                  </a:lnTo>
                  <a:lnTo>
                    <a:pt x="311" y="92"/>
                  </a:lnTo>
                  <a:lnTo>
                    <a:pt x="274" y="37"/>
                  </a:lnTo>
                  <a:lnTo>
                    <a:pt x="220" y="1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16;p41">
              <a:extLst>
                <a:ext uri="{FF2B5EF4-FFF2-40B4-BE49-F238E27FC236}">
                  <a16:creationId xmlns:a16="http://schemas.microsoft.com/office/drawing/2014/main" id="{B4E0E6A4-EA65-4ADB-5BFF-FA20CB0ADF16}"/>
                </a:ext>
              </a:extLst>
            </p:cNvPr>
            <p:cNvSpPr/>
            <p:nvPr/>
          </p:nvSpPr>
          <p:spPr>
            <a:xfrm>
              <a:off x="7005473" y="1681954"/>
              <a:ext cx="39083" cy="9452"/>
            </a:xfrm>
            <a:custGeom>
              <a:avLst/>
              <a:gdLst/>
              <a:ahLst/>
              <a:cxnLst/>
              <a:rect l="l" t="t" r="r" b="b"/>
              <a:pathLst>
                <a:path w="1133" h="274" extrusionOk="0">
                  <a:moveTo>
                    <a:pt x="384" y="0"/>
                  </a:moveTo>
                  <a:lnTo>
                    <a:pt x="311" y="37"/>
                  </a:lnTo>
                  <a:lnTo>
                    <a:pt x="201" y="55"/>
                  </a:lnTo>
                  <a:lnTo>
                    <a:pt x="128" y="110"/>
                  </a:lnTo>
                  <a:lnTo>
                    <a:pt x="37" y="164"/>
                  </a:lnTo>
                  <a:lnTo>
                    <a:pt x="1" y="219"/>
                  </a:lnTo>
                  <a:lnTo>
                    <a:pt x="19" y="256"/>
                  </a:lnTo>
                  <a:lnTo>
                    <a:pt x="55" y="274"/>
                  </a:lnTo>
                  <a:lnTo>
                    <a:pt x="110" y="274"/>
                  </a:lnTo>
                  <a:lnTo>
                    <a:pt x="183" y="219"/>
                  </a:lnTo>
                  <a:lnTo>
                    <a:pt x="256" y="183"/>
                  </a:lnTo>
                  <a:lnTo>
                    <a:pt x="420" y="128"/>
                  </a:lnTo>
                  <a:lnTo>
                    <a:pt x="585" y="128"/>
                  </a:lnTo>
                  <a:lnTo>
                    <a:pt x="731" y="146"/>
                  </a:lnTo>
                  <a:lnTo>
                    <a:pt x="840" y="183"/>
                  </a:lnTo>
                  <a:lnTo>
                    <a:pt x="950" y="219"/>
                  </a:lnTo>
                  <a:lnTo>
                    <a:pt x="1041" y="256"/>
                  </a:lnTo>
                  <a:lnTo>
                    <a:pt x="1059" y="274"/>
                  </a:lnTo>
                  <a:lnTo>
                    <a:pt x="1096" y="256"/>
                  </a:lnTo>
                  <a:lnTo>
                    <a:pt x="1132" y="237"/>
                  </a:lnTo>
                  <a:lnTo>
                    <a:pt x="1132" y="183"/>
                  </a:lnTo>
                  <a:lnTo>
                    <a:pt x="1096" y="146"/>
                  </a:lnTo>
                  <a:lnTo>
                    <a:pt x="986" y="91"/>
                  </a:lnTo>
                  <a:lnTo>
                    <a:pt x="877" y="55"/>
                  </a:lnTo>
                  <a:lnTo>
                    <a:pt x="731" y="18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7;p41">
              <a:extLst>
                <a:ext uri="{FF2B5EF4-FFF2-40B4-BE49-F238E27FC236}">
                  <a16:creationId xmlns:a16="http://schemas.microsoft.com/office/drawing/2014/main" id="{546B2CD6-0E65-7BBD-2A90-9F847B028462}"/>
                </a:ext>
              </a:extLst>
            </p:cNvPr>
            <p:cNvSpPr/>
            <p:nvPr/>
          </p:nvSpPr>
          <p:spPr>
            <a:xfrm>
              <a:off x="7126343" y="1676262"/>
              <a:ext cx="42877" cy="53571"/>
            </a:xfrm>
            <a:custGeom>
              <a:avLst/>
              <a:gdLst/>
              <a:ahLst/>
              <a:cxnLst/>
              <a:rect l="l" t="t" r="r" b="b"/>
              <a:pathLst>
                <a:path w="1243" h="1553" extrusionOk="0">
                  <a:moveTo>
                    <a:pt x="1078" y="1"/>
                  </a:moveTo>
                  <a:lnTo>
                    <a:pt x="914" y="110"/>
                  </a:lnTo>
                  <a:lnTo>
                    <a:pt x="731" y="220"/>
                  </a:lnTo>
                  <a:lnTo>
                    <a:pt x="549" y="384"/>
                  </a:lnTo>
                  <a:lnTo>
                    <a:pt x="366" y="585"/>
                  </a:lnTo>
                  <a:lnTo>
                    <a:pt x="275" y="694"/>
                  </a:lnTo>
                  <a:lnTo>
                    <a:pt x="183" y="822"/>
                  </a:lnTo>
                  <a:lnTo>
                    <a:pt x="129" y="968"/>
                  </a:lnTo>
                  <a:lnTo>
                    <a:pt x="56" y="1114"/>
                  </a:lnTo>
                  <a:lnTo>
                    <a:pt x="19" y="1260"/>
                  </a:lnTo>
                  <a:lnTo>
                    <a:pt x="1" y="1443"/>
                  </a:lnTo>
                  <a:lnTo>
                    <a:pt x="1" y="1479"/>
                  </a:lnTo>
                  <a:lnTo>
                    <a:pt x="19" y="1516"/>
                  </a:lnTo>
                  <a:lnTo>
                    <a:pt x="56" y="1534"/>
                  </a:lnTo>
                  <a:lnTo>
                    <a:pt x="92" y="1552"/>
                  </a:lnTo>
                  <a:lnTo>
                    <a:pt x="147" y="1552"/>
                  </a:lnTo>
                  <a:lnTo>
                    <a:pt x="202" y="1516"/>
                  </a:lnTo>
                  <a:lnTo>
                    <a:pt x="220" y="1479"/>
                  </a:lnTo>
                  <a:lnTo>
                    <a:pt x="220" y="1443"/>
                  </a:lnTo>
                  <a:lnTo>
                    <a:pt x="238" y="1315"/>
                  </a:lnTo>
                  <a:lnTo>
                    <a:pt x="275" y="1169"/>
                  </a:lnTo>
                  <a:lnTo>
                    <a:pt x="329" y="1041"/>
                  </a:lnTo>
                  <a:lnTo>
                    <a:pt x="403" y="932"/>
                  </a:lnTo>
                  <a:lnTo>
                    <a:pt x="476" y="804"/>
                  </a:lnTo>
                  <a:lnTo>
                    <a:pt x="549" y="713"/>
                  </a:lnTo>
                  <a:lnTo>
                    <a:pt x="713" y="530"/>
                  </a:lnTo>
                  <a:lnTo>
                    <a:pt x="895" y="402"/>
                  </a:lnTo>
                  <a:lnTo>
                    <a:pt x="1041" y="293"/>
                  </a:lnTo>
                  <a:lnTo>
                    <a:pt x="1187" y="202"/>
                  </a:lnTo>
                  <a:lnTo>
                    <a:pt x="1224" y="183"/>
                  </a:lnTo>
                  <a:lnTo>
                    <a:pt x="1242" y="147"/>
                  </a:lnTo>
                  <a:lnTo>
                    <a:pt x="1242" y="110"/>
                  </a:lnTo>
                  <a:lnTo>
                    <a:pt x="1224" y="56"/>
                  </a:lnTo>
                  <a:lnTo>
                    <a:pt x="1206" y="1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18;p41">
              <a:extLst>
                <a:ext uri="{FF2B5EF4-FFF2-40B4-BE49-F238E27FC236}">
                  <a16:creationId xmlns:a16="http://schemas.microsoft.com/office/drawing/2014/main" id="{815975D3-7559-CA88-F923-C717AD7A1B80}"/>
                </a:ext>
              </a:extLst>
            </p:cNvPr>
            <p:cNvSpPr/>
            <p:nvPr/>
          </p:nvSpPr>
          <p:spPr>
            <a:xfrm>
              <a:off x="7137071" y="1695787"/>
              <a:ext cx="28355" cy="15143"/>
            </a:xfrm>
            <a:custGeom>
              <a:avLst/>
              <a:gdLst/>
              <a:ahLst/>
              <a:cxnLst/>
              <a:rect l="l" t="t" r="r" b="b"/>
              <a:pathLst>
                <a:path w="822" h="439" extrusionOk="0">
                  <a:moveTo>
                    <a:pt x="92" y="1"/>
                  </a:moveTo>
                  <a:lnTo>
                    <a:pt x="55" y="19"/>
                  </a:lnTo>
                  <a:lnTo>
                    <a:pt x="18" y="55"/>
                  </a:lnTo>
                  <a:lnTo>
                    <a:pt x="0" y="92"/>
                  </a:lnTo>
                  <a:lnTo>
                    <a:pt x="0" y="128"/>
                  </a:lnTo>
                  <a:lnTo>
                    <a:pt x="18" y="183"/>
                  </a:lnTo>
                  <a:lnTo>
                    <a:pt x="55" y="201"/>
                  </a:lnTo>
                  <a:lnTo>
                    <a:pt x="92" y="220"/>
                  </a:lnTo>
                  <a:lnTo>
                    <a:pt x="238" y="220"/>
                  </a:lnTo>
                  <a:lnTo>
                    <a:pt x="347" y="238"/>
                  </a:lnTo>
                  <a:lnTo>
                    <a:pt x="438" y="256"/>
                  </a:lnTo>
                  <a:lnTo>
                    <a:pt x="493" y="293"/>
                  </a:lnTo>
                  <a:lnTo>
                    <a:pt x="603" y="366"/>
                  </a:lnTo>
                  <a:lnTo>
                    <a:pt x="639" y="402"/>
                  </a:lnTo>
                  <a:lnTo>
                    <a:pt x="694" y="439"/>
                  </a:lnTo>
                  <a:lnTo>
                    <a:pt x="749" y="439"/>
                  </a:lnTo>
                  <a:lnTo>
                    <a:pt x="785" y="421"/>
                  </a:lnTo>
                  <a:lnTo>
                    <a:pt x="822" y="384"/>
                  </a:lnTo>
                  <a:lnTo>
                    <a:pt x="822" y="348"/>
                  </a:lnTo>
                  <a:lnTo>
                    <a:pt x="822" y="311"/>
                  </a:lnTo>
                  <a:lnTo>
                    <a:pt x="803" y="256"/>
                  </a:lnTo>
                  <a:lnTo>
                    <a:pt x="749" y="201"/>
                  </a:lnTo>
                  <a:lnTo>
                    <a:pt x="694" y="165"/>
                  </a:lnTo>
                  <a:lnTo>
                    <a:pt x="621" y="110"/>
                  </a:lnTo>
                  <a:lnTo>
                    <a:pt x="511" y="55"/>
                  </a:lnTo>
                  <a:lnTo>
                    <a:pt x="402" y="19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19;p41">
              <a:extLst>
                <a:ext uri="{FF2B5EF4-FFF2-40B4-BE49-F238E27FC236}">
                  <a16:creationId xmlns:a16="http://schemas.microsoft.com/office/drawing/2014/main" id="{8B247420-AF77-D06F-29F4-CC39448C259C}"/>
                </a:ext>
              </a:extLst>
            </p:cNvPr>
            <p:cNvSpPr/>
            <p:nvPr/>
          </p:nvSpPr>
          <p:spPr>
            <a:xfrm>
              <a:off x="6935586" y="1736077"/>
              <a:ext cx="20180" cy="17041"/>
            </a:xfrm>
            <a:custGeom>
              <a:avLst/>
              <a:gdLst/>
              <a:ahLst/>
              <a:cxnLst/>
              <a:rect l="l" t="t" r="r" b="b"/>
              <a:pathLst>
                <a:path w="585" h="494" extrusionOk="0">
                  <a:moveTo>
                    <a:pt x="37" y="1"/>
                  </a:moveTo>
                  <a:lnTo>
                    <a:pt x="1" y="311"/>
                  </a:lnTo>
                  <a:lnTo>
                    <a:pt x="1" y="494"/>
                  </a:lnTo>
                  <a:lnTo>
                    <a:pt x="238" y="439"/>
                  </a:lnTo>
                  <a:lnTo>
                    <a:pt x="439" y="366"/>
                  </a:lnTo>
                  <a:lnTo>
                    <a:pt x="493" y="329"/>
                  </a:lnTo>
                  <a:lnTo>
                    <a:pt x="548" y="275"/>
                  </a:lnTo>
                  <a:lnTo>
                    <a:pt x="585" y="238"/>
                  </a:lnTo>
                  <a:lnTo>
                    <a:pt x="585" y="183"/>
                  </a:lnTo>
                  <a:lnTo>
                    <a:pt x="585" y="147"/>
                  </a:lnTo>
                  <a:lnTo>
                    <a:pt x="548" y="110"/>
                  </a:lnTo>
                  <a:lnTo>
                    <a:pt x="493" y="74"/>
                  </a:lnTo>
                  <a:lnTo>
                    <a:pt x="420" y="56"/>
                  </a:lnTo>
                  <a:lnTo>
                    <a:pt x="256" y="1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20;p41">
              <a:extLst>
                <a:ext uri="{FF2B5EF4-FFF2-40B4-BE49-F238E27FC236}">
                  <a16:creationId xmlns:a16="http://schemas.microsoft.com/office/drawing/2014/main" id="{DBC81855-50FA-D791-BD4D-1FC9AB30975D}"/>
                </a:ext>
              </a:extLst>
            </p:cNvPr>
            <p:cNvSpPr/>
            <p:nvPr/>
          </p:nvSpPr>
          <p:spPr>
            <a:xfrm>
              <a:off x="6935586" y="1736077"/>
              <a:ext cx="20180" cy="17041"/>
            </a:xfrm>
            <a:custGeom>
              <a:avLst/>
              <a:gdLst/>
              <a:ahLst/>
              <a:cxnLst/>
              <a:rect l="l" t="t" r="r" b="b"/>
              <a:pathLst>
                <a:path w="585" h="494" fill="none" extrusionOk="0">
                  <a:moveTo>
                    <a:pt x="37" y="1"/>
                  </a:moveTo>
                  <a:lnTo>
                    <a:pt x="37" y="1"/>
                  </a:lnTo>
                  <a:lnTo>
                    <a:pt x="37" y="1"/>
                  </a:lnTo>
                  <a:lnTo>
                    <a:pt x="1" y="311"/>
                  </a:lnTo>
                  <a:lnTo>
                    <a:pt x="1" y="311"/>
                  </a:lnTo>
                  <a:lnTo>
                    <a:pt x="1" y="494"/>
                  </a:lnTo>
                  <a:lnTo>
                    <a:pt x="1" y="494"/>
                  </a:lnTo>
                  <a:lnTo>
                    <a:pt x="238" y="439"/>
                  </a:lnTo>
                  <a:lnTo>
                    <a:pt x="439" y="366"/>
                  </a:lnTo>
                  <a:lnTo>
                    <a:pt x="493" y="329"/>
                  </a:lnTo>
                  <a:lnTo>
                    <a:pt x="548" y="275"/>
                  </a:lnTo>
                  <a:lnTo>
                    <a:pt x="585" y="238"/>
                  </a:lnTo>
                  <a:lnTo>
                    <a:pt x="585" y="183"/>
                  </a:lnTo>
                  <a:lnTo>
                    <a:pt x="585" y="183"/>
                  </a:lnTo>
                  <a:lnTo>
                    <a:pt x="585" y="147"/>
                  </a:lnTo>
                  <a:lnTo>
                    <a:pt x="548" y="110"/>
                  </a:lnTo>
                  <a:lnTo>
                    <a:pt x="493" y="74"/>
                  </a:lnTo>
                  <a:lnTo>
                    <a:pt x="420" y="56"/>
                  </a:lnTo>
                  <a:lnTo>
                    <a:pt x="256" y="19"/>
                  </a:lnTo>
                  <a:lnTo>
                    <a:pt x="3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21;p41">
              <a:extLst>
                <a:ext uri="{FF2B5EF4-FFF2-40B4-BE49-F238E27FC236}">
                  <a16:creationId xmlns:a16="http://schemas.microsoft.com/office/drawing/2014/main" id="{3182FA04-A94F-657C-C06E-ABF0FCD3BA93}"/>
                </a:ext>
              </a:extLst>
            </p:cNvPr>
            <p:cNvSpPr/>
            <p:nvPr/>
          </p:nvSpPr>
          <p:spPr>
            <a:xfrm>
              <a:off x="7021858" y="1724142"/>
              <a:ext cx="54157" cy="18282"/>
            </a:xfrm>
            <a:custGeom>
              <a:avLst/>
              <a:gdLst/>
              <a:ahLst/>
              <a:cxnLst/>
              <a:rect l="l" t="t" r="r" b="b"/>
              <a:pathLst>
                <a:path w="1570" h="530" extrusionOk="0">
                  <a:moveTo>
                    <a:pt x="767" y="0"/>
                  </a:moveTo>
                  <a:lnTo>
                    <a:pt x="456" y="55"/>
                  </a:lnTo>
                  <a:lnTo>
                    <a:pt x="329" y="91"/>
                  </a:lnTo>
                  <a:lnTo>
                    <a:pt x="219" y="128"/>
                  </a:lnTo>
                  <a:lnTo>
                    <a:pt x="128" y="183"/>
                  </a:lnTo>
                  <a:lnTo>
                    <a:pt x="55" y="237"/>
                  </a:lnTo>
                  <a:lnTo>
                    <a:pt x="18" y="274"/>
                  </a:lnTo>
                  <a:lnTo>
                    <a:pt x="0" y="329"/>
                  </a:lnTo>
                  <a:lnTo>
                    <a:pt x="18" y="383"/>
                  </a:lnTo>
                  <a:lnTo>
                    <a:pt x="55" y="420"/>
                  </a:lnTo>
                  <a:lnTo>
                    <a:pt x="110" y="438"/>
                  </a:lnTo>
                  <a:lnTo>
                    <a:pt x="183" y="475"/>
                  </a:lnTo>
                  <a:lnTo>
                    <a:pt x="365" y="511"/>
                  </a:lnTo>
                  <a:lnTo>
                    <a:pt x="584" y="529"/>
                  </a:lnTo>
                  <a:lnTo>
                    <a:pt x="803" y="511"/>
                  </a:lnTo>
                  <a:lnTo>
                    <a:pt x="1114" y="475"/>
                  </a:lnTo>
                  <a:lnTo>
                    <a:pt x="1241" y="438"/>
                  </a:lnTo>
                  <a:lnTo>
                    <a:pt x="1351" y="383"/>
                  </a:lnTo>
                  <a:lnTo>
                    <a:pt x="1442" y="347"/>
                  </a:lnTo>
                  <a:lnTo>
                    <a:pt x="1515" y="292"/>
                  </a:lnTo>
                  <a:lnTo>
                    <a:pt x="1552" y="237"/>
                  </a:lnTo>
                  <a:lnTo>
                    <a:pt x="1570" y="183"/>
                  </a:lnTo>
                  <a:lnTo>
                    <a:pt x="1552" y="146"/>
                  </a:lnTo>
                  <a:lnTo>
                    <a:pt x="1515" y="110"/>
                  </a:lnTo>
                  <a:lnTo>
                    <a:pt x="1460" y="73"/>
                  </a:lnTo>
                  <a:lnTo>
                    <a:pt x="1387" y="55"/>
                  </a:lnTo>
                  <a:lnTo>
                    <a:pt x="1205" y="18"/>
                  </a:lnTo>
                  <a:lnTo>
                    <a:pt x="986" y="0"/>
                  </a:lnTo>
                  <a:close/>
                </a:path>
              </a:pathLst>
            </a:custGeom>
            <a:solidFill>
              <a:srgbClr val="9C4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22;p41">
              <a:extLst>
                <a:ext uri="{FF2B5EF4-FFF2-40B4-BE49-F238E27FC236}">
                  <a16:creationId xmlns:a16="http://schemas.microsoft.com/office/drawing/2014/main" id="{EFE16609-B0A0-1705-36BD-18168D741106}"/>
                </a:ext>
              </a:extLst>
            </p:cNvPr>
            <p:cNvSpPr/>
            <p:nvPr/>
          </p:nvSpPr>
          <p:spPr>
            <a:xfrm>
              <a:off x="7021858" y="1724142"/>
              <a:ext cx="54157" cy="18282"/>
            </a:xfrm>
            <a:custGeom>
              <a:avLst/>
              <a:gdLst/>
              <a:ahLst/>
              <a:cxnLst/>
              <a:rect l="l" t="t" r="r" b="b"/>
              <a:pathLst>
                <a:path w="1570" h="530" fill="none" extrusionOk="0">
                  <a:moveTo>
                    <a:pt x="986" y="0"/>
                  </a:moveTo>
                  <a:lnTo>
                    <a:pt x="986" y="0"/>
                  </a:lnTo>
                  <a:lnTo>
                    <a:pt x="767" y="0"/>
                  </a:lnTo>
                  <a:lnTo>
                    <a:pt x="767" y="0"/>
                  </a:lnTo>
                  <a:lnTo>
                    <a:pt x="456" y="55"/>
                  </a:lnTo>
                  <a:lnTo>
                    <a:pt x="329" y="91"/>
                  </a:lnTo>
                  <a:lnTo>
                    <a:pt x="219" y="128"/>
                  </a:lnTo>
                  <a:lnTo>
                    <a:pt x="128" y="183"/>
                  </a:lnTo>
                  <a:lnTo>
                    <a:pt x="55" y="237"/>
                  </a:lnTo>
                  <a:lnTo>
                    <a:pt x="18" y="274"/>
                  </a:lnTo>
                  <a:lnTo>
                    <a:pt x="0" y="329"/>
                  </a:lnTo>
                  <a:lnTo>
                    <a:pt x="0" y="329"/>
                  </a:lnTo>
                  <a:lnTo>
                    <a:pt x="18" y="383"/>
                  </a:lnTo>
                  <a:lnTo>
                    <a:pt x="55" y="420"/>
                  </a:lnTo>
                  <a:lnTo>
                    <a:pt x="110" y="438"/>
                  </a:lnTo>
                  <a:lnTo>
                    <a:pt x="183" y="475"/>
                  </a:lnTo>
                  <a:lnTo>
                    <a:pt x="365" y="511"/>
                  </a:lnTo>
                  <a:lnTo>
                    <a:pt x="584" y="529"/>
                  </a:lnTo>
                  <a:lnTo>
                    <a:pt x="584" y="529"/>
                  </a:lnTo>
                  <a:lnTo>
                    <a:pt x="803" y="511"/>
                  </a:lnTo>
                  <a:lnTo>
                    <a:pt x="803" y="511"/>
                  </a:lnTo>
                  <a:lnTo>
                    <a:pt x="1114" y="475"/>
                  </a:lnTo>
                  <a:lnTo>
                    <a:pt x="1241" y="438"/>
                  </a:lnTo>
                  <a:lnTo>
                    <a:pt x="1351" y="383"/>
                  </a:lnTo>
                  <a:lnTo>
                    <a:pt x="1442" y="347"/>
                  </a:lnTo>
                  <a:lnTo>
                    <a:pt x="1515" y="292"/>
                  </a:lnTo>
                  <a:lnTo>
                    <a:pt x="1552" y="237"/>
                  </a:lnTo>
                  <a:lnTo>
                    <a:pt x="1570" y="183"/>
                  </a:lnTo>
                  <a:lnTo>
                    <a:pt x="1570" y="183"/>
                  </a:lnTo>
                  <a:lnTo>
                    <a:pt x="1552" y="146"/>
                  </a:lnTo>
                  <a:lnTo>
                    <a:pt x="1515" y="110"/>
                  </a:lnTo>
                  <a:lnTo>
                    <a:pt x="1460" y="73"/>
                  </a:lnTo>
                  <a:lnTo>
                    <a:pt x="1387" y="55"/>
                  </a:lnTo>
                  <a:lnTo>
                    <a:pt x="1205" y="18"/>
                  </a:lnTo>
                  <a:lnTo>
                    <a:pt x="9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23;p41">
              <a:extLst>
                <a:ext uri="{FF2B5EF4-FFF2-40B4-BE49-F238E27FC236}">
                  <a16:creationId xmlns:a16="http://schemas.microsoft.com/office/drawing/2014/main" id="{703A68BF-CC9D-59D4-8B38-83CBBBC32E53}"/>
                </a:ext>
              </a:extLst>
            </p:cNvPr>
            <p:cNvSpPr/>
            <p:nvPr/>
          </p:nvSpPr>
          <p:spPr>
            <a:xfrm>
              <a:off x="7109372" y="1741769"/>
              <a:ext cx="27734" cy="17661"/>
            </a:xfrm>
            <a:custGeom>
              <a:avLst/>
              <a:gdLst/>
              <a:ahLst/>
              <a:cxnLst/>
              <a:rect l="l" t="t" r="r" b="b"/>
              <a:pathLst>
                <a:path w="804" h="512" extrusionOk="0">
                  <a:moveTo>
                    <a:pt x="91" y="0"/>
                  </a:moveTo>
                  <a:lnTo>
                    <a:pt x="55" y="18"/>
                  </a:lnTo>
                  <a:lnTo>
                    <a:pt x="18" y="55"/>
                  </a:lnTo>
                  <a:lnTo>
                    <a:pt x="0" y="91"/>
                  </a:lnTo>
                  <a:lnTo>
                    <a:pt x="18" y="146"/>
                  </a:lnTo>
                  <a:lnTo>
                    <a:pt x="37" y="183"/>
                  </a:lnTo>
                  <a:lnTo>
                    <a:pt x="146" y="310"/>
                  </a:lnTo>
                  <a:lnTo>
                    <a:pt x="274" y="383"/>
                  </a:lnTo>
                  <a:lnTo>
                    <a:pt x="383" y="438"/>
                  </a:lnTo>
                  <a:lnTo>
                    <a:pt x="511" y="475"/>
                  </a:lnTo>
                  <a:lnTo>
                    <a:pt x="621" y="493"/>
                  </a:lnTo>
                  <a:lnTo>
                    <a:pt x="712" y="511"/>
                  </a:lnTo>
                  <a:lnTo>
                    <a:pt x="730" y="438"/>
                  </a:lnTo>
                  <a:lnTo>
                    <a:pt x="785" y="292"/>
                  </a:lnTo>
                  <a:lnTo>
                    <a:pt x="803" y="292"/>
                  </a:lnTo>
                  <a:lnTo>
                    <a:pt x="694" y="274"/>
                  </a:lnTo>
                  <a:lnTo>
                    <a:pt x="602" y="274"/>
                  </a:lnTo>
                  <a:lnTo>
                    <a:pt x="493" y="237"/>
                  </a:lnTo>
                  <a:lnTo>
                    <a:pt x="420" y="219"/>
                  </a:lnTo>
                  <a:lnTo>
                    <a:pt x="347" y="164"/>
                  </a:lnTo>
                  <a:lnTo>
                    <a:pt x="274" y="110"/>
                  </a:lnTo>
                  <a:lnTo>
                    <a:pt x="201" y="37"/>
                  </a:lnTo>
                  <a:lnTo>
                    <a:pt x="183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24;p41">
              <a:extLst>
                <a:ext uri="{FF2B5EF4-FFF2-40B4-BE49-F238E27FC236}">
                  <a16:creationId xmlns:a16="http://schemas.microsoft.com/office/drawing/2014/main" id="{8DA6D959-3BA8-3657-D76E-3A7742FAFCF8}"/>
                </a:ext>
              </a:extLst>
            </p:cNvPr>
            <p:cNvSpPr/>
            <p:nvPr/>
          </p:nvSpPr>
          <p:spPr>
            <a:xfrm>
              <a:off x="6900953" y="1520758"/>
              <a:ext cx="259437" cy="190826"/>
            </a:xfrm>
            <a:custGeom>
              <a:avLst/>
              <a:gdLst/>
              <a:ahLst/>
              <a:cxnLst/>
              <a:rect l="l" t="t" r="r" b="b"/>
              <a:pathLst>
                <a:path w="7521" h="5532" extrusionOk="0">
                  <a:moveTo>
                    <a:pt x="4509" y="1"/>
                  </a:moveTo>
                  <a:lnTo>
                    <a:pt x="4308" y="19"/>
                  </a:lnTo>
                  <a:lnTo>
                    <a:pt x="4107" y="55"/>
                  </a:lnTo>
                  <a:lnTo>
                    <a:pt x="3523" y="165"/>
                  </a:lnTo>
                  <a:lnTo>
                    <a:pt x="2994" y="329"/>
                  </a:lnTo>
                  <a:lnTo>
                    <a:pt x="2465" y="530"/>
                  </a:lnTo>
                  <a:lnTo>
                    <a:pt x="2228" y="640"/>
                  </a:lnTo>
                  <a:lnTo>
                    <a:pt x="1990" y="749"/>
                  </a:lnTo>
                  <a:lnTo>
                    <a:pt x="1753" y="877"/>
                  </a:lnTo>
                  <a:lnTo>
                    <a:pt x="1534" y="1005"/>
                  </a:lnTo>
                  <a:lnTo>
                    <a:pt x="1333" y="1151"/>
                  </a:lnTo>
                  <a:lnTo>
                    <a:pt x="1132" y="1297"/>
                  </a:lnTo>
                  <a:lnTo>
                    <a:pt x="950" y="1461"/>
                  </a:lnTo>
                  <a:lnTo>
                    <a:pt x="786" y="1607"/>
                  </a:lnTo>
                  <a:lnTo>
                    <a:pt x="640" y="1771"/>
                  </a:lnTo>
                  <a:lnTo>
                    <a:pt x="494" y="1954"/>
                  </a:lnTo>
                  <a:lnTo>
                    <a:pt x="384" y="2118"/>
                  </a:lnTo>
                  <a:lnTo>
                    <a:pt x="275" y="2300"/>
                  </a:lnTo>
                  <a:lnTo>
                    <a:pt x="183" y="2465"/>
                  </a:lnTo>
                  <a:lnTo>
                    <a:pt x="110" y="2647"/>
                  </a:lnTo>
                  <a:lnTo>
                    <a:pt x="56" y="2848"/>
                  </a:lnTo>
                  <a:lnTo>
                    <a:pt x="19" y="3031"/>
                  </a:lnTo>
                  <a:lnTo>
                    <a:pt x="1" y="3231"/>
                  </a:lnTo>
                  <a:lnTo>
                    <a:pt x="19" y="3414"/>
                  </a:lnTo>
                  <a:lnTo>
                    <a:pt x="56" y="3943"/>
                  </a:lnTo>
                  <a:lnTo>
                    <a:pt x="110" y="4308"/>
                  </a:lnTo>
                  <a:lnTo>
                    <a:pt x="183" y="4527"/>
                  </a:lnTo>
                  <a:lnTo>
                    <a:pt x="220" y="4600"/>
                  </a:lnTo>
                  <a:lnTo>
                    <a:pt x="256" y="4655"/>
                  </a:lnTo>
                  <a:lnTo>
                    <a:pt x="293" y="4691"/>
                  </a:lnTo>
                  <a:lnTo>
                    <a:pt x="311" y="4710"/>
                  </a:lnTo>
                  <a:lnTo>
                    <a:pt x="366" y="4710"/>
                  </a:lnTo>
                  <a:lnTo>
                    <a:pt x="402" y="4691"/>
                  </a:lnTo>
                  <a:lnTo>
                    <a:pt x="421" y="4691"/>
                  </a:lnTo>
                  <a:lnTo>
                    <a:pt x="421" y="4618"/>
                  </a:lnTo>
                  <a:lnTo>
                    <a:pt x="421" y="4308"/>
                  </a:lnTo>
                  <a:lnTo>
                    <a:pt x="475" y="3268"/>
                  </a:lnTo>
                  <a:lnTo>
                    <a:pt x="567" y="3177"/>
                  </a:lnTo>
                  <a:lnTo>
                    <a:pt x="676" y="3067"/>
                  </a:lnTo>
                  <a:lnTo>
                    <a:pt x="840" y="2957"/>
                  </a:lnTo>
                  <a:lnTo>
                    <a:pt x="1005" y="2848"/>
                  </a:lnTo>
                  <a:lnTo>
                    <a:pt x="1205" y="2775"/>
                  </a:lnTo>
                  <a:lnTo>
                    <a:pt x="1315" y="2757"/>
                  </a:lnTo>
                  <a:lnTo>
                    <a:pt x="1406" y="2738"/>
                  </a:lnTo>
                  <a:lnTo>
                    <a:pt x="1516" y="2738"/>
                  </a:lnTo>
                  <a:lnTo>
                    <a:pt x="1625" y="2775"/>
                  </a:lnTo>
                  <a:lnTo>
                    <a:pt x="1844" y="2848"/>
                  </a:lnTo>
                  <a:lnTo>
                    <a:pt x="2063" y="2957"/>
                  </a:lnTo>
                  <a:lnTo>
                    <a:pt x="2538" y="3158"/>
                  </a:lnTo>
                  <a:lnTo>
                    <a:pt x="2775" y="3231"/>
                  </a:lnTo>
                  <a:lnTo>
                    <a:pt x="3031" y="3304"/>
                  </a:lnTo>
                  <a:lnTo>
                    <a:pt x="3268" y="3323"/>
                  </a:lnTo>
                  <a:lnTo>
                    <a:pt x="3396" y="3323"/>
                  </a:lnTo>
                  <a:lnTo>
                    <a:pt x="3505" y="3304"/>
                  </a:lnTo>
                  <a:lnTo>
                    <a:pt x="4449" y="3126"/>
                  </a:lnTo>
                  <a:lnTo>
                    <a:pt x="4449" y="3126"/>
                  </a:lnTo>
                  <a:lnTo>
                    <a:pt x="4655" y="3140"/>
                  </a:lnTo>
                  <a:lnTo>
                    <a:pt x="4911" y="3195"/>
                  </a:lnTo>
                  <a:lnTo>
                    <a:pt x="5148" y="3250"/>
                  </a:lnTo>
                  <a:lnTo>
                    <a:pt x="5349" y="3323"/>
                  </a:lnTo>
                  <a:lnTo>
                    <a:pt x="5458" y="3396"/>
                  </a:lnTo>
                  <a:lnTo>
                    <a:pt x="5568" y="3469"/>
                  </a:lnTo>
                  <a:lnTo>
                    <a:pt x="5677" y="3578"/>
                  </a:lnTo>
                  <a:lnTo>
                    <a:pt x="5787" y="3706"/>
                  </a:lnTo>
                  <a:lnTo>
                    <a:pt x="5896" y="3870"/>
                  </a:lnTo>
                  <a:lnTo>
                    <a:pt x="5933" y="3961"/>
                  </a:lnTo>
                  <a:lnTo>
                    <a:pt x="5951" y="4071"/>
                  </a:lnTo>
                  <a:lnTo>
                    <a:pt x="5969" y="4162"/>
                  </a:lnTo>
                  <a:lnTo>
                    <a:pt x="5969" y="4272"/>
                  </a:lnTo>
                  <a:lnTo>
                    <a:pt x="5951" y="4746"/>
                  </a:lnTo>
                  <a:lnTo>
                    <a:pt x="5951" y="4983"/>
                  </a:lnTo>
                  <a:lnTo>
                    <a:pt x="5951" y="5202"/>
                  </a:lnTo>
                  <a:lnTo>
                    <a:pt x="5969" y="5367"/>
                  </a:lnTo>
                  <a:lnTo>
                    <a:pt x="5987" y="5440"/>
                  </a:lnTo>
                  <a:lnTo>
                    <a:pt x="6024" y="5476"/>
                  </a:lnTo>
                  <a:lnTo>
                    <a:pt x="6060" y="5513"/>
                  </a:lnTo>
                  <a:lnTo>
                    <a:pt x="6097" y="5531"/>
                  </a:lnTo>
                  <a:lnTo>
                    <a:pt x="6152" y="5531"/>
                  </a:lnTo>
                  <a:lnTo>
                    <a:pt x="6225" y="5513"/>
                  </a:lnTo>
                  <a:lnTo>
                    <a:pt x="6352" y="5422"/>
                  </a:lnTo>
                  <a:lnTo>
                    <a:pt x="6462" y="5312"/>
                  </a:lnTo>
                  <a:lnTo>
                    <a:pt x="6553" y="5202"/>
                  </a:lnTo>
                  <a:lnTo>
                    <a:pt x="6608" y="5075"/>
                  </a:lnTo>
                  <a:lnTo>
                    <a:pt x="6681" y="4892"/>
                  </a:lnTo>
                  <a:lnTo>
                    <a:pt x="6699" y="4801"/>
                  </a:lnTo>
                  <a:lnTo>
                    <a:pt x="6845" y="4582"/>
                  </a:lnTo>
                  <a:lnTo>
                    <a:pt x="7028" y="4381"/>
                  </a:lnTo>
                  <a:lnTo>
                    <a:pt x="7137" y="4272"/>
                  </a:lnTo>
                  <a:lnTo>
                    <a:pt x="7247" y="4180"/>
                  </a:lnTo>
                  <a:lnTo>
                    <a:pt x="7375" y="4107"/>
                  </a:lnTo>
                  <a:lnTo>
                    <a:pt x="7521" y="4034"/>
                  </a:lnTo>
                  <a:lnTo>
                    <a:pt x="7521" y="3633"/>
                  </a:lnTo>
                  <a:lnTo>
                    <a:pt x="7502" y="3213"/>
                  </a:lnTo>
                  <a:lnTo>
                    <a:pt x="7466" y="2830"/>
                  </a:lnTo>
                  <a:lnTo>
                    <a:pt x="7429" y="2428"/>
                  </a:lnTo>
                  <a:lnTo>
                    <a:pt x="7338" y="2027"/>
                  </a:lnTo>
                  <a:lnTo>
                    <a:pt x="7229" y="1643"/>
                  </a:lnTo>
                  <a:lnTo>
                    <a:pt x="7101" y="1278"/>
                  </a:lnTo>
                  <a:lnTo>
                    <a:pt x="6918" y="913"/>
                  </a:lnTo>
                  <a:lnTo>
                    <a:pt x="6626" y="694"/>
                  </a:lnTo>
                  <a:lnTo>
                    <a:pt x="6316" y="493"/>
                  </a:lnTo>
                  <a:lnTo>
                    <a:pt x="5987" y="311"/>
                  </a:lnTo>
                  <a:lnTo>
                    <a:pt x="5641" y="183"/>
                  </a:lnTo>
                  <a:lnTo>
                    <a:pt x="5276" y="74"/>
                  </a:lnTo>
                  <a:lnTo>
                    <a:pt x="5093" y="37"/>
                  </a:lnTo>
                  <a:lnTo>
                    <a:pt x="4892" y="19"/>
                  </a:lnTo>
                  <a:lnTo>
                    <a:pt x="4710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25;p41">
              <a:extLst>
                <a:ext uri="{FF2B5EF4-FFF2-40B4-BE49-F238E27FC236}">
                  <a16:creationId xmlns:a16="http://schemas.microsoft.com/office/drawing/2014/main" id="{B8A60C00-FC34-1A96-AC33-260EDB3CB59A}"/>
                </a:ext>
              </a:extLst>
            </p:cNvPr>
            <p:cNvSpPr/>
            <p:nvPr/>
          </p:nvSpPr>
          <p:spPr>
            <a:xfrm>
              <a:off x="6900953" y="1520758"/>
              <a:ext cx="259437" cy="190826"/>
            </a:xfrm>
            <a:custGeom>
              <a:avLst/>
              <a:gdLst/>
              <a:ahLst/>
              <a:cxnLst/>
              <a:rect l="l" t="t" r="r" b="b"/>
              <a:pathLst>
                <a:path w="7521" h="5532" fill="none" extrusionOk="0">
                  <a:moveTo>
                    <a:pt x="4381" y="3122"/>
                  </a:moveTo>
                  <a:lnTo>
                    <a:pt x="4381" y="3122"/>
                  </a:lnTo>
                  <a:lnTo>
                    <a:pt x="4655" y="3140"/>
                  </a:lnTo>
                  <a:lnTo>
                    <a:pt x="4911" y="3195"/>
                  </a:lnTo>
                  <a:lnTo>
                    <a:pt x="5148" y="3250"/>
                  </a:lnTo>
                  <a:lnTo>
                    <a:pt x="5349" y="3323"/>
                  </a:lnTo>
                  <a:lnTo>
                    <a:pt x="5349" y="3323"/>
                  </a:lnTo>
                  <a:lnTo>
                    <a:pt x="5349" y="3323"/>
                  </a:lnTo>
                  <a:lnTo>
                    <a:pt x="5458" y="3396"/>
                  </a:lnTo>
                  <a:lnTo>
                    <a:pt x="5568" y="3469"/>
                  </a:lnTo>
                  <a:lnTo>
                    <a:pt x="5677" y="3578"/>
                  </a:lnTo>
                  <a:lnTo>
                    <a:pt x="5787" y="3706"/>
                  </a:lnTo>
                  <a:lnTo>
                    <a:pt x="5896" y="3870"/>
                  </a:lnTo>
                  <a:lnTo>
                    <a:pt x="5933" y="3961"/>
                  </a:lnTo>
                  <a:lnTo>
                    <a:pt x="5951" y="4071"/>
                  </a:lnTo>
                  <a:lnTo>
                    <a:pt x="5969" y="4162"/>
                  </a:lnTo>
                  <a:lnTo>
                    <a:pt x="5969" y="4272"/>
                  </a:lnTo>
                  <a:lnTo>
                    <a:pt x="5969" y="4272"/>
                  </a:lnTo>
                  <a:lnTo>
                    <a:pt x="5951" y="4746"/>
                  </a:lnTo>
                  <a:lnTo>
                    <a:pt x="5951" y="4983"/>
                  </a:lnTo>
                  <a:lnTo>
                    <a:pt x="5951" y="5202"/>
                  </a:lnTo>
                  <a:lnTo>
                    <a:pt x="5969" y="5367"/>
                  </a:lnTo>
                  <a:lnTo>
                    <a:pt x="5987" y="5440"/>
                  </a:lnTo>
                  <a:lnTo>
                    <a:pt x="6024" y="5476"/>
                  </a:lnTo>
                  <a:lnTo>
                    <a:pt x="6060" y="5513"/>
                  </a:lnTo>
                  <a:lnTo>
                    <a:pt x="6097" y="5531"/>
                  </a:lnTo>
                  <a:lnTo>
                    <a:pt x="6152" y="5531"/>
                  </a:lnTo>
                  <a:lnTo>
                    <a:pt x="6225" y="5513"/>
                  </a:lnTo>
                  <a:lnTo>
                    <a:pt x="6225" y="5513"/>
                  </a:lnTo>
                  <a:lnTo>
                    <a:pt x="6352" y="5422"/>
                  </a:lnTo>
                  <a:lnTo>
                    <a:pt x="6462" y="5312"/>
                  </a:lnTo>
                  <a:lnTo>
                    <a:pt x="6553" y="5202"/>
                  </a:lnTo>
                  <a:lnTo>
                    <a:pt x="6608" y="5075"/>
                  </a:lnTo>
                  <a:lnTo>
                    <a:pt x="6681" y="4892"/>
                  </a:lnTo>
                  <a:lnTo>
                    <a:pt x="6699" y="4801"/>
                  </a:lnTo>
                  <a:lnTo>
                    <a:pt x="6699" y="4801"/>
                  </a:lnTo>
                  <a:lnTo>
                    <a:pt x="6699" y="4801"/>
                  </a:lnTo>
                  <a:lnTo>
                    <a:pt x="6845" y="4582"/>
                  </a:lnTo>
                  <a:lnTo>
                    <a:pt x="7028" y="4381"/>
                  </a:lnTo>
                  <a:lnTo>
                    <a:pt x="7137" y="4272"/>
                  </a:lnTo>
                  <a:lnTo>
                    <a:pt x="7247" y="4180"/>
                  </a:lnTo>
                  <a:lnTo>
                    <a:pt x="7375" y="4107"/>
                  </a:lnTo>
                  <a:lnTo>
                    <a:pt x="7521" y="4034"/>
                  </a:lnTo>
                  <a:lnTo>
                    <a:pt x="7521" y="4034"/>
                  </a:lnTo>
                  <a:lnTo>
                    <a:pt x="7521" y="3633"/>
                  </a:lnTo>
                  <a:lnTo>
                    <a:pt x="7502" y="3213"/>
                  </a:lnTo>
                  <a:lnTo>
                    <a:pt x="7466" y="2830"/>
                  </a:lnTo>
                  <a:lnTo>
                    <a:pt x="7429" y="2428"/>
                  </a:lnTo>
                  <a:lnTo>
                    <a:pt x="7338" y="2027"/>
                  </a:lnTo>
                  <a:lnTo>
                    <a:pt x="7229" y="1643"/>
                  </a:lnTo>
                  <a:lnTo>
                    <a:pt x="7101" y="1278"/>
                  </a:lnTo>
                  <a:lnTo>
                    <a:pt x="6918" y="913"/>
                  </a:lnTo>
                  <a:lnTo>
                    <a:pt x="6918" y="913"/>
                  </a:lnTo>
                  <a:lnTo>
                    <a:pt x="6626" y="694"/>
                  </a:lnTo>
                  <a:lnTo>
                    <a:pt x="6316" y="493"/>
                  </a:lnTo>
                  <a:lnTo>
                    <a:pt x="5987" y="311"/>
                  </a:lnTo>
                  <a:lnTo>
                    <a:pt x="5641" y="183"/>
                  </a:lnTo>
                  <a:lnTo>
                    <a:pt x="5276" y="74"/>
                  </a:lnTo>
                  <a:lnTo>
                    <a:pt x="5093" y="37"/>
                  </a:lnTo>
                  <a:lnTo>
                    <a:pt x="4892" y="19"/>
                  </a:lnTo>
                  <a:lnTo>
                    <a:pt x="4710" y="1"/>
                  </a:lnTo>
                  <a:lnTo>
                    <a:pt x="4509" y="1"/>
                  </a:lnTo>
                  <a:lnTo>
                    <a:pt x="4308" y="19"/>
                  </a:lnTo>
                  <a:lnTo>
                    <a:pt x="4107" y="55"/>
                  </a:lnTo>
                  <a:lnTo>
                    <a:pt x="4107" y="55"/>
                  </a:lnTo>
                  <a:lnTo>
                    <a:pt x="3523" y="165"/>
                  </a:lnTo>
                  <a:lnTo>
                    <a:pt x="2994" y="329"/>
                  </a:lnTo>
                  <a:lnTo>
                    <a:pt x="2465" y="530"/>
                  </a:lnTo>
                  <a:lnTo>
                    <a:pt x="2228" y="640"/>
                  </a:lnTo>
                  <a:lnTo>
                    <a:pt x="1990" y="749"/>
                  </a:lnTo>
                  <a:lnTo>
                    <a:pt x="1753" y="877"/>
                  </a:lnTo>
                  <a:lnTo>
                    <a:pt x="1534" y="1005"/>
                  </a:lnTo>
                  <a:lnTo>
                    <a:pt x="1333" y="1151"/>
                  </a:lnTo>
                  <a:lnTo>
                    <a:pt x="1132" y="1297"/>
                  </a:lnTo>
                  <a:lnTo>
                    <a:pt x="950" y="1461"/>
                  </a:lnTo>
                  <a:lnTo>
                    <a:pt x="786" y="1607"/>
                  </a:lnTo>
                  <a:lnTo>
                    <a:pt x="640" y="1771"/>
                  </a:lnTo>
                  <a:lnTo>
                    <a:pt x="494" y="1954"/>
                  </a:lnTo>
                  <a:lnTo>
                    <a:pt x="494" y="1954"/>
                  </a:lnTo>
                  <a:lnTo>
                    <a:pt x="384" y="2118"/>
                  </a:lnTo>
                  <a:lnTo>
                    <a:pt x="275" y="2300"/>
                  </a:lnTo>
                  <a:lnTo>
                    <a:pt x="183" y="2465"/>
                  </a:lnTo>
                  <a:lnTo>
                    <a:pt x="110" y="2647"/>
                  </a:lnTo>
                  <a:lnTo>
                    <a:pt x="56" y="2848"/>
                  </a:lnTo>
                  <a:lnTo>
                    <a:pt x="19" y="3031"/>
                  </a:lnTo>
                  <a:lnTo>
                    <a:pt x="1" y="3231"/>
                  </a:lnTo>
                  <a:lnTo>
                    <a:pt x="19" y="3414"/>
                  </a:lnTo>
                  <a:lnTo>
                    <a:pt x="19" y="3414"/>
                  </a:lnTo>
                  <a:lnTo>
                    <a:pt x="56" y="3943"/>
                  </a:lnTo>
                  <a:lnTo>
                    <a:pt x="110" y="4308"/>
                  </a:lnTo>
                  <a:lnTo>
                    <a:pt x="183" y="4527"/>
                  </a:lnTo>
                  <a:lnTo>
                    <a:pt x="220" y="4600"/>
                  </a:lnTo>
                  <a:lnTo>
                    <a:pt x="256" y="4655"/>
                  </a:lnTo>
                  <a:lnTo>
                    <a:pt x="293" y="4691"/>
                  </a:lnTo>
                  <a:lnTo>
                    <a:pt x="311" y="4710"/>
                  </a:lnTo>
                  <a:lnTo>
                    <a:pt x="366" y="4710"/>
                  </a:lnTo>
                  <a:lnTo>
                    <a:pt x="402" y="4691"/>
                  </a:lnTo>
                  <a:lnTo>
                    <a:pt x="421" y="4691"/>
                  </a:lnTo>
                  <a:lnTo>
                    <a:pt x="421" y="4691"/>
                  </a:lnTo>
                  <a:lnTo>
                    <a:pt x="421" y="4618"/>
                  </a:lnTo>
                  <a:lnTo>
                    <a:pt x="421" y="4308"/>
                  </a:lnTo>
                  <a:lnTo>
                    <a:pt x="421" y="4308"/>
                  </a:lnTo>
                  <a:lnTo>
                    <a:pt x="421" y="4308"/>
                  </a:lnTo>
                  <a:lnTo>
                    <a:pt x="475" y="3268"/>
                  </a:lnTo>
                  <a:lnTo>
                    <a:pt x="475" y="3268"/>
                  </a:lnTo>
                  <a:lnTo>
                    <a:pt x="567" y="3177"/>
                  </a:lnTo>
                  <a:lnTo>
                    <a:pt x="676" y="3067"/>
                  </a:lnTo>
                  <a:lnTo>
                    <a:pt x="840" y="2957"/>
                  </a:lnTo>
                  <a:lnTo>
                    <a:pt x="1005" y="2848"/>
                  </a:lnTo>
                  <a:lnTo>
                    <a:pt x="1205" y="2775"/>
                  </a:lnTo>
                  <a:lnTo>
                    <a:pt x="1315" y="2757"/>
                  </a:lnTo>
                  <a:lnTo>
                    <a:pt x="1406" y="2738"/>
                  </a:lnTo>
                  <a:lnTo>
                    <a:pt x="1516" y="2738"/>
                  </a:lnTo>
                  <a:lnTo>
                    <a:pt x="1625" y="2775"/>
                  </a:lnTo>
                  <a:lnTo>
                    <a:pt x="1625" y="2775"/>
                  </a:lnTo>
                  <a:lnTo>
                    <a:pt x="1844" y="2848"/>
                  </a:lnTo>
                  <a:lnTo>
                    <a:pt x="2063" y="2957"/>
                  </a:lnTo>
                  <a:lnTo>
                    <a:pt x="2538" y="3158"/>
                  </a:lnTo>
                  <a:lnTo>
                    <a:pt x="2775" y="3231"/>
                  </a:lnTo>
                  <a:lnTo>
                    <a:pt x="3031" y="3304"/>
                  </a:lnTo>
                  <a:lnTo>
                    <a:pt x="3268" y="3323"/>
                  </a:lnTo>
                  <a:lnTo>
                    <a:pt x="3396" y="3323"/>
                  </a:lnTo>
                  <a:lnTo>
                    <a:pt x="3505" y="3304"/>
                  </a:lnTo>
                  <a:lnTo>
                    <a:pt x="3505" y="3304"/>
                  </a:lnTo>
                  <a:lnTo>
                    <a:pt x="4473" y="3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26;p41">
              <a:extLst>
                <a:ext uri="{FF2B5EF4-FFF2-40B4-BE49-F238E27FC236}">
                  <a16:creationId xmlns:a16="http://schemas.microsoft.com/office/drawing/2014/main" id="{9A303B8D-E22D-9C85-0868-25B7603A81D3}"/>
                </a:ext>
              </a:extLst>
            </p:cNvPr>
            <p:cNvSpPr/>
            <p:nvPr/>
          </p:nvSpPr>
          <p:spPr>
            <a:xfrm>
              <a:off x="7042003" y="1573639"/>
              <a:ext cx="123423" cy="159953"/>
            </a:xfrm>
            <a:custGeom>
              <a:avLst/>
              <a:gdLst/>
              <a:ahLst/>
              <a:cxnLst/>
              <a:rect l="l" t="t" r="r" b="b"/>
              <a:pathLst>
                <a:path w="3578" h="4637" extrusionOk="0">
                  <a:moveTo>
                    <a:pt x="2665" y="1"/>
                  </a:moveTo>
                  <a:lnTo>
                    <a:pt x="2428" y="19"/>
                  </a:lnTo>
                  <a:lnTo>
                    <a:pt x="2190" y="56"/>
                  </a:lnTo>
                  <a:lnTo>
                    <a:pt x="1953" y="110"/>
                  </a:lnTo>
                  <a:lnTo>
                    <a:pt x="1698" y="183"/>
                  </a:lnTo>
                  <a:lnTo>
                    <a:pt x="1460" y="256"/>
                  </a:lnTo>
                  <a:lnTo>
                    <a:pt x="1241" y="348"/>
                  </a:lnTo>
                  <a:lnTo>
                    <a:pt x="803" y="548"/>
                  </a:lnTo>
                  <a:lnTo>
                    <a:pt x="438" y="731"/>
                  </a:lnTo>
                  <a:lnTo>
                    <a:pt x="164" y="913"/>
                  </a:lnTo>
                  <a:lnTo>
                    <a:pt x="0" y="1023"/>
                  </a:lnTo>
                  <a:lnTo>
                    <a:pt x="18" y="1151"/>
                  </a:lnTo>
                  <a:lnTo>
                    <a:pt x="73" y="1278"/>
                  </a:lnTo>
                  <a:lnTo>
                    <a:pt x="128" y="1424"/>
                  </a:lnTo>
                  <a:lnTo>
                    <a:pt x="219" y="1589"/>
                  </a:lnTo>
                  <a:lnTo>
                    <a:pt x="292" y="1589"/>
                  </a:lnTo>
                  <a:lnTo>
                    <a:pt x="566" y="1607"/>
                  </a:lnTo>
                  <a:lnTo>
                    <a:pt x="822" y="1662"/>
                  </a:lnTo>
                  <a:lnTo>
                    <a:pt x="1059" y="1717"/>
                  </a:lnTo>
                  <a:lnTo>
                    <a:pt x="1260" y="1790"/>
                  </a:lnTo>
                  <a:lnTo>
                    <a:pt x="1369" y="1863"/>
                  </a:lnTo>
                  <a:lnTo>
                    <a:pt x="1479" y="1936"/>
                  </a:lnTo>
                  <a:lnTo>
                    <a:pt x="1588" y="2045"/>
                  </a:lnTo>
                  <a:lnTo>
                    <a:pt x="1698" y="2173"/>
                  </a:lnTo>
                  <a:lnTo>
                    <a:pt x="1807" y="2337"/>
                  </a:lnTo>
                  <a:lnTo>
                    <a:pt x="1844" y="2428"/>
                  </a:lnTo>
                  <a:lnTo>
                    <a:pt x="1862" y="2538"/>
                  </a:lnTo>
                  <a:lnTo>
                    <a:pt x="1880" y="2629"/>
                  </a:lnTo>
                  <a:lnTo>
                    <a:pt x="1880" y="2739"/>
                  </a:lnTo>
                  <a:lnTo>
                    <a:pt x="1880" y="2903"/>
                  </a:lnTo>
                  <a:lnTo>
                    <a:pt x="1862" y="3067"/>
                  </a:lnTo>
                  <a:lnTo>
                    <a:pt x="1844" y="3323"/>
                  </a:lnTo>
                  <a:lnTo>
                    <a:pt x="1844" y="3797"/>
                  </a:lnTo>
                  <a:lnTo>
                    <a:pt x="2209" y="4637"/>
                  </a:lnTo>
                  <a:lnTo>
                    <a:pt x="2263" y="4381"/>
                  </a:lnTo>
                  <a:lnTo>
                    <a:pt x="2336" y="4126"/>
                  </a:lnTo>
                  <a:lnTo>
                    <a:pt x="2428" y="3889"/>
                  </a:lnTo>
                  <a:lnTo>
                    <a:pt x="2519" y="3688"/>
                  </a:lnTo>
                  <a:lnTo>
                    <a:pt x="2701" y="3377"/>
                  </a:lnTo>
                  <a:lnTo>
                    <a:pt x="2774" y="3250"/>
                  </a:lnTo>
                  <a:lnTo>
                    <a:pt x="2902" y="3031"/>
                  </a:lnTo>
                  <a:lnTo>
                    <a:pt x="3030" y="2830"/>
                  </a:lnTo>
                  <a:lnTo>
                    <a:pt x="3103" y="2739"/>
                  </a:lnTo>
                  <a:lnTo>
                    <a:pt x="3194" y="2647"/>
                  </a:lnTo>
                  <a:lnTo>
                    <a:pt x="3304" y="2574"/>
                  </a:lnTo>
                  <a:lnTo>
                    <a:pt x="3432" y="2501"/>
                  </a:lnTo>
                  <a:lnTo>
                    <a:pt x="3486" y="2337"/>
                  </a:lnTo>
                  <a:lnTo>
                    <a:pt x="3523" y="2155"/>
                  </a:lnTo>
                  <a:lnTo>
                    <a:pt x="3541" y="1990"/>
                  </a:lnTo>
                  <a:lnTo>
                    <a:pt x="3559" y="1844"/>
                  </a:lnTo>
                  <a:lnTo>
                    <a:pt x="3578" y="1516"/>
                  </a:lnTo>
                  <a:lnTo>
                    <a:pt x="3541" y="1205"/>
                  </a:lnTo>
                  <a:lnTo>
                    <a:pt x="3468" y="913"/>
                  </a:lnTo>
                  <a:lnTo>
                    <a:pt x="3377" y="621"/>
                  </a:lnTo>
                  <a:lnTo>
                    <a:pt x="3249" y="329"/>
                  </a:lnTo>
                  <a:lnTo>
                    <a:pt x="3121" y="37"/>
                  </a:lnTo>
                  <a:lnTo>
                    <a:pt x="2902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27;p41">
              <a:extLst>
                <a:ext uri="{FF2B5EF4-FFF2-40B4-BE49-F238E27FC236}">
                  <a16:creationId xmlns:a16="http://schemas.microsoft.com/office/drawing/2014/main" id="{383AA972-D1FC-62E8-949C-674BA5AEB306}"/>
                </a:ext>
              </a:extLst>
            </p:cNvPr>
            <p:cNvSpPr/>
            <p:nvPr/>
          </p:nvSpPr>
          <p:spPr>
            <a:xfrm>
              <a:off x="7131379" y="1536488"/>
              <a:ext cx="65540" cy="123458"/>
            </a:xfrm>
            <a:custGeom>
              <a:avLst/>
              <a:gdLst/>
              <a:ahLst/>
              <a:cxnLst/>
              <a:rect l="l" t="t" r="r" b="b"/>
              <a:pathLst>
                <a:path w="1900" h="3579" extrusionOk="0">
                  <a:moveTo>
                    <a:pt x="1" y="1"/>
                  </a:moveTo>
                  <a:lnTo>
                    <a:pt x="19" y="129"/>
                  </a:lnTo>
                  <a:lnTo>
                    <a:pt x="37" y="439"/>
                  </a:lnTo>
                  <a:lnTo>
                    <a:pt x="74" y="622"/>
                  </a:lnTo>
                  <a:lnTo>
                    <a:pt x="129" y="804"/>
                  </a:lnTo>
                  <a:lnTo>
                    <a:pt x="183" y="968"/>
                  </a:lnTo>
                  <a:lnTo>
                    <a:pt x="238" y="1023"/>
                  </a:lnTo>
                  <a:lnTo>
                    <a:pt x="275" y="1078"/>
                  </a:lnTo>
                  <a:lnTo>
                    <a:pt x="384" y="1242"/>
                  </a:lnTo>
                  <a:lnTo>
                    <a:pt x="512" y="1443"/>
                  </a:lnTo>
                  <a:lnTo>
                    <a:pt x="640" y="1717"/>
                  </a:lnTo>
                  <a:lnTo>
                    <a:pt x="695" y="1899"/>
                  </a:lnTo>
                  <a:lnTo>
                    <a:pt x="749" y="2082"/>
                  </a:lnTo>
                  <a:lnTo>
                    <a:pt x="804" y="2282"/>
                  </a:lnTo>
                  <a:lnTo>
                    <a:pt x="841" y="2501"/>
                  </a:lnTo>
                  <a:lnTo>
                    <a:pt x="859" y="2739"/>
                  </a:lnTo>
                  <a:lnTo>
                    <a:pt x="877" y="3013"/>
                  </a:lnTo>
                  <a:lnTo>
                    <a:pt x="859" y="3286"/>
                  </a:lnTo>
                  <a:lnTo>
                    <a:pt x="841" y="3578"/>
                  </a:lnTo>
                  <a:lnTo>
                    <a:pt x="914" y="3542"/>
                  </a:lnTo>
                  <a:lnTo>
                    <a:pt x="1133" y="3487"/>
                  </a:lnTo>
                  <a:lnTo>
                    <a:pt x="1388" y="3432"/>
                  </a:lnTo>
                  <a:lnTo>
                    <a:pt x="1516" y="3432"/>
                  </a:lnTo>
                  <a:lnTo>
                    <a:pt x="1625" y="3451"/>
                  </a:lnTo>
                  <a:lnTo>
                    <a:pt x="1662" y="3451"/>
                  </a:lnTo>
                  <a:lnTo>
                    <a:pt x="1717" y="3414"/>
                  </a:lnTo>
                  <a:lnTo>
                    <a:pt x="1753" y="3378"/>
                  </a:lnTo>
                  <a:lnTo>
                    <a:pt x="1790" y="3323"/>
                  </a:lnTo>
                  <a:lnTo>
                    <a:pt x="1844" y="3140"/>
                  </a:lnTo>
                  <a:lnTo>
                    <a:pt x="1881" y="2921"/>
                  </a:lnTo>
                  <a:lnTo>
                    <a:pt x="1899" y="2648"/>
                  </a:lnTo>
                  <a:lnTo>
                    <a:pt x="1863" y="2355"/>
                  </a:lnTo>
                  <a:lnTo>
                    <a:pt x="1790" y="2027"/>
                  </a:lnTo>
                  <a:lnTo>
                    <a:pt x="1753" y="1881"/>
                  </a:lnTo>
                  <a:lnTo>
                    <a:pt x="1680" y="1717"/>
                  </a:lnTo>
                  <a:lnTo>
                    <a:pt x="1607" y="1571"/>
                  </a:lnTo>
                  <a:lnTo>
                    <a:pt x="1516" y="1406"/>
                  </a:lnTo>
                  <a:lnTo>
                    <a:pt x="1406" y="1260"/>
                  </a:lnTo>
                  <a:lnTo>
                    <a:pt x="1279" y="1096"/>
                  </a:lnTo>
                  <a:lnTo>
                    <a:pt x="1005" y="804"/>
                  </a:lnTo>
                  <a:lnTo>
                    <a:pt x="713" y="549"/>
                  </a:lnTo>
                  <a:lnTo>
                    <a:pt x="439" y="330"/>
                  </a:lnTo>
                  <a:lnTo>
                    <a:pt x="220" y="1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28;p41">
              <a:extLst>
                <a:ext uri="{FF2B5EF4-FFF2-40B4-BE49-F238E27FC236}">
                  <a16:creationId xmlns:a16="http://schemas.microsoft.com/office/drawing/2014/main" id="{DC4E0219-8639-81A7-10AD-C2E1BBF75FED}"/>
                </a:ext>
              </a:extLst>
            </p:cNvPr>
            <p:cNvSpPr/>
            <p:nvPr/>
          </p:nvSpPr>
          <p:spPr>
            <a:xfrm>
              <a:off x="6963285" y="1702720"/>
              <a:ext cx="25871" cy="50397"/>
            </a:xfrm>
            <a:custGeom>
              <a:avLst/>
              <a:gdLst/>
              <a:ahLst/>
              <a:cxnLst/>
              <a:rect l="l" t="t" r="r" b="b"/>
              <a:pathLst>
                <a:path w="750" h="1461" extrusionOk="0">
                  <a:moveTo>
                    <a:pt x="621" y="0"/>
                  </a:moveTo>
                  <a:lnTo>
                    <a:pt x="603" y="19"/>
                  </a:lnTo>
                  <a:lnTo>
                    <a:pt x="567" y="37"/>
                  </a:lnTo>
                  <a:lnTo>
                    <a:pt x="567" y="74"/>
                  </a:lnTo>
                  <a:lnTo>
                    <a:pt x="530" y="238"/>
                  </a:lnTo>
                  <a:lnTo>
                    <a:pt x="494" y="402"/>
                  </a:lnTo>
                  <a:lnTo>
                    <a:pt x="457" y="548"/>
                  </a:lnTo>
                  <a:lnTo>
                    <a:pt x="402" y="676"/>
                  </a:lnTo>
                  <a:lnTo>
                    <a:pt x="329" y="785"/>
                  </a:lnTo>
                  <a:lnTo>
                    <a:pt x="238" y="895"/>
                  </a:lnTo>
                  <a:lnTo>
                    <a:pt x="147" y="1004"/>
                  </a:lnTo>
                  <a:lnTo>
                    <a:pt x="37" y="1096"/>
                  </a:lnTo>
                  <a:lnTo>
                    <a:pt x="1" y="1132"/>
                  </a:lnTo>
                  <a:lnTo>
                    <a:pt x="1" y="1187"/>
                  </a:lnTo>
                  <a:lnTo>
                    <a:pt x="19" y="1223"/>
                  </a:lnTo>
                  <a:lnTo>
                    <a:pt x="55" y="1260"/>
                  </a:lnTo>
                  <a:lnTo>
                    <a:pt x="512" y="1461"/>
                  </a:lnTo>
                  <a:lnTo>
                    <a:pt x="548" y="1461"/>
                  </a:lnTo>
                  <a:lnTo>
                    <a:pt x="603" y="1442"/>
                  </a:lnTo>
                  <a:lnTo>
                    <a:pt x="621" y="1406"/>
                  </a:lnTo>
                  <a:lnTo>
                    <a:pt x="640" y="1369"/>
                  </a:lnTo>
                  <a:lnTo>
                    <a:pt x="640" y="1333"/>
                  </a:lnTo>
                  <a:lnTo>
                    <a:pt x="603" y="1315"/>
                  </a:lnTo>
                  <a:lnTo>
                    <a:pt x="585" y="1278"/>
                  </a:lnTo>
                  <a:lnTo>
                    <a:pt x="275" y="1150"/>
                  </a:lnTo>
                  <a:lnTo>
                    <a:pt x="366" y="1041"/>
                  </a:lnTo>
                  <a:lnTo>
                    <a:pt x="457" y="931"/>
                  </a:lnTo>
                  <a:lnTo>
                    <a:pt x="530" y="822"/>
                  </a:lnTo>
                  <a:lnTo>
                    <a:pt x="603" y="694"/>
                  </a:lnTo>
                  <a:lnTo>
                    <a:pt x="658" y="566"/>
                  </a:lnTo>
                  <a:lnTo>
                    <a:pt x="694" y="420"/>
                  </a:lnTo>
                  <a:lnTo>
                    <a:pt x="731" y="256"/>
                  </a:lnTo>
                  <a:lnTo>
                    <a:pt x="749" y="92"/>
                  </a:lnTo>
                  <a:lnTo>
                    <a:pt x="749" y="55"/>
                  </a:lnTo>
                  <a:lnTo>
                    <a:pt x="731" y="1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7223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29;p41">
              <a:extLst>
                <a:ext uri="{FF2B5EF4-FFF2-40B4-BE49-F238E27FC236}">
                  <a16:creationId xmlns:a16="http://schemas.microsoft.com/office/drawing/2014/main" id="{15CF2FC6-2A99-504B-EABD-EA0DEDA9F3FA}"/>
                </a:ext>
              </a:extLst>
            </p:cNvPr>
            <p:cNvSpPr/>
            <p:nvPr/>
          </p:nvSpPr>
          <p:spPr>
            <a:xfrm>
              <a:off x="6987846" y="1668087"/>
              <a:ext cx="77476" cy="77476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69" y="183"/>
                  </a:moveTo>
                  <a:lnTo>
                    <a:pt x="1351" y="201"/>
                  </a:lnTo>
                  <a:lnTo>
                    <a:pt x="1515" y="256"/>
                  </a:lnTo>
                  <a:lnTo>
                    <a:pt x="1680" y="347"/>
                  </a:lnTo>
                  <a:lnTo>
                    <a:pt x="1807" y="475"/>
                  </a:lnTo>
                  <a:lnTo>
                    <a:pt x="1935" y="621"/>
                  </a:lnTo>
                  <a:lnTo>
                    <a:pt x="2008" y="785"/>
                  </a:lnTo>
                  <a:lnTo>
                    <a:pt x="2063" y="968"/>
                  </a:lnTo>
                  <a:lnTo>
                    <a:pt x="2081" y="1169"/>
                  </a:lnTo>
                  <a:lnTo>
                    <a:pt x="2045" y="1351"/>
                  </a:lnTo>
                  <a:lnTo>
                    <a:pt x="1990" y="1516"/>
                  </a:lnTo>
                  <a:lnTo>
                    <a:pt x="1899" y="1680"/>
                  </a:lnTo>
                  <a:lnTo>
                    <a:pt x="1789" y="1808"/>
                  </a:lnTo>
                  <a:lnTo>
                    <a:pt x="1643" y="1917"/>
                  </a:lnTo>
                  <a:lnTo>
                    <a:pt x="1479" y="2008"/>
                  </a:lnTo>
                  <a:lnTo>
                    <a:pt x="1278" y="2063"/>
                  </a:lnTo>
                  <a:lnTo>
                    <a:pt x="1096" y="2063"/>
                  </a:lnTo>
                  <a:lnTo>
                    <a:pt x="913" y="2045"/>
                  </a:lnTo>
                  <a:lnTo>
                    <a:pt x="731" y="1990"/>
                  </a:lnTo>
                  <a:lnTo>
                    <a:pt x="585" y="1899"/>
                  </a:lnTo>
                  <a:lnTo>
                    <a:pt x="439" y="1771"/>
                  </a:lnTo>
                  <a:lnTo>
                    <a:pt x="329" y="1625"/>
                  </a:lnTo>
                  <a:lnTo>
                    <a:pt x="238" y="1461"/>
                  </a:lnTo>
                  <a:lnTo>
                    <a:pt x="201" y="1278"/>
                  </a:lnTo>
                  <a:lnTo>
                    <a:pt x="183" y="1096"/>
                  </a:lnTo>
                  <a:lnTo>
                    <a:pt x="201" y="913"/>
                  </a:lnTo>
                  <a:lnTo>
                    <a:pt x="274" y="731"/>
                  </a:lnTo>
                  <a:lnTo>
                    <a:pt x="366" y="585"/>
                  </a:lnTo>
                  <a:lnTo>
                    <a:pt x="475" y="439"/>
                  </a:lnTo>
                  <a:lnTo>
                    <a:pt x="621" y="329"/>
                  </a:lnTo>
                  <a:lnTo>
                    <a:pt x="785" y="238"/>
                  </a:lnTo>
                  <a:lnTo>
                    <a:pt x="968" y="201"/>
                  </a:lnTo>
                  <a:lnTo>
                    <a:pt x="1169" y="183"/>
                  </a:lnTo>
                  <a:close/>
                  <a:moveTo>
                    <a:pt x="1059" y="1"/>
                  </a:moveTo>
                  <a:lnTo>
                    <a:pt x="950" y="19"/>
                  </a:lnTo>
                  <a:lnTo>
                    <a:pt x="822" y="37"/>
                  </a:lnTo>
                  <a:lnTo>
                    <a:pt x="731" y="74"/>
                  </a:lnTo>
                  <a:lnTo>
                    <a:pt x="621" y="128"/>
                  </a:lnTo>
                  <a:lnTo>
                    <a:pt x="530" y="183"/>
                  </a:lnTo>
                  <a:lnTo>
                    <a:pt x="347" y="311"/>
                  </a:lnTo>
                  <a:lnTo>
                    <a:pt x="220" y="475"/>
                  </a:lnTo>
                  <a:lnTo>
                    <a:pt x="110" y="658"/>
                  </a:lnTo>
                  <a:lnTo>
                    <a:pt x="37" y="858"/>
                  </a:lnTo>
                  <a:lnTo>
                    <a:pt x="19" y="968"/>
                  </a:lnTo>
                  <a:lnTo>
                    <a:pt x="1" y="1078"/>
                  </a:lnTo>
                  <a:lnTo>
                    <a:pt x="1" y="1205"/>
                  </a:lnTo>
                  <a:lnTo>
                    <a:pt x="19" y="1315"/>
                  </a:lnTo>
                  <a:lnTo>
                    <a:pt x="37" y="1424"/>
                  </a:lnTo>
                  <a:lnTo>
                    <a:pt x="74" y="1534"/>
                  </a:lnTo>
                  <a:lnTo>
                    <a:pt x="128" y="1625"/>
                  </a:lnTo>
                  <a:lnTo>
                    <a:pt x="183" y="1735"/>
                  </a:lnTo>
                  <a:lnTo>
                    <a:pt x="311" y="1899"/>
                  </a:lnTo>
                  <a:lnTo>
                    <a:pt x="475" y="2045"/>
                  </a:lnTo>
                  <a:lnTo>
                    <a:pt x="658" y="2154"/>
                  </a:lnTo>
                  <a:lnTo>
                    <a:pt x="877" y="2227"/>
                  </a:lnTo>
                  <a:lnTo>
                    <a:pt x="986" y="2246"/>
                  </a:lnTo>
                  <a:lnTo>
                    <a:pt x="1205" y="2246"/>
                  </a:lnTo>
                  <a:lnTo>
                    <a:pt x="1315" y="2227"/>
                  </a:lnTo>
                  <a:lnTo>
                    <a:pt x="1424" y="2209"/>
                  </a:lnTo>
                  <a:lnTo>
                    <a:pt x="1534" y="2173"/>
                  </a:lnTo>
                  <a:lnTo>
                    <a:pt x="1643" y="2136"/>
                  </a:lnTo>
                  <a:lnTo>
                    <a:pt x="1734" y="2081"/>
                  </a:lnTo>
                  <a:lnTo>
                    <a:pt x="1899" y="1935"/>
                  </a:lnTo>
                  <a:lnTo>
                    <a:pt x="2045" y="1771"/>
                  </a:lnTo>
                  <a:lnTo>
                    <a:pt x="2154" y="1589"/>
                  </a:lnTo>
                  <a:lnTo>
                    <a:pt x="2227" y="1388"/>
                  </a:lnTo>
                  <a:lnTo>
                    <a:pt x="2246" y="1278"/>
                  </a:lnTo>
                  <a:lnTo>
                    <a:pt x="2246" y="1169"/>
                  </a:lnTo>
                  <a:lnTo>
                    <a:pt x="2246" y="1059"/>
                  </a:lnTo>
                  <a:lnTo>
                    <a:pt x="2227" y="931"/>
                  </a:lnTo>
                  <a:lnTo>
                    <a:pt x="2209" y="822"/>
                  </a:lnTo>
                  <a:lnTo>
                    <a:pt x="2173" y="712"/>
                  </a:lnTo>
                  <a:lnTo>
                    <a:pt x="2136" y="621"/>
                  </a:lnTo>
                  <a:lnTo>
                    <a:pt x="2081" y="530"/>
                  </a:lnTo>
                  <a:lnTo>
                    <a:pt x="1935" y="347"/>
                  </a:lnTo>
                  <a:lnTo>
                    <a:pt x="1771" y="220"/>
                  </a:lnTo>
                  <a:lnTo>
                    <a:pt x="1588" y="110"/>
                  </a:lnTo>
                  <a:lnTo>
                    <a:pt x="1388" y="37"/>
                  </a:lnTo>
                  <a:lnTo>
                    <a:pt x="1278" y="19"/>
                  </a:lnTo>
                  <a:lnTo>
                    <a:pt x="1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30;p41">
              <a:extLst>
                <a:ext uri="{FF2B5EF4-FFF2-40B4-BE49-F238E27FC236}">
                  <a16:creationId xmlns:a16="http://schemas.microsoft.com/office/drawing/2014/main" id="{BA43550F-6291-B2FC-B879-FBB94138DD47}"/>
                </a:ext>
              </a:extLst>
            </p:cNvPr>
            <p:cNvSpPr/>
            <p:nvPr/>
          </p:nvSpPr>
          <p:spPr>
            <a:xfrm>
              <a:off x="6897193" y="1683196"/>
              <a:ext cx="77476" cy="77476"/>
            </a:xfrm>
            <a:custGeom>
              <a:avLst/>
              <a:gdLst/>
              <a:ahLst/>
              <a:cxnLst/>
              <a:rect l="l" t="t" r="r" b="b"/>
              <a:pathLst>
                <a:path w="2246" h="2246" extrusionOk="0">
                  <a:moveTo>
                    <a:pt x="1168" y="183"/>
                  </a:moveTo>
                  <a:lnTo>
                    <a:pt x="1351" y="201"/>
                  </a:lnTo>
                  <a:lnTo>
                    <a:pt x="1515" y="274"/>
                  </a:lnTo>
                  <a:lnTo>
                    <a:pt x="1679" y="366"/>
                  </a:lnTo>
                  <a:lnTo>
                    <a:pt x="1807" y="475"/>
                  </a:lnTo>
                  <a:lnTo>
                    <a:pt x="1935" y="621"/>
                  </a:lnTo>
                  <a:lnTo>
                    <a:pt x="2008" y="786"/>
                  </a:lnTo>
                  <a:lnTo>
                    <a:pt x="2063" y="968"/>
                  </a:lnTo>
                  <a:lnTo>
                    <a:pt x="2081" y="1169"/>
                  </a:lnTo>
                  <a:lnTo>
                    <a:pt x="2044" y="1351"/>
                  </a:lnTo>
                  <a:lnTo>
                    <a:pt x="1990" y="1516"/>
                  </a:lnTo>
                  <a:lnTo>
                    <a:pt x="1898" y="1680"/>
                  </a:lnTo>
                  <a:lnTo>
                    <a:pt x="1789" y="1808"/>
                  </a:lnTo>
                  <a:lnTo>
                    <a:pt x="1643" y="1935"/>
                  </a:lnTo>
                  <a:lnTo>
                    <a:pt x="1479" y="2008"/>
                  </a:lnTo>
                  <a:lnTo>
                    <a:pt x="1296" y="2063"/>
                  </a:lnTo>
                  <a:lnTo>
                    <a:pt x="1095" y="2081"/>
                  </a:lnTo>
                  <a:lnTo>
                    <a:pt x="913" y="2045"/>
                  </a:lnTo>
                  <a:lnTo>
                    <a:pt x="730" y="1990"/>
                  </a:lnTo>
                  <a:lnTo>
                    <a:pt x="584" y="1899"/>
                  </a:lnTo>
                  <a:lnTo>
                    <a:pt x="438" y="1789"/>
                  </a:lnTo>
                  <a:lnTo>
                    <a:pt x="329" y="1643"/>
                  </a:lnTo>
                  <a:lnTo>
                    <a:pt x="256" y="1479"/>
                  </a:lnTo>
                  <a:lnTo>
                    <a:pt x="201" y="1297"/>
                  </a:lnTo>
                  <a:lnTo>
                    <a:pt x="183" y="1096"/>
                  </a:lnTo>
                  <a:lnTo>
                    <a:pt x="201" y="913"/>
                  </a:lnTo>
                  <a:lnTo>
                    <a:pt x="274" y="731"/>
                  </a:lnTo>
                  <a:lnTo>
                    <a:pt x="365" y="585"/>
                  </a:lnTo>
                  <a:lnTo>
                    <a:pt x="475" y="439"/>
                  </a:lnTo>
                  <a:lnTo>
                    <a:pt x="621" y="329"/>
                  </a:lnTo>
                  <a:lnTo>
                    <a:pt x="785" y="256"/>
                  </a:lnTo>
                  <a:lnTo>
                    <a:pt x="968" y="201"/>
                  </a:lnTo>
                  <a:lnTo>
                    <a:pt x="1168" y="183"/>
                  </a:lnTo>
                  <a:close/>
                  <a:moveTo>
                    <a:pt x="1059" y="1"/>
                  </a:moveTo>
                  <a:lnTo>
                    <a:pt x="949" y="19"/>
                  </a:lnTo>
                  <a:lnTo>
                    <a:pt x="840" y="55"/>
                  </a:lnTo>
                  <a:lnTo>
                    <a:pt x="730" y="92"/>
                  </a:lnTo>
                  <a:lnTo>
                    <a:pt x="621" y="128"/>
                  </a:lnTo>
                  <a:lnTo>
                    <a:pt x="530" y="183"/>
                  </a:lnTo>
                  <a:lnTo>
                    <a:pt x="365" y="311"/>
                  </a:lnTo>
                  <a:lnTo>
                    <a:pt x="219" y="475"/>
                  </a:lnTo>
                  <a:lnTo>
                    <a:pt x="110" y="658"/>
                  </a:lnTo>
                  <a:lnTo>
                    <a:pt x="37" y="877"/>
                  </a:lnTo>
                  <a:lnTo>
                    <a:pt x="19" y="986"/>
                  </a:lnTo>
                  <a:lnTo>
                    <a:pt x="0" y="1096"/>
                  </a:lnTo>
                  <a:lnTo>
                    <a:pt x="0" y="1205"/>
                  </a:lnTo>
                  <a:lnTo>
                    <a:pt x="19" y="1315"/>
                  </a:lnTo>
                  <a:lnTo>
                    <a:pt x="55" y="1424"/>
                  </a:lnTo>
                  <a:lnTo>
                    <a:pt x="92" y="1534"/>
                  </a:lnTo>
                  <a:lnTo>
                    <a:pt x="128" y="1643"/>
                  </a:lnTo>
                  <a:lnTo>
                    <a:pt x="183" y="1735"/>
                  </a:lnTo>
                  <a:lnTo>
                    <a:pt x="311" y="1899"/>
                  </a:lnTo>
                  <a:lnTo>
                    <a:pt x="475" y="2045"/>
                  </a:lnTo>
                  <a:lnTo>
                    <a:pt x="657" y="2154"/>
                  </a:lnTo>
                  <a:lnTo>
                    <a:pt x="876" y="2227"/>
                  </a:lnTo>
                  <a:lnTo>
                    <a:pt x="986" y="2246"/>
                  </a:lnTo>
                  <a:lnTo>
                    <a:pt x="1314" y="2246"/>
                  </a:lnTo>
                  <a:lnTo>
                    <a:pt x="1424" y="2209"/>
                  </a:lnTo>
                  <a:lnTo>
                    <a:pt x="1533" y="2173"/>
                  </a:lnTo>
                  <a:lnTo>
                    <a:pt x="1643" y="2136"/>
                  </a:lnTo>
                  <a:lnTo>
                    <a:pt x="1734" y="2081"/>
                  </a:lnTo>
                  <a:lnTo>
                    <a:pt x="1898" y="1935"/>
                  </a:lnTo>
                  <a:lnTo>
                    <a:pt x="2044" y="1789"/>
                  </a:lnTo>
                  <a:lnTo>
                    <a:pt x="2154" y="1589"/>
                  </a:lnTo>
                  <a:lnTo>
                    <a:pt x="2227" y="1388"/>
                  </a:lnTo>
                  <a:lnTo>
                    <a:pt x="2245" y="1278"/>
                  </a:lnTo>
                  <a:lnTo>
                    <a:pt x="2245" y="1169"/>
                  </a:lnTo>
                  <a:lnTo>
                    <a:pt x="2245" y="1059"/>
                  </a:lnTo>
                  <a:lnTo>
                    <a:pt x="2245" y="950"/>
                  </a:lnTo>
                  <a:lnTo>
                    <a:pt x="2209" y="840"/>
                  </a:lnTo>
                  <a:lnTo>
                    <a:pt x="2172" y="731"/>
                  </a:lnTo>
                  <a:lnTo>
                    <a:pt x="2136" y="621"/>
                  </a:lnTo>
                  <a:lnTo>
                    <a:pt x="2081" y="530"/>
                  </a:lnTo>
                  <a:lnTo>
                    <a:pt x="1935" y="366"/>
                  </a:lnTo>
                  <a:lnTo>
                    <a:pt x="1789" y="220"/>
                  </a:lnTo>
                  <a:lnTo>
                    <a:pt x="1588" y="110"/>
                  </a:lnTo>
                  <a:lnTo>
                    <a:pt x="1387" y="37"/>
                  </a:lnTo>
                  <a:lnTo>
                    <a:pt x="1278" y="1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331;p41">
              <a:extLst>
                <a:ext uri="{FF2B5EF4-FFF2-40B4-BE49-F238E27FC236}">
                  <a16:creationId xmlns:a16="http://schemas.microsoft.com/office/drawing/2014/main" id="{A9AD8DC9-A931-6F5D-4E1A-809B9545B1A5}"/>
                </a:ext>
              </a:extLst>
            </p:cNvPr>
            <p:cNvSpPr/>
            <p:nvPr/>
          </p:nvSpPr>
          <p:spPr>
            <a:xfrm>
              <a:off x="7052696" y="1665569"/>
              <a:ext cx="91343" cy="18282"/>
            </a:xfrm>
            <a:custGeom>
              <a:avLst/>
              <a:gdLst/>
              <a:ahLst/>
              <a:cxnLst/>
              <a:rect l="l" t="t" r="r" b="b"/>
              <a:pathLst>
                <a:path w="2648" h="530" extrusionOk="0">
                  <a:moveTo>
                    <a:pt x="1187" y="1"/>
                  </a:moveTo>
                  <a:lnTo>
                    <a:pt x="968" y="37"/>
                  </a:lnTo>
                  <a:lnTo>
                    <a:pt x="731" y="74"/>
                  </a:lnTo>
                  <a:lnTo>
                    <a:pt x="493" y="147"/>
                  </a:lnTo>
                  <a:lnTo>
                    <a:pt x="256" y="256"/>
                  </a:lnTo>
                  <a:lnTo>
                    <a:pt x="0" y="384"/>
                  </a:lnTo>
                  <a:lnTo>
                    <a:pt x="92" y="530"/>
                  </a:lnTo>
                  <a:lnTo>
                    <a:pt x="329" y="420"/>
                  </a:lnTo>
                  <a:lnTo>
                    <a:pt x="548" y="329"/>
                  </a:lnTo>
                  <a:lnTo>
                    <a:pt x="785" y="256"/>
                  </a:lnTo>
                  <a:lnTo>
                    <a:pt x="1004" y="201"/>
                  </a:lnTo>
                  <a:lnTo>
                    <a:pt x="1223" y="183"/>
                  </a:lnTo>
                  <a:lnTo>
                    <a:pt x="1607" y="183"/>
                  </a:lnTo>
                  <a:lnTo>
                    <a:pt x="1789" y="201"/>
                  </a:lnTo>
                  <a:lnTo>
                    <a:pt x="2118" y="256"/>
                  </a:lnTo>
                  <a:lnTo>
                    <a:pt x="2355" y="329"/>
                  </a:lnTo>
                  <a:lnTo>
                    <a:pt x="2519" y="384"/>
                  </a:lnTo>
                  <a:lnTo>
                    <a:pt x="2574" y="420"/>
                  </a:lnTo>
                  <a:lnTo>
                    <a:pt x="2647" y="274"/>
                  </a:lnTo>
                  <a:lnTo>
                    <a:pt x="2574" y="238"/>
                  </a:lnTo>
                  <a:lnTo>
                    <a:pt x="2391" y="165"/>
                  </a:lnTo>
                  <a:lnTo>
                    <a:pt x="2136" y="92"/>
                  </a:lnTo>
                  <a:lnTo>
                    <a:pt x="1807" y="19"/>
                  </a:lnTo>
                  <a:lnTo>
                    <a:pt x="16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332;p41">
              <a:extLst>
                <a:ext uri="{FF2B5EF4-FFF2-40B4-BE49-F238E27FC236}">
                  <a16:creationId xmlns:a16="http://schemas.microsoft.com/office/drawing/2014/main" id="{9DCFA229-7BCC-FAA9-4FB5-C844F124A1F0}"/>
                </a:ext>
              </a:extLst>
            </p:cNvPr>
            <p:cNvSpPr/>
            <p:nvPr/>
          </p:nvSpPr>
          <p:spPr>
            <a:xfrm>
              <a:off x="6968321" y="1705238"/>
              <a:ext cx="24595" cy="10107"/>
            </a:xfrm>
            <a:custGeom>
              <a:avLst/>
              <a:gdLst/>
              <a:ahLst/>
              <a:cxnLst/>
              <a:rect l="l" t="t" r="r" b="b"/>
              <a:pathLst>
                <a:path w="713" h="293" extrusionOk="0">
                  <a:moveTo>
                    <a:pt x="293" y="1"/>
                  </a:moveTo>
                  <a:lnTo>
                    <a:pt x="202" y="37"/>
                  </a:lnTo>
                  <a:lnTo>
                    <a:pt x="92" y="92"/>
                  </a:lnTo>
                  <a:lnTo>
                    <a:pt x="1" y="183"/>
                  </a:lnTo>
                  <a:lnTo>
                    <a:pt x="147" y="293"/>
                  </a:lnTo>
                  <a:lnTo>
                    <a:pt x="220" y="220"/>
                  </a:lnTo>
                  <a:lnTo>
                    <a:pt x="293" y="183"/>
                  </a:lnTo>
                  <a:lnTo>
                    <a:pt x="384" y="165"/>
                  </a:lnTo>
                  <a:lnTo>
                    <a:pt x="457" y="165"/>
                  </a:lnTo>
                  <a:lnTo>
                    <a:pt x="567" y="201"/>
                  </a:lnTo>
                  <a:lnTo>
                    <a:pt x="621" y="220"/>
                  </a:lnTo>
                  <a:lnTo>
                    <a:pt x="713" y="5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333;p41">
              <a:extLst>
                <a:ext uri="{FF2B5EF4-FFF2-40B4-BE49-F238E27FC236}">
                  <a16:creationId xmlns:a16="http://schemas.microsoft.com/office/drawing/2014/main" id="{6001AC68-8041-C162-4F82-4FE6A4848A4A}"/>
                </a:ext>
              </a:extLst>
            </p:cNvPr>
            <p:cNvSpPr/>
            <p:nvPr/>
          </p:nvSpPr>
          <p:spPr>
            <a:xfrm>
              <a:off x="6994158" y="1641664"/>
              <a:ext cx="63609" cy="26458"/>
            </a:xfrm>
            <a:custGeom>
              <a:avLst/>
              <a:gdLst/>
              <a:ahLst/>
              <a:cxnLst/>
              <a:rect l="l" t="t" r="r" b="b"/>
              <a:pathLst>
                <a:path w="1844" h="767" extrusionOk="0">
                  <a:moveTo>
                    <a:pt x="803" y="0"/>
                  </a:moveTo>
                  <a:lnTo>
                    <a:pt x="675" y="37"/>
                  </a:lnTo>
                  <a:lnTo>
                    <a:pt x="529" y="73"/>
                  </a:lnTo>
                  <a:lnTo>
                    <a:pt x="383" y="128"/>
                  </a:lnTo>
                  <a:lnTo>
                    <a:pt x="256" y="183"/>
                  </a:lnTo>
                  <a:lnTo>
                    <a:pt x="164" y="274"/>
                  </a:lnTo>
                  <a:lnTo>
                    <a:pt x="91" y="347"/>
                  </a:lnTo>
                  <a:lnTo>
                    <a:pt x="37" y="438"/>
                  </a:lnTo>
                  <a:lnTo>
                    <a:pt x="0" y="529"/>
                  </a:lnTo>
                  <a:lnTo>
                    <a:pt x="18" y="602"/>
                  </a:lnTo>
                  <a:lnTo>
                    <a:pt x="55" y="657"/>
                  </a:lnTo>
                  <a:lnTo>
                    <a:pt x="91" y="712"/>
                  </a:lnTo>
                  <a:lnTo>
                    <a:pt x="164" y="748"/>
                  </a:lnTo>
                  <a:lnTo>
                    <a:pt x="237" y="767"/>
                  </a:lnTo>
                  <a:lnTo>
                    <a:pt x="310" y="748"/>
                  </a:lnTo>
                  <a:lnTo>
                    <a:pt x="383" y="712"/>
                  </a:lnTo>
                  <a:lnTo>
                    <a:pt x="475" y="639"/>
                  </a:lnTo>
                  <a:lnTo>
                    <a:pt x="602" y="548"/>
                  </a:lnTo>
                  <a:lnTo>
                    <a:pt x="767" y="475"/>
                  </a:lnTo>
                  <a:lnTo>
                    <a:pt x="949" y="402"/>
                  </a:lnTo>
                  <a:lnTo>
                    <a:pt x="1150" y="347"/>
                  </a:lnTo>
                  <a:lnTo>
                    <a:pt x="1369" y="310"/>
                  </a:lnTo>
                  <a:lnTo>
                    <a:pt x="1716" y="237"/>
                  </a:lnTo>
                  <a:lnTo>
                    <a:pt x="1844" y="219"/>
                  </a:lnTo>
                  <a:lnTo>
                    <a:pt x="1734" y="164"/>
                  </a:lnTo>
                  <a:lnTo>
                    <a:pt x="1588" y="110"/>
                  </a:lnTo>
                  <a:lnTo>
                    <a:pt x="1405" y="37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334;p41">
              <a:extLst>
                <a:ext uri="{FF2B5EF4-FFF2-40B4-BE49-F238E27FC236}">
                  <a16:creationId xmlns:a16="http://schemas.microsoft.com/office/drawing/2014/main" id="{5A22931E-D9C6-4B41-FF04-A6D6936B1798}"/>
                </a:ext>
              </a:extLst>
            </p:cNvPr>
            <p:cNvSpPr/>
            <p:nvPr/>
          </p:nvSpPr>
          <p:spPr>
            <a:xfrm>
              <a:off x="6917959" y="1659912"/>
              <a:ext cx="53536" cy="21421"/>
            </a:xfrm>
            <a:custGeom>
              <a:avLst/>
              <a:gdLst/>
              <a:ahLst/>
              <a:cxnLst/>
              <a:rect l="l" t="t" r="r" b="b"/>
              <a:pathLst>
                <a:path w="1552" h="621" extrusionOk="0">
                  <a:moveTo>
                    <a:pt x="858" y="0"/>
                  </a:moveTo>
                  <a:lnTo>
                    <a:pt x="731" y="37"/>
                  </a:lnTo>
                  <a:lnTo>
                    <a:pt x="603" y="73"/>
                  </a:lnTo>
                  <a:lnTo>
                    <a:pt x="493" y="110"/>
                  </a:lnTo>
                  <a:lnTo>
                    <a:pt x="311" y="201"/>
                  </a:lnTo>
                  <a:lnTo>
                    <a:pt x="183" y="329"/>
                  </a:lnTo>
                  <a:lnTo>
                    <a:pt x="92" y="438"/>
                  </a:lnTo>
                  <a:lnTo>
                    <a:pt x="37" y="530"/>
                  </a:lnTo>
                  <a:lnTo>
                    <a:pt x="1" y="621"/>
                  </a:lnTo>
                  <a:lnTo>
                    <a:pt x="92" y="584"/>
                  </a:lnTo>
                  <a:lnTo>
                    <a:pt x="329" y="530"/>
                  </a:lnTo>
                  <a:lnTo>
                    <a:pt x="658" y="475"/>
                  </a:lnTo>
                  <a:lnTo>
                    <a:pt x="1004" y="475"/>
                  </a:lnTo>
                  <a:lnTo>
                    <a:pt x="1150" y="493"/>
                  </a:lnTo>
                  <a:lnTo>
                    <a:pt x="1260" y="511"/>
                  </a:lnTo>
                  <a:lnTo>
                    <a:pt x="1333" y="530"/>
                  </a:lnTo>
                  <a:lnTo>
                    <a:pt x="1424" y="511"/>
                  </a:lnTo>
                  <a:lnTo>
                    <a:pt x="1479" y="457"/>
                  </a:lnTo>
                  <a:lnTo>
                    <a:pt x="1516" y="402"/>
                  </a:lnTo>
                  <a:lnTo>
                    <a:pt x="1552" y="329"/>
                  </a:lnTo>
                  <a:lnTo>
                    <a:pt x="1552" y="256"/>
                  </a:lnTo>
                  <a:lnTo>
                    <a:pt x="1516" y="183"/>
                  </a:lnTo>
                  <a:lnTo>
                    <a:pt x="1461" y="128"/>
                  </a:lnTo>
                  <a:lnTo>
                    <a:pt x="1369" y="73"/>
                  </a:lnTo>
                  <a:lnTo>
                    <a:pt x="1278" y="19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335;p41">
              <a:extLst>
                <a:ext uri="{FF2B5EF4-FFF2-40B4-BE49-F238E27FC236}">
                  <a16:creationId xmlns:a16="http://schemas.microsoft.com/office/drawing/2014/main" id="{77FC1B61-278E-8BB1-E1C4-6F6C69E34FA1}"/>
                </a:ext>
              </a:extLst>
            </p:cNvPr>
            <p:cNvSpPr/>
            <p:nvPr/>
          </p:nvSpPr>
          <p:spPr>
            <a:xfrm>
              <a:off x="7313341" y="4379162"/>
              <a:ext cx="177580" cy="309144"/>
            </a:xfrm>
            <a:custGeom>
              <a:avLst/>
              <a:gdLst/>
              <a:ahLst/>
              <a:cxnLst/>
              <a:rect l="l" t="t" r="r" b="b"/>
              <a:pathLst>
                <a:path w="5148" h="8962" extrusionOk="0">
                  <a:moveTo>
                    <a:pt x="3195" y="0"/>
                  </a:moveTo>
                  <a:lnTo>
                    <a:pt x="1096" y="2355"/>
                  </a:lnTo>
                  <a:lnTo>
                    <a:pt x="804" y="3760"/>
                  </a:lnTo>
                  <a:lnTo>
                    <a:pt x="567" y="4965"/>
                  </a:lnTo>
                  <a:lnTo>
                    <a:pt x="329" y="5969"/>
                  </a:lnTo>
                  <a:lnTo>
                    <a:pt x="238" y="6407"/>
                  </a:lnTo>
                  <a:lnTo>
                    <a:pt x="129" y="6881"/>
                  </a:lnTo>
                  <a:lnTo>
                    <a:pt x="56" y="7392"/>
                  </a:lnTo>
                  <a:lnTo>
                    <a:pt x="19" y="7630"/>
                  </a:lnTo>
                  <a:lnTo>
                    <a:pt x="1" y="7867"/>
                  </a:lnTo>
                  <a:lnTo>
                    <a:pt x="1" y="8086"/>
                  </a:lnTo>
                  <a:lnTo>
                    <a:pt x="19" y="8287"/>
                  </a:lnTo>
                  <a:lnTo>
                    <a:pt x="56" y="8487"/>
                  </a:lnTo>
                  <a:lnTo>
                    <a:pt x="110" y="8652"/>
                  </a:lnTo>
                  <a:lnTo>
                    <a:pt x="183" y="8779"/>
                  </a:lnTo>
                  <a:lnTo>
                    <a:pt x="238" y="8834"/>
                  </a:lnTo>
                  <a:lnTo>
                    <a:pt x="293" y="8871"/>
                  </a:lnTo>
                  <a:lnTo>
                    <a:pt x="366" y="8907"/>
                  </a:lnTo>
                  <a:lnTo>
                    <a:pt x="439" y="8944"/>
                  </a:lnTo>
                  <a:lnTo>
                    <a:pt x="512" y="8962"/>
                  </a:lnTo>
                  <a:lnTo>
                    <a:pt x="1005" y="8962"/>
                  </a:lnTo>
                  <a:lnTo>
                    <a:pt x="1424" y="8907"/>
                  </a:lnTo>
                  <a:lnTo>
                    <a:pt x="1862" y="8834"/>
                  </a:lnTo>
                  <a:lnTo>
                    <a:pt x="2081" y="8798"/>
                  </a:lnTo>
                  <a:lnTo>
                    <a:pt x="2301" y="8725"/>
                  </a:lnTo>
                  <a:lnTo>
                    <a:pt x="2501" y="8652"/>
                  </a:lnTo>
                  <a:lnTo>
                    <a:pt x="2702" y="8560"/>
                  </a:lnTo>
                  <a:lnTo>
                    <a:pt x="2903" y="8469"/>
                  </a:lnTo>
                  <a:lnTo>
                    <a:pt x="3085" y="8360"/>
                  </a:lnTo>
                  <a:lnTo>
                    <a:pt x="3250" y="8232"/>
                  </a:lnTo>
                  <a:lnTo>
                    <a:pt x="3396" y="8086"/>
                  </a:lnTo>
                  <a:lnTo>
                    <a:pt x="3542" y="7940"/>
                  </a:lnTo>
                  <a:lnTo>
                    <a:pt x="3651" y="7757"/>
                  </a:lnTo>
                  <a:lnTo>
                    <a:pt x="3761" y="7575"/>
                  </a:lnTo>
                  <a:lnTo>
                    <a:pt x="3834" y="7392"/>
                  </a:lnTo>
                  <a:lnTo>
                    <a:pt x="3907" y="7192"/>
                  </a:lnTo>
                  <a:lnTo>
                    <a:pt x="3980" y="6991"/>
                  </a:lnTo>
                  <a:lnTo>
                    <a:pt x="4071" y="6589"/>
                  </a:lnTo>
                  <a:lnTo>
                    <a:pt x="4144" y="6224"/>
                  </a:lnTo>
                  <a:lnTo>
                    <a:pt x="4180" y="5896"/>
                  </a:lnTo>
                  <a:lnTo>
                    <a:pt x="4199" y="5640"/>
                  </a:lnTo>
                  <a:lnTo>
                    <a:pt x="4199" y="5403"/>
                  </a:lnTo>
                  <a:lnTo>
                    <a:pt x="4655" y="6626"/>
                  </a:lnTo>
                  <a:lnTo>
                    <a:pt x="5148" y="6553"/>
                  </a:lnTo>
                  <a:lnTo>
                    <a:pt x="4892" y="4600"/>
                  </a:lnTo>
                  <a:lnTo>
                    <a:pt x="4655" y="2975"/>
                  </a:lnTo>
                  <a:lnTo>
                    <a:pt x="4454" y="1625"/>
                  </a:lnTo>
                  <a:lnTo>
                    <a:pt x="4399" y="1387"/>
                  </a:lnTo>
                  <a:lnTo>
                    <a:pt x="4345" y="1168"/>
                  </a:lnTo>
                  <a:lnTo>
                    <a:pt x="4253" y="968"/>
                  </a:lnTo>
                  <a:lnTo>
                    <a:pt x="4162" y="803"/>
                  </a:lnTo>
                  <a:lnTo>
                    <a:pt x="4071" y="639"/>
                  </a:lnTo>
                  <a:lnTo>
                    <a:pt x="3961" y="511"/>
                  </a:lnTo>
                  <a:lnTo>
                    <a:pt x="3852" y="402"/>
                  </a:lnTo>
                  <a:lnTo>
                    <a:pt x="3742" y="292"/>
                  </a:lnTo>
                  <a:lnTo>
                    <a:pt x="3542" y="146"/>
                  </a:lnTo>
                  <a:lnTo>
                    <a:pt x="3359" y="55"/>
                  </a:lnTo>
                  <a:lnTo>
                    <a:pt x="3231" y="19"/>
                  </a:lnTo>
                  <a:lnTo>
                    <a:pt x="3195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336;p41">
              <a:extLst>
                <a:ext uri="{FF2B5EF4-FFF2-40B4-BE49-F238E27FC236}">
                  <a16:creationId xmlns:a16="http://schemas.microsoft.com/office/drawing/2014/main" id="{4527251F-4765-1CAF-DA9F-1EBF46AE76DE}"/>
                </a:ext>
              </a:extLst>
            </p:cNvPr>
            <p:cNvSpPr/>
            <p:nvPr/>
          </p:nvSpPr>
          <p:spPr>
            <a:xfrm>
              <a:off x="7336004" y="4312414"/>
              <a:ext cx="113385" cy="304763"/>
            </a:xfrm>
            <a:custGeom>
              <a:avLst/>
              <a:gdLst/>
              <a:ahLst/>
              <a:cxnLst/>
              <a:rect l="l" t="t" r="r" b="b"/>
              <a:pathLst>
                <a:path w="3287" h="8835" extrusionOk="0">
                  <a:moveTo>
                    <a:pt x="2009" y="1"/>
                  </a:moveTo>
                  <a:lnTo>
                    <a:pt x="129" y="420"/>
                  </a:lnTo>
                  <a:lnTo>
                    <a:pt x="256" y="2081"/>
                  </a:lnTo>
                  <a:lnTo>
                    <a:pt x="457" y="4564"/>
                  </a:lnTo>
                  <a:lnTo>
                    <a:pt x="475" y="4783"/>
                  </a:lnTo>
                  <a:lnTo>
                    <a:pt x="457" y="5038"/>
                  </a:lnTo>
                  <a:lnTo>
                    <a:pt x="439" y="5294"/>
                  </a:lnTo>
                  <a:lnTo>
                    <a:pt x="402" y="5567"/>
                  </a:lnTo>
                  <a:lnTo>
                    <a:pt x="311" y="6170"/>
                  </a:lnTo>
                  <a:lnTo>
                    <a:pt x="202" y="6754"/>
                  </a:lnTo>
                  <a:lnTo>
                    <a:pt x="110" y="7320"/>
                  </a:lnTo>
                  <a:lnTo>
                    <a:pt x="37" y="7831"/>
                  </a:lnTo>
                  <a:lnTo>
                    <a:pt x="19" y="8050"/>
                  </a:lnTo>
                  <a:lnTo>
                    <a:pt x="1" y="8250"/>
                  </a:lnTo>
                  <a:lnTo>
                    <a:pt x="19" y="8415"/>
                  </a:lnTo>
                  <a:lnTo>
                    <a:pt x="56" y="8524"/>
                  </a:lnTo>
                  <a:lnTo>
                    <a:pt x="110" y="8634"/>
                  </a:lnTo>
                  <a:lnTo>
                    <a:pt x="202" y="8707"/>
                  </a:lnTo>
                  <a:lnTo>
                    <a:pt x="329" y="8762"/>
                  </a:lnTo>
                  <a:lnTo>
                    <a:pt x="457" y="8798"/>
                  </a:lnTo>
                  <a:lnTo>
                    <a:pt x="621" y="8816"/>
                  </a:lnTo>
                  <a:lnTo>
                    <a:pt x="804" y="8835"/>
                  </a:lnTo>
                  <a:lnTo>
                    <a:pt x="1005" y="8816"/>
                  </a:lnTo>
                  <a:lnTo>
                    <a:pt x="1205" y="8780"/>
                  </a:lnTo>
                  <a:lnTo>
                    <a:pt x="1406" y="8743"/>
                  </a:lnTo>
                  <a:lnTo>
                    <a:pt x="1607" y="8670"/>
                  </a:lnTo>
                  <a:lnTo>
                    <a:pt x="1808" y="8597"/>
                  </a:lnTo>
                  <a:lnTo>
                    <a:pt x="2009" y="8506"/>
                  </a:lnTo>
                  <a:lnTo>
                    <a:pt x="2173" y="8396"/>
                  </a:lnTo>
                  <a:lnTo>
                    <a:pt x="2337" y="8287"/>
                  </a:lnTo>
                  <a:lnTo>
                    <a:pt x="2483" y="8141"/>
                  </a:lnTo>
                  <a:lnTo>
                    <a:pt x="2611" y="7995"/>
                  </a:lnTo>
                  <a:lnTo>
                    <a:pt x="2720" y="7831"/>
                  </a:lnTo>
                  <a:lnTo>
                    <a:pt x="2793" y="7648"/>
                  </a:lnTo>
                  <a:lnTo>
                    <a:pt x="2866" y="7447"/>
                  </a:lnTo>
                  <a:lnTo>
                    <a:pt x="2939" y="7247"/>
                  </a:lnTo>
                  <a:lnTo>
                    <a:pt x="2994" y="7009"/>
                  </a:lnTo>
                  <a:lnTo>
                    <a:pt x="3031" y="6772"/>
                  </a:lnTo>
                  <a:lnTo>
                    <a:pt x="3104" y="6279"/>
                  </a:lnTo>
                  <a:lnTo>
                    <a:pt x="3158" y="5768"/>
                  </a:lnTo>
                  <a:lnTo>
                    <a:pt x="3195" y="5239"/>
                  </a:lnTo>
                  <a:lnTo>
                    <a:pt x="3231" y="4746"/>
                  </a:lnTo>
                  <a:lnTo>
                    <a:pt x="3268" y="4272"/>
                  </a:lnTo>
                  <a:lnTo>
                    <a:pt x="3286" y="4053"/>
                  </a:lnTo>
                  <a:lnTo>
                    <a:pt x="3286" y="3833"/>
                  </a:lnTo>
                  <a:lnTo>
                    <a:pt x="3286" y="3633"/>
                  </a:lnTo>
                  <a:lnTo>
                    <a:pt x="3250" y="3432"/>
                  </a:lnTo>
                  <a:lnTo>
                    <a:pt x="3231" y="3249"/>
                  </a:lnTo>
                  <a:lnTo>
                    <a:pt x="3177" y="3067"/>
                  </a:lnTo>
                  <a:lnTo>
                    <a:pt x="3067" y="2738"/>
                  </a:lnTo>
                  <a:lnTo>
                    <a:pt x="2939" y="2465"/>
                  </a:lnTo>
                  <a:lnTo>
                    <a:pt x="2812" y="2227"/>
                  </a:lnTo>
                  <a:lnTo>
                    <a:pt x="2666" y="2063"/>
                  </a:lnTo>
                  <a:lnTo>
                    <a:pt x="2538" y="1935"/>
                  </a:lnTo>
                  <a:lnTo>
                    <a:pt x="2483" y="1862"/>
                  </a:lnTo>
                  <a:lnTo>
                    <a:pt x="2428" y="1771"/>
                  </a:lnTo>
                  <a:lnTo>
                    <a:pt x="2374" y="1662"/>
                  </a:lnTo>
                  <a:lnTo>
                    <a:pt x="2319" y="1534"/>
                  </a:lnTo>
                  <a:lnTo>
                    <a:pt x="2228" y="1205"/>
                  </a:lnTo>
                  <a:lnTo>
                    <a:pt x="2155" y="877"/>
                  </a:lnTo>
                  <a:lnTo>
                    <a:pt x="2045" y="274"/>
                  </a:lnTo>
                  <a:lnTo>
                    <a:pt x="200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337;p41">
              <a:extLst>
                <a:ext uri="{FF2B5EF4-FFF2-40B4-BE49-F238E27FC236}">
                  <a16:creationId xmlns:a16="http://schemas.microsoft.com/office/drawing/2014/main" id="{5AC1858A-E020-A432-86B3-26C0259AD547}"/>
                </a:ext>
              </a:extLst>
            </p:cNvPr>
            <p:cNvSpPr/>
            <p:nvPr/>
          </p:nvSpPr>
          <p:spPr>
            <a:xfrm>
              <a:off x="7003575" y="2752890"/>
              <a:ext cx="414319" cy="1638271"/>
            </a:xfrm>
            <a:custGeom>
              <a:avLst/>
              <a:gdLst/>
              <a:ahLst/>
              <a:cxnLst/>
              <a:rect l="l" t="t" r="r" b="b"/>
              <a:pathLst>
                <a:path w="12011" h="47493" extrusionOk="0">
                  <a:moveTo>
                    <a:pt x="7156" y="1"/>
                  </a:moveTo>
                  <a:lnTo>
                    <a:pt x="5860" y="420"/>
                  </a:lnTo>
                  <a:lnTo>
                    <a:pt x="5622" y="493"/>
                  </a:lnTo>
                  <a:lnTo>
                    <a:pt x="4108" y="1005"/>
                  </a:lnTo>
                  <a:lnTo>
                    <a:pt x="3943" y="1059"/>
                  </a:lnTo>
                  <a:lnTo>
                    <a:pt x="457" y="2209"/>
                  </a:lnTo>
                  <a:lnTo>
                    <a:pt x="183" y="2300"/>
                  </a:lnTo>
                  <a:lnTo>
                    <a:pt x="56" y="2337"/>
                  </a:lnTo>
                  <a:lnTo>
                    <a:pt x="19" y="2300"/>
                  </a:lnTo>
                  <a:lnTo>
                    <a:pt x="1" y="2337"/>
                  </a:lnTo>
                  <a:lnTo>
                    <a:pt x="1" y="2428"/>
                  </a:lnTo>
                  <a:lnTo>
                    <a:pt x="1" y="2574"/>
                  </a:lnTo>
                  <a:lnTo>
                    <a:pt x="19" y="2793"/>
                  </a:lnTo>
                  <a:lnTo>
                    <a:pt x="74" y="3322"/>
                  </a:lnTo>
                  <a:lnTo>
                    <a:pt x="275" y="4691"/>
                  </a:lnTo>
                  <a:lnTo>
                    <a:pt x="548" y="6462"/>
                  </a:lnTo>
                  <a:lnTo>
                    <a:pt x="585" y="6663"/>
                  </a:lnTo>
                  <a:lnTo>
                    <a:pt x="621" y="6900"/>
                  </a:lnTo>
                  <a:lnTo>
                    <a:pt x="658" y="7082"/>
                  </a:lnTo>
                  <a:lnTo>
                    <a:pt x="694" y="7283"/>
                  </a:lnTo>
                  <a:lnTo>
                    <a:pt x="1023" y="9200"/>
                  </a:lnTo>
                  <a:lnTo>
                    <a:pt x="1370" y="11153"/>
                  </a:lnTo>
                  <a:lnTo>
                    <a:pt x="1406" y="11353"/>
                  </a:lnTo>
                  <a:lnTo>
                    <a:pt x="1424" y="11463"/>
                  </a:lnTo>
                  <a:lnTo>
                    <a:pt x="1461" y="11645"/>
                  </a:lnTo>
                  <a:lnTo>
                    <a:pt x="1881" y="13927"/>
                  </a:lnTo>
                  <a:lnTo>
                    <a:pt x="2228" y="15789"/>
                  </a:lnTo>
                  <a:lnTo>
                    <a:pt x="2301" y="16099"/>
                  </a:lnTo>
                  <a:lnTo>
                    <a:pt x="2319" y="16245"/>
                  </a:lnTo>
                  <a:lnTo>
                    <a:pt x="2684" y="17997"/>
                  </a:lnTo>
                  <a:lnTo>
                    <a:pt x="3140" y="19986"/>
                  </a:lnTo>
                  <a:lnTo>
                    <a:pt x="3177" y="20169"/>
                  </a:lnTo>
                  <a:lnTo>
                    <a:pt x="3323" y="20753"/>
                  </a:lnTo>
                  <a:lnTo>
                    <a:pt x="3359" y="20972"/>
                  </a:lnTo>
                  <a:lnTo>
                    <a:pt x="3706" y="22396"/>
                  </a:lnTo>
                  <a:lnTo>
                    <a:pt x="4089" y="23892"/>
                  </a:lnTo>
                  <a:lnTo>
                    <a:pt x="4089" y="24111"/>
                  </a:lnTo>
                  <a:lnTo>
                    <a:pt x="4108" y="24330"/>
                  </a:lnTo>
                  <a:lnTo>
                    <a:pt x="4144" y="24823"/>
                  </a:lnTo>
                  <a:lnTo>
                    <a:pt x="4199" y="25499"/>
                  </a:lnTo>
                  <a:lnTo>
                    <a:pt x="4217" y="25699"/>
                  </a:lnTo>
                  <a:lnTo>
                    <a:pt x="4308" y="26320"/>
                  </a:lnTo>
                  <a:lnTo>
                    <a:pt x="4418" y="27032"/>
                  </a:lnTo>
                  <a:lnTo>
                    <a:pt x="4546" y="27817"/>
                  </a:lnTo>
                  <a:lnTo>
                    <a:pt x="4710" y="28674"/>
                  </a:lnTo>
                  <a:lnTo>
                    <a:pt x="4746" y="28839"/>
                  </a:lnTo>
                  <a:lnTo>
                    <a:pt x="4765" y="28857"/>
                  </a:lnTo>
                  <a:lnTo>
                    <a:pt x="4911" y="29532"/>
                  </a:lnTo>
                  <a:lnTo>
                    <a:pt x="5075" y="30226"/>
                  </a:lnTo>
                  <a:lnTo>
                    <a:pt x="5148" y="30463"/>
                  </a:lnTo>
                  <a:lnTo>
                    <a:pt x="5458" y="31576"/>
                  </a:lnTo>
                  <a:lnTo>
                    <a:pt x="5768" y="32672"/>
                  </a:lnTo>
                  <a:lnTo>
                    <a:pt x="5823" y="32836"/>
                  </a:lnTo>
                  <a:lnTo>
                    <a:pt x="6553" y="35409"/>
                  </a:lnTo>
                  <a:lnTo>
                    <a:pt x="6608" y="35628"/>
                  </a:lnTo>
                  <a:lnTo>
                    <a:pt x="6882" y="36596"/>
                  </a:lnTo>
                  <a:lnTo>
                    <a:pt x="6937" y="36760"/>
                  </a:lnTo>
                  <a:lnTo>
                    <a:pt x="7977" y="40520"/>
                  </a:lnTo>
                  <a:lnTo>
                    <a:pt x="8068" y="40794"/>
                  </a:lnTo>
                  <a:lnTo>
                    <a:pt x="9072" y="44462"/>
                  </a:lnTo>
                  <a:lnTo>
                    <a:pt x="9127" y="44645"/>
                  </a:lnTo>
                  <a:lnTo>
                    <a:pt x="9419" y="45722"/>
                  </a:lnTo>
                  <a:lnTo>
                    <a:pt x="9492" y="45941"/>
                  </a:lnTo>
                  <a:lnTo>
                    <a:pt x="9893" y="47456"/>
                  </a:lnTo>
                  <a:lnTo>
                    <a:pt x="9985" y="47474"/>
                  </a:lnTo>
                  <a:lnTo>
                    <a:pt x="10094" y="47492"/>
                  </a:lnTo>
                  <a:lnTo>
                    <a:pt x="10350" y="47474"/>
                  </a:lnTo>
                  <a:lnTo>
                    <a:pt x="10660" y="47419"/>
                  </a:lnTo>
                  <a:lnTo>
                    <a:pt x="10988" y="47328"/>
                  </a:lnTo>
                  <a:lnTo>
                    <a:pt x="11098" y="47291"/>
                  </a:lnTo>
                  <a:lnTo>
                    <a:pt x="11134" y="47273"/>
                  </a:lnTo>
                  <a:lnTo>
                    <a:pt x="11262" y="47218"/>
                  </a:lnTo>
                  <a:lnTo>
                    <a:pt x="11299" y="47182"/>
                  </a:lnTo>
                  <a:lnTo>
                    <a:pt x="11354" y="47164"/>
                  </a:lnTo>
                  <a:lnTo>
                    <a:pt x="11518" y="47072"/>
                  </a:lnTo>
                  <a:lnTo>
                    <a:pt x="11664" y="46963"/>
                  </a:lnTo>
                  <a:lnTo>
                    <a:pt x="11810" y="46835"/>
                  </a:lnTo>
                  <a:lnTo>
                    <a:pt x="11938" y="46707"/>
                  </a:lnTo>
                  <a:lnTo>
                    <a:pt x="11938" y="46324"/>
                  </a:lnTo>
                  <a:lnTo>
                    <a:pt x="11938" y="46269"/>
                  </a:lnTo>
                  <a:lnTo>
                    <a:pt x="11938" y="46087"/>
                  </a:lnTo>
                  <a:lnTo>
                    <a:pt x="11938" y="44992"/>
                  </a:lnTo>
                  <a:lnTo>
                    <a:pt x="11956" y="43732"/>
                  </a:lnTo>
                  <a:lnTo>
                    <a:pt x="11956" y="43550"/>
                  </a:lnTo>
                  <a:lnTo>
                    <a:pt x="11992" y="40848"/>
                  </a:lnTo>
                  <a:lnTo>
                    <a:pt x="11992" y="40611"/>
                  </a:lnTo>
                  <a:lnTo>
                    <a:pt x="12011" y="39699"/>
                  </a:lnTo>
                  <a:lnTo>
                    <a:pt x="12011" y="39516"/>
                  </a:lnTo>
                  <a:lnTo>
                    <a:pt x="12011" y="38403"/>
                  </a:lnTo>
                  <a:lnTo>
                    <a:pt x="11992" y="37089"/>
                  </a:lnTo>
                  <a:lnTo>
                    <a:pt x="11956" y="35592"/>
                  </a:lnTo>
                  <a:lnTo>
                    <a:pt x="11938" y="35282"/>
                  </a:lnTo>
                  <a:lnTo>
                    <a:pt x="11901" y="34351"/>
                  </a:lnTo>
                  <a:lnTo>
                    <a:pt x="11846" y="33365"/>
                  </a:lnTo>
                  <a:lnTo>
                    <a:pt x="11773" y="32361"/>
                  </a:lnTo>
                  <a:lnTo>
                    <a:pt x="11682" y="31321"/>
                  </a:lnTo>
                  <a:lnTo>
                    <a:pt x="11664" y="31138"/>
                  </a:lnTo>
                  <a:lnTo>
                    <a:pt x="11609" y="30554"/>
                  </a:lnTo>
                  <a:lnTo>
                    <a:pt x="11591" y="30354"/>
                  </a:lnTo>
                  <a:lnTo>
                    <a:pt x="11481" y="29459"/>
                  </a:lnTo>
                  <a:lnTo>
                    <a:pt x="11372" y="28565"/>
                  </a:lnTo>
                  <a:lnTo>
                    <a:pt x="11244" y="27671"/>
                  </a:lnTo>
                  <a:lnTo>
                    <a:pt x="11080" y="26794"/>
                  </a:lnTo>
                  <a:lnTo>
                    <a:pt x="11043" y="26594"/>
                  </a:lnTo>
                  <a:lnTo>
                    <a:pt x="10934" y="26064"/>
                  </a:lnTo>
                  <a:lnTo>
                    <a:pt x="10897" y="25864"/>
                  </a:lnTo>
                  <a:lnTo>
                    <a:pt x="10769" y="25298"/>
                  </a:lnTo>
                  <a:lnTo>
                    <a:pt x="10642" y="24750"/>
                  </a:lnTo>
                  <a:lnTo>
                    <a:pt x="10496" y="24203"/>
                  </a:lnTo>
                  <a:lnTo>
                    <a:pt x="10350" y="23673"/>
                  </a:lnTo>
                  <a:lnTo>
                    <a:pt x="10167" y="22706"/>
                  </a:lnTo>
                  <a:lnTo>
                    <a:pt x="10058" y="21958"/>
                  </a:lnTo>
                  <a:lnTo>
                    <a:pt x="10058" y="21921"/>
                  </a:lnTo>
                  <a:lnTo>
                    <a:pt x="10058" y="21848"/>
                  </a:lnTo>
                  <a:lnTo>
                    <a:pt x="10039" y="21757"/>
                  </a:lnTo>
                  <a:lnTo>
                    <a:pt x="10039" y="21684"/>
                  </a:lnTo>
                  <a:lnTo>
                    <a:pt x="10039" y="21629"/>
                  </a:lnTo>
                  <a:lnTo>
                    <a:pt x="10003" y="21209"/>
                  </a:lnTo>
                  <a:lnTo>
                    <a:pt x="10003" y="20826"/>
                  </a:lnTo>
                  <a:lnTo>
                    <a:pt x="10039" y="20005"/>
                  </a:lnTo>
                  <a:lnTo>
                    <a:pt x="10094" y="18946"/>
                  </a:lnTo>
                  <a:lnTo>
                    <a:pt x="10131" y="17942"/>
                  </a:lnTo>
                  <a:lnTo>
                    <a:pt x="10131" y="17760"/>
                  </a:lnTo>
                  <a:lnTo>
                    <a:pt x="10149" y="16318"/>
                  </a:lnTo>
                  <a:lnTo>
                    <a:pt x="10149" y="16081"/>
                  </a:lnTo>
                  <a:lnTo>
                    <a:pt x="10112" y="15040"/>
                  </a:lnTo>
                  <a:lnTo>
                    <a:pt x="10112" y="14511"/>
                  </a:lnTo>
                  <a:lnTo>
                    <a:pt x="10131" y="13872"/>
                  </a:lnTo>
                  <a:lnTo>
                    <a:pt x="10131" y="13854"/>
                  </a:lnTo>
                  <a:lnTo>
                    <a:pt x="10131" y="13726"/>
                  </a:lnTo>
                  <a:lnTo>
                    <a:pt x="10131" y="13690"/>
                  </a:lnTo>
                  <a:lnTo>
                    <a:pt x="10149" y="12467"/>
                  </a:lnTo>
                  <a:lnTo>
                    <a:pt x="10131" y="11773"/>
                  </a:lnTo>
                  <a:lnTo>
                    <a:pt x="10094" y="11007"/>
                  </a:lnTo>
                  <a:lnTo>
                    <a:pt x="10094" y="10934"/>
                  </a:lnTo>
                  <a:lnTo>
                    <a:pt x="10076" y="10824"/>
                  </a:lnTo>
                  <a:lnTo>
                    <a:pt x="10076" y="10788"/>
                  </a:lnTo>
                  <a:lnTo>
                    <a:pt x="10039" y="10240"/>
                  </a:lnTo>
                  <a:lnTo>
                    <a:pt x="9985" y="9692"/>
                  </a:lnTo>
                  <a:lnTo>
                    <a:pt x="9966" y="9492"/>
                  </a:lnTo>
                  <a:lnTo>
                    <a:pt x="9875" y="8798"/>
                  </a:lnTo>
                  <a:lnTo>
                    <a:pt x="9747" y="8050"/>
                  </a:lnTo>
                  <a:lnTo>
                    <a:pt x="9620" y="7283"/>
                  </a:lnTo>
                  <a:lnTo>
                    <a:pt x="9437" y="6480"/>
                  </a:lnTo>
                  <a:lnTo>
                    <a:pt x="9401" y="6298"/>
                  </a:lnTo>
                  <a:lnTo>
                    <a:pt x="9218" y="5604"/>
                  </a:lnTo>
                  <a:lnTo>
                    <a:pt x="9017" y="4892"/>
                  </a:lnTo>
                  <a:lnTo>
                    <a:pt x="8963" y="4673"/>
                  </a:lnTo>
                  <a:lnTo>
                    <a:pt x="8634" y="3669"/>
                  </a:lnTo>
                  <a:lnTo>
                    <a:pt x="8269" y="2629"/>
                  </a:lnTo>
                  <a:lnTo>
                    <a:pt x="8214" y="2465"/>
                  </a:lnTo>
                  <a:lnTo>
                    <a:pt x="7977" y="1862"/>
                  </a:lnTo>
                  <a:lnTo>
                    <a:pt x="7721" y="1260"/>
                  </a:lnTo>
                  <a:lnTo>
                    <a:pt x="7448" y="639"/>
                  </a:lnTo>
                  <a:lnTo>
                    <a:pt x="71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338;p41">
              <a:extLst>
                <a:ext uri="{FF2B5EF4-FFF2-40B4-BE49-F238E27FC236}">
                  <a16:creationId xmlns:a16="http://schemas.microsoft.com/office/drawing/2014/main" id="{EFD0E953-EC60-04B5-1D52-BB75A324EFF3}"/>
                </a:ext>
              </a:extLst>
            </p:cNvPr>
            <p:cNvSpPr/>
            <p:nvPr/>
          </p:nvSpPr>
          <p:spPr>
            <a:xfrm>
              <a:off x="7334141" y="4340734"/>
              <a:ext cx="80615" cy="20180"/>
            </a:xfrm>
            <a:custGeom>
              <a:avLst/>
              <a:gdLst/>
              <a:ahLst/>
              <a:cxnLst/>
              <a:rect l="l" t="t" r="r" b="b"/>
              <a:pathLst>
                <a:path w="2337" h="585" extrusionOk="0">
                  <a:moveTo>
                    <a:pt x="2209" y="1"/>
                  </a:moveTo>
                  <a:lnTo>
                    <a:pt x="2172" y="19"/>
                  </a:lnTo>
                  <a:lnTo>
                    <a:pt x="1935" y="129"/>
                  </a:lnTo>
                  <a:lnTo>
                    <a:pt x="1679" y="220"/>
                  </a:lnTo>
                  <a:lnTo>
                    <a:pt x="1442" y="293"/>
                  </a:lnTo>
                  <a:lnTo>
                    <a:pt x="1186" y="348"/>
                  </a:lnTo>
                  <a:lnTo>
                    <a:pt x="931" y="366"/>
                  </a:lnTo>
                  <a:lnTo>
                    <a:pt x="657" y="366"/>
                  </a:lnTo>
                  <a:lnTo>
                    <a:pt x="402" y="329"/>
                  </a:lnTo>
                  <a:lnTo>
                    <a:pt x="146" y="293"/>
                  </a:lnTo>
                  <a:lnTo>
                    <a:pt x="91" y="293"/>
                  </a:lnTo>
                  <a:lnTo>
                    <a:pt x="55" y="311"/>
                  </a:lnTo>
                  <a:lnTo>
                    <a:pt x="18" y="329"/>
                  </a:lnTo>
                  <a:lnTo>
                    <a:pt x="0" y="366"/>
                  </a:lnTo>
                  <a:lnTo>
                    <a:pt x="0" y="421"/>
                  </a:lnTo>
                  <a:lnTo>
                    <a:pt x="18" y="457"/>
                  </a:lnTo>
                  <a:lnTo>
                    <a:pt x="37" y="494"/>
                  </a:lnTo>
                  <a:lnTo>
                    <a:pt x="73" y="512"/>
                  </a:lnTo>
                  <a:lnTo>
                    <a:pt x="365" y="567"/>
                  </a:lnTo>
                  <a:lnTo>
                    <a:pt x="639" y="585"/>
                  </a:lnTo>
                  <a:lnTo>
                    <a:pt x="931" y="585"/>
                  </a:lnTo>
                  <a:lnTo>
                    <a:pt x="1205" y="567"/>
                  </a:lnTo>
                  <a:lnTo>
                    <a:pt x="1478" y="512"/>
                  </a:lnTo>
                  <a:lnTo>
                    <a:pt x="1752" y="439"/>
                  </a:lnTo>
                  <a:lnTo>
                    <a:pt x="2026" y="329"/>
                  </a:lnTo>
                  <a:lnTo>
                    <a:pt x="2282" y="202"/>
                  </a:lnTo>
                  <a:lnTo>
                    <a:pt x="2318" y="165"/>
                  </a:lnTo>
                  <a:lnTo>
                    <a:pt x="2336" y="129"/>
                  </a:lnTo>
                  <a:lnTo>
                    <a:pt x="2336" y="92"/>
                  </a:lnTo>
                  <a:lnTo>
                    <a:pt x="2318" y="56"/>
                  </a:lnTo>
                  <a:lnTo>
                    <a:pt x="2300" y="19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339;p41">
              <a:extLst>
                <a:ext uri="{FF2B5EF4-FFF2-40B4-BE49-F238E27FC236}">
                  <a16:creationId xmlns:a16="http://schemas.microsoft.com/office/drawing/2014/main" id="{C0DA5133-3888-E7F4-BF08-71B81512B986}"/>
                </a:ext>
              </a:extLst>
            </p:cNvPr>
            <p:cNvSpPr/>
            <p:nvPr/>
          </p:nvSpPr>
          <p:spPr>
            <a:xfrm>
              <a:off x="7151559" y="3573908"/>
              <a:ext cx="83133" cy="21421"/>
            </a:xfrm>
            <a:custGeom>
              <a:avLst/>
              <a:gdLst/>
              <a:ahLst/>
              <a:cxnLst/>
              <a:rect l="l" t="t" r="r" b="b"/>
              <a:pathLst>
                <a:path w="2410" h="621" extrusionOk="0">
                  <a:moveTo>
                    <a:pt x="2336" y="0"/>
                  </a:moveTo>
                  <a:lnTo>
                    <a:pt x="2318" y="18"/>
                  </a:lnTo>
                  <a:lnTo>
                    <a:pt x="2044" y="146"/>
                  </a:lnTo>
                  <a:lnTo>
                    <a:pt x="1789" y="256"/>
                  </a:lnTo>
                  <a:lnTo>
                    <a:pt x="1515" y="347"/>
                  </a:lnTo>
                  <a:lnTo>
                    <a:pt x="1223" y="402"/>
                  </a:lnTo>
                  <a:lnTo>
                    <a:pt x="949" y="456"/>
                  </a:lnTo>
                  <a:lnTo>
                    <a:pt x="657" y="475"/>
                  </a:lnTo>
                  <a:lnTo>
                    <a:pt x="365" y="475"/>
                  </a:lnTo>
                  <a:lnTo>
                    <a:pt x="73" y="456"/>
                  </a:lnTo>
                  <a:lnTo>
                    <a:pt x="37" y="456"/>
                  </a:lnTo>
                  <a:lnTo>
                    <a:pt x="18" y="475"/>
                  </a:lnTo>
                  <a:lnTo>
                    <a:pt x="0" y="511"/>
                  </a:lnTo>
                  <a:lnTo>
                    <a:pt x="0" y="566"/>
                  </a:lnTo>
                  <a:lnTo>
                    <a:pt x="18" y="584"/>
                  </a:lnTo>
                  <a:lnTo>
                    <a:pt x="55" y="584"/>
                  </a:lnTo>
                  <a:lnTo>
                    <a:pt x="347" y="621"/>
                  </a:lnTo>
                  <a:lnTo>
                    <a:pt x="657" y="621"/>
                  </a:lnTo>
                  <a:lnTo>
                    <a:pt x="949" y="584"/>
                  </a:lnTo>
                  <a:lnTo>
                    <a:pt x="1241" y="548"/>
                  </a:lnTo>
                  <a:lnTo>
                    <a:pt x="1533" y="475"/>
                  </a:lnTo>
                  <a:lnTo>
                    <a:pt x="1825" y="383"/>
                  </a:lnTo>
                  <a:lnTo>
                    <a:pt x="2099" y="274"/>
                  </a:lnTo>
                  <a:lnTo>
                    <a:pt x="2373" y="146"/>
                  </a:lnTo>
                  <a:lnTo>
                    <a:pt x="2391" y="128"/>
                  </a:lnTo>
                  <a:lnTo>
                    <a:pt x="2409" y="110"/>
                  </a:lnTo>
                  <a:lnTo>
                    <a:pt x="2409" y="55"/>
                  </a:lnTo>
                  <a:lnTo>
                    <a:pt x="2373" y="18"/>
                  </a:lnTo>
                  <a:lnTo>
                    <a:pt x="23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340;p41">
              <a:extLst>
                <a:ext uri="{FF2B5EF4-FFF2-40B4-BE49-F238E27FC236}">
                  <a16:creationId xmlns:a16="http://schemas.microsoft.com/office/drawing/2014/main" id="{AB87BDD9-A4B8-2A7A-8055-03685A496B0E}"/>
                </a:ext>
              </a:extLst>
            </p:cNvPr>
            <p:cNvSpPr/>
            <p:nvPr/>
          </p:nvSpPr>
          <p:spPr>
            <a:xfrm>
              <a:off x="6744828" y="2577240"/>
              <a:ext cx="557853" cy="425634"/>
            </a:xfrm>
            <a:custGeom>
              <a:avLst/>
              <a:gdLst/>
              <a:ahLst/>
              <a:cxnLst/>
              <a:rect l="l" t="t" r="r" b="b"/>
              <a:pathLst>
                <a:path w="16172" h="12339" extrusionOk="0">
                  <a:moveTo>
                    <a:pt x="12685" y="0"/>
                  </a:moveTo>
                  <a:lnTo>
                    <a:pt x="12393" y="128"/>
                  </a:lnTo>
                  <a:lnTo>
                    <a:pt x="11609" y="420"/>
                  </a:lnTo>
                  <a:lnTo>
                    <a:pt x="11043" y="603"/>
                  </a:lnTo>
                  <a:lnTo>
                    <a:pt x="10386" y="803"/>
                  </a:lnTo>
                  <a:lnTo>
                    <a:pt x="9637" y="1022"/>
                  </a:lnTo>
                  <a:lnTo>
                    <a:pt x="8834" y="1223"/>
                  </a:lnTo>
                  <a:lnTo>
                    <a:pt x="7958" y="1406"/>
                  </a:lnTo>
                  <a:lnTo>
                    <a:pt x="7046" y="1552"/>
                  </a:lnTo>
                  <a:lnTo>
                    <a:pt x="6571" y="1607"/>
                  </a:lnTo>
                  <a:lnTo>
                    <a:pt x="6096" y="1661"/>
                  </a:lnTo>
                  <a:lnTo>
                    <a:pt x="5604" y="1698"/>
                  </a:lnTo>
                  <a:lnTo>
                    <a:pt x="5111" y="1734"/>
                  </a:lnTo>
                  <a:lnTo>
                    <a:pt x="4107" y="1734"/>
                  </a:lnTo>
                  <a:lnTo>
                    <a:pt x="3614" y="1716"/>
                  </a:lnTo>
                  <a:lnTo>
                    <a:pt x="3121" y="1680"/>
                  </a:lnTo>
                  <a:lnTo>
                    <a:pt x="2629" y="1607"/>
                  </a:lnTo>
                  <a:lnTo>
                    <a:pt x="2118" y="1534"/>
                  </a:lnTo>
                  <a:lnTo>
                    <a:pt x="1643" y="1424"/>
                  </a:lnTo>
                  <a:lnTo>
                    <a:pt x="1150" y="1296"/>
                  </a:lnTo>
                  <a:lnTo>
                    <a:pt x="1095" y="1406"/>
                  </a:lnTo>
                  <a:lnTo>
                    <a:pt x="968" y="1789"/>
                  </a:lnTo>
                  <a:lnTo>
                    <a:pt x="876" y="2099"/>
                  </a:lnTo>
                  <a:lnTo>
                    <a:pt x="767" y="2464"/>
                  </a:lnTo>
                  <a:lnTo>
                    <a:pt x="657" y="2939"/>
                  </a:lnTo>
                  <a:lnTo>
                    <a:pt x="548" y="3468"/>
                  </a:lnTo>
                  <a:lnTo>
                    <a:pt x="438" y="4107"/>
                  </a:lnTo>
                  <a:lnTo>
                    <a:pt x="329" y="4837"/>
                  </a:lnTo>
                  <a:lnTo>
                    <a:pt x="238" y="5640"/>
                  </a:lnTo>
                  <a:lnTo>
                    <a:pt x="146" y="6571"/>
                  </a:lnTo>
                  <a:lnTo>
                    <a:pt x="73" y="7593"/>
                  </a:lnTo>
                  <a:lnTo>
                    <a:pt x="19" y="8725"/>
                  </a:lnTo>
                  <a:lnTo>
                    <a:pt x="0" y="9948"/>
                  </a:lnTo>
                  <a:lnTo>
                    <a:pt x="0" y="11317"/>
                  </a:lnTo>
                  <a:lnTo>
                    <a:pt x="584" y="11444"/>
                  </a:lnTo>
                  <a:lnTo>
                    <a:pt x="1241" y="11590"/>
                  </a:lnTo>
                  <a:lnTo>
                    <a:pt x="2118" y="11773"/>
                  </a:lnTo>
                  <a:lnTo>
                    <a:pt x="3158" y="11937"/>
                  </a:lnTo>
                  <a:lnTo>
                    <a:pt x="4326" y="12101"/>
                  </a:lnTo>
                  <a:lnTo>
                    <a:pt x="4965" y="12174"/>
                  </a:lnTo>
                  <a:lnTo>
                    <a:pt x="5622" y="12247"/>
                  </a:lnTo>
                  <a:lnTo>
                    <a:pt x="6279" y="12284"/>
                  </a:lnTo>
                  <a:lnTo>
                    <a:pt x="6973" y="12320"/>
                  </a:lnTo>
                  <a:lnTo>
                    <a:pt x="7666" y="12339"/>
                  </a:lnTo>
                  <a:lnTo>
                    <a:pt x="8360" y="12339"/>
                  </a:lnTo>
                  <a:lnTo>
                    <a:pt x="9053" y="12302"/>
                  </a:lnTo>
                  <a:lnTo>
                    <a:pt x="9747" y="12247"/>
                  </a:lnTo>
                  <a:lnTo>
                    <a:pt x="10440" y="12174"/>
                  </a:lnTo>
                  <a:lnTo>
                    <a:pt x="11097" y="12065"/>
                  </a:lnTo>
                  <a:lnTo>
                    <a:pt x="11755" y="11937"/>
                  </a:lnTo>
                  <a:lnTo>
                    <a:pt x="12393" y="11755"/>
                  </a:lnTo>
                  <a:lnTo>
                    <a:pt x="12704" y="11663"/>
                  </a:lnTo>
                  <a:lnTo>
                    <a:pt x="12996" y="11554"/>
                  </a:lnTo>
                  <a:lnTo>
                    <a:pt x="13288" y="11426"/>
                  </a:lnTo>
                  <a:lnTo>
                    <a:pt x="13580" y="11298"/>
                  </a:lnTo>
                  <a:lnTo>
                    <a:pt x="13854" y="11171"/>
                  </a:lnTo>
                  <a:lnTo>
                    <a:pt x="14127" y="11006"/>
                  </a:lnTo>
                  <a:lnTo>
                    <a:pt x="14383" y="10842"/>
                  </a:lnTo>
                  <a:lnTo>
                    <a:pt x="14620" y="10678"/>
                  </a:lnTo>
                  <a:lnTo>
                    <a:pt x="14857" y="10495"/>
                  </a:lnTo>
                  <a:lnTo>
                    <a:pt x="15076" y="10294"/>
                  </a:lnTo>
                  <a:lnTo>
                    <a:pt x="15295" y="10094"/>
                  </a:lnTo>
                  <a:lnTo>
                    <a:pt x="15496" y="9875"/>
                  </a:lnTo>
                  <a:lnTo>
                    <a:pt x="15697" y="9637"/>
                  </a:lnTo>
                  <a:lnTo>
                    <a:pt x="15861" y="9400"/>
                  </a:lnTo>
                  <a:lnTo>
                    <a:pt x="16025" y="9126"/>
                  </a:lnTo>
                  <a:lnTo>
                    <a:pt x="16171" y="8871"/>
                  </a:lnTo>
                  <a:lnTo>
                    <a:pt x="16117" y="8615"/>
                  </a:lnTo>
                  <a:lnTo>
                    <a:pt x="15934" y="7958"/>
                  </a:lnTo>
                  <a:lnTo>
                    <a:pt x="15642" y="6973"/>
                  </a:lnTo>
                  <a:lnTo>
                    <a:pt x="15259" y="5731"/>
                  </a:lnTo>
                  <a:lnTo>
                    <a:pt x="15022" y="5056"/>
                  </a:lnTo>
                  <a:lnTo>
                    <a:pt x="14748" y="4326"/>
                  </a:lnTo>
                  <a:lnTo>
                    <a:pt x="14474" y="3596"/>
                  </a:lnTo>
                  <a:lnTo>
                    <a:pt x="14164" y="2848"/>
                  </a:lnTo>
                  <a:lnTo>
                    <a:pt x="13817" y="2118"/>
                  </a:lnTo>
                  <a:lnTo>
                    <a:pt x="13470" y="1388"/>
                  </a:lnTo>
                  <a:lnTo>
                    <a:pt x="13087" y="676"/>
                  </a:lnTo>
                  <a:lnTo>
                    <a:pt x="126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341;p41">
              <a:extLst>
                <a:ext uri="{FF2B5EF4-FFF2-40B4-BE49-F238E27FC236}">
                  <a16:creationId xmlns:a16="http://schemas.microsoft.com/office/drawing/2014/main" id="{E4FA83E2-5ACA-6C45-9D6A-17B5FF8C251F}"/>
                </a:ext>
              </a:extLst>
            </p:cNvPr>
            <p:cNvSpPr/>
            <p:nvPr/>
          </p:nvSpPr>
          <p:spPr>
            <a:xfrm>
              <a:off x="6770630" y="2560234"/>
              <a:ext cx="443261" cy="129736"/>
            </a:xfrm>
            <a:custGeom>
              <a:avLst/>
              <a:gdLst/>
              <a:ahLst/>
              <a:cxnLst/>
              <a:rect l="l" t="t" r="r" b="b"/>
              <a:pathLst>
                <a:path w="12850" h="3761" extrusionOk="0">
                  <a:moveTo>
                    <a:pt x="11846" y="1"/>
                  </a:moveTo>
                  <a:lnTo>
                    <a:pt x="11372" y="128"/>
                  </a:lnTo>
                  <a:lnTo>
                    <a:pt x="10441" y="384"/>
                  </a:lnTo>
                  <a:lnTo>
                    <a:pt x="9838" y="548"/>
                  </a:lnTo>
                  <a:lnTo>
                    <a:pt x="9145" y="694"/>
                  </a:lnTo>
                  <a:lnTo>
                    <a:pt x="8397" y="858"/>
                  </a:lnTo>
                  <a:lnTo>
                    <a:pt x="7593" y="1004"/>
                  </a:lnTo>
                  <a:lnTo>
                    <a:pt x="6736" y="1132"/>
                  </a:lnTo>
                  <a:lnTo>
                    <a:pt x="5860" y="1242"/>
                  </a:lnTo>
                  <a:lnTo>
                    <a:pt x="4965" y="1296"/>
                  </a:lnTo>
                  <a:lnTo>
                    <a:pt x="4509" y="1333"/>
                  </a:lnTo>
                  <a:lnTo>
                    <a:pt x="3615" y="1333"/>
                  </a:lnTo>
                  <a:lnTo>
                    <a:pt x="3176" y="1315"/>
                  </a:lnTo>
                  <a:lnTo>
                    <a:pt x="2720" y="1296"/>
                  </a:lnTo>
                  <a:lnTo>
                    <a:pt x="2300" y="1242"/>
                  </a:lnTo>
                  <a:lnTo>
                    <a:pt x="1862" y="1187"/>
                  </a:lnTo>
                  <a:lnTo>
                    <a:pt x="1461" y="1114"/>
                  </a:lnTo>
                  <a:lnTo>
                    <a:pt x="1041" y="1004"/>
                  </a:lnTo>
                  <a:lnTo>
                    <a:pt x="658" y="895"/>
                  </a:lnTo>
                  <a:lnTo>
                    <a:pt x="548" y="1077"/>
                  </a:lnTo>
                  <a:lnTo>
                    <a:pt x="420" y="1278"/>
                  </a:lnTo>
                  <a:lnTo>
                    <a:pt x="293" y="1552"/>
                  </a:lnTo>
                  <a:lnTo>
                    <a:pt x="183" y="1899"/>
                  </a:lnTo>
                  <a:lnTo>
                    <a:pt x="128" y="2081"/>
                  </a:lnTo>
                  <a:lnTo>
                    <a:pt x="74" y="2282"/>
                  </a:lnTo>
                  <a:lnTo>
                    <a:pt x="37" y="2501"/>
                  </a:lnTo>
                  <a:lnTo>
                    <a:pt x="19" y="2738"/>
                  </a:lnTo>
                  <a:lnTo>
                    <a:pt x="1" y="2994"/>
                  </a:lnTo>
                  <a:lnTo>
                    <a:pt x="19" y="3249"/>
                  </a:lnTo>
                  <a:lnTo>
                    <a:pt x="274" y="3304"/>
                  </a:lnTo>
                  <a:lnTo>
                    <a:pt x="585" y="3395"/>
                  </a:lnTo>
                  <a:lnTo>
                    <a:pt x="1023" y="3468"/>
                  </a:lnTo>
                  <a:lnTo>
                    <a:pt x="1552" y="3560"/>
                  </a:lnTo>
                  <a:lnTo>
                    <a:pt x="2191" y="3651"/>
                  </a:lnTo>
                  <a:lnTo>
                    <a:pt x="2921" y="3724"/>
                  </a:lnTo>
                  <a:lnTo>
                    <a:pt x="3761" y="3760"/>
                  </a:lnTo>
                  <a:lnTo>
                    <a:pt x="5148" y="3760"/>
                  </a:lnTo>
                  <a:lnTo>
                    <a:pt x="5640" y="3724"/>
                  </a:lnTo>
                  <a:lnTo>
                    <a:pt x="6170" y="3687"/>
                  </a:lnTo>
                  <a:lnTo>
                    <a:pt x="6699" y="3633"/>
                  </a:lnTo>
                  <a:lnTo>
                    <a:pt x="7265" y="3560"/>
                  </a:lnTo>
                  <a:lnTo>
                    <a:pt x="7831" y="3468"/>
                  </a:lnTo>
                  <a:lnTo>
                    <a:pt x="8415" y="3377"/>
                  </a:lnTo>
                  <a:lnTo>
                    <a:pt x="9017" y="3249"/>
                  </a:lnTo>
                  <a:lnTo>
                    <a:pt x="9619" y="3103"/>
                  </a:lnTo>
                  <a:lnTo>
                    <a:pt x="10258" y="2921"/>
                  </a:lnTo>
                  <a:lnTo>
                    <a:pt x="10879" y="2738"/>
                  </a:lnTo>
                  <a:lnTo>
                    <a:pt x="11536" y="2519"/>
                  </a:lnTo>
                  <a:lnTo>
                    <a:pt x="12193" y="2264"/>
                  </a:lnTo>
                  <a:lnTo>
                    <a:pt x="12850" y="2008"/>
                  </a:lnTo>
                  <a:lnTo>
                    <a:pt x="12813" y="1789"/>
                  </a:lnTo>
                  <a:lnTo>
                    <a:pt x="12759" y="1570"/>
                  </a:lnTo>
                  <a:lnTo>
                    <a:pt x="12667" y="1278"/>
                  </a:lnTo>
                  <a:lnTo>
                    <a:pt x="12540" y="968"/>
                  </a:lnTo>
                  <a:lnTo>
                    <a:pt x="12357" y="639"/>
                  </a:lnTo>
                  <a:lnTo>
                    <a:pt x="12248" y="475"/>
                  </a:lnTo>
                  <a:lnTo>
                    <a:pt x="12138" y="311"/>
                  </a:lnTo>
                  <a:lnTo>
                    <a:pt x="11992" y="147"/>
                  </a:lnTo>
                  <a:lnTo>
                    <a:pt x="11846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342;p41">
              <a:extLst>
                <a:ext uri="{FF2B5EF4-FFF2-40B4-BE49-F238E27FC236}">
                  <a16:creationId xmlns:a16="http://schemas.microsoft.com/office/drawing/2014/main" id="{4D66BD9F-4A15-F43C-330F-BAD7338BECD9}"/>
                </a:ext>
              </a:extLst>
            </p:cNvPr>
            <p:cNvSpPr/>
            <p:nvPr/>
          </p:nvSpPr>
          <p:spPr>
            <a:xfrm>
              <a:off x="6771251" y="2630742"/>
              <a:ext cx="442019" cy="61125"/>
            </a:xfrm>
            <a:custGeom>
              <a:avLst/>
              <a:gdLst/>
              <a:ahLst/>
              <a:cxnLst/>
              <a:rect l="l" t="t" r="r" b="b"/>
              <a:pathLst>
                <a:path w="12814" h="1772" extrusionOk="0">
                  <a:moveTo>
                    <a:pt x="12741" y="1"/>
                  </a:moveTo>
                  <a:lnTo>
                    <a:pt x="12704" y="19"/>
                  </a:lnTo>
                  <a:lnTo>
                    <a:pt x="11938" y="293"/>
                  </a:lnTo>
                  <a:lnTo>
                    <a:pt x="11153" y="548"/>
                  </a:lnTo>
                  <a:lnTo>
                    <a:pt x="10989" y="603"/>
                  </a:lnTo>
                  <a:lnTo>
                    <a:pt x="10331" y="786"/>
                  </a:lnTo>
                  <a:lnTo>
                    <a:pt x="9674" y="950"/>
                  </a:lnTo>
                  <a:lnTo>
                    <a:pt x="8999" y="1096"/>
                  </a:lnTo>
                  <a:lnTo>
                    <a:pt x="8324" y="1224"/>
                  </a:lnTo>
                  <a:lnTo>
                    <a:pt x="7648" y="1333"/>
                  </a:lnTo>
                  <a:lnTo>
                    <a:pt x="6955" y="1424"/>
                  </a:lnTo>
                  <a:lnTo>
                    <a:pt x="6280" y="1497"/>
                  </a:lnTo>
                  <a:lnTo>
                    <a:pt x="5604" y="1552"/>
                  </a:lnTo>
                  <a:lnTo>
                    <a:pt x="4911" y="1570"/>
                  </a:lnTo>
                  <a:lnTo>
                    <a:pt x="3542" y="1570"/>
                  </a:lnTo>
                  <a:lnTo>
                    <a:pt x="2848" y="1534"/>
                  </a:lnTo>
                  <a:lnTo>
                    <a:pt x="2173" y="1479"/>
                  </a:lnTo>
                  <a:lnTo>
                    <a:pt x="1479" y="1406"/>
                  </a:lnTo>
                  <a:lnTo>
                    <a:pt x="804" y="1315"/>
                  </a:lnTo>
                  <a:lnTo>
                    <a:pt x="129" y="1187"/>
                  </a:lnTo>
                  <a:lnTo>
                    <a:pt x="92" y="1187"/>
                  </a:lnTo>
                  <a:lnTo>
                    <a:pt x="56" y="1205"/>
                  </a:lnTo>
                  <a:lnTo>
                    <a:pt x="19" y="1224"/>
                  </a:lnTo>
                  <a:lnTo>
                    <a:pt x="19" y="1260"/>
                  </a:lnTo>
                  <a:lnTo>
                    <a:pt x="1" y="1297"/>
                  </a:lnTo>
                  <a:lnTo>
                    <a:pt x="19" y="1333"/>
                  </a:lnTo>
                  <a:lnTo>
                    <a:pt x="37" y="1351"/>
                  </a:lnTo>
                  <a:lnTo>
                    <a:pt x="74" y="1370"/>
                  </a:lnTo>
                  <a:lnTo>
                    <a:pt x="767" y="1497"/>
                  </a:lnTo>
                  <a:lnTo>
                    <a:pt x="1461" y="1589"/>
                  </a:lnTo>
                  <a:lnTo>
                    <a:pt x="2155" y="1662"/>
                  </a:lnTo>
                  <a:lnTo>
                    <a:pt x="2848" y="1716"/>
                  </a:lnTo>
                  <a:lnTo>
                    <a:pt x="3542" y="1753"/>
                  </a:lnTo>
                  <a:lnTo>
                    <a:pt x="4235" y="1771"/>
                  </a:lnTo>
                  <a:lnTo>
                    <a:pt x="4929" y="1753"/>
                  </a:lnTo>
                  <a:lnTo>
                    <a:pt x="5622" y="1735"/>
                  </a:lnTo>
                  <a:lnTo>
                    <a:pt x="6316" y="1680"/>
                  </a:lnTo>
                  <a:lnTo>
                    <a:pt x="7010" y="1607"/>
                  </a:lnTo>
                  <a:lnTo>
                    <a:pt x="7703" y="1516"/>
                  </a:lnTo>
                  <a:lnTo>
                    <a:pt x="8379" y="1406"/>
                  </a:lnTo>
                  <a:lnTo>
                    <a:pt x="9072" y="1278"/>
                  </a:lnTo>
                  <a:lnTo>
                    <a:pt x="9747" y="1132"/>
                  </a:lnTo>
                  <a:lnTo>
                    <a:pt x="10423" y="950"/>
                  </a:lnTo>
                  <a:lnTo>
                    <a:pt x="11098" y="767"/>
                  </a:lnTo>
                  <a:lnTo>
                    <a:pt x="11244" y="713"/>
                  </a:lnTo>
                  <a:lnTo>
                    <a:pt x="12011" y="475"/>
                  </a:lnTo>
                  <a:lnTo>
                    <a:pt x="12759" y="202"/>
                  </a:lnTo>
                  <a:lnTo>
                    <a:pt x="12777" y="165"/>
                  </a:lnTo>
                  <a:lnTo>
                    <a:pt x="12814" y="147"/>
                  </a:lnTo>
                  <a:lnTo>
                    <a:pt x="12814" y="110"/>
                  </a:lnTo>
                  <a:lnTo>
                    <a:pt x="12814" y="74"/>
                  </a:lnTo>
                  <a:lnTo>
                    <a:pt x="12795" y="37"/>
                  </a:lnTo>
                  <a:lnTo>
                    <a:pt x="12777" y="19"/>
                  </a:lnTo>
                  <a:lnTo>
                    <a:pt x="12741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343;p41">
              <a:extLst>
                <a:ext uri="{FF2B5EF4-FFF2-40B4-BE49-F238E27FC236}">
                  <a16:creationId xmlns:a16="http://schemas.microsoft.com/office/drawing/2014/main" id="{7321FC2C-D0C0-F2AB-4C1F-E8881FFB13D1}"/>
                </a:ext>
              </a:extLst>
            </p:cNvPr>
            <p:cNvSpPr/>
            <p:nvPr/>
          </p:nvSpPr>
          <p:spPr>
            <a:xfrm>
              <a:off x="7137692" y="2570307"/>
              <a:ext cx="29010" cy="82512"/>
            </a:xfrm>
            <a:custGeom>
              <a:avLst/>
              <a:gdLst/>
              <a:ahLst/>
              <a:cxnLst/>
              <a:rect l="l" t="t" r="r" b="b"/>
              <a:pathLst>
                <a:path w="841" h="2392" extrusionOk="0">
                  <a:moveTo>
                    <a:pt x="74" y="1"/>
                  </a:moveTo>
                  <a:lnTo>
                    <a:pt x="37" y="19"/>
                  </a:lnTo>
                  <a:lnTo>
                    <a:pt x="0" y="55"/>
                  </a:lnTo>
                  <a:lnTo>
                    <a:pt x="0" y="74"/>
                  </a:lnTo>
                  <a:lnTo>
                    <a:pt x="0" y="110"/>
                  </a:lnTo>
                  <a:lnTo>
                    <a:pt x="165" y="366"/>
                  </a:lnTo>
                  <a:lnTo>
                    <a:pt x="293" y="621"/>
                  </a:lnTo>
                  <a:lnTo>
                    <a:pt x="420" y="895"/>
                  </a:lnTo>
                  <a:lnTo>
                    <a:pt x="512" y="1169"/>
                  </a:lnTo>
                  <a:lnTo>
                    <a:pt x="603" y="1443"/>
                  </a:lnTo>
                  <a:lnTo>
                    <a:pt x="658" y="1735"/>
                  </a:lnTo>
                  <a:lnTo>
                    <a:pt x="694" y="2027"/>
                  </a:lnTo>
                  <a:lnTo>
                    <a:pt x="712" y="2337"/>
                  </a:lnTo>
                  <a:lnTo>
                    <a:pt x="712" y="2355"/>
                  </a:lnTo>
                  <a:lnTo>
                    <a:pt x="731" y="2373"/>
                  </a:lnTo>
                  <a:lnTo>
                    <a:pt x="749" y="2392"/>
                  </a:lnTo>
                  <a:lnTo>
                    <a:pt x="822" y="2392"/>
                  </a:lnTo>
                  <a:lnTo>
                    <a:pt x="831" y="2364"/>
                  </a:lnTo>
                  <a:lnTo>
                    <a:pt x="831" y="2364"/>
                  </a:lnTo>
                  <a:lnTo>
                    <a:pt x="840" y="2355"/>
                  </a:lnTo>
                  <a:lnTo>
                    <a:pt x="840" y="2337"/>
                  </a:lnTo>
                  <a:lnTo>
                    <a:pt x="840" y="2300"/>
                  </a:lnTo>
                  <a:lnTo>
                    <a:pt x="838" y="2298"/>
                  </a:lnTo>
                  <a:lnTo>
                    <a:pt x="822" y="2027"/>
                  </a:lnTo>
                  <a:lnTo>
                    <a:pt x="785" y="1716"/>
                  </a:lnTo>
                  <a:lnTo>
                    <a:pt x="731" y="1424"/>
                  </a:lnTo>
                  <a:lnTo>
                    <a:pt x="639" y="1132"/>
                  </a:lnTo>
                  <a:lnTo>
                    <a:pt x="548" y="840"/>
                  </a:lnTo>
                  <a:lnTo>
                    <a:pt x="420" y="566"/>
                  </a:lnTo>
                  <a:lnTo>
                    <a:pt x="293" y="293"/>
                  </a:lnTo>
                  <a:lnTo>
                    <a:pt x="128" y="37"/>
                  </a:lnTo>
                  <a:lnTo>
                    <a:pt x="110" y="19"/>
                  </a:lnTo>
                  <a:lnTo>
                    <a:pt x="74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344;p41">
              <a:extLst>
                <a:ext uri="{FF2B5EF4-FFF2-40B4-BE49-F238E27FC236}">
                  <a16:creationId xmlns:a16="http://schemas.microsoft.com/office/drawing/2014/main" id="{1E3E0405-AA35-A117-E2B4-0BDF79DAA98A}"/>
                </a:ext>
              </a:extLst>
            </p:cNvPr>
            <p:cNvSpPr/>
            <p:nvPr/>
          </p:nvSpPr>
          <p:spPr>
            <a:xfrm>
              <a:off x="7068426" y="2586037"/>
              <a:ext cx="23974" cy="86306"/>
            </a:xfrm>
            <a:custGeom>
              <a:avLst/>
              <a:gdLst/>
              <a:ahLst/>
              <a:cxnLst/>
              <a:rect l="l" t="t" r="r" b="b"/>
              <a:pathLst>
                <a:path w="695" h="2502" extrusionOk="0">
                  <a:moveTo>
                    <a:pt x="92" y="1"/>
                  </a:moveTo>
                  <a:lnTo>
                    <a:pt x="37" y="19"/>
                  </a:lnTo>
                  <a:lnTo>
                    <a:pt x="1" y="56"/>
                  </a:lnTo>
                  <a:lnTo>
                    <a:pt x="1" y="74"/>
                  </a:lnTo>
                  <a:lnTo>
                    <a:pt x="1" y="110"/>
                  </a:lnTo>
                  <a:lnTo>
                    <a:pt x="147" y="384"/>
                  </a:lnTo>
                  <a:lnTo>
                    <a:pt x="256" y="658"/>
                  </a:lnTo>
                  <a:lnTo>
                    <a:pt x="348" y="950"/>
                  </a:lnTo>
                  <a:lnTo>
                    <a:pt x="421" y="1242"/>
                  </a:lnTo>
                  <a:lnTo>
                    <a:pt x="494" y="1534"/>
                  </a:lnTo>
                  <a:lnTo>
                    <a:pt x="530" y="1826"/>
                  </a:lnTo>
                  <a:lnTo>
                    <a:pt x="548" y="2136"/>
                  </a:lnTo>
                  <a:lnTo>
                    <a:pt x="548" y="2447"/>
                  </a:lnTo>
                  <a:lnTo>
                    <a:pt x="548" y="2465"/>
                  </a:lnTo>
                  <a:lnTo>
                    <a:pt x="567" y="2483"/>
                  </a:lnTo>
                  <a:lnTo>
                    <a:pt x="621" y="2501"/>
                  </a:lnTo>
                  <a:lnTo>
                    <a:pt x="658" y="2483"/>
                  </a:lnTo>
                  <a:lnTo>
                    <a:pt x="676" y="2465"/>
                  </a:lnTo>
                  <a:lnTo>
                    <a:pt x="694" y="2447"/>
                  </a:lnTo>
                  <a:lnTo>
                    <a:pt x="676" y="2118"/>
                  </a:lnTo>
                  <a:lnTo>
                    <a:pt x="658" y="1808"/>
                  </a:lnTo>
                  <a:lnTo>
                    <a:pt x="621" y="1498"/>
                  </a:lnTo>
                  <a:lnTo>
                    <a:pt x="548" y="1206"/>
                  </a:lnTo>
                  <a:lnTo>
                    <a:pt x="475" y="895"/>
                  </a:lnTo>
                  <a:lnTo>
                    <a:pt x="384" y="603"/>
                  </a:lnTo>
                  <a:lnTo>
                    <a:pt x="256" y="311"/>
                  </a:lnTo>
                  <a:lnTo>
                    <a:pt x="129" y="37"/>
                  </a:lnTo>
                  <a:lnTo>
                    <a:pt x="110" y="19"/>
                  </a:lnTo>
                  <a:lnTo>
                    <a:pt x="92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345;p41">
              <a:extLst>
                <a:ext uri="{FF2B5EF4-FFF2-40B4-BE49-F238E27FC236}">
                  <a16:creationId xmlns:a16="http://schemas.microsoft.com/office/drawing/2014/main" id="{02F9A613-984E-5E9D-7F6D-3A34B36BE974}"/>
                </a:ext>
              </a:extLst>
            </p:cNvPr>
            <p:cNvSpPr/>
            <p:nvPr/>
          </p:nvSpPr>
          <p:spPr>
            <a:xfrm>
              <a:off x="6997297" y="2596765"/>
              <a:ext cx="15143" cy="89411"/>
            </a:xfrm>
            <a:custGeom>
              <a:avLst/>
              <a:gdLst/>
              <a:ahLst/>
              <a:cxnLst/>
              <a:rect l="l" t="t" r="r" b="b"/>
              <a:pathLst>
                <a:path w="439" h="2592" extrusionOk="0">
                  <a:moveTo>
                    <a:pt x="55" y="0"/>
                  </a:moveTo>
                  <a:lnTo>
                    <a:pt x="19" y="18"/>
                  </a:lnTo>
                  <a:lnTo>
                    <a:pt x="0" y="37"/>
                  </a:lnTo>
                  <a:lnTo>
                    <a:pt x="0" y="73"/>
                  </a:lnTo>
                  <a:lnTo>
                    <a:pt x="73" y="365"/>
                  </a:lnTo>
                  <a:lnTo>
                    <a:pt x="146" y="676"/>
                  </a:lnTo>
                  <a:lnTo>
                    <a:pt x="201" y="986"/>
                  </a:lnTo>
                  <a:lnTo>
                    <a:pt x="238" y="1278"/>
                  </a:lnTo>
                  <a:lnTo>
                    <a:pt x="274" y="1588"/>
                  </a:lnTo>
                  <a:lnTo>
                    <a:pt x="292" y="1898"/>
                  </a:lnTo>
                  <a:lnTo>
                    <a:pt x="292" y="2209"/>
                  </a:lnTo>
                  <a:lnTo>
                    <a:pt x="292" y="2519"/>
                  </a:lnTo>
                  <a:lnTo>
                    <a:pt x="292" y="2555"/>
                  </a:lnTo>
                  <a:lnTo>
                    <a:pt x="311" y="2574"/>
                  </a:lnTo>
                  <a:lnTo>
                    <a:pt x="347" y="2592"/>
                  </a:lnTo>
                  <a:lnTo>
                    <a:pt x="402" y="2574"/>
                  </a:lnTo>
                  <a:lnTo>
                    <a:pt x="420" y="2555"/>
                  </a:lnTo>
                  <a:lnTo>
                    <a:pt x="420" y="2519"/>
                  </a:lnTo>
                  <a:lnTo>
                    <a:pt x="438" y="2209"/>
                  </a:lnTo>
                  <a:lnTo>
                    <a:pt x="420" y="1898"/>
                  </a:lnTo>
                  <a:lnTo>
                    <a:pt x="402" y="1570"/>
                  </a:lnTo>
                  <a:lnTo>
                    <a:pt x="384" y="1260"/>
                  </a:lnTo>
                  <a:lnTo>
                    <a:pt x="329" y="949"/>
                  </a:lnTo>
                  <a:lnTo>
                    <a:pt x="274" y="657"/>
                  </a:lnTo>
                  <a:lnTo>
                    <a:pt x="219" y="347"/>
                  </a:lnTo>
                  <a:lnTo>
                    <a:pt x="128" y="37"/>
                  </a:lnTo>
                  <a:lnTo>
                    <a:pt x="128" y="18"/>
                  </a:lnTo>
                  <a:lnTo>
                    <a:pt x="110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346;p41">
              <a:extLst>
                <a:ext uri="{FF2B5EF4-FFF2-40B4-BE49-F238E27FC236}">
                  <a16:creationId xmlns:a16="http://schemas.microsoft.com/office/drawing/2014/main" id="{321A6B6A-AFC3-2858-41B4-3CBA86FA7309}"/>
                </a:ext>
              </a:extLst>
            </p:cNvPr>
            <p:cNvSpPr/>
            <p:nvPr/>
          </p:nvSpPr>
          <p:spPr>
            <a:xfrm>
              <a:off x="6924892" y="2602422"/>
              <a:ext cx="8831" cy="87548"/>
            </a:xfrm>
            <a:custGeom>
              <a:avLst/>
              <a:gdLst/>
              <a:ahLst/>
              <a:cxnLst/>
              <a:rect l="l" t="t" r="r" b="b"/>
              <a:pathLst>
                <a:path w="256" h="2538" extrusionOk="0">
                  <a:moveTo>
                    <a:pt x="146" y="0"/>
                  </a:moveTo>
                  <a:lnTo>
                    <a:pt x="128" y="19"/>
                  </a:lnTo>
                  <a:lnTo>
                    <a:pt x="128" y="37"/>
                  </a:lnTo>
                  <a:lnTo>
                    <a:pt x="55" y="639"/>
                  </a:lnTo>
                  <a:lnTo>
                    <a:pt x="19" y="1260"/>
                  </a:lnTo>
                  <a:lnTo>
                    <a:pt x="0" y="1862"/>
                  </a:lnTo>
                  <a:lnTo>
                    <a:pt x="37" y="2464"/>
                  </a:lnTo>
                  <a:lnTo>
                    <a:pt x="37" y="2501"/>
                  </a:lnTo>
                  <a:lnTo>
                    <a:pt x="55" y="2519"/>
                  </a:lnTo>
                  <a:lnTo>
                    <a:pt x="110" y="2537"/>
                  </a:lnTo>
                  <a:lnTo>
                    <a:pt x="146" y="2519"/>
                  </a:lnTo>
                  <a:lnTo>
                    <a:pt x="165" y="2501"/>
                  </a:lnTo>
                  <a:lnTo>
                    <a:pt x="165" y="2464"/>
                  </a:lnTo>
                  <a:lnTo>
                    <a:pt x="146" y="1862"/>
                  </a:lnTo>
                  <a:lnTo>
                    <a:pt x="146" y="1278"/>
                  </a:lnTo>
                  <a:lnTo>
                    <a:pt x="183" y="676"/>
                  </a:lnTo>
                  <a:lnTo>
                    <a:pt x="256" y="73"/>
                  </a:lnTo>
                  <a:lnTo>
                    <a:pt x="256" y="55"/>
                  </a:lnTo>
                  <a:lnTo>
                    <a:pt x="238" y="19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347;p41">
              <a:extLst>
                <a:ext uri="{FF2B5EF4-FFF2-40B4-BE49-F238E27FC236}">
                  <a16:creationId xmlns:a16="http://schemas.microsoft.com/office/drawing/2014/main" id="{3F0778F9-D967-F48A-B39F-41679A848536}"/>
                </a:ext>
              </a:extLst>
            </p:cNvPr>
            <p:cNvSpPr/>
            <p:nvPr/>
          </p:nvSpPr>
          <p:spPr>
            <a:xfrm>
              <a:off x="6853729" y="2603043"/>
              <a:ext cx="13901" cy="84409"/>
            </a:xfrm>
            <a:custGeom>
              <a:avLst/>
              <a:gdLst/>
              <a:ahLst/>
              <a:cxnLst/>
              <a:rect l="l" t="t" r="r" b="b"/>
              <a:pathLst>
                <a:path w="403" h="2447" extrusionOk="0">
                  <a:moveTo>
                    <a:pt x="311" y="1"/>
                  </a:moveTo>
                  <a:lnTo>
                    <a:pt x="293" y="19"/>
                  </a:lnTo>
                  <a:lnTo>
                    <a:pt x="275" y="37"/>
                  </a:lnTo>
                  <a:lnTo>
                    <a:pt x="183" y="329"/>
                  </a:lnTo>
                  <a:lnTo>
                    <a:pt x="129" y="621"/>
                  </a:lnTo>
                  <a:lnTo>
                    <a:pt x="74" y="913"/>
                  </a:lnTo>
                  <a:lnTo>
                    <a:pt x="37" y="1205"/>
                  </a:lnTo>
                  <a:lnTo>
                    <a:pt x="1" y="1497"/>
                  </a:lnTo>
                  <a:lnTo>
                    <a:pt x="1" y="1789"/>
                  </a:lnTo>
                  <a:lnTo>
                    <a:pt x="1" y="2081"/>
                  </a:lnTo>
                  <a:lnTo>
                    <a:pt x="19" y="2373"/>
                  </a:lnTo>
                  <a:lnTo>
                    <a:pt x="19" y="2410"/>
                  </a:lnTo>
                  <a:lnTo>
                    <a:pt x="37" y="2428"/>
                  </a:lnTo>
                  <a:lnTo>
                    <a:pt x="92" y="2446"/>
                  </a:lnTo>
                  <a:lnTo>
                    <a:pt x="129" y="2428"/>
                  </a:lnTo>
                  <a:lnTo>
                    <a:pt x="147" y="2410"/>
                  </a:lnTo>
                  <a:lnTo>
                    <a:pt x="147" y="2373"/>
                  </a:lnTo>
                  <a:lnTo>
                    <a:pt x="129" y="2081"/>
                  </a:lnTo>
                  <a:lnTo>
                    <a:pt x="129" y="1789"/>
                  </a:lnTo>
                  <a:lnTo>
                    <a:pt x="147" y="1497"/>
                  </a:lnTo>
                  <a:lnTo>
                    <a:pt x="165" y="1224"/>
                  </a:lnTo>
                  <a:lnTo>
                    <a:pt x="202" y="932"/>
                  </a:lnTo>
                  <a:lnTo>
                    <a:pt x="256" y="640"/>
                  </a:lnTo>
                  <a:lnTo>
                    <a:pt x="329" y="366"/>
                  </a:lnTo>
                  <a:lnTo>
                    <a:pt x="402" y="74"/>
                  </a:lnTo>
                  <a:lnTo>
                    <a:pt x="402" y="55"/>
                  </a:lnTo>
                  <a:lnTo>
                    <a:pt x="402" y="19"/>
                  </a:lnTo>
                  <a:lnTo>
                    <a:pt x="366" y="1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348;p41">
              <a:extLst>
                <a:ext uri="{FF2B5EF4-FFF2-40B4-BE49-F238E27FC236}">
                  <a16:creationId xmlns:a16="http://schemas.microsoft.com/office/drawing/2014/main" id="{2078D733-1187-B7E1-24C2-6CC9ADB6376B}"/>
                </a:ext>
              </a:extLst>
            </p:cNvPr>
            <p:cNvSpPr/>
            <p:nvPr/>
          </p:nvSpPr>
          <p:spPr>
            <a:xfrm>
              <a:off x="6793294" y="2594246"/>
              <a:ext cx="17661" cy="86272"/>
            </a:xfrm>
            <a:custGeom>
              <a:avLst/>
              <a:gdLst/>
              <a:ahLst/>
              <a:cxnLst/>
              <a:rect l="l" t="t" r="r" b="b"/>
              <a:pathLst>
                <a:path w="512" h="2501" extrusionOk="0">
                  <a:moveTo>
                    <a:pt x="421" y="0"/>
                  </a:moveTo>
                  <a:lnTo>
                    <a:pt x="402" y="18"/>
                  </a:lnTo>
                  <a:lnTo>
                    <a:pt x="384" y="55"/>
                  </a:lnTo>
                  <a:lnTo>
                    <a:pt x="275" y="329"/>
                  </a:lnTo>
                  <a:lnTo>
                    <a:pt x="183" y="621"/>
                  </a:lnTo>
                  <a:lnTo>
                    <a:pt x="110" y="913"/>
                  </a:lnTo>
                  <a:lnTo>
                    <a:pt x="55" y="1223"/>
                  </a:lnTo>
                  <a:lnTo>
                    <a:pt x="19" y="1515"/>
                  </a:lnTo>
                  <a:lnTo>
                    <a:pt x="1" y="1825"/>
                  </a:lnTo>
                  <a:lnTo>
                    <a:pt x="1" y="2117"/>
                  </a:lnTo>
                  <a:lnTo>
                    <a:pt x="19" y="2428"/>
                  </a:lnTo>
                  <a:lnTo>
                    <a:pt x="19" y="2464"/>
                  </a:lnTo>
                  <a:lnTo>
                    <a:pt x="37" y="2482"/>
                  </a:lnTo>
                  <a:lnTo>
                    <a:pt x="92" y="2501"/>
                  </a:lnTo>
                  <a:lnTo>
                    <a:pt x="128" y="2482"/>
                  </a:lnTo>
                  <a:lnTo>
                    <a:pt x="147" y="2464"/>
                  </a:lnTo>
                  <a:lnTo>
                    <a:pt x="147" y="2428"/>
                  </a:lnTo>
                  <a:lnTo>
                    <a:pt x="128" y="2136"/>
                  </a:lnTo>
                  <a:lnTo>
                    <a:pt x="147" y="1825"/>
                  </a:lnTo>
                  <a:lnTo>
                    <a:pt x="165" y="1533"/>
                  </a:lnTo>
                  <a:lnTo>
                    <a:pt x="201" y="1241"/>
                  </a:lnTo>
                  <a:lnTo>
                    <a:pt x="256" y="949"/>
                  </a:lnTo>
                  <a:lnTo>
                    <a:pt x="329" y="657"/>
                  </a:lnTo>
                  <a:lnTo>
                    <a:pt x="402" y="365"/>
                  </a:lnTo>
                  <a:lnTo>
                    <a:pt x="512" y="91"/>
                  </a:lnTo>
                  <a:lnTo>
                    <a:pt x="512" y="55"/>
                  </a:lnTo>
                  <a:lnTo>
                    <a:pt x="512" y="37"/>
                  </a:lnTo>
                  <a:lnTo>
                    <a:pt x="475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349;p41">
              <a:extLst>
                <a:ext uri="{FF2B5EF4-FFF2-40B4-BE49-F238E27FC236}">
                  <a16:creationId xmlns:a16="http://schemas.microsoft.com/office/drawing/2014/main" id="{D7BBCA21-85D1-B2FB-8437-6FA4649B0A94}"/>
                </a:ext>
              </a:extLst>
            </p:cNvPr>
            <p:cNvSpPr/>
            <p:nvPr/>
          </p:nvSpPr>
          <p:spPr>
            <a:xfrm>
              <a:off x="6615127" y="4418831"/>
              <a:ext cx="268233" cy="268233"/>
            </a:xfrm>
            <a:custGeom>
              <a:avLst/>
              <a:gdLst/>
              <a:ahLst/>
              <a:cxnLst/>
              <a:rect l="l" t="t" r="r" b="b"/>
              <a:pathLst>
                <a:path w="7776" h="7776" extrusionOk="0">
                  <a:moveTo>
                    <a:pt x="6936" y="0"/>
                  </a:moveTo>
                  <a:lnTo>
                    <a:pt x="6261" y="657"/>
                  </a:lnTo>
                  <a:lnTo>
                    <a:pt x="4709" y="2172"/>
                  </a:lnTo>
                  <a:lnTo>
                    <a:pt x="3852" y="3030"/>
                  </a:lnTo>
                  <a:lnTo>
                    <a:pt x="3067" y="3833"/>
                  </a:lnTo>
                  <a:lnTo>
                    <a:pt x="2446" y="4508"/>
                  </a:lnTo>
                  <a:lnTo>
                    <a:pt x="2245" y="4764"/>
                  </a:lnTo>
                  <a:lnTo>
                    <a:pt x="2099" y="4946"/>
                  </a:lnTo>
                  <a:lnTo>
                    <a:pt x="1990" y="5092"/>
                  </a:lnTo>
                  <a:lnTo>
                    <a:pt x="1862" y="5275"/>
                  </a:lnTo>
                  <a:lnTo>
                    <a:pt x="1497" y="5695"/>
                  </a:lnTo>
                  <a:lnTo>
                    <a:pt x="676" y="6571"/>
                  </a:lnTo>
                  <a:lnTo>
                    <a:pt x="329" y="6991"/>
                  </a:lnTo>
                  <a:lnTo>
                    <a:pt x="183" y="7173"/>
                  </a:lnTo>
                  <a:lnTo>
                    <a:pt x="73" y="7337"/>
                  </a:lnTo>
                  <a:lnTo>
                    <a:pt x="19" y="7483"/>
                  </a:lnTo>
                  <a:lnTo>
                    <a:pt x="0" y="7538"/>
                  </a:lnTo>
                  <a:lnTo>
                    <a:pt x="0" y="7593"/>
                  </a:lnTo>
                  <a:lnTo>
                    <a:pt x="19" y="7629"/>
                  </a:lnTo>
                  <a:lnTo>
                    <a:pt x="55" y="7666"/>
                  </a:lnTo>
                  <a:lnTo>
                    <a:pt x="92" y="7684"/>
                  </a:lnTo>
                  <a:lnTo>
                    <a:pt x="146" y="7702"/>
                  </a:lnTo>
                  <a:lnTo>
                    <a:pt x="530" y="7739"/>
                  </a:lnTo>
                  <a:lnTo>
                    <a:pt x="1059" y="7775"/>
                  </a:lnTo>
                  <a:lnTo>
                    <a:pt x="1716" y="7775"/>
                  </a:lnTo>
                  <a:lnTo>
                    <a:pt x="2428" y="7757"/>
                  </a:lnTo>
                  <a:lnTo>
                    <a:pt x="3158" y="7721"/>
                  </a:lnTo>
                  <a:lnTo>
                    <a:pt x="3505" y="7666"/>
                  </a:lnTo>
                  <a:lnTo>
                    <a:pt x="3833" y="7629"/>
                  </a:lnTo>
                  <a:lnTo>
                    <a:pt x="4125" y="7556"/>
                  </a:lnTo>
                  <a:lnTo>
                    <a:pt x="4399" y="7465"/>
                  </a:lnTo>
                  <a:lnTo>
                    <a:pt x="4636" y="7374"/>
                  </a:lnTo>
                  <a:lnTo>
                    <a:pt x="4837" y="7264"/>
                  </a:lnTo>
                  <a:lnTo>
                    <a:pt x="5001" y="7118"/>
                  </a:lnTo>
                  <a:lnTo>
                    <a:pt x="5184" y="6954"/>
                  </a:lnTo>
                  <a:lnTo>
                    <a:pt x="5549" y="6571"/>
                  </a:lnTo>
                  <a:lnTo>
                    <a:pt x="5896" y="6151"/>
                  </a:lnTo>
                  <a:lnTo>
                    <a:pt x="6224" y="5731"/>
                  </a:lnTo>
                  <a:lnTo>
                    <a:pt x="6516" y="5330"/>
                  </a:lnTo>
                  <a:lnTo>
                    <a:pt x="6735" y="4983"/>
                  </a:lnTo>
                  <a:lnTo>
                    <a:pt x="6936" y="4673"/>
                  </a:lnTo>
                  <a:lnTo>
                    <a:pt x="7228" y="6425"/>
                  </a:lnTo>
                  <a:lnTo>
                    <a:pt x="7757" y="6425"/>
                  </a:lnTo>
                  <a:lnTo>
                    <a:pt x="7757" y="4070"/>
                  </a:lnTo>
                  <a:lnTo>
                    <a:pt x="7757" y="2482"/>
                  </a:lnTo>
                  <a:lnTo>
                    <a:pt x="7776" y="1460"/>
                  </a:lnTo>
                  <a:lnTo>
                    <a:pt x="7776" y="1314"/>
                  </a:lnTo>
                  <a:lnTo>
                    <a:pt x="7757" y="1168"/>
                  </a:lnTo>
                  <a:lnTo>
                    <a:pt x="7721" y="1041"/>
                  </a:lnTo>
                  <a:lnTo>
                    <a:pt x="7666" y="895"/>
                  </a:lnTo>
                  <a:lnTo>
                    <a:pt x="7611" y="767"/>
                  </a:lnTo>
                  <a:lnTo>
                    <a:pt x="7538" y="657"/>
                  </a:lnTo>
                  <a:lnTo>
                    <a:pt x="7374" y="438"/>
                  </a:lnTo>
                  <a:lnTo>
                    <a:pt x="7210" y="256"/>
                  </a:lnTo>
                  <a:lnTo>
                    <a:pt x="7082" y="110"/>
                  </a:lnTo>
                  <a:lnTo>
                    <a:pt x="6936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350;p41">
              <a:extLst>
                <a:ext uri="{FF2B5EF4-FFF2-40B4-BE49-F238E27FC236}">
                  <a16:creationId xmlns:a16="http://schemas.microsoft.com/office/drawing/2014/main" id="{3F8C8811-7A12-255B-05C3-181EF812B259}"/>
                </a:ext>
              </a:extLst>
            </p:cNvPr>
            <p:cNvSpPr/>
            <p:nvPr/>
          </p:nvSpPr>
          <p:spPr>
            <a:xfrm>
              <a:off x="6679356" y="4340114"/>
              <a:ext cx="176925" cy="278961"/>
            </a:xfrm>
            <a:custGeom>
              <a:avLst/>
              <a:gdLst/>
              <a:ahLst/>
              <a:cxnLst/>
              <a:rect l="l" t="t" r="r" b="b"/>
              <a:pathLst>
                <a:path w="5129" h="8087" extrusionOk="0">
                  <a:moveTo>
                    <a:pt x="2592" y="1"/>
                  </a:moveTo>
                  <a:lnTo>
                    <a:pt x="2592" y="329"/>
                  </a:lnTo>
                  <a:lnTo>
                    <a:pt x="2555" y="1096"/>
                  </a:lnTo>
                  <a:lnTo>
                    <a:pt x="2519" y="1552"/>
                  </a:lnTo>
                  <a:lnTo>
                    <a:pt x="2464" y="2008"/>
                  </a:lnTo>
                  <a:lnTo>
                    <a:pt x="2409" y="2446"/>
                  </a:lnTo>
                  <a:lnTo>
                    <a:pt x="2336" y="2811"/>
                  </a:lnTo>
                  <a:lnTo>
                    <a:pt x="2172" y="3377"/>
                  </a:lnTo>
                  <a:lnTo>
                    <a:pt x="1971" y="3980"/>
                  </a:lnTo>
                  <a:lnTo>
                    <a:pt x="1716" y="4618"/>
                  </a:lnTo>
                  <a:lnTo>
                    <a:pt x="1442" y="5275"/>
                  </a:lnTo>
                  <a:lnTo>
                    <a:pt x="1241" y="5641"/>
                  </a:lnTo>
                  <a:lnTo>
                    <a:pt x="986" y="6060"/>
                  </a:lnTo>
                  <a:lnTo>
                    <a:pt x="420" y="6918"/>
                  </a:lnTo>
                  <a:lnTo>
                    <a:pt x="201" y="7320"/>
                  </a:lnTo>
                  <a:lnTo>
                    <a:pt x="110" y="7502"/>
                  </a:lnTo>
                  <a:lnTo>
                    <a:pt x="37" y="7648"/>
                  </a:lnTo>
                  <a:lnTo>
                    <a:pt x="0" y="7794"/>
                  </a:lnTo>
                  <a:lnTo>
                    <a:pt x="0" y="7904"/>
                  </a:lnTo>
                  <a:lnTo>
                    <a:pt x="0" y="7959"/>
                  </a:lnTo>
                  <a:lnTo>
                    <a:pt x="18" y="7995"/>
                  </a:lnTo>
                  <a:lnTo>
                    <a:pt x="55" y="8032"/>
                  </a:lnTo>
                  <a:lnTo>
                    <a:pt x="91" y="8050"/>
                  </a:lnTo>
                  <a:lnTo>
                    <a:pt x="201" y="8086"/>
                  </a:lnTo>
                  <a:lnTo>
                    <a:pt x="475" y="8086"/>
                  </a:lnTo>
                  <a:lnTo>
                    <a:pt x="639" y="8050"/>
                  </a:lnTo>
                  <a:lnTo>
                    <a:pt x="821" y="7995"/>
                  </a:lnTo>
                  <a:lnTo>
                    <a:pt x="1022" y="7922"/>
                  </a:lnTo>
                  <a:lnTo>
                    <a:pt x="1424" y="7721"/>
                  </a:lnTo>
                  <a:lnTo>
                    <a:pt x="1862" y="7484"/>
                  </a:lnTo>
                  <a:lnTo>
                    <a:pt x="2263" y="7210"/>
                  </a:lnTo>
                  <a:lnTo>
                    <a:pt x="2464" y="7064"/>
                  </a:lnTo>
                  <a:lnTo>
                    <a:pt x="2647" y="6918"/>
                  </a:lnTo>
                  <a:lnTo>
                    <a:pt x="2829" y="6754"/>
                  </a:lnTo>
                  <a:lnTo>
                    <a:pt x="2975" y="6590"/>
                  </a:lnTo>
                  <a:lnTo>
                    <a:pt x="3304" y="6225"/>
                  </a:lnTo>
                  <a:lnTo>
                    <a:pt x="3632" y="5805"/>
                  </a:lnTo>
                  <a:lnTo>
                    <a:pt x="3943" y="5403"/>
                  </a:lnTo>
                  <a:lnTo>
                    <a:pt x="4235" y="4983"/>
                  </a:lnTo>
                  <a:lnTo>
                    <a:pt x="4490" y="4564"/>
                  </a:lnTo>
                  <a:lnTo>
                    <a:pt x="4727" y="4180"/>
                  </a:lnTo>
                  <a:lnTo>
                    <a:pt x="4892" y="3815"/>
                  </a:lnTo>
                  <a:lnTo>
                    <a:pt x="5019" y="3469"/>
                  </a:lnTo>
                  <a:lnTo>
                    <a:pt x="5092" y="3177"/>
                  </a:lnTo>
                  <a:lnTo>
                    <a:pt x="5129" y="2903"/>
                  </a:lnTo>
                  <a:lnTo>
                    <a:pt x="5129" y="2665"/>
                  </a:lnTo>
                  <a:lnTo>
                    <a:pt x="5111" y="2465"/>
                  </a:lnTo>
                  <a:lnTo>
                    <a:pt x="5092" y="2300"/>
                  </a:lnTo>
                  <a:lnTo>
                    <a:pt x="5056" y="2191"/>
                  </a:lnTo>
                  <a:lnTo>
                    <a:pt x="5019" y="2081"/>
                  </a:lnTo>
                  <a:lnTo>
                    <a:pt x="5092" y="201"/>
                  </a:lnTo>
                  <a:lnTo>
                    <a:pt x="2592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351;p41">
              <a:extLst>
                <a:ext uri="{FF2B5EF4-FFF2-40B4-BE49-F238E27FC236}">
                  <a16:creationId xmlns:a16="http://schemas.microsoft.com/office/drawing/2014/main" id="{C0090AC1-6561-300C-9344-F064566D67C8}"/>
                </a:ext>
              </a:extLst>
            </p:cNvPr>
            <p:cNvSpPr/>
            <p:nvPr/>
          </p:nvSpPr>
          <p:spPr>
            <a:xfrm>
              <a:off x="6713334" y="2767998"/>
              <a:ext cx="298485" cy="1623783"/>
            </a:xfrm>
            <a:custGeom>
              <a:avLst/>
              <a:gdLst/>
              <a:ahLst/>
              <a:cxnLst/>
              <a:rect l="l" t="t" r="r" b="b"/>
              <a:pathLst>
                <a:path w="8653" h="47073" extrusionOk="0">
                  <a:moveTo>
                    <a:pt x="1169" y="1"/>
                  </a:moveTo>
                  <a:lnTo>
                    <a:pt x="1169" y="19"/>
                  </a:lnTo>
                  <a:lnTo>
                    <a:pt x="1169" y="92"/>
                  </a:lnTo>
                  <a:lnTo>
                    <a:pt x="1059" y="950"/>
                  </a:lnTo>
                  <a:lnTo>
                    <a:pt x="895" y="2392"/>
                  </a:lnTo>
                  <a:lnTo>
                    <a:pt x="877" y="2574"/>
                  </a:lnTo>
                  <a:lnTo>
                    <a:pt x="767" y="3797"/>
                  </a:lnTo>
                  <a:lnTo>
                    <a:pt x="694" y="4947"/>
                  </a:lnTo>
                  <a:lnTo>
                    <a:pt x="694" y="5056"/>
                  </a:lnTo>
                  <a:lnTo>
                    <a:pt x="694" y="5166"/>
                  </a:lnTo>
                  <a:lnTo>
                    <a:pt x="676" y="5659"/>
                  </a:lnTo>
                  <a:lnTo>
                    <a:pt x="640" y="6736"/>
                  </a:lnTo>
                  <a:lnTo>
                    <a:pt x="640" y="6918"/>
                  </a:lnTo>
                  <a:lnTo>
                    <a:pt x="494" y="9747"/>
                  </a:lnTo>
                  <a:lnTo>
                    <a:pt x="494" y="9948"/>
                  </a:lnTo>
                  <a:lnTo>
                    <a:pt x="421" y="11116"/>
                  </a:lnTo>
                  <a:lnTo>
                    <a:pt x="421" y="11299"/>
                  </a:lnTo>
                  <a:lnTo>
                    <a:pt x="256" y="14584"/>
                  </a:lnTo>
                  <a:lnTo>
                    <a:pt x="238" y="14785"/>
                  </a:lnTo>
                  <a:lnTo>
                    <a:pt x="202" y="15478"/>
                  </a:lnTo>
                  <a:lnTo>
                    <a:pt x="202" y="15679"/>
                  </a:lnTo>
                  <a:lnTo>
                    <a:pt x="55" y="18399"/>
                  </a:lnTo>
                  <a:lnTo>
                    <a:pt x="19" y="19402"/>
                  </a:lnTo>
                  <a:lnTo>
                    <a:pt x="19" y="19421"/>
                  </a:lnTo>
                  <a:lnTo>
                    <a:pt x="19" y="19603"/>
                  </a:lnTo>
                  <a:lnTo>
                    <a:pt x="19" y="19877"/>
                  </a:lnTo>
                  <a:lnTo>
                    <a:pt x="1" y="20078"/>
                  </a:lnTo>
                  <a:lnTo>
                    <a:pt x="1" y="21063"/>
                  </a:lnTo>
                  <a:lnTo>
                    <a:pt x="37" y="22031"/>
                  </a:lnTo>
                  <a:lnTo>
                    <a:pt x="74" y="22962"/>
                  </a:lnTo>
                  <a:lnTo>
                    <a:pt x="147" y="23874"/>
                  </a:lnTo>
                  <a:lnTo>
                    <a:pt x="165" y="23929"/>
                  </a:lnTo>
                  <a:lnTo>
                    <a:pt x="165" y="24020"/>
                  </a:lnTo>
                  <a:lnTo>
                    <a:pt x="165" y="24038"/>
                  </a:lnTo>
                  <a:lnTo>
                    <a:pt x="202" y="24330"/>
                  </a:lnTo>
                  <a:lnTo>
                    <a:pt x="256" y="24714"/>
                  </a:lnTo>
                  <a:lnTo>
                    <a:pt x="275" y="24951"/>
                  </a:lnTo>
                  <a:lnTo>
                    <a:pt x="421" y="26375"/>
                  </a:lnTo>
                  <a:lnTo>
                    <a:pt x="548" y="28054"/>
                  </a:lnTo>
                  <a:lnTo>
                    <a:pt x="567" y="28255"/>
                  </a:lnTo>
                  <a:lnTo>
                    <a:pt x="676" y="29733"/>
                  </a:lnTo>
                  <a:lnTo>
                    <a:pt x="676" y="29934"/>
                  </a:lnTo>
                  <a:lnTo>
                    <a:pt x="822" y="32380"/>
                  </a:lnTo>
                  <a:lnTo>
                    <a:pt x="840" y="32580"/>
                  </a:lnTo>
                  <a:lnTo>
                    <a:pt x="932" y="34588"/>
                  </a:lnTo>
                  <a:lnTo>
                    <a:pt x="950" y="34807"/>
                  </a:lnTo>
                  <a:lnTo>
                    <a:pt x="1041" y="36760"/>
                  </a:lnTo>
                  <a:lnTo>
                    <a:pt x="1041" y="36961"/>
                  </a:lnTo>
                  <a:lnTo>
                    <a:pt x="1151" y="39407"/>
                  </a:lnTo>
                  <a:lnTo>
                    <a:pt x="1169" y="39607"/>
                  </a:lnTo>
                  <a:lnTo>
                    <a:pt x="1224" y="41177"/>
                  </a:lnTo>
                  <a:lnTo>
                    <a:pt x="1224" y="41232"/>
                  </a:lnTo>
                  <a:lnTo>
                    <a:pt x="1224" y="41341"/>
                  </a:lnTo>
                  <a:lnTo>
                    <a:pt x="1224" y="41359"/>
                  </a:lnTo>
                  <a:lnTo>
                    <a:pt x="1333" y="44189"/>
                  </a:lnTo>
                  <a:lnTo>
                    <a:pt x="1351" y="44280"/>
                  </a:lnTo>
                  <a:lnTo>
                    <a:pt x="1351" y="44389"/>
                  </a:lnTo>
                  <a:lnTo>
                    <a:pt x="1388" y="45594"/>
                  </a:lnTo>
                  <a:lnTo>
                    <a:pt x="1406" y="45703"/>
                  </a:lnTo>
                  <a:lnTo>
                    <a:pt x="1406" y="45758"/>
                  </a:lnTo>
                  <a:lnTo>
                    <a:pt x="1406" y="45795"/>
                  </a:lnTo>
                  <a:lnTo>
                    <a:pt x="1443" y="46653"/>
                  </a:lnTo>
                  <a:lnTo>
                    <a:pt x="1552" y="46726"/>
                  </a:lnTo>
                  <a:lnTo>
                    <a:pt x="1680" y="46799"/>
                  </a:lnTo>
                  <a:lnTo>
                    <a:pt x="1935" y="46926"/>
                  </a:lnTo>
                  <a:lnTo>
                    <a:pt x="2246" y="46999"/>
                  </a:lnTo>
                  <a:lnTo>
                    <a:pt x="2556" y="47054"/>
                  </a:lnTo>
                  <a:lnTo>
                    <a:pt x="2866" y="47072"/>
                  </a:lnTo>
                  <a:lnTo>
                    <a:pt x="3195" y="47036"/>
                  </a:lnTo>
                  <a:lnTo>
                    <a:pt x="3505" y="46963"/>
                  </a:lnTo>
                  <a:lnTo>
                    <a:pt x="3651" y="46908"/>
                  </a:lnTo>
                  <a:lnTo>
                    <a:pt x="3815" y="46853"/>
                  </a:lnTo>
                  <a:lnTo>
                    <a:pt x="3852" y="46817"/>
                  </a:lnTo>
                  <a:lnTo>
                    <a:pt x="3888" y="46817"/>
                  </a:lnTo>
                  <a:lnTo>
                    <a:pt x="3943" y="46780"/>
                  </a:lnTo>
                  <a:lnTo>
                    <a:pt x="4144" y="46653"/>
                  </a:lnTo>
                  <a:lnTo>
                    <a:pt x="4399" y="45430"/>
                  </a:lnTo>
                  <a:lnTo>
                    <a:pt x="4801" y="43239"/>
                  </a:lnTo>
                  <a:lnTo>
                    <a:pt x="4837" y="43075"/>
                  </a:lnTo>
                  <a:lnTo>
                    <a:pt x="4983" y="42217"/>
                  </a:lnTo>
                  <a:lnTo>
                    <a:pt x="5020" y="41962"/>
                  </a:lnTo>
                  <a:lnTo>
                    <a:pt x="5239" y="40611"/>
                  </a:lnTo>
                  <a:lnTo>
                    <a:pt x="5440" y="39297"/>
                  </a:lnTo>
                  <a:lnTo>
                    <a:pt x="5458" y="39115"/>
                  </a:lnTo>
                  <a:lnTo>
                    <a:pt x="5513" y="38841"/>
                  </a:lnTo>
                  <a:lnTo>
                    <a:pt x="5622" y="37892"/>
                  </a:lnTo>
                  <a:lnTo>
                    <a:pt x="5750" y="36851"/>
                  </a:lnTo>
                  <a:lnTo>
                    <a:pt x="5768" y="36651"/>
                  </a:lnTo>
                  <a:lnTo>
                    <a:pt x="5768" y="36632"/>
                  </a:lnTo>
                  <a:lnTo>
                    <a:pt x="5914" y="35172"/>
                  </a:lnTo>
                  <a:lnTo>
                    <a:pt x="5933" y="34990"/>
                  </a:lnTo>
                  <a:lnTo>
                    <a:pt x="6042" y="33456"/>
                  </a:lnTo>
                  <a:lnTo>
                    <a:pt x="6115" y="31887"/>
                  </a:lnTo>
                  <a:lnTo>
                    <a:pt x="6133" y="31668"/>
                  </a:lnTo>
                  <a:lnTo>
                    <a:pt x="6152" y="30828"/>
                  </a:lnTo>
                  <a:lnTo>
                    <a:pt x="6170" y="30627"/>
                  </a:lnTo>
                  <a:lnTo>
                    <a:pt x="6170" y="29788"/>
                  </a:lnTo>
                  <a:lnTo>
                    <a:pt x="6170" y="28948"/>
                  </a:lnTo>
                  <a:lnTo>
                    <a:pt x="6170" y="28109"/>
                  </a:lnTo>
                  <a:lnTo>
                    <a:pt x="6133" y="27269"/>
                  </a:lnTo>
                  <a:lnTo>
                    <a:pt x="6133" y="27251"/>
                  </a:lnTo>
                  <a:lnTo>
                    <a:pt x="6133" y="27068"/>
                  </a:lnTo>
                  <a:lnTo>
                    <a:pt x="6115" y="26776"/>
                  </a:lnTo>
                  <a:lnTo>
                    <a:pt x="6206" y="26283"/>
                  </a:lnTo>
                  <a:lnTo>
                    <a:pt x="6225" y="26247"/>
                  </a:lnTo>
                  <a:lnTo>
                    <a:pt x="6243" y="26119"/>
                  </a:lnTo>
                  <a:lnTo>
                    <a:pt x="6462" y="25079"/>
                  </a:lnTo>
                  <a:lnTo>
                    <a:pt x="6681" y="24166"/>
                  </a:lnTo>
                  <a:lnTo>
                    <a:pt x="7064" y="22542"/>
                  </a:lnTo>
                  <a:lnTo>
                    <a:pt x="7101" y="22378"/>
                  </a:lnTo>
                  <a:lnTo>
                    <a:pt x="7283" y="21538"/>
                  </a:lnTo>
                  <a:lnTo>
                    <a:pt x="7338" y="21282"/>
                  </a:lnTo>
                  <a:lnTo>
                    <a:pt x="7539" y="20206"/>
                  </a:lnTo>
                  <a:lnTo>
                    <a:pt x="7831" y="18709"/>
                  </a:lnTo>
                  <a:lnTo>
                    <a:pt x="7867" y="18545"/>
                  </a:lnTo>
                  <a:lnTo>
                    <a:pt x="8105" y="17249"/>
                  </a:lnTo>
                  <a:lnTo>
                    <a:pt x="8214" y="16592"/>
                  </a:lnTo>
                  <a:lnTo>
                    <a:pt x="8305" y="15916"/>
                  </a:lnTo>
                  <a:lnTo>
                    <a:pt x="8342" y="15679"/>
                  </a:lnTo>
                  <a:lnTo>
                    <a:pt x="8397" y="15022"/>
                  </a:lnTo>
                  <a:lnTo>
                    <a:pt x="8415" y="14712"/>
                  </a:lnTo>
                  <a:lnTo>
                    <a:pt x="8433" y="14511"/>
                  </a:lnTo>
                  <a:lnTo>
                    <a:pt x="8506" y="12960"/>
                  </a:lnTo>
                  <a:lnTo>
                    <a:pt x="8561" y="11061"/>
                  </a:lnTo>
                  <a:lnTo>
                    <a:pt x="8579" y="10861"/>
                  </a:lnTo>
                  <a:lnTo>
                    <a:pt x="8579" y="10277"/>
                  </a:lnTo>
                  <a:lnTo>
                    <a:pt x="8597" y="10094"/>
                  </a:lnTo>
                  <a:lnTo>
                    <a:pt x="8634" y="8214"/>
                  </a:lnTo>
                  <a:lnTo>
                    <a:pt x="8652" y="6389"/>
                  </a:lnTo>
                  <a:lnTo>
                    <a:pt x="8652" y="6170"/>
                  </a:lnTo>
                  <a:lnTo>
                    <a:pt x="8652" y="5987"/>
                  </a:lnTo>
                  <a:lnTo>
                    <a:pt x="8652" y="5750"/>
                  </a:lnTo>
                  <a:lnTo>
                    <a:pt x="8652" y="5549"/>
                  </a:lnTo>
                  <a:lnTo>
                    <a:pt x="8652" y="3742"/>
                  </a:lnTo>
                  <a:lnTo>
                    <a:pt x="8634" y="2994"/>
                  </a:lnTo>
                  <a:lnTo>
                    <a:pt x="8597" y="2355"/>
                  </a:lnTo>
                  <a:lnTo>
                    <a:pt x="8561" y="1881"/>
                  </a:lnTo>
                  <a:lnTo>
                    <a:pt x="8543" y="1716"/>
                  </a:lnTo>
                  <a:lnTo>
                    <a:pt x="8524" y="1716"/>
                  </a:lnTo>
                  <a:lnTo>
                    <a:pt x="4965" y="877"/>
                  </a:lnTo>
                  <a:lnTo>
                    <a:pt x="4801" y="840"/>
                  </a:lnTo>
                  <a:lnTo>
                    <a:pt x="3688" y="585"/>
                  </a:lnTo>
                  <a:lnTo>
                    <a:pt x="3414" y="512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352;p41">
              <a:extLst>
                <a:ext uri="{FF2B5EF4-FFF2-40B4-BE49-F238E27FC236}">
                  <a16:creationId xmlns:a16="http://schemas.microsoft.com/office/drawing/2014/main" id="{FDD85342-D69F-4E4C-6087-3EA97355092D}"/>
                </a:ext>
              </a:extLst>
            </p:cNvPr>
            <p:cNvSpPr/>
            <p:nvPr/>
          </p:nvSpPr>
          <p:spPr>
            <a:xfrm>
              <a:off x="6761834" y="4328799"/>
              <a:ext cx="105175" cy="22042"/>
            </a:xfrm>
            <a:custGeom>
              <a:avLst/>
              <a:gdLst/>
              <a:ahLst/>
              <a:cxnLst/>
              <a:rect l="l" t="t" r="r" b="b"/>
              <a:pathLst>
                <a:path w="3049" h="639" extrusionOk="0">
                  <a:moveTo>
                    <a:pt x="91" y="0"/>
                  </a:moveTo>
                  <a:lnTo>
                    <a:pt x="55" y="18"/>
                  </a:lnTo>
                  <a:lnTo>
                    <a:pt x="18" y="55"/>
                  </a:lnTo>
                  <a:lnTo>
                    <a:pt x="0" y="91"/>
                  </a:lnTo>
                  <a:lnTo>
                    <a:pt x="0" y="146"/>
                  </a:lnTo>
                  <a:lnTo>
                    <a:pt x="18" y="183"/>
                  </a:lnTo>
                  <a:lnTo>
                    <a:pt x="55" y="219"/>
                  </a:lnTo>
                  <a:lnTo>
                    <a:pt x="237" y="310"/>
                  </a:lnTo>
                  <a:lnTo>
                    <a:pt x="402" y="383"/>
                  </a:lnTo>
                  <a:lnTo>
                    <a:pt x="584" y="456"/>
                  </a:lnTo>
                  <a:lnTo>
                    <a:pt x="767" y="529"/>
                  </a:lnTo>
                  <a:lnTo>
                    <a:pt x="949" y="566"/>
                  </a:lnTo>
                  <a:lnTo>
                    <a:pt x="1150" y="602"/>
                  </a:lnTo>
                  <a:lnTo>
                    <a:pt x="1333" y="621"/>
                  </a:lnTo>
                  <a:lnTo>
                    <a:pt x="1515" y="639"/>
                  </a:lnTo>
                  <a:lnTo>
                    <a:pt x="1716" y="621"/>
                  </a:lnTo>
                  <a:lnTo>
                    <a:pt x="1898" y="621"/>
                  </a:lnTo>
                  <a:lnTo>
                    <a:pt x="2099" y="584"/>
                  </a:lnTo>
                  <a:lnTo>
                    <a:pt x="2282" y="548"/>
                  </a:lnTo>
                  <a:lnTo>
                    <a:pt x="2464" y="493"/>
                  </a:lnTo>
                  <a:lnTo>
                    <a:pt x="2647" y="420"/>
                  </a:lnTo>
                  <a:lnTo>
                    <a:pt x="2829" y="347"/>
                  </a:lnTo>
                  <a:lnTo>
                    <a:pt x="2993" y="256"/>
                  </a:lnTo>
                  <a:lnTo>
                    <a:pt x="3030" y="219"/>
                  </a:lnTo>
                  <a:lnTo>
                    <a:pt x="3048" y="183"/>
                  </a:lnTo>
                  <a:lnTo>
                    <a:pt x="3048" y="128"/>
                  </a:lnTo>
                  <a:lnTo>
                    <a:pt x="3030" y="91"/>
                  </a:lnTo>
                  <a:lnTo>
                    <a:pt x="3012" y="55"/>
                  </a:lnTo>
                  <a:lnTo>
                    <a:pt x="2975" y="37"/>
                  </a:lnTo>
                  <a:lnTo>
                    <a:pt x="2920" y="37"/>
                  </a:lnTo>
                  <a:lnTo>
                    <a:pt x="2884" y="55"/>
                  </a:lnTo>
                  <a:lnTo>
                    <a:pt x="2720" y="146"/>
                  </a:lnTo>
                  <a:lnTo>
                    <a:pt x="2555" y="219"/>
                  </a:lnTo>
                  <a:lnTo>
                    <a:pt x="2391" y="274"/>
                  </a:lnTo>
                  <a:lnTo>
                    <a:pt x="2227" y="329"/>
                  </a:lnTo>
                  <a:lnTo>
                    <a:pt x="2044" y="365"/>
                  </a:lnTo>
                  <a:lnTo>
                    <a:pt x="1880" y="383"/>
                  </a:lnTo>
                  <a:lnTo>
                    <a:pt x="1698" y="402"/>
                  </a:lnTo>
                  <a:lnTo>
                    <a:pt x="1351" y="402"/>
                  </a:lnTo>
                  <a:lnTo>
                    <a:pt x="1168" y="383"/>
                  </a:lnTo>
                  <a:lnTo>
                    <a:pt x="1004" y="347"/>
                  </a:lnTo>
                  <a:lnTo>
                    <a:pt x="821" y="310"/>
                  </a:lnTo>
                  <a:lnTo>
                    <a:pt x="657" y="256"/>
                  </a:lnTo>
                  <a:lnTo>
                    <a:pt x="493" y="183"/>
                  </a:lnTo>
                  <a:lnTo>
                    <a:pt x="329" y="110"/>
                  </a:lnTo>
                  <a:lnTo>
                    <a:pt x="164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353;p41">
              <a:extLst>
                <a:ext uri="{FF2B5EF4-FFF2-40B4-BE49-F238E27FC236}">
                  <a16:creationId xmlns:a16="http://schemas.microsoft.com/office/drawing/2014/main" id="{D85BF02D-351A-E43A-5A04-2556ECCAA84E}"/>
                </a:ext>
              </a:extLst>
            </p:cNvPr>
            <p:cNvSpPr/>
            <p:nvPr/>
          </p:nvSpPr>
          <p:spPr>
            <a:xfrm>
              <a:off x="6747967" y="2770517"/>
              <a:ext cx="52915" cy="64885"/>
            </a:xfrm>
            <a:custGeom>
              <a:avLst/>
              <a:gdLst/>
              <a:ahLst/>
              <a:cxnLst/>
              <a:rect l="l" t="t" r="r" b="b"/>
              <a:pathLst>
                <a:path w="1534" h="1881" extrusionOk="0">
                  <a:moveTo>
                    <a:pt x="1424" y="1"/>
                  </a:moveTo>
                  <a:lnTo>
                    <a:pt x="1388" y="19"/>
                  </a:lnTo>
                  <a:lnTo>
                    <a:pt x="1369" y="37"/>
                  </a:lnTo>
                  <a:lnTo>
                    <a:pt x="1059" y="494"/>
                  </a:lnTo>
                  <a:lnTo>
                    <a:pt x="731" y="913"/>
                  </a:lnTo>
                  <a:lnTo>
                    <a:pt x="384" y="1333"/>
                  </a:lnTo>
                  <a:lnTo>
                    <a:pt x="19" y="1735"/>
                  </a:lnTo>
                  <a:lnTo>
                    <a:pt x="1" y="1771"/>
                  </a:lnTo>
                  <a:lnTo>
                    <a:pt x="1" y="1789"/>
                  </a:lnTo>
                  <a:lnTo>
                    <a:pt x="1" y="1826"/>
                  </a:lnTo>
                  <a:lnTo>
                    <a:pt x="19" y="1844"/>
                  </a:lnTo>
                  <a:lnTo>
                    <a:pt x="55" y="1862"/>
                  </a:lnTo>
                  <a:lnTo>
                    <a:pt x="74" y="1881"/>
                  </a:lnTo>
                  <a:lnTo>
                    <a:pt x="110" y="1862"/>
                  </a:lnTo>
                  <a:lnTo>
                    <a:pt x="128" y="1844"/>
                  </a:lnTo>
                  <a:lnTo>
                    <a:pt x="512" y="1443"/>
                  </a:lnTo>
                  <a:lnTo>
                    <a:pt x="858" y="1023"/>
                  </a:lnTo>
                  <a:lnTo>
                    <a:pt x="1205" y="585"/>
                  </a:lnTo>
                  <a:lnTo>
                    <a:pt x="1515" y="128"/>
                  </a:lnTo>
                  <a:lnTo>
                    <a:pt x="1534" y="92"/>
                  </a:lnTo>
                  <a:lnTo>
                    <a:pt x="1515" y="55"/>
                  </a:lnTo>
                  <a:lnTo>
                    <a:pt x="1515" y="37"/>
                  </a:lnTo>
                  <a:lnTo>
                    <a:pt x="1479" y="19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354;p41">
              <a:extLst>
                <a:ext uri="{FF2B5EF4-FFF2-40B4-BE49-F238E27FC236}">
                  <a16:creationId xmlns:a16="http://schemas.microsoft.com/office/drawing/2014/main" id="{620C6F64-5383-ED5B-D38C-CE8198978E66}"/>
                </a:ext>
              </a:extLst>
            </p:cNvPr>
            <p:cNvSpPr/>
            <p:nvPr/>
          </p:nvSpPr>
          <p:spPr>
            <a:xfrm>
              <a:off x="6948797" y="2922881"/>
              <a:ext cx="69921" cy="74337"/>
            </a:xfrm>
            <a:custGeom>
              <a:avLst/>
              <a:gdLst/>
              <a:ahLst/>
              <a:cxnLst/>
              <a:rect l="l" t="t" r="r" b="b"/>
              <a:pathLst>
                <a:path w="2027" h="2155" extrusionOk="0">
                  <a:moveTo>
                    <a:pt x="56" y="1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1" y="55"/>
                  </a:lnTo>
                  <a:lnTo>
                    <a:pt x="19" y="92"/>
                  </a:lnTo>
                  <a:lnTo>
                    <a:pt x="92" y="274"/>
                  </a:lnTo>
                  <a:lnTo>
                    <a:pt x="202" y="475"/>
                  </a:lnTo>
                  <a:lnTo>
                    <a:pt x="421" y="822"/>
                  </a:lnTo>
                  <a:lnTo>
                    <a:pt x="658" y="1151"/>
                  </a:lnTo>
                  <a:lnTo>
                    <a:pt x="950" y="1461"/>
                  </a:lnTo>
                  <a:lnTo>
                    <a:pt x="1151" y="1662"/>
                  </a:lnTo>
                  <a:lnTo>
                    <a:pt x="1406" y="1862"/>
                  </a:lnTo>
                  <a:lnTo>
                    <a:pt x="1516" y="1954"/>
                  </a:lnTo>
                  <a:lnTo>
                    <a:pt x="1662" y="2027"/>
                  </a:lnTo>
                  <a:lnTo>
                    <a:pt x="1790" y="2100"/>
                  </a:lnTo>
                  <a:lnTo>
                    <a:pt x="1936" y="2154"/>
                  </a:lnTo>
                  <a:lnTo>
                    <a:pt x="1972" y="2154"/>
                  </a:lnTo>
                  <a:lnTo>
                    <a:pt x="1990" y="2136"/>
                  </a:lnTo>
                  <a:lnTo>
                    <a:pt x="2009" y="2118"/>
                  </a:lnTo>
                  <a:lnTo>
                    <a:pt x="2027" y="2081"/>
                  </a:lnTo>
                  <a:lnTo>
                    <a:pt x="2027" y="2063"/>
                  </a:lnTo>
                  <a:lnTo>
                    <a:pt x="2027" y="2027"/>
                  </a:lnTo>
                  <a:lnTo>
                    <a:pt x="2009" y="2008"/>
                  </a:lnTo>
                  <a:lnTo>
                    <a:pt x="1972" y="1990"/>
                  </a:lnTo>
                  <a:lnTo>
                    <a:pt x="1844" y="1935"/>
                  </a:lnTo>
                  <a:lnTo>
                    <a:pt x="1717" y="1881"/>
                  </a:lnTo>
                  <a:lnTo>
                    <a:pt x="1589" y="1808"/>
                  </a:lnTo>
                  <a:lnTo>
                    <a:pt x="1479" y="1716"/>
                  </a:lnTo>
                  <a:lnTo>
                    <a:pt x="1260" y="1534"/>
                  </a:lnTo>
                  <a:lnTo>
                    <a:pt x="1060" y="1333"/>
                  </a:lnTo>
                  <a:lnTo>
                    <a:pt x="786" y="1041"/>
                  </a:lnTo>
                  <a:lnTo>
                    <a:pt x="548" y="731"/>
                  </a:lnTo>
                  <a:lnTo>
                    <a:pt x="348" y="402"/>
                  </a:lnTo>
                  <a:lnTo>
                    <a:pt x="256" y="238"/>
                  </a:lnTo>
                  <a:lnTo>
                    <a:pt x="165" y="55"/>
                  </a:lnTo>
                  <a:lnTo>
                    <a:pt x="147" y="19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355;p41">
              <a:extLst>
                <a:ext uri="{FF2B5EF4-FFF2-40B4-BE49-F238E27FC236}">
                  <a16:creationId xmlns:a16="http://schemas.microsoft.com/office/drawing/2014/main" id="{A63EFD63-2B68-9E3B-56F6-2904B7BA4EC7}"/>
                </a:ext>
              </a:extLst>
            </p:cNvPr>
            <p:cNvSpPr/>
            <p:nvPr/>
          </p:nvSpPr>
          <p:spPr>
            <a:xfrm>
              <a:off x="6723407" y="3616716"/>
              <a:ext cx="76855" cy="16385"/>
            </a:xfrm>
            <a:custGeom>
              <a:avLst/>
              <a:gdLst/>
              <a:ahLst/>
              <a:cxnLst/>
              <a:rect l="l" t="t" r="r" b="b"/>
              <a:pathLst>
                <a:path w="2228" h="475" extrusionOk="0">
                  <a:moveTo>
                    <a:pt x="56" y="0"/>
                  </a:moveTo>
                  <a:lnTo>
                    <a:pt x="19" y="37"/>
                  </a:lnTo>
                  <a:lnTo>
                    <a:pt x="1" y="92"/>
                  </a:lnTo>
                  <a:lnTo>
                    <a:pt x="19" y="110"/>
                  </a:lnTo>
                  <a:lnTo>
                    <a:pt x="37" y="146"/>
                  </a:lnTo>
                  <a:lnTo>
                    <a:pt x="293" y="274"/>
                  </a:lnTo>
                  <a:lnTo>
                    <a:pt x="548" y="384"/>
                  </a:lnTo>
                  <a:lnTo>
                    <a:pt x="822" y="438"/>
                  </a:lnTo>
                  <a:lnTo>
                    <a:pt x="1096" y="475"/>
                  </a:lnTo>
                  <a:lnTo>
                    <a:pt x="1388" y="475"/>
                  </a:lnTo>
                  <a:lnTo>
                    <a:pt x="1662" y="438"/>
                  </a:lnTo>
                  <a:lnTo>
                    <a:pt x="1935" y="365"/>
                  </a:lnTo>
                  <a:lnTo>
                    <a:pt x="2191" y="274"/>
                  </a:lnTo>
                  <a:lnTo>
                    <a:pt x="2227" y="256"/>
                  </a:lnTo>
                  <a:lnTo>
                    <a:pt x="2227" y="219"/>
                  </a:lnTo>
                  <a:lnTo>
                    <a:pt x="2227" y="183"/>
                  </a:lnTo>
                  <a:lnTo>
                    <a:pt x="2191" y="146"/>
                  </a:lnTo>
                  <a:lnTo>
                    <a:pt x="2154" y="128"/>
                  </a:lnTo>
                  <a:lnTo>
                    <a:pt x="2118" y="146"/>
                  </a:lnTo>
                  <a:lnTo>
                    <a:pt x="1881" y="238"/>
                  </a:lnTo>
                  <a:lnTo>
                    <a:pt x="1625" y="311"/>
                  </a:lnTo>
                  <a:lnTo>
                    <a:pt x="1370" y="329"/>
                  </a:lnTo>
                  <a:lnTo>
                    <a:pt x="1096" y="329"/>
                  </a:lnTo>
                  <a:lnTo>
                    <a:pt x="840" y="311"/>
                  </a:lnTo>
                  <a:lnTo>
                    <a:pt x="585" y="238"/>
                  </a:lnTo>
                  <a:lnTo>
                    <a:pt x="348" y="146"/>
                  </a:lnTo>
                  <a:lnTo>
                    <a:pt x="110" y="19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356;p41">
              <a:extLst>
                <a:ext uri="{FF2B5EF4-FFF2-40B4-BE49-F238E27FC236}">
                  <a16:creationId xmlns:a16="http://schemas.microsoft.com/office/drawing/2014/main" id="{3491F1E2-C4C0-8A99-94AE-F569E1496337}"/>
                </a:ext>
              </a:extLst>
            </p:cNvPr>
            <p:cNvSpPr/>
            <p:nvPr/>
          </p:nvSpPr>
          <p:spPr>
            <a:xfrm>
              <a:off x="7150283" y="2649646"/>
              <a:ext cx="253780" cy="1691773"/>
            </a:xfrm>
            <a:custGeom>
              <a:avLst/>
              <a:gdLst/>
              <a:ahLst/>
              <a:cxnLst/>
              <a:rect l="l" t="t" r="r" b="b"/>
              <a:pathLst>
                <a:path w="7357" h="49044" extrusionOk="0">
                  <a:moveTo>
                    <a:pt x="165" y="0"/>
                  </a:moveTo>
                  <a:lnTo>
                    <a:pt x="1" y="55"/>
                  </a:lnTo>
                  <a:lnTo>
                    <a:pt x="110" y="219"/>
                  </a:lnTo>
                  <a:lnTo>
                    <a:pt x="658" y="1168"/>
                  </a:lnTo>
                  <a:lnTo>
                    <a:pt x="931" y="1698"/>
                  </a:lnTo>
                  <a:lnTo>
                    <a:pt x="1205" y="2227"/>
                  </a:lnTo>
                  <a:lnTo>
                    <a:pt x="1479" y="2775"/>
                  </a:lnTo>
                  <a:lnTo>
                    <a:pt x="1716" y="3322"/>
                  </a:lnTo>
                  <a:lnTo>
                    <a:pt x="1972" y="3870"/>
                  </a:lnTo>
                  <a:lnTo>
                    <a:pt x="2191" y="4417"/>
                  </a:lnTo>
                  <a:lnTo>
                    <a:pt x="2410" y="4983"/>
                  </a:lnTo>
                  <a:lnTo>
                    <a:pt x="2629" y="5531"/>
                  </a:lnTo>
                  <a:lnTo>
                    <a:pt x="2811" y="6096"/>
                  </a:lnTo>
                  <a:lnTo>
                    <a:pt x="2994" y="6662"/>
                  </a:lnTo>
                  <a:lnTo>
                    <a:pt x="3176" y="7246"/>
                  </a:lnTo>
                  <a:lnTo>
                    <a:pt x="3341" y="7812"/>
                  </a:lnTo>
                  <a:lnTo>
                    <a:pt x="3487" y="8396"/>
                  </a:lnTo>
                  <a:lnTo>
                    <a:pt x="3614" y="8980"/>
                  </a:lnTo>
                  <a:lnTo>
                    <a:pt x="3742" y="9564"/>
                  </a:lnTo>
                  <a:lnTo>
                    <a:pt x="3852" y="10167"/>
                  </a:lnTo>
                  <a:lnTo>
                    <a:pt x="4016" y="11171"/>
                  </a:lnTo>
                  <a:lnTo>
                    <a:pt x="4144" y="12193"/>
                  </a:lnTo>
                  <a:lnTo>
                    <a:pt x="4253" y="13196"/>
                  </a:lnTo>
                  <a:lnTo>
                    <a:pt x="4326" y="14219"/>
                  </a:lnTo>
                  <a:lnTo>
                    <a:pt x="4381" y="15241"/>
                  </a:lnTo>
                  <a:lnTo>
                    <a:pt x="4399" y="16263"/>
                  </a:lnTo>
                  <a:lnTo>
                    <a:pt x="4417" y="17285"/>
                  </a:lnTo>
                  <a:lnTo>
                    <a:pt x="4417" y="18307"/>
                  </a:lnTo>
                  <a:lnTo>
                    <a:pt x="4417" y="20278"/>
                  </a:lnTo>
                  <a:lnTo>
                    <a:pt x="4399" y="22249"/>
                  </a:lnTo>
                  <a:lnTo>
                    <a:pt x="4417" y="23637"/>
                  </a:lnTo>
                  <a:lnTo>
                    <a:pt x="4436" y="24312"/>
                  </a:lnTo>
                  <a:lnTo>
                    <a:pt x="4472" y="25005"/>
                  </a:lnTo>
                  <a:lnTo>
                    <a:pt x="4527" y="25681"/>
                  </a:lnTo>
                  <a:lnTo>
                    <a:pt x="4600" y="26374"/>
                  </a:lnTo>
                  <a:lnTo>
                    <a:pt x="4691" y="27050"/>
                  </a:lnTo>
                  <a:lnTo>
                    <a:pt x="4801" y="27725"/>
                  </a:lnTo>
                  <a:lnTo>
                    <a:pt x="4947" y="28400"/>
                  </a:lnTo>
                  <a:lnTo>
                    <a:pt x="5093" y="29076"/>
                  </a:lnTo>
                  <a:lnTo>
                    <a:pt x="5421" y="30426"/>
                  </a:lnTo>
                  <a:lnTo>
                    <a:pt x="5750" y="31777"/>
                  </a:lnTo>
                  <a:lnTo>
                    <a:pt x="5896" y="32452"/>
                  </a:lnTo>
                  <a:lnTo>
                    <a:pt x="6042" y="33128"/>
                  </a:lnTo>
                  <a:lnTo>
                    <a:pt x="6279" y="34405"/>
                  </a:lnTo>
                  <a:lnTo>
                    <a:pt x="6480" y="35701"/>
                  </a:lnTo>
                  <a:lnTo>
                    <a:pt x="6662" y="36997"/>
                  </a:lnTo>
                  <a:lnTo>
                    <a:pt x="6827" y="38311"/>
                  </a:lnTo>
                  <a:lnTo>
                    <a:pt x="6955" y="39625"/>
                  </a:lnTo>
                  <a:lnTo>
                    <a:pt x="7046" y="40958"/>
                  </a:lnTo>
                  <a:lnTo>
                    <a:pt x="7119" y="42290"/>
                  </a:lnTo>
                  <a:lnTo>
                    <a:pt x="7155" y="43622"/>
                  </a:lnTo>
                  <a:lnTo>
                    <a:pt x="7192" y="44955"/>
                  </a:lnTo>
                  <a:lnTo>
                    <a:pt x="7192" y="46287"/>
                  </a:lnTo>
                  <a:lnTo>
                    <a:pt x="7155" y="47620"/>
                  </a:lnTo>
                  <a:lnTo>
                    <a:pt x="7119" y="48952"/>
                  </a:lnTo>
                  <a:lnTo>
                    <a:pt x="7137" y="48988"/>
                  </a:lnTo>
                  <a:lnTo>
                    <a:pt x="7155" y="49025"/>
                  </a:lnTo>
                  <a:lnTo>
                    <a:pt x="7210" y="49043"/>
                  </a:lnTo>
                  <a:lnTo>
                    <a:pt x="7265" y="49043"/>
                  </a:lnTo>
                  <a:lnTo>
                    <a:pt x="7283" y="49025"/>
                  </a:lnTo>
                  <a:lnTo>
                    <a:pt x="7283" y="48988"/>
                  </a:lnTo>
                  <a:lnTo>
                    <a:pt x="7338" y="47583"/>
                  </a:lnTo>
                  <a:lnTo>
                    <a:pt x="7356" y="46269"/>
                  </a:lnTo>
                  <a:lnTo>
                    <a:pt x="7356" y="44955"/>
                  </a:lnTo>
                  <a:lnTo>
                    <a:pt x="7320" y="43641"/>
                  </a:lnTo>
                  <a:lnTo>
                    <a:pt x="7283" y="42326"/>
                  </a:lnTo>
                  <a:lnTo>
                    <a:pt x="7210" y="41012"/>
                  </a:lnTo>
                  <a:lnTo>
                    <a:pt x="7119" y="39716"/>
                  </a:lnTo>
                  <a:lnTo>
                    <a:pt x="6991" y="38402"/>
                  </a:lnTo>
                  <a:lnTo>
                    <a:pt x="6845" y="37106"/>
                  </a:lnTo>
                  <a:lnTo>
                    <a:pt x="6662" y="35756"/>
                  </a:lnTo>
                  <a:lnTo>
                    <a:pt x="6443" y="34423"/>
                  </a:lnTo>
                  <a:lnTo>
                    <a:pt x="6206" y="33109"/>
                  </a:lnTo>
                  <a:lnTo>
                    <a:pt x="5932" y="31777"/>
                  </a:lnTo>
                  <a:lnTo>
                    <a:pt x="5768" y="31102"/>
                  </a:lnTo>
                  <a:lnTo>
                    <a:pt x="5604" y="30426"/>
                  </a:lnTo>
                  <a:lnTo>
                    <a:pt x="5275" y="29057"/>
                  </a:lnTo>
                  <a:lnTo>
                    <a:pt x="5111" y="28382"/>
                  </a:lnTo>
                  <a:lnTo>
                    <a:pt x="4965" y="27688"/>
                  </a:lnTo>
                  <a:lnTo>
                    <a:pt x="4837" y="26995"/>
                  </a:lnTo>
                  <a:lnTo>
                    <a:pt x="4746" y="26301"/>
                  </a:lnTo>
                  <a:lnTo>
                    <a:pt x="4673" y="25663"/>
                  </a:lnTo>
                  <a:lnTo>
                    <a:pt x="4637" y="25005"/>
                  </a:lnTo>
                  <a:lnTo>
                    <a:pt x="4600" y="24348"/>
                  </a:lnTo>
                  <a:lnTo>
                    <a:pt x="4582" y="23691"/>
                  </a:lnTo>
                  <a:lnTo>
                    <a:pt x="4564" y="22377"/>
                  </a:lnTo>
                  <a:lnTo>
                    <a:pt x="4564" y="21081"/>
                  </a:lnTo>
                  <a:lnTo>
                    <a:pt x="4582" y="19110"/>
                  </a:lnTo>
                  <a:lnTo>
                    <a:pt x="4582" y="17157"/>
                  </a:lnTo>
                  <a:lnTo>
                    <a:pt x="4564" y="16117"/>
                  </a:lnTo>
                  <a:lnTo>
                    <a:pt x="4527" y="15076"/>
                  </a:lnTo>
                  <a:lnTo>
                    <a:pt x="4472" y="14036"/>
                  </a:lnTo>
                  <a:lnTo>
                    <a:pt x="4399" y="12996"/>
                  </a:lnTo>
                  <a:lnTo>
                    <a:pt x="4290" y="11955"/>
                  </a:lnTo>
                  <a:lnTo>
                    <a:pt x="4144" y="10915"/>
                  </a:lnTo>
                  <a:lnTo>
                    <a:pt x="3979" y="9893"/>
                  </a:lnTo>
                  <a:lnTo>
                    <a:pt x="3760" y="8871"/>
                  </a:lnTo>
                  <a:lnTo>
                    <a:pt x="3633" y="8287"/>
                  </a:lnTo>
                  <a:lnTo>
                    <a:pt x="3487" y="7721"/>
                  </a:lnTo>
                  <a:lnTo>
                    <a:pt x="3322" y="7155"/>
                  </a:lnTo>
                  <a:lnTo>
                    <a:pt x="3158" y="6589"/>
                  </a:lnTo>
                  <a:lnTo>
                    <a:pt x="2976" y="6042"/>
                  </a:lnTo>
                  <a:lnTo>
                    <a:pt x="2775" y="5476"/>
                  </a:lnTo>
                  <a:lnTo>
                    <a:pt x="2574" y="4928"/>
                  </a:lnTo>
                  <a:lnTo>
                    <a:pt x="2355" y="4381"/>
                  </a:lnTo>
                  <a:lnTo>
                    <a:pt x="2136" y="3833"/>
                  </a:lnTo>
                  <a:lnTo>
                    <a:pt x="1899" y="3304"/>
                  </a:lnTo>
                  <a:lnTo>
                    <a:pt x="1643" y="2775"/>
                  </a:lnTo>
                  <a:lnTo>
                    <a:pt x="1388" y="2245"/>
                  </a:lnTo>
                  <a:lnTo>
                    <a:pt x="840" y="1187"/>
                  </a:lnTo>
                  <a:lnTo>
                    <a:pt x="256" y="165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357;p41">
              <a:extLst>
                <a:ext uri="{FF2B5EF4-FFF2-40B4-BE49-F238E27FC236}">
                  <a16:creationId xmlns:a16="http://schemas.microsoft.com/office/drawing/2014/main" id="{9DD58223-A14B-B1E1-22B4-CA31AC781C21}"/>
                </a:ext>
              </a:extLst>
            </p:cNvPr>
            <p:cNvSpPr/>
            <p:nvPr/>
          </p:nvSpPr>
          <p:spPr>
            <a:xfrm>
              <a:off x="6841138" y="2985214"/>
              <a:ext cx="158091" cy="1360586"/>
            </a:xfrm>
            <a:custGeom>
              <a:avLst/>
              <a:gdLst/>
              <a:ahLst/>
              <a:cxnLst/>
              <a:rect l="l" t="t" r="r" b="b"/>
              <a:pathLst>
                <a:path w="4583" h="39443" extrusionOk="0">
                  <a:moveTo>
                    <a:pt x="4473" y="1"/>
                  </a:moveTo>
                  <a:lnTo>
                    <a:pt x="4436" y="19"/>
                  </a:lnTo>
                  <a:lnTo>
                    <a:pt x="4418" y="55"/>
                  </a:lnTo>
                  <a:lnTo>
                    <a:pt x="4400" y="92"/>
                  </a:lnTo>
                  <a:lnTo>
                    <a:pt x="4308" y="2063"/>
                  </a:lnTo>
                  <a:lnTo>
                    <a:pt x="4254" y="3049"/>
                  </a:lnTo>
                  <a:lnTo>
                    <a:pt x="4181" y="4034"/>
                  </a:lnTo>
                  <a:lnTo>
                    <a:pt x="4089" y="5020"/>
                  </a:lnTo>
                  <a:lnTo>
                    <a:pt x="3998" y="6005"/>
                  </a:lnTo>
                  <a:lnTo>
                    <a:pt x="3889" y="6991"/>
                  </a:lnTo>
                  <a:lnTo>
                    <a:pt x="3761" y="7977"/>
                  </a:lnTo>
                  <a:lnTo>
                    <a:pt x="3615" y="8999"/>
                  </a:lnTo>
                  <a:lnTo>
                    <a:pt x="3450" y="10039"/>
                  </a:lnTo>
                  <a:lnTo>
                    <a:pt x="3286" y="11061"/>
                  </a:lnTo>
                  <a:lnTo>
                    <a:pt x="3085" y="12102"/>
                  </a:lnTo>
                  <a:lnTo>
                    <a:pt x="2885" y="13124"/>
                  </a:lnTo>
                  <a:lnTo>
                    <a:pt x="2666" y="14146"/>
                  </a:lnTo>
                  <a:lnTo>
                    <a:pt x="2428" y="15150"/>
                  </a:lnTo>
                  <a:lnTo>
                    <a:pt x="2173" y="16172"/>
                  </a:lnTo>
                  <a:lnTo>
                    <a:pt x="1881" y="17157"/>
                  </a:lnTo>
                  <a:lnTo>
                    <a:pt x="1607" y="18143"/>
                  </a:lnTo>
                  <a:lnTo>
                    <a:pt x="1479" y="18636"/>
                  </a:lnTo>
                  <a:lnTo>
                    <a:pt x="1370" y="19129"/>
                  </a:lnTo>
                  <a:lnTo>
                    <a:pt x="1260" y="19621"/>
                  </a:lnTo>
                  <a:lnTo>
                    <a:pt x="1187" y="20132"/>
                  </a:lnTo>
                  <a:lnTo>
                    <a:pt x="1151" y="20662"/>
                  </a:lnTo>
                  <a:lnTo>
                    <a:pt x="1114" y="21209"/>
                  </a:lnTo>
                  <a:lnTo>
                    <a:pt x="1114" y="21739"/>
                  </a:lnTo>
                  <a:lnTo>
                    <a:pt x="1132" y="22268"/>
                  </a:lnTo>
                  <a:lnTo>
                    <a:pt x="1187" y="23345"/>
                  </a:lnTo>
                  <a:lnTo>
                    <a:pt x="1224" y="24422"/>
                  </a:lnTo>
                  <a:lnTo>
                    <a:pt x="1242" y="25498"/>
                  </a:lnTo>
                  <a:lnTo>
                    <a:pt x="1260" y="26575"/>
                  </a:lnTo>
                  <a:lnTo>
                    <a:pt x="1242" y="27652"/>
                  </a:lnTo>
                  <a:lnTo>
                    <a:pt x="1205" y="28747"/>
                  </a:lnTo>
                  <a:lnTo>
                    <a:pt x="1151" y="29824"/>
                  </a:lnTo>
                  <a:lnTo>
                    <a:pt x="1059" y="30901"/>
                  </a:lnTo>
                  <a:lnTo>
                    <a:pt x="950" y="31978"/>
                  </a:lnTo>
                  <a:lnTo>
                    <a:pt x="804" y="33037"/>
                  </a:lnTo>
                  <a:lnTo>
                    <a:pt x="567" y="34661"/>
                  </a:lnTo>
                  <a:lnTo>
                    <a:pt x="457" y="35482"/>
                  </a:lnTo>
                  <a:lnTo>
                    <a:pt x="366" y="36304"/>
                  </a:lnTo>
                  <a:lnTo>
                    <a:pt x="202" y="37819"/>
                  </a:lnTo>
                  <a:lnTo>
                    <a:pt x="110" y="38585"/>
                  </a:lnTo>
                  <a:lnTo>
                    <a:pt x="1" y="39333"/>
                  </a:lnTo>
                  <a:lnTo>
                    <a:pt x="1" y="39370"/>
                  </a:lnTo>
                  <a:lnTo>
                    <a:pt x="1" y="39406"/>
                  </a:lnTo>
                  <a:lnTo>
                    <a:pt x="56" y="39425"/>
                  </a:lnTo>
                  <a:lnTo>
                    <a:pt x="92" y="39443"/>
                  </a:lnTo>
                  <a:lnTo>
                    <a:pt x="110" y="39425"/>
                  </a:lnTo>
                  <a:lnTo>
                    <a:pt x="147" y="39406"/>
                  </a:lnTo>
                  <a:lnTo>
                    <a:pt x="147" y="39370"/>
                  </a:lnTo>
                  <a:lnTo>
                    <a:pt x="275" y="38549"/>
                  </a:lnTo>
                  <a:lnTo>
                    <a:pt x="384" y="37727"/>
                  </a:lnTo>
                  <a:lnTo>
                    <a:pt x="567" y="36066"/>
                  </a:lnTo>
                  <a:lnTo>
                    <a:pt x="676" y="35081"/>
                  </a:lnTo>
                  <a:lnTo>
                    <a:pt x="822" y="34077"/>
                  </a:lnTo>
                  <a:lnTo>
                    <a:pt x="968" y="33091"/>
                  </a:lnTo>
                  <a:lnTo>
                    <a:pt x="1096" y="32087"/>
                  </a:lnTo>
                  <a:lnTo>
                    <a:pt x="1205" y="31029"/>
                  </a:lnTo>
                  <a:lnTo>
                    <a:pt x="1297" y="29952"/>
                  </a:lnTo>
                  <a:lnTo>
                    <a:pt x="1370" y="28875"/>
                  </a:lnTo>
                  <a:lnTo>
                    <a:pt x="1406" y="27816"/>
                  </a:lnTo>
                  <a:lnTo>
                    <a:pt x="1425" y="26740"/>
                  </a:lnTo>
                  <a:lnTo>
                    <a:pt x="1425" y="25663"/>
                  </a:lnTo>
                  <a:lnTo>
                    <a:pt x="1406" y="24586"/>
                  </a:lnTo>
                  <a:lnTo>
                    <a:pt x="1352" y="23527"/>
                  </a:lnTo>
                  <a:lnTo>
                    <a:pt x="1315" y="22450"/>
                  </a:lnTo>
                  <a:lnTo>
                    <a:pt x="1297" y="21903"/>
                  </a:lnTo>
                  <a:lnTo>
                    <a:pt x="1297" y="21374"/>
                  </a:lnTo>
                  <a:lnTo>
                    <a:pt x="1315" y="20826"/>
                  </a:lnTo>
                  <a:lnTo>
                    <a:pt x="1352" y="20297"/>
                  </a:lnTo>
                  <a:lnTo>
                    <a:pt x="1425" y="19767"/>
                  </a:lnTo>
                  <a:lnTo>
                    <a:pt x="1516" y="19238"/>
                  </a:lnTo>
                  <a:lnTo>
                    <a:pt x="1625" y="18709"/>
                  </a:lnTo>
                  <a:lnTo>
                    <a:pt x="1771" y="18179"/>
                  </a:lnTo>
                  <a:lnTo>
                    <a:pt x="2045" y="17157"/>
                  </a:lnTo>
                  <a:lnTo>
                    <a:pt x="2337" y="16117"/>
                  </a:lnTo>
                  <a:lnTo>
                    <a:pt x="2611" y="15077"/>
                  </a:lnTo>
                  <a:lnTo>
                    <a:pt x="2830" y="14146"/>
                  </a:lnTo>
                  <a:lnTo>
                    <a:pt x="3031" y="13233"/>
                  </a:lnTo>
                  <a:lnTo>
                    <a:pt x="3213" y="12302"/>
                  </a:lnTo>
                  <a:lnTo>
                    <a:pt x="3396" y="11372"/>
                  </a:lnTo>
                  <a:lnTo>
                    <a:pt x="3560" y="10441"/>
                  </a:lnTo>
                  <a:lnTo>
                    <a:pt x="3706" y="9510"/>
                  </a:lnTo>
                  <a:lnTo>
                    <a:pt x="3852" y="8561"/>
                  </a:lnTo>
                  <a:lnTo>
                    <a:pt x="3980" y="7630"/>
                  </a:lnTo>
                  <a:lnTo>
                    <a:pt x="4089" y="6681"/>
                  </a:lnTo>
                  <a:lnTo>
                    <a:pt x="4181" y="5750"/>
                  </a:lnTo>
                  <a:lnTo>
                    <a:pt x="4272" y="4801"/>
                  </a:lnTo>
                  <a:lnTo>
                    <a:pt x="4363" y="3870"/>
                  </a:lnTo>
                  <a:lnTo>
                    <a:pt x="4491" y="1972"/>
                  </a:lnTo>
                  <a:lnTo>
                    <a:pt x="4582" y="92"/>
                  </a:lnTo>
                  <a:lnTo>
                    <a:pt x="4564" y="55"/>
                  </a:lnTo>
                  <a:lnTo>
                    <a:pt x="4546" y="19"/>
                  </a:lnTo>
                  <a:lnTo>
                    <a:pt x="452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358;p41">
              <a:extLst>
                <a:ext uri="{FF2B5EF4-FFF2-40B4-BE49-F238E27FC236}">
                  <a16:creationId xmlns:a16="http://schemas.microsoft.com/office/drawing/2014/main" id="{6A611109-3B37-B33D-C54D-73123D35E27F}"/>
                </a:ext>
              </a:extLst>
            </p:cNvPr>
            <p:cNvSpPr/>
            <p:nvPr/>
          </p:nvSpPr>
          <p:spPr>
            <a:xfrm>
              <a:off x="7123825" y="2744093"/>
              <a:ext cx="106452" cy="120284"/>
            </a:xfrm>
            <a:custGeom>
              <a:avLst/>
              <a:gdLst/>
              <a:ahLst/>
              <a:cxnLst/>
              <a:rect l="l" t="t" r="r" b="b"/>
              <a:pathLst>
                <a:path w="3086" h="3487" extrusionOk="0">
                  <a:moveTo>
                    <a:pt x="56" y="0"/>
                  </a:moveTo>
                  <a:lnTo>
                    <a:pt x="19" y="18"/>
                  </a:lnTo>
                  <a:lnTo>
                    <a:pt x="1" y="37"/>
                  </a:lnTo>
                  <a:lnTo>
                    <a:pt x="1" y="73"/>
                  </a:lnTo>
                  <a:lnTo>
                    <a:pt x="1" y="110"/>
                  </a:lnTo>
                  <a:lnTo>
                    <a:pt x="275" y="602"/>
                  </a:lnTo>
                  <a:lnTo>
                    <a:pt x="585" y="1077"/>
                  </a:lnTo>
                  <a:lnTo>
                    <a:pt x="914" y="1533"/>
                  </a:lnTo>
                  <a:lnTo>
                    <a:pt x="1279" y="1971"/>
                  </a:lnTo>
                  <a:lnTo>
                    <a:pt x="1662" y="2373"/>
                  </a:lnTo>
                  <a:lnTo>
                    <a:pt x="2063" y="2774"/>
                  </a:lnTo>
                  <a:lnTo>
                    <a:pt x="2501" y="3139"/>
                  </a:lnTo>
                  <a:lnTo>
                    <a:pt x="2940" y="3468"/>
                  </a:lnTo>
                  <a:lnTo>
                    <a:pt x="2976" y="3486"/>
                  </a:lnTo>
                  <a:lnTo>
                    <a:pt x="3013" y="3486"/>
                  </a:lnTo>
                  <a:lnTo>
                    <a:pt x="3067" y="3450"/>
                  </a:lnTo>
                  <a:lnTo>
                    <a:pt x="3086" y="3431"/>
                  </a:lnTo>
                  <a:lnTo>
                    <a:pt x="3086" y="3395"/>
                  </a:lnTo>
                  <a:lnTo>
                    <a:pt x="3067" y="3377"/>
                  </a:lnTo>
                  <a:lnTo>
                    <a:pt x="3049" y="3340"/>
                  </a:lnTo>
                  <a:lnTo>
                    <a:pt x="2611" y="3012"/>
                  </a:lnTo>
                  <a:lnTo>
                    <a:pt x="2173" y="2647"/>
                  </a:lnTo>
                  <a:lnTo>
                    <a:pt x="1771" y="2282"/>
                  </a:lnTo>
                  <a:lnTo>
                    <a:pt x="1406" y="1862"/>
                  </a:lnTo>
                  <a:lnTo>
                    <a:pt x="1060" y="1442"/>
                  </a:lnTo>
                  <a:lnTo>
                    <a:pt x="731" y="986"/>
                  </a:lnTo>
                  <a:lnTo>
                    <a:pt x="439" y="529"/>
                  </a:lnTo>
                  <a:lnTo>
                    <a:pt x="165" y="37"/>
                  </a:lnTo>
                  <a:lnTo>
                    <a:pt x="147" y="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359;p41">
              <a:extLst>
                <a:ext uri="{FF2B5EF4-FFF2-40B4-BE49-F238E27FC236}">
                  <a16:creationId xmlns:a16="http://schemas.microsoft.com/office/drawing/2014/main" id="{94F5B273-B191-B67D-14C8-86126BEC12AA}"/>
                </a:ext>
              </a:extLst>
            </p:cNvPr>
            <p:cNvSpPr/>
            <p:nvPr/>
          </p:nvSpPr>
          <p:spPr>
            <a:xfrm>
              <a:off x="6945658" y="1911105"/>
              <a:ext cx="249364" cy="179477"/>
            </a:xfrm>
            <a:custGeom>
              <a:avLst/>
              <a:gdLst/>
              <a:ahLst/>
              <a:cxnLst/>
              <a:rect l="l" t="t" r="r" b="b"/>
              <a:pathLst>
                <a:path w="7229" h="5203" extrusionOk="0">
                  <a:moveTo>
                    <a:pt x="7101" y="1"/>
                  </a:moveTo>
                  <a:lnTo>
                    <a:pt x="7064" y="37"/>
                  </a:lnTo>
                  <a:lnTo>
                    <a:pt x="6845" y="311"/>
                  </a:lnTo>
                  <a:lnTo>
                    <a:pt x="6644" y="621"/>
                  </a:lnTo>
                  <a:lnTo>
                    <a:pt x="6462" y="913"/>
                  </a:lnTo>
                  <a:lnTo>
                    <a:pt x="6279" y="1224"/>
                  </a:lnTo>
                  <a:lnTo>
                    <a:pt x="5914" y="1863"/>
                  </a:lnTo>
                  <a:lnTo>
                    <a:pt x="5567" y="2483"/>
                  </a:lnTo>
                  <a:lnTo>
                    <a:pt x="5221" y="3012"/>
                  </a:lnTo>
                  <a:lnTo>
                    <a:pt x="5038" y="3268"/>
                  </a:lnTo>
                  <a:lnTo>
                    <a:pt x="4837" y="3523"/>
                  </a:lnTo>
                  <a:lnTo>
                    <a:pt x="4637" y="3761"/>
                  </a:lnTo>
                  <a:lnTo>
                    <a:pt x="4418" y="3980"/>
                  </a:lnTo>
                  <a:lnTo>
                    <a:pt x="4180" y="4181"/>
                  </a:lnTo>
                  <a:lnTo>
                    <a:pt x="3925" y="4381"/>
                  </a:lnTo>
                  <a:lnTo>
                    <a:pt x="3651" y="4546"/>
                  </a:lnTo>
                  <a:lnTo>
                    <a:pt x="3359" y="4692"/>
                  </a:lnTo>
                  <a:lnTo>
                    <a:pt x="3067" y="4801"/>
                  </a:lnTo>
                  <a:lnTo>
                    <a:pt x="2757" y="4911"/>
                  </a:lnTo>
                  <a:lnTo>
                    <a:pt x="2446" y="4965"/>
                  </a:lnTo>
                  <a:lnTo>
                    <a:pt x="2136" y="5002"/>
                  </a:lnTo>
                  <a:lnTo>
                    <a:pt x="1808" y="5002"/>
                  </a:lnTo>
                  <a:lnTo>
                    <a:pt x="1497" y="4965"/>
                  </a:lnTo>
                  <a:lnTo>
                    <a:pt x="1187" y="4892"/>
                  </a:lnTo>
                  <a:lnTo>
                    <a:pt x="1041" y="4838"/>
                  </a:lnTo>
                  <a:lnTo>
                    <a:pt x="895" y="4765"/>
                  </a:lnTo>
                  <a:lnTo>
                    <a:pt x="749" y="4692"/>
                  </a:lnTo>
                  <a:lnTo>
                    <a:pt x="621" y="4600"/>
                  </a:lnTo>
                  <a:lnTo>
                    <a:pt x="512" y="4491"/>
                  </a:lnTo>
                  <a:lnTo>
                    <a:pt x="420" y="4363"/>
                  </a:lnTo>
                  <a:lnTo>
                    <a:pt x="329" y="4235"/>
                  </a:lnTo>
                  <a:lnTo>
                    <a:pt x="274" y="4089"/>
                  </a:lnTo>
                  <a:lnTo>
                    <a:pt x="238" y="3925"/>
                  </a:lnTo>
                  <a:lnTo>
                    <a:pt x="220" y="3779"/>
                  </a:lnTo>
                  <a:lnTo>
                    <a:pt x="201" y="3615"/>
                  </a:lnTo>
                  <a:lnTo>
                    <a:pt x="201" y="3450"/>
                  </a:lnTo>
                  <a:lnTo>
                    <a:pt x="220" y="3140"/>
                  </a:lnTo>
                  <a:lnTo>
                    <a:pt x="256" y="2793"/>
                  </a:lnTo>
                  <a:lnTo>
                    <a:pt x="311" y="2447"/>
                  </a:lnTo>
                  <a:lnTo>
                    <a:pt x="366" y="2100"/>
                  </a:lnTo>
                  <a:lnTo>
                    <a:pt x="420" y="1771"/>
                  </a:lnTo>
                  <a:lnTo>
                    <a:pt x="585" y="1096"/>
                  </a:lnTo>
                  <a:lnTo>
                    <a:pt x="786" y="439"/>
                  </a:lnTo>
                  <a:lnTo>
                    <a:pt x="804" y="384"/>
                  </a:lnTo>
                  <a:lnTo>
                    <a:pt x="786" y="366"/>
                  </a:lnTo>
                  <a:lnTo>
                    <a:pt x="749" y="329"/>
                  </a:lnTo>
                  <a:lnTo>
                    <a:pt x="731" y="311"/>
                  </a:lnTo>
                  <a:lnTo>
                    <a:pt x="676" y="311"/>
                  </a:lnTo>
                  <a:lnTo>
                    <a:pt x="639" y="329"/>
                  </a:lnTo>
                  <a:lnTo>
                    <a:pt x="621" y="348"/>
                  </a:lnTo>
                  <a:lnTo>
                    <a:pt x="585" y="384"/>
                  </a:lnTo>
                  <a:lnTo>
                    <a:pt x="457" y="767"/>
                  </a:lnTo>
                  <a:lnTo>
                    <a:pt x="347" y="1169"/>
                  </a:lnTo>
                  <a:lnTo>
                    <a:pt x="238" y="1589"/>
                  </a:lnTo>
                  <a:lnTo>
                    <a:pt x="147" y="2009"/>
                  </a:lnTo>
                  <a:lnTo>
                    <a:pt x="74" y="2410"/>
                  </a:lnTo>
                  <a:lnTo>
                    <a:pt x="37" y="2830"/>
                  </a:lnTo>
                  <a:lnTo>
                    <a:pt x="1" y="3250"/>
                  </a:lnTo>
                  <a:lnTo>
                    <a:pt x="1" y="3670"/>
                  </a:lnTo>
                  <a:lnTo>
                    <a:pt x="19" y="3816"/>
                  </a:lnTo>
                  <a:lnTo>
                    <a:pt x="37" y="3962"/>
                  </a:lnTo>
                  <a:lnTo>
                    <a:pt x="74" y="4089"/>
                  </a:lnTo>
                  <a:lnTo>
                    <a:pt x="110" y="4217"/>
                  </a:lnTo>
                  <a:lnTo>
                    <a:pt x="165" y="4345"/>
                  </a:lnTo>
                  <a:lnTo>
                    <a:pt x="238" y="4473"/>
                  </a:lnTo>
                  <a:lnTo>
                    <a:pt x="329" y="4582"/>
                  </a:lnTo>
                  <a:lnTo>
                    <a:pt x="420" y="4692"/>
                  </a:lnTo>
                  <a:lnTo>
                    <a:pt x="530" y="4783"/>
                  </a:lnTo>
                  <a:lnTo>
                    <a:pt x="658" y="4856"/>
                  </a:lnTo>
                  <a:lnTo>
                    <a:pt x="786" y="4929"/>
                  </a:lnTo>
                  <a:lnTo>
                    <a:pt x="913" y="5002"/>
                  </a:lnTo>
                  <a:lnTo>
                    <a:pt x="1187" y="5093"/>
                  </a:lnTo>
                  <a:lnTo>
                    <a:pt x="1479" y="5166"/>
                  </a:lnTo>
                  <a:lnTo>
                    <a:pt x="1789" y="5203"/>
                  </a:lnTo>
                  <a:lnTo>
                    <a:pt x="2118" y="5203"/>
                  </a:lnTo>
                  <a:lnTo>
                    <a:pt x="2446" y="5166"/>
                  </a:lnTo>
                  <a:lnTo>
                    <a:pt x="2757" y="5111"/>
                  </a:lnTo>
                  <a:lnTo>
                    <a:pt x="3067" y="5020"/>
                  </a:lnTo>
                  <a:lnTo>
                    <a:pt x="3359" y="4911"/>
                  </a:lnTo>
                  <a:lnTo>
                    <a:pt x="3651" y="4765"/>
                  </a:lnTo>
                  <a:lnTo>
                    <a:pt x="3925" y="4619"/>
                  </a:lnTo>
                  <a:lnTo>
                    <a:pt x="4235" y="4400"/>
                  </a:lnTo>
                  <a:lnTo>
                    <a:pt x="4491" y="4181"/>
                  </a:lnTo>
                  <a:lnTo>
                    <a:pt x="4746" y="3943"/>
                  </a:lnTo>
                  <a:lnTo>
                    <a:pt x="4965" y="3688"/>
                  </a:lnTo>
                  <a:lnTo>
                    <a:pt x="5184" y="3414"/>
                  </a:lnTo>
                  <a:lnTo>
                    <a:pt x="5385" y="3140"/>
                  </a:lnTo>
                  <a:lnTo>
                    <a:pt x="5567" y="2848"/>
                  </a:lnTo>
                  <a:lnTo>
                    <a:pt x="5750" y="2538"/>
                  </a:lnTo>
                  <a:lnTo>
                    <a:pt x="6097" y="1936"/>
                  </a:lnTo>
                  <a:lnTo>
                    <a:pt x="6444" y="1333"/>
                  </a:lnTo>
                  <a:lnTo>
                    <a:pt x="6809" y="731"/>
                  </a:lnTo>
                  <a:lnTo>
                    <a:pt x="7009" y="457"/>
                  </a:lnTo>
                  <a:lnTo>
                    <a:pt x="7210" y="165"/>
                  </a:lnTo>
                  <a:lnTo>
                    <a:pt x="7228" y="129"/>
                  </a:lnTo>
                  <a:lnTo>
                    <a:pt x="7228" y="92"/>
                  </a:lnTo>
                  <a:lnTo>
                    <a:pt x="7228" y="56"/>
                  </a:lnTo>
                  <a:lnTo>
                    <a:pt x="7210" y="19"/>
                  </a:lnTo>
                  <a:lnTo>
                    <a:pt x="71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360;p41">
              <a:extLst>
                <a:ext uri="{FF2B5EF4-FFF2-40B4-BE49-F238E27FC236}">
                  <a16:creationId xmlns:a16="http://schemas.microsoft.com/office/drawing/2014/main" id="{00C1698F-FE8B-6B91-B4D8-4AF22ACCFAE4}"/>
                </a:ext>
              </a:extLst>
            </p:cNvPr>
            <p:cNvSpPr/>
            <p:nvPr/>
          </p:nvSpPr>
          <p:spPr>
            <a:xfrm>
              <a:off x="7131379" y="2185617"/>
              <a:ext cx="115903" cy="474134"/>
            </a:xfrm>
            <a:custGeom>
              <a:avLst/>
              <a:gdLst/>
              <a:ahLst/>
              <a:cxnLst/>
              <a:rect l="l" t="t" r="r" b="b"/>
              <a:pathLst>
                <a:path w="3360" h="13745" extrusionOk="0">
                  <a:moveTo>
                    <a:pt x="3232" y="1"/>
                  </a:moveTo>
                  <a:lnTo>
                    <a:pt x="3195" y="37"/>
                  </a:lnTo>
                  <a:lnTo>
                    <a:pt x="2775" y="585"/>
                  </a:lnTo>
                  <a:lnTo>
                    <a:pt x="2374" y="1151"/>
                  </a:lnTo>
                  <a:lnTo>
                    <a:pt x="2009" y="1735"/>
                  </a:lnTo>
                  <a:lnTo>
                    <a:pt x="1662" y="2355"/>
                  </a:lnTo>
                  <a:lnTo>
                    <a:pt x="1352" y="2976"/>
                  </a:lnTo>
                  <a:lnTo>
                    <a:pt x="1078" y="3596"/>
                  </a:lnTo>
                  <a:lnTo>
                    <a:pt x="841" y="4253"/>
                  </a:lnTo>
                  <a:lnTo>
                    <a:pt x="622" y="4910"/>
                  </a:lnTo>
                  <a:lnTo>
                    <a:pt x="439" y="5586"/>
                  </a:lnTo>
                  <a:lnTo>
                    <a:pt x="275" y="6261"/>
                  </a:lnTo>
                  <a:lnTo>
                    <a:pt x="165" y="6936"/>
                  </a:lnTo>
                  <a:lnTo>
                    <a:pt x="74" y="7630"/>
                  </a:lnTo>
                  <a:lnTo>
                    <a:pt x="19" y="8324"/>
                  </a:lnTo>
                  <a:lnTo>
                    <a:pt x="1" y="9017"/>
                  </a:lnTo>
                  <a:lnTo>
                    <a:pt x="1" y="9711"/>
                  </a:lnTo>
                  <a:lnTo>
                    <a:pt x="56" y="10404"/>
                  </a:lnTo>
                  <a:lnTo>
                    <a:pt x="92" y="10824"/>
                  </a:lnTo>
                  <a:lnTo>
                    <a:pt x="165" y="11244"/>
                  </a:lnTo>
                  <a:lnTo>
                    <a:pt x="220" y="11664"/>
                  </a:lnTo>
                  <a:lnTo>
                    <a:pt x="311" y="12065"/>
                  </a:lnTo>
                  <a:lnTo>
                    <a:pt x="403" y="12485"/>
                  </a:lnTo>
                  <a:lnTo>
                    <a:pt x="512" y="12887"/>
                  </a:lnTo>
                  <a:lnTo>
                    <a:pt x="622" y="13288"/>
                  </a:lnTo>
                  <a:lnTo>
                    <a:pt x="768" y="13690"/>
                  </a:lnTo>
                  <a:lnTo>
                    <a:pt x="786" y="13726"/>
                  </a:lnTo>
                  <a:lnTo>
                    <a:pt x="804" y="13744"/>
                  </a:lnTo>
                  <a:lnTo>
                    <a:pt x="877" y="13744"/>
                  </a:lnTo>
                  <a:lnTo>
                    <a:pt x="914" y="13726"/>
                  </a:lnTo>
                  <a:lnTo>
                    <a:pt x="932" y="13708"/>
                  </a:lnTo>
                  <a:lnTo>
                    <a:pt x="950" y="13671"/>
                  </a:lnTo>
                  <a:lnTo>
                    <a:pt x="950" y="13635"/>
                  </a:lnTo>
                  <a:lnTo>
                    <a:pt x="804" y="13215"/>
                  </a:lnTo>
                  <a:lnTo>
                    <a:pt x="676" y="12777"/>
                  </a:lnTo>
                  <a:lnTo>
                    <a:pt x="567" y="12339"/>
                  </a:lnTo>
                  <a:lnTo>
                    <a:pt x="476" y="11901"/>
                  </a:lnTo>
                  <a:lnTo>
                    <a:pt x="384" y="11463"/>
                  </a:lnTo>
                  <a:lnTo>
                    <a:pt x="330" y="11025"/>
                  </a:lnTo>
                  <a:lnTo>
                    <a:pt x="275" y="10587"/>
                  </a:lnTo>
                  <a:lnTo>
                    <a:pt x="220" y="10149"/>
                  </a:lnTo>
                  <a:lnTo>
                    <a:pt x="202" y="9692"/>
                  </a:lnTo>
                  <a:lnTo>
                    <a:pt x="183" y="9254"/>
                  </a:lnTo>
                  <a:lnTo>
                    <a:pt x="202" y="8798"/>
                  </a:lnTo>
                  <a:lnTo>
                    <a:pt x="202" y="8360"/>
                  </a:lnTo>
                  <a:lnTo>
                    <a:pt x="238" y="7922"/>
                  </a:lnTo>
                  <a:lnTo>
                    <a:pt x="293" y="7466"/>
                  </a:lnTo>
                  <a:lnTo>
                    <a:pt x="348" y="7028"/>
                  </a:lnTo>
                  <a:lnTo>
                    <a:pt x="421" y="6590"/>
                  </a:lnTo>
                  <a:lnTo>
                    <a:pt x="494" y="6152"/>
                  </a:lnTo>
                  <a:lnTo>
                    <a:pt x="603" y="5714"/>
                  </a:lnTo>
                  <a:lnTo>
                    <a:pt x="713" y="5294"/>
                  </a:lnTo>
                  <a:lnTo>
                    <a:pt x="822" y="4856"/>
                  </a:lnTo>
                  <a:lnTo>
                    <a:pt x="968" y="4436"/>
                  </a:lnTo>
                  <a:lnTo>
                    <a:pt x="1114" y="4016"/>
                  </a:lnTo>
                  <a:lnTo>
                    <a:pt x="1279" y="3596"/>
                  </a:lnTo>
                  <a:lnTo>
                    <a:pt x="1461" y="3195"/>
                  </a:lnTo>
                  <a:lnTo>
                    <a:pt x="1644" y="2793"/>
                  </a:lnTo>
                  <a:lnTo>
                    <a:pt x="1844" y="2392"/>
                  </a:lnTo>
                  <a:lnTo>
                    <a:pt x="2063" y="2008"/>
                  </a:lnTo>
                  <a:lnTo>
                    <a:pt x="2301" y="1625"/>
                  </a:lnTo>
                  <a:lnTo>
                    <a:pt x="2538" y="1242"/>
                  </a:lnTo>
                  <a:lnTo>
                    <a:pt x="2794" y="877"/>
                  </a:lnTo>
                  <a:lnTo>
                    <a:pt x="3049" y="512"/>
                  </a:lnTo>
                  <a:lnTo>
                    <a:pt x="3341" y="165"/>
                  </a:lnTo>
                  <a:lnTo>
                    <a:pt x="3359" y="128"/>
                  </a:lnTo>
                  <a:lnTo>
                    <a:pt x="3359" y="92"/>
                  </a:lnTo>
                  <a:lnTo>
                    <a:pt x="3341" y="55"/>
                  </a:lnTo>
                  <a:lnTo>
                    <a:pt x="3323" y="37"/>
                  </a:lnTo>
                  <a:lnTo>
                    <a:pt x="3305" y="1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361;p41">
              <a:extLst>
                <a:ext uri="{FF2B5EF4-FFF2-40B4-BE49-F238E27FC236}">
                  <a16:creationId xmlns:a16="http://schemas.microsoft.com/office/drawing/2014/main" id="{AFD8EE2B-1201-A982-A9E6-9ECB4EC4C8E5}"/>
                </a:ext>
              </a:extLst>
            </p:cNvPr>
            <p:cNvSpPr/>
            <p:nvPr/>
          </p:nvSpPr>
          <p:spPr>
            <a:xfrm>
              <a:off x="7236555" y="2853615"/>
              <a:ext cx="44085" cy="97000"/>
            </a:xfrm>
            <a:custGeom>
              <a:avLst/>
              <a:gdLst/>
              <a:ahLst/>
              <a:cxnLst/>
              <a:rect l="l" t="t" r="r" b="b"/>
              <a:pathLst>
                <a:path w="1278" h="2812" extrusionOk="0">
                  <a:moveTo>
                    <a:pt x="1278" y="1"/>
                  </a:moveTo>
                  <a:lnTo>
                    <a:pt x="1095" y="165"/>
                  </a:lnTo>
                  <a:lnTo>
                    <a:pt x="730" y="585"/>
                  </a:lnTo>
                  <a:lnTo>
                    <a:pt x="511" y="841"/>
                  </a:lnTo>
                  <a:lnTo>
                    <a:pt x="310" y="1096"/>
                  </a:lnTo>
                  <a:lnTo>
                    <a:pt x="128" y="1333"/>
                  </a:lnTo>
                  <a:lnTo>
                    <a:pt x="18" y="1534"/>
                  </a:lnTo>
                  <a:lnTo>
                    <a:pt x="0" y="1625"/>
                  </a:lnTo>
                  <a:lnTo>
                    <a:pt x="0" y="1735"/>
                  </a:lnTo>
                  <a:lnTo>
                    <a:pt x="18" y="1844"/>
                  </a:lnTo>
                  <a:lnTo>
                    <a:pt x="55" y="1954"/>
                  </a:lnTo>
                  <a:lnTo>
                    <a:pt x="110" y="2063"/>
                  </a:lnTo>
                  <a:lnTo>
                    <a:pt x="183" y="2191"/>
                  </a:lnTo>
                  <a:lnTo>
                    <a:pt x="347" y="2410"/>
                  </a:lnTo>
                  <a:lnTo>
                    <a:pt x="548" y="2593"/>
                  </a:lnTo>
                  <a:lnTo>
                    <a:pt x="639" y="2684"/>
                  </a:lnTo>
                  <a:lnTo>
                    <a:pt x="730" y="2739"/>
                  </a:lnTo>
                  <a:lnTo>
                    <a:pt x="821" y="2775"/>
                  </a:lnTo>
                  <a:lnTo>
                    <a:pt x="913" y="2812"/>
                  </a:lnTo>
                  <a:lnTo>
                    <a:pt x="967" y="2812"/>
                  </a:lnTo>
                  <a:lnTo>
                    <a:pt x="1022" y="2775"/>
                  </a:lnTo>
                  <a:lnTo>
                    <a:pt x="1077" y="2720"/>
                  </a:lnTo>
                  <a:lnTo>
                    <a:pt x="1113" y="2611"/>
                  </a:lnTo>
                  <a:lnTo>
                    <a:pt x="1150" y="2447"/>
                  </a:lnTo>
                  <a:lnTo>
                    <a:pt x="1168" y="2264"/>
                  </a:lnTo>
                  <a:lnTo>
                    <a:pt x="1223" y="1844"/>
                  </a:lnTo>
                  <a:lnTo>
                    <a:pt x="1241" y="1352"/>
                  </a:lnTo>
                  <a:lnTo>
                    <a:pt x="1259" y="476"/>
                  </a:lnTo>
                  <a:lnTo>
                    <a:pt x="1278" y="9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362;p41">
              <a:extLst>
                <a:ext uri="{FF2B5EF4-FFF2-40B4-BE49-F238E27FC236}">
                  <a16:creationId xmlns:a16="http://schemas.microsoft.com/office/drawing/2014/main" id="{2FDDF20A-D301-F2CC-E869-421FE75CC4FC}"/>
                </a:ext>
              </a:extLst>
            </p:cNvPr>
            <p:cNvSpPr/>
            <p:nvPr/>
          </p:nvSpPr>
          <p:spPr>
            <a:xfrm>
              <a:off x="7045763" y="3005980"/>
              <a:ext cx="589347" cy="443916"/>
            </a:xfrm>
            <a:custGeom>
              <a:avLst/>
              <a:gdLst/>
              <a:ahLst/>
              <a:cxnLst/>
              <a:rect l="l" t="t" r="r" b="b"/>
              <a:pathLst>
                <a:path w="17085" h="12869" extrusionOk="0">
                  <a:moveTo>
                    <a:pt x="256" y="1"/>
                  </a:moveTo>
                  <a:lnTo>
                    <a:pt x="147" y="19"/>
                  </a:lnTo>
                  <a:lnTo>
                    <a:pt x="74" y="74"/>
                  </a:lnTo>
                  <a:lnTo>
                    <a:pt x="19" y="147"/>
                  </a:lnTo>
                  <a:lnTo>
                    <a:pt x="1" y="238"/>
                  </a:lnTo>
                  <a:lnTo>
                    <a:pt x="1" y="12613"/>
                  </a:lnTo>
                  <a:lnTo>
                    <a:pt x="19" y="12722"/>
                  </a:lnTo>
                  <a:lnTo>
                    <a:pt x="74" y="12795"/>
                  </a:lnTo>
                  <a:lnTo>
                    <a:pt x="147" y="12850"/>
                  </a:lnTo>
                  <a:lnTo>
                    <a:pt x="256" y="12869"/>
                  </a:lnTo>
                  <a:lnTo>
                    <a:pt x="16847" y="12869"/>
                  </a:lnTo>
                  <a:lnTo>
                    <a:pt x="16938" y="12850"/>
                  </a:lnTo>
                  <a:lnTo>
                    <a:pt x="17011" y="12795"/>
                  </a:lnTo>
                  <a:lnTo>
                    <a:pt x="17066" y="12722"/>
                  </a:lnTo>
                  <a:lnTo>
                    <a:pt x="17084" y="12613"/>
                  </a:lnTo>
                  <a:lnTo>
                    <a:pt x="17084" y="238"/>
                  </a:lnTo>
                  <a:lnTo>
                    <a:pt x="17066" y="147"/>
                  </a:lnTo>
                  <a:lnTo>
                    <a:pt x="17011" y="74"/>
                  </a:lnTo>
                  <a:lnTo>
                    <a:pt x="16938" y="19"/>
                  </a:lnTo>
                  <a:lnTo>
                    <a:pt x="16847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9E7B70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363;p41">
              <a:extLst>
                <a:ext uri="{FF2B5EF4-FFF2-40B4-BE49-F238E27FC236}">
                  <a16:creationId xmlns:a16="http://schemas.microsoft.com/office/drawing/2014/main" id="{DD9FBFEB-5631-B318-866B-7D14D01F1801}"/>
                </a:ext>
              </a:extLst>
            </p:cNvPr>
            <p:cNvSpPr/>
            <p:nvPr/>
          </p:nvSpPr>
          <p:spPr>
            <a:xfrm>
              <a:off x="7048902" y="3213779"/>
              <a:ext cx="583069" cy="9452"/>
            </a:xfrm>
            <a:custGeom>
              <a:avLst/>
              <a:gdLst/>
              <a:ahLst/>
              <a:cxnLst/>
              <a:rect l="l" t="t" r="r" b="b"/>
              <a:pathLst>
                <a:path w="16903" h="274" extrusionOk="0">
                  <a:moveTo>
                    <a:pt x="92" y="0"/>
                  </a:moveTo>
                  <a:lnTo>
                    <a:pt x="56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9" y="183"/>
                  </a:lnTo>
                  <a:lnTo>
                    <a:pt x="56" y="237"/>
                  </a:lnTo>
                  <a:lnTo>
                    <a:pt x="92" y="256"/>
                  </a:lnTo>
                  <a:lnTo>
                    <a:pt x="147" y="274"/>
                  </a:lnTo>
                  <a:lnTo>
                    <a:pt x="16774" y="274"/>
                  </a:lnTo>
                  <a:lnTo>
                    <a:pt x="16829" y="256"/>
                  </a:lnTo>
                  <a:lnTo>
                    <a:pt x="16866" y="237"/>
                  </a:lnTo>
                  <a:lnTo>
                    <a:pt x="16902" y="183"/>
                  </a:lnTo>
                  <a:lnTo>
                    <a:pt x="16902" y="128"/>
                  </a:lnTo>
                  <a:lnTo>
                    <a:pt x="16902" y="73"/>
                  </a:lnTo>
                  <a:lnTo>
                    <a:pt x="16866" y="37"/>
                  </a:lnTo>
                  <a:lnTo>
                    <a:pt x="16829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364;p41">
              <a:extLst>
                <a:ext uri="{FF2B5EF4-FFF2-40B4-BE49-F238E27FC236}">
                  <a16:creationId xmlns:a16="http://schemas.microsoft.com/office/drawing/2014/main" id="{89A63796-9683-EAD8-AB17-626527695591}"/>
                </a:ext>
              </a:extLst>
            </p:cNvPr>
            <p:cNvSpPr/>
            <p:nvPr/>
          </p:nvSpPr>
          <p:spPr>
            <a:xfrm>
              <a:off x="7586610" y="3009154"/>
              <a:ext cx="9452" cy="214076"/>
            </a:xfrm>
            <a:custGeom>
              <a:avLst/>
              <a:gdLst/>
              <a:ahLst/>
              <a:cxnLst/>
              <a:rect l="l" t="t" r="r" b="b"/>
              <a:pathLst>
                <a:path w="274" h="6206" extrusionOk="0">
                  <a:moveTo>
                    <a:pt x="73" y="0"/>
                  </a:moveTo>
                  <a:lnTo>
                    <a:pt x="37" y="37"/>
                  </a:lnTo>
                  <a:lnTo>
                    <a:pt x="0" y="73"/>
                  </a:lnTo>
                  <a:lnTo>
                    <a:pt x="0" y="128"/>
                  </a:lnTo>
                  <a:lnTo>
                    <a:pt x="0" y="6060"/>
                  </a:lnTo>
                  <a:lnTo>
                    <a:pt x="0" y="6115"/>
                  </a:lnTo>
                  <a:lnTo>
                    <a:pt x="37" y="6169"/>
                  </a:lnTo>
                  <a:lnTo>
                    <a:pt x="73" y="6188"/>
                  </a:lnTo>
                  <a:lnTo>
                    <a:pt x="128" y="6206"/>
                  </a:lnTo>
                  <a:lnTo>
                    <a:pt x="183" y="6188"/>
                  </a:lnTo>
                  <a:lnTo>
                    <a:pt x="237" y="6169"/>
                  </a:lnTo>
                  <a:lnTo>
                    <a:pt x="256" y="6115"/>
                  </a:lnTo>
                  <a:lnTo>
                    <a:pt x="274" y="6060"/>
                  </a:lnTo>
                  <a:lnTo>
                    <a:pt x="274" y="128"/>
                  </a:lnTo>
                  <a:lnTo>
                    <a:pt x="256" y="73"/>
                  </a:lnTo>
                  <a:lnTo>
                    <a:pt x="237" y="37"/>
                  </a:lnTo>
                  <a:lnTo>
                    <a:pt x="1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365;p41">
              <a:extLst>
                <a:ext uri="{FF2B5EF4-FFF2-40B4-BE49-F238E27FC236}">
                  <a16:creationId xmlns:a16="http://schemas.microsoft.com/office/drawing/2014/main" id="{4A376389-9BC9-A99F-B9A0-A9F35128CE16}"/>
                </a:ext>
              </a:extLst>
            </p:cNvPr>
            <p:cNvSpPr/>
            <p:nvPr/>
          </p:nvSpPr>
          <p:spPr>
            <a:xfrm>
              <a:off x="7083535" y="3009154"/>
              <a:ext cx="10107" cy="214076"/>
            </a:xfrm>
            <a:custGeom>
              <a:avLst/>
              <a:gdLst/>
              <a:ahLst/>
              <a:cxnLst/>
              <a:rect l="l" t="t" r="r" b="b"/>
              <a:pathLst>
                <a:path w="293" h="6206" extrusionOk="0">
                  <a:moveTo>
                    <a:pt x="92" y="0"/>
                  </a:moveTo>
                  <a:lnTo>
                    <a:pt x="56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" y="6060"/>
                  </a:lnTo>
                  <a:lnTo>
                    <a:pt x="19" y="6115"/>
                  </a:lnTo>
                  <a:lnTo>
                    <a:pt x="56" y="6169"/>
                  </a:lnTo>
                  <a:lnTo>
                    <a:pt x="92" y="6188"/>
                  </a:lnTo>
                  <a:lnTo>
                    <a:pt x="147" y="6206"/>
                  </a:lnTo>
                  <a:lnTo>
                    <a:pt x="202" y="6188"/>
                  </a:lnTo>
                  <a:lnTo>
                    <a:pt x="238" y="6169"/>
                  </a:lnTo>
                  <a:lnTo>
                    <a:pt x="275" y="6115"/>
                  </a:lnTo>
                  <a:lnTo>
                    <a:pt x="293" y="6060"/>
                  </a:lnTo>
                  <a:lnTo>
                    <a:pt x="293" y="128"/>
                  </a:lnTo>
                  <a:lnTo>
                    <a:pt x="275" y="73"/>
                  </a:lnTo>
                  <a:lnTo>
                    <a:pt x="238" y="37"/>
                  </a:lnTo>
                  <a:lnTo>
                    <a:pt x="202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366;p41">
              <a:extLst>
                <a:ext uri="{FF2B5EF4-FFF2-40B4-BE49-F238E27FC236}">
                  <a16:creationId xmlns:a16="http://schemas.microsoft.com/office/drawing/2014/main" id="{66D78076-5585-93B7-9BCF-C5F15B8EDDA5}"/>
                </a:ext>
              </a:extLst>
            </p:cNvPr>
            <p:cNvSpPr/>
            <p:nvPr/>
          </p:nvSpPr>
          <p:spPr>
            <a:xfrm>
              <a:off x="7495302" y="3175972"/>
              <a:ext cx="39704" cy="85030"/>
            </a:xfrm>
            <a:custGeom>
              <a:avLst/>
              <a:gdLst/>
              <a:ahLst/>
              <a:cxnLst/>
              <a:rect l="l" t="t" r="r" b="b"/>
              <a:pathLst>
                <a:path w="1151" h="2465" extrusionOk="0">
                  <a:moveTo>
                    <a:pt x="92" y="1"/>
                  </a:moveTo>
                  <a:lnTo>
                    <a:pt x="37" y="37"/>
                  </a:lnTo>
                  <a:lnTo>
                    <a:pt x="1" y="92"/>
                  </a:lnTo>
                  <a:lnTo>
                    <a:pt x="1" y="147"/>
                  </a:lnTo>
                  <a:lnTo>
                    <a:pt x="1" y="2319"/>
                  </a:lnTo>
                  <a:lnTo>
                    <a:pt x="1" y="2374"/>
                  </a:lnTo>
                  <a:lnTo>
                    <a:pt x="37" y="2410"/>
                  </a:lnTo>
                  <a:lnTo>
                    <a:pt x="92" y="2447"/>
                  </a:lnTo>
                  <a:lnTo>
                    <a:pt x="147" y="2465"/>
                  </a:lnTo>
                  <a:lnTo>
                    <a:pt x="1004" y="2465"/>
                  </a:lnTo>
                  <a:lnTo>
                    <a:pt x="1059" y="2447"/>
                  </a:lnTo>
                  <a:lnTo>
                    <a:pt x="1096" y="2410"/>
                  </a:lnTo>
                  <a:lnTo>
                    <a:pt x="1132" y="2374"/>
                  </a:lnTo>
                  <a:lnTo>
                    <a:pt x="1150" y="2319"/>
                  </a:lnTo>
                  <a:lnTo>
                    <a:pt x="1150" y="147"/>
                  </a:lnTo>
                  <a:lnTo>
                    <a:pt x="1132" y="92"/>
                  </a:lnTo>
                  <a:lnTo>
                    <a:pt x="1096" y="37"/>
                  </a:lnTo>
                  <a:lnTo>
                    <a:pt x="105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367;p41">
              <a:extLst>
                <a:ext uri="{FF2B5EF4-FFF2-40B4-BE49-F238E27FC236}">
                  <a16:creationId xmlns:a16="http://schemas.microsoft.com/office/drawing/2014/main" id="{8B7F78A0-B4E5-2129-0FBB-1109FDE7168E}"/>
                </a:ext>
              </a:extLst>
            </p:cNvPr>
            <p:cNvSpPr/>
            <p:nvPr/>
          </p:nvSpPr>
          <p:spPr>
            <a:xfrm>
              <a:off x="7143349" y="3175972"/>
              <a:ext cx="39704" cy="85030"/>
            </a:xfrm>
            <a:custGeom>
              <a:avLst/>
              <a:gdLst/>
              <a:ahLst/>
              <a:cxnLst/>
              <a:rect l="l" t="t" r="r" b="b"/>
              <a:pathLst>
                <a:path w="1151" h="2465" extrusionOk="0">
                  <a:moveTo>
                    <a:pt x="92" y="1"/>
                  </a:moveTo>
                  <a:lnTo>
                    <a:pt x="37" y="37"/>
                  </a:lnTo>
                  <a:lnTo>
                    <a:pt x="19" y="92"/>
                  </a:lnTo>
                  <a:lnTo>
                    <a:pt x="1" y="147"/>
                  </a:lnTo>
                  <a:lnTo>
                    <a:pt x="1" y="2319"/>
                  </a:lnTo>
                  <a:lnTo>
                    <a:pt x="19" y="2374"/>
                  </a:lnTo>
                  <a:lnTo>
                    <a:pt x="37" y="2410"/>
                  </a:lnTo>
                  <a:lnTo>
                    <a:pt x="92" y="2447"/>
                  </a:lnTo>
                  <a:lnTo>
                    <a:pt x="147" y="2465"/>
                  </a:lnTo>
                  <a:lnTo>
                    <a:pt x="1005" y="2465"/>
                  </a:lnTo>
                  <a:lnTo>
                    <a:pt x="1059" y="2447"/>
                  </a:lnTo>
                  <a:lnTo>
                    <a:pt x="1114" y="2410"/>
                  </a:lnTo>
                  <a:lnTo>
                    <a:pt x="1132" y="2374"/>
                  </a:lnTo>
                  <a:lnTo>
                    <a:pt x="1151" y="2319"/>
                  </a:lnTo>
                  <a:lnTo>
                    <a:pt x="1151" y="147"/>
                  </a:lnTo>
                  <a:lnTo>
                    <a:pt x="1132" y="92"/>
                  </a:lnTo>
                  <a:lnTo>
                    <a:pt x="1114" y="37"/>
                  </a:lnTo>
                  <a:lnTo>
                    <a:pt x="105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368;p41">
              <a:extLst>
                <a:ext uri="{FF2B5EF4-FFF2-40B4-BE49-F238E27FC236}">
                  <a16:creationId xmlns:a16="http://schemas.microsoft.com/office/drawing/2014/main" id="{A86F4086-F2CB-C588-6B23-6CE9E50AE629}"/>
                </a:ext>
              </a:extLst>
            </p:cNvPr>
            <p:cNvSpPr/>
            <p:nvPr/>
          </p:nvSpPr>
          <p:spPr>
            <a:xfrm>
              <a:off x="7438627" y="3213779"/>
              <a:ext cx="9486" cy="234842"/>
            </a:xfrm>
            <a:custGeom>
              <a:avLst/>
              <a:gdLst/>
              <a:ahLst/>
              <a:cxnLst/>
              <a:rect l="l" t="t" r="r" b="b"/>
              <a:pathLst>
                <a:path w="275" h="6808" extrusionOk="0">
                  <a:moveTo>
                    <a:pt x="92" y="0"/>
                  </a:moveTo>
                  <a:lnTo>
                    <a:pt x="37" y="37"/>
                  </a:lnTo>
                  <a:lnTo>
                    <a:pt x="1" y="73"/>
                  </a:lnTo>
                  <a:lnTo>
                    <a:pt x="1" y="128"/>
                  </a:lnTo>
                  <a:lnTo>
                    <a:pt x="1" y="6680"/>
                  </a:lnTo>
                  <a:lnTo>
                    <a:pt x="1" y="6735"/>
                  </a:lnTo>
                  <a:lnTo>
                    <a:pt x="37" y="6771"/>
                  </a:lnTo>
                  <a:lnTo>
                    <a:pt x="92" y="6808"/>
                  </a:lnTo>
                  <a:lnTo>
                    <a:pt x="183" y="6808"/>
                  </a:lnTo>
                  <a:lnTo>
                    <a:pt x="238" y="6771"/>
                  </a:lnTo>
                  <a:lnTo>
                    <a:pt x="275" y="6735"/>
                  </a:lnTo>
                  <a:lnTo>
                    <a:pt x="275" y="6680"/>
                  </a:lnTo>
                  <a:lnTo>
                    <a:pt x="275" y="128"/>
                  </a:lnTo>
                  <a:lnTo>
                    <a:pt x="275" y="73"/>
                  </a:lnTo>
                  <a:lnTo>
                    <a:pt x="238" y="37"/>
                  </a:lnTo>
                  <a:lnTo>
                    <a:pt x="183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369;p41">
              <a:extLst>
                <a:ext uri="{FF2B5EF4-FFF2-40B4-BE49-F238E27FC236}">
                  <a16:creationId xmlns:a16="http://schemas.microsoft.com/office/drawing/2014/main" id="{9501BAFF-F22E-D669-7B43-F1A436456FF4}"/>
                </a:ext>
              </a:extLst>
            </p:cNvPr>
            <p:cNvSpPr/>
            <p:nvPr/>
          </p:nvSpPr>
          <p:spPr>
            <a:xfrm>
              <a:off x="7232760" y="3213779"/>
              <a:ext cx="10107" cy="234842"/>
            </a:xfrm>
            <a:custGeom>
              <a:avLst/>
              <a:gdLst/>
              <a:ahLst/>
              <a:cxnLst/>
              <a:rect l="l" t="t" r="r" b="b"/>
              <a:pathLst>
                <a:path w="293" h="6808" extrusionOk="0">
                  <a:moveTo>
                    <a:pt x="92" y="0"/>
                  </a:moveTo>
                  <a:lnTo>
                    <a:pt x="55" y="37"/>
                  </a:lnTo>
                  <a:lnTo>
                    <a:pt x="19" y="73"/>
                  </a:lnTo>
                  <a:lnTo>
                    <a:pt x="1" y="128"/>
                  </a:lnTo>
                  <a:lnTo>
                    <a:pt x="1" y="6680"/>
                  </a:lnTo>
                  <a:lnTo>
                    <a:pt x="19" y="6735"/>
                  </a:lnTo>
                  <a:lnTo>
                    <a:pt x="55" y="6771"/>
                  </a:lnTo>
                  <a:lnTo>
                    <a:pt x="92" y="6808"/>
                  </a:lnTo>
                  <a:lnTo>
                    <a:pt x="201" y="6808"/>
                  </a:lnTo>
                  <a:lnTo>
                    <a:pt x="256" y="6771"/>
                  </a:lnTo>
                  <a:lnTo>
                    <a:pt x="274" y="6735"/>
                  </a:lnTo>
                  <a:lnTo>
                    <a:pt x="293" y="6680"/>
                  </a:lnTo>
                  <a:lnTo>
                    <a:pt x="293" y="128"/>
                  </a:lnTo>
                  <a:lnTo>
                    <a:pt x="274" y="73"/>
                  </a:lnTo>
                  <a:lnTo>
                    <a:pt x="256" y="37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E4C8BE"/>
                </a:gs>
                <a:gs pos="100000">
                  <a:srgbClr val="B77C68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370;p41">
              <a:extLst>
                <a:ext uri="{FF2B5EF4-FFF2-40B4-BE49-F238E27FC236}">
                  <a16:creationId xmlns:a16="http://schemas.microsoft.com/office/drawing/2014/main" id="{DAA0D1A1-7AE5-C13E-0E60-A84AEE6DBF47}"/>
                </a:ext>
              </a:extLst>
            </p:cNvPr>
            <p:cNvSpPr/>
            <p:nvPr/>
          </p:nvSpPr>
          <p:spPr>
            <a:xfrm>
              <a:off x="7230863" y="2907773"/>
              <a:ext cx="38462" cy="108970"/>
            </a:xfrm>
            <a:custGeom>
              <a:avLst/>
              <a:gdLst/>
              <a:ahLst/>
              <a:cxnLst/>
              <a:rect l="l" t="t" r="r" b="b"/>
              <a:pathLst>
                <a:path w="1115" h="3159" extrusionOk="0">
                  <a:moveTo>
                    <a:pt x="311" y="1"/>
                  </a:moveTo>
                  <a:lnTo>
                    <a:pt x="238" y="19"/>
                  </a:lnTo>
                  <a:lnTo>
                    <a:pt x="183" y="37"/>
                  </a:lnTo>
                  <a:lnTo>
                    <a:pt x="129" y="55"/>
                  </a:lnTo>
                  <a:lnTo>
                    <a:pt x="92" y="92"/>
                  </a:lnTo>
                  <a:lnTo>
                    <a:pt x="56" y="147"/>
                  </a:lnTo>
                  <a:lnTo>
                    <a:pt x="19" y="201"/>
                  </a:lnTo>
                  <a:lnTo>
                    <a:pt x="1" y="256"/>
                  </a:lnTo>
                  <a:lnTo>
                    <a:pt x="1" y="311"/>
                  </a:lnTo>
                  <a:lnTo>
                    <a:pt x="1" y="2848"/>
                  </a:lnTo>
                  <a:lnTo>
                    <a:pt x="1" y="2903"/>
                  </a:lnTo>
                  <a:lnTo>
                    <a:pt x="19" y="2976"/>
                  </a:lnTo>
                  <a:lnTo>
                    <a:pt x="56" y="3012"/>
                  </a:lnTo>
                  <a:lnTo>
                    <a:pt x="92" y="3067"/>
                  </a:lnTo>
                  <a:lnTo>
                    <a:pt x="129" y="3103"/>
                  </a:lnTo>
                  <a:lnTo>
                    <a:pt x="183" y="3140"/>
                  </a:lnTo>
                  <a:lnTo>
                    <a:pt x="238" y="3158"/>
                  </a:lnTo>
                  <a:lnTo>
                    <a:pt x="366" y="3158"/>
                  </a:lnTo>
                  <a:lnTo>
                    <a:pt x="421" y="3140"/>
                  </a:lnTo>
                  <a:lnTo>
                    <a:pt x="475" y="3103"/>
                  </a:lnTo>
                  <a:lnTo>
                    <a:pt x="530" y="3067"/>
                  </a:lnTo>
                  <a:lnTo>
                    <a:pt x="567" y="3012"/>
                  </a:lnTo>
                  <a:lnTo>
                    <a:pt x="585" y="2976"/>
                  </a:lnTo>
                  <a:lnTo>
                    <a:pt x="603" y="2903"/>
                  </a:lnTo>
                  <a:lnTo>
                    <a:pt x="621" y="2848"/>
                  </a:lnTo>
                  <a:lnTo>
                    <a:pt x="621" y="621"/>
                  </a:lnTo>
                  <a:lnTo>
                    <a:pt x="968" y="621"/>
                  </a:lnTo>
                  <a:lnTo>
                    <a:pt x="1059" y="493"/>
                  </a:lnTo>
                  <a:lnTo>
                    <a:pt x="1096" y="329"/>
                  </a:lnTo>
                  <a:lnTo>
                    <a:pt x="1114" y="165"/>
                  </a:lnTo>
                  <a:lnTo>
                    <a:pt x="1096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371;p41">
              <a:extLst>
                <a:ext uri="{FF2B5EF4-FFF2-40B4-BE49-F238E27FC236}">
                  <a16:creationId xmlns:a16="http://schemas.microsoft.com/office/drawing/2014/main" id="{84523382-D6C3-57D8-9855-BDC55B6EA2A3}"/>
                </a:ext>
              </a:extLst>
            </p:cNvPr>
            <p:cNvSpPr/>
            <p:nvPr/>
          </p:nvSpPr>
          <p:spPr>
            <a:xfrm>
              <a:off x="7402131" y="2907773"/>
              <a:ext cx="36530" cy="108970"/>
            </a:xfrm>
            <a:custGeom>
              <a:avLst/>
              <a:gdLst/>
              <a:ahLst/>
              <a:cxnLst/>
              <a:rect l="l" t="t" r="r" b="b"/>
              <a:pathLst>
                <a:path w="1059" h="3159" extrusionOk="0">
                  <a:moveTo>
                    <a:pt x="0" y="1"/>
                  </a:moveTo>
                  <a:lnTo>
                    <a:pt x="165" y="621"/>
                  </a:lnTo>
                  <a:lnTo>
                    <a:pt x="420" y="621"/>
                  </a:lnTo>
                  <a:lnTo>
                    <a:pt x="420" y="2848"/>
                  </a:lnTo>
                  <a:lnTo>
                    <a:pt x="438" y="2903"/>
                  </a:lnTo>
                  <a:lnTo>
                    <a:pt x="457" y="2976"/>
                  </a:lnTo>
                  <a:lnTo>
                    <a:pt x="475" y="3012"/>
                  </a:lnTo>
                  <a:lnTo>
                    <a:pt x="511" y="3067"/>
                  </a:lnTo>
                  <a:lnTo>
                    <a:pt x="566" y="3103"/>
                  </a:lnTo>
                  <a:lnTo>
                    <a:pt x="621" y="3140"/>
                  </a:lnTo>
                  <a:lnTo>
                    <a:pt x="676" y="3158"/>
                  </a:lnTo>
                  <a:lnTo>
                    <a:pt x="803" y="3158"/>
                  </a:lnTo>
                  <a:lnTo>
                    <a:pt x="858" y="3140"/>
                  </a:lnTo>
                  <a:lnTo>
                    <a:pt x="913" y="3103"/>
                  </a:lnTo>
                  <a:lnTo>
                    <a:pt x="968" y="3067"/>
                  </a:lnTo>
                  <a:lnTo>
                    <a:pt x="1004" y="3012"/>
                  </a:lnTo>
                  <a:lnTo>
                    <a:pt x="1022" y="2976"/>
                  </a:lnTo>
                  <a:lnTo>
                    <a:pt x="1041" y="2903"/>
                  </a:lnTo>
                  <a:lnTo>
                    <a:pt x="1059" y="2848"/>
                  </a:lnTo>
                  <a:lnTo>
                    <a:pt x="1059" y="311"/>
                  </a:lnTo>
                  <a:lnTo>
                    <a:pt x="1041" y="256"/>
                  </a:lnTo>
                  <a:lnTo>
                    <a:pt x="1022" y="201"/>
                  </a:lnTo>
                  <a:lnTo>
                    <a:pt x="1004" y="147"/>
                  </a:lnTo>
                  <a:lnTo>
                    <a:pt x="968" y="92"/>
                  </a:lnTo>
                  <a:lnTo>
                    <a:pt x="913" y="55"/>
                  </a:lnTo>
                  <a:lnTo>
                    <a:pt x="858" y="37"/>
                  </a:lnTo>
                  <a:lnTo>
                    <a:pt x="803" y="19"/>
                  </a:lnTo>
                  <a:lnTo>
                    <a:pt x="749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72;p41">
              <a:extLst>
                <a:ext uri="{FF2B5EF4-FFF2-40B4-BE49-F238E27FC236}">
                  <a16:creationId xmlns:a16="http://schemas.microsoft.com/office/drawing/2014/main" id="{F3B9D14F-3822-76FD-DF4B-2291F742F728}"/>
                </a:ext>
              </a:extLst>
            </p:cNvPr>
            <p:cNvSpPr/>
            <p:nvPr/>
          </p:nvSpPr>
          <p:spPr>
            <a:xfrm>
              <a:off x="7194988" y="1959605"/>
              <a:ext cx="259437" cy="934987"/>
            </a:xfrm>
            <a:custGeom>
              <a:avLst/>
              <a:gdLst/>
              <a:ahLst/>
              <a:cxnLst/>
              <a:rect l="l" t="t" r="r" b="b"/>
              <a:pathLst>
                <a:path w="7521" h="27105" extrusionOk="0">
                  <a:moveTo>
                    <a:pt x="2209" y="0"/>
                  </a:moveTo>
                  <a:lnTo>
                    <a:pt x="2026" y="19"/>
                  </a:lnTo>
                  <a:lnTo>
                    <a:pt x="1862" y="37"/>
                  </a:lnTo>
                  <a:lnTo>
                    <a:pt x="1680" y="73"/>
                  </a:lnTo>
                  <a:lnTo>
                    <a:pt x="1497" y="128"/>
                  </a:lnTo>
                  <a:lnTo>
                    <a:pt x="1333" y="201"/>
                  </a:lnTo>
                  <a:lnTo>
                    <a:pt x="1150" y="274"/>
                  </a:lnTo>
                  <a:lnTo>
                    <a:pt x="1023" y="365"/>
                  </a:lnTo>
                  <a:lnTo>
                    <a:pt x="858" y="475"/>
                  </a:lnTo>
                  <a:lnTo>
                    <a:pt x="712" y="603"/>
                  </a:lnTo>
                  <a:lnTo>
                    <a:pt x="584" y="730"/>
                  </a:lnTo>
                  <a:lnTo>
                    <a:pt x="475" y="858"/>
                  </a:lnTo>
                  <a:lnTo>
                    <a:pt x="365" y="1004"/>
                  </a:lnTo>
                  <a:lnTo>
                    <a:pt x="274" y="1168"/>
                  </a:lnTo>
                  <a:lnTo>
                    <a:pt x="201" y="1333"/>
                  </a:lnTo>
                  <a:lnTo>
                    <a:pt x="128" y="1497"/>
                  </a:lnTo>
                  <a:lnTo>
                    <a:pt x="73" y="1679"/>
                  </a:lnTo>
                  <a:lnTo>
                    <a:pt x="37" y="1862"/>
                  </a:lnTo>
                  <a:lnTo>
                    <a:pt x="19" y="2044"/>
                  </a:lnTo>
                  <a:lnTo>
                    <a:pt x="0" y="2227"/>
                  </a:lnTo>
                  <a:lnTo>
                    <a:pt x="19" y="2410"/>
                  </a:lnTo>
                  <a:lnTo>
                    <a:pt x="37" y="2592"/>
                  </a:lnTo>
                  <a:lnTo>
                    <a:pt x="73" y="2775"/>
                  </a:lnTo>
                  <a:lnTo>
                    <a:pt x="128" y="2975"/>
                  </a:lnTo>
                  <a:lnTo>
                    <a:pt x="128" y="2994"/>
                  </a:lnTo>
                  <a:lnTo>
                    <a:pt x="1114" y="5804"/>
                  </a:lnTo>
                  <a:lnTo>
                    <a:pt x="1588" y="7210"/>
                  </a:lnTo>
                  <a:lnTo>
                    <a:pt x="1789" y="7757"/>
                  </a:lnTo>
                  <a:lnTo>
                    <a:pt x="2081" y="8615"/>
                  </a:lnTo>
                  <a:lnTo>
                    <a:pt x="2537" y="10039"/>
                  </a:lnTo>
                  <a:lnTo>
                    <a:pt x="2994" y="11444"/>
                  </a:lnTo>
                  <a:lnTo>
                    <a:pt x="3414" y="12831"/>
                  </a:lnTo>
                  <a:lnTo>
                    <a:pt x="3596" y="13507"/>
                  </a:lnTo>
                  <a:lnTo>
                    <a:pt x="3669" y="13817"/>
                  </a:lnTo>
                  <a:lnTo>
                    <a:pt x="3687" y="13835"/>
                  </a:lnTo>
                  <a:lnTo>
                    <a:pt x="3687" y="13872"/>
                  </a:lnTo>
                  <a:lnTo>
                    <a:pt x="3706" y="13926"/>
                  </a:lnTo>
                  <a:lnTo>
                    <a:pt x="3724" y="14036"/>
                  </a:lnTo>
                  <a:lnTo>
                    <a:pt x="3760" y="14328"/>
                  </a:lnTo>
                  <a:lnTo>
                    <a:pt x="3779" y="14638"/>
                  </a:lnTo>
                  <a:lnTo>
                    <a:pt x="3797" y="15131"/>
                  </a:lnTo>
                  <a:lnTo>
                    <a:pt x="3797" y="15277"/>
                  </a:lnTo>
                  <a:lnTo>
                    <a:pt x="3797" y="15295"/>
                  </a:lnTo>
                  <a:lnTo>
                    <a:pt x="3779" y="15989"/>
                  </a:lnTo>
                  <a:lnTo>
                    <a:pt x="3760" y="16719"/>
                  </a:lnTo>
                  <a:lnTo>
                    <a:pt x="3724" y="17431"/>
                  </a:lnTo>
                  <a:lnTo>
                    <a:pt x="3669" y="18161"/>
                  </a:lnTo>
                  <a:lnTo>
                    <a:pt x="3523" y="19621"/>
                  </a:lnTo>
                  <a:lnTo>
                    <a:pt x="3304" y="21629"/>
                  </a:lnTo>
                  <a:lnTo>
                    <a:pt x="3286" y="21811"/>
                  </a:lnTo>
                  <a:lnTo>
                    <a:pt x="3194" y="22578"/>
                  </a:lnTo>
                  <a:lnTo>
                    <a:pt x="3158" y="22925"/>
                  </a:lnTo>
                  <a:lnTo>
                    <a:pt x="3121" y="23144"/>
                  </a:lnTo>
                  <a:lnTo>
                    <a:pt x="3012" y="24056"/>
                  </a:lnTo>
                  <a:lnTo>
                    <a:pt x="2902" y="24805"/>
                  </a:lnTo>
                  <a:lnTo>
                    <a:pt x="2811" y="25535"/>
                  </a:lnTo>
                  <a:lnTo>
                    <a:pt x="2793" y="25553"/>
                  </a:lnTo>
                  <a:lnTo>
                    <a:pt x="2793" y="25681"/>
                  </a:lnTo>
                  <a:lnTo>
                    <a:pt x="2793" y="25808"/>
                  </a:lnTo>
                  <a:lnTo>
                    <a:pt x="2793" y="25936"/>
                  </a:lnTo>
                  <a:lnTo>
                    <a:pt x="2829" y="26046"/>
                  </a:lnTo>
                  <a:lnTo>
                    <a:pt x="2902" y="26283"/>
                  </a:lnTo>
                  <a:lnTo>
                    <a:pt x="3012" y="26484"/>
                  </a:lnTo>
                  <a:lnTo>
                    <a:pt x="3158" y="26685"/>
                  </a:lnTo>
                  <a:lnTo>
                    <a:pt x="3249" y="26758"/>
                  </a:lnTo>
                  <a:lnTo>
                    <a:pt x="3341" y="26849"/>
                  </a:lnTo>
                  <a:lnTo>
                    <a:pt x="3450" y="26904"/>
                  </a:lnTo>
                  <a:lnTo>
                    <a:pt x="3560" y="26977"/>
                  </a:lnTo>
                  <a:lnTo>
                    <a:pt x="3669" y="27013"/>
                  </a:lnTo>
                  <a:lnTo>
                    <a:pt x="3797" y="27050"/>
                  </a:lnTo>
                  <a:lnTo>
                    <a:pt x="3943" y="27086"/>
                  </a:lnTo>
                  <a:lnTo>
                    <a:pt x="4071" y="27104"/>
                  </a:lnTo>
                  <a:lnTo>
                    <a:pt x="4217" y="27104"/>
                  </a:lnTo>
                  <a:lnTo>
                    <a:pt x="4344" y="27086"/>
                  </a:lnTo>
                  <a:lnTo>
                    <a:pt x="4472" y="27068"/>
                  </a:lnTo>
                  <a:lnTo>
                    <a:pt x="4600" y="27031"/>
                  </a:lnTo>
                  <a:lnTo>
                    <a:pt x="4709" y="26977"/>
                  </a:lnTo>
                  <a:lnTo>
                    <a:pt x="4837" y="26922"/>
                  </a:lnTo>
                  <a:lnTo>
                    <a:pt x="4947" y="26849"/>
                  </a:lnTo>
                  <a:lnTo>
                    <a:pt x="5038" y="26776"/>
                  </a:lnTo>
                  <a:lnTo>
                    <a:pt x="5147" y="26685"/>
                  </a:lnTo>
                  <a:lnTo>
                    <a:pt x="5220" y="26575"/>
                  </a:lnTo>
                  <a:lnTo>
                    <a:pt x="5312" y="26466"/>
                  </a:lnTo>
                  <a:lnTo>
                    <a:pt x="5366" y="26356"/>
                  </a:lnTo>
                  <a:lnTo>
                    <a:pt x="5421" y="26228"/>
                  </a:lnTo>
                  <a:lnTo>
                    <a:pt x="5476" y="26100"/>
                  </a:lnTo>
                  <a:lnTo>
                    <a:pt x="5659" y="25352"/>
                  </a:lnTo>
                  <a:lnTo>
                    <a:pt x="5841" y="24659"/>
                  </a:lnTo>
                  <a:lnTo>
                    <a:pt x="5859" y="24604"/>
                  </a:lnTo>
                  <a:lnTo>
                    <a:pt x="5878" y="24513"/>
                  </a:lnTo>
                  <a:lnTo>
                    <a:pt x="6206" y="23107"/>
                  </a:lnTo>
                  <a:lnTo>
                    <a:pt x="6352" y="22487"/>
                  </a:lnTo>
                  <a:lnTo>
                    <a:pt x="6389" y="22359"/>
                  </a:lnTo>
                  <a:lnTo>
                    <a:pt x="6626" y="21227"/>
                  </a:lnTo>
                  <a:lnTo>
                    <a:pt x="6845" y="20096"/>
                  </a:lnTo>
                  <a:lnTo>
                    <a:pt x="6973" y="19347"/>
                  </a:lnTo>
                  <a:lnTo>
                    <a:pt x="7100" y="18581"/>
                  </a:lnTo>
                  <a:lnTo>
                    <a:pt x="7228" y="17814"/>
                  </a:lnTo>
                  <a:lnTo>
                    <a:pt x="7319" y="17029"/>
                  </a:lnTo>
                  <a:lnTo>
                    <a:pt x="7356" y="16847"/>
                  </a:lnTo>
                  <a:lnTo>
                    <a:pt x="7411" y="16354"/>
                  </a:lnTo>
                  <a:lnTo>
                    <a:pt x="7484" y="15423"/>
                  </a:lnTo>
                  <a:lnTo>
                    <a:pt x="7502" y="15003"/>
                  </a:lnTo>
                  <a:lnTo>
                    <a:pt x="7520" y="14584"/>
                  </a:lnTo>
                  <a:lnTo>
                    <a:pt x="7520" y="14127"/>
                  </a:lnTo>
                  <a:lnTo>
                    <a:pt x="7484" y="13653"/>
                  </a:lnTo>
                  <a:lnTo>
                    <a:pt x="7465" y="13415"/>
                  </a:lnTo>
                  <a:lnTo>
                    <a:pt x="7447" y="13288"/>
                  </a:lnTo>
                  <a:lnTo>
                    <a:pt x="7447" y="13215"/>
                  </a:lnTo>
                  <a:lnTo>
                    <a:pt x="7429" y="13142"/>
                  </a:lnTo>
                  <a:lnTo>
                    <a:pt x="7411" y="12996"/>
                  </a:lnTo>
                  <a:lnTo>
                    <a:pt x="7392" y="12904"/>
                  </a:lnTo>
                  <a:lnTo>
                    <a:pt x="7356" y="12704"/>
                  </a:lnTo>
                  <a:lnTo>
                    <a:pt x="7210" y="11919"/>
                  </a:lnTo>
                  <a:lnTo>
                    <a:pt x="7046" y="11152"/>
                  </a:lnTo>
                  <a:lnTo>
                    <a:pt x="6881" y="10386"/>
                  </a:lnTo>
                  <a:lnTo>
                    <a:pt x="6827" y="10203"/>
                  </a:lnTo>
                  <a:lnTo>
                    <a:pt x="6808" y="10075"/>
                  </a:lnTo>
                  <a:lnTo>
                    <a:pt x="6516" y="8889"/>
                  </a:lnTo>
                  <a:lnTo>
                    <a:pt x="6462" y="8706"/>
                  </a:lnTo>
                  <a:lnTo>
                    <a:pt x="6407" y="8451"/>
                  </a:lnTo>
                  <a:lnTo>
                    <a:pt x="6115" y="7392"/>
                  </a:lnTo>
                  <a:lnTo>
                    <a:pt x="5713" y="5914"/>
                  </a:lnTo>
                  <a:lnTo>
                    <a:pt x="5275" y="4454"/>
                  </a:lnTo>
                  <a:lnTo>
                    <a:pt x="4837" y="2994"/>
                  </a:lnTo>
                  <a:lnTo>
                    <a:pt x="4709" y="2629"/>
                  </a:lnTo>
                  <a:lnTo>
                    <a:pt x="4673" y="2501"/>
                  </a:lnTo>
                  <a:lnTo>
                    <a:pt x="4600" y="2264"/>
                  </a:lnTo>
                  <a:lnTo>
                    <a:pt x="4363" y="1533"/>
                  </a:lnTo>
                  <a:lnTo>
                    <a:pt x="4344" y="1497"/>
                  </a:lnTo>
                  <a:lnTo>
                    <a:pt x="4235" y="1241"/>
                  </a:lnTo>
                  <a:lnTo>
                    <a:pt x="4107" y="1004"/>
                  </a:lnTo>
                  <a:lnTo>
                    <a:pt x="4016" y="895"/>
                  </a:lnTo>
                  <a:lnTo>
                    <a:pt x="3906" y="749"/>
                  </a:lnTo>
                  <a:lnTo>
                    <a:pt x="3779" y="621"/>
                  </a:lnTo>
                  <a:lnTo>
                    <a:pt x="3651" y="511"/>
                  </a:lnTo>
                  <a:lnTo>
                    <a:pt x="3505" y="402"/>
                  </a:lnTo>
                  <a:lnTo>
                    <a:pt x="3359" y="311"/>
                  </a:lnTo>
                  <a:lnTo>
                    <a:pt x="3213" y="219"/>
                  </a:lnTo>
                  <a:lnTo>
                    <a:pt x="3048" y="146"/>
                  </a:lnTo>
                  <a:lnTo>
                    <a:pt x="2884" y="92"/>
                  </a:lnTo>
                  <a:lnTo>
                    <a:pt x="2720" y="55"/>
                  </a:lnTo>
                  <a:lnTo>
                    <a:pt x="2537" y="19"/>
                  </a:lnTo>
                  <a:lnTo>
                    <a:pt x="2373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73;p41">
              <a:extLst>
                <a:ext uri="{FF2B5EF4-FFF2-40B4-BE49-F238E27FC236}">
                  <a16:creationId xmlns:a16="http://schemas.microsoft.com/office/drawing/2014/main" id="{9D7D666E-E312-BA49-908B-8766A7560C91}"/>
                </a:ext>
              </a:extLst>
            </p:cNvPr>
            <p:cNvSpPr/>
            <p:nvPr/>
          </p:nvSpPr>
          <p:spPr>
            <a:xfrm>
              <a:off x="7304544" y="2045843"/>
              <a:ext cx="113351" cy="214110"/>
            </a:xfrm>
            <a:custGeom>
              <a:avLst/>
              <a:gdLst/>
              <a:ahLst/>
              <a:cxnLst/>
              <a:rect l="l" t="t" r="r" b="b"/>
              <a:pathLst>
                <a:path w="3286" h="6207" extrusionOk="0">
                  <a:moveTo>
                    <a:pt x="1497" y="1"/>
                  </a:moveTo>
                  <a:lnTo>
                    <a:pt x="1205" y="74"/>
                  </a:lnTo>
                  <a:lnTo>
                    <a:pt x="1187" y="74"/>
                  </a:lnTo>
                  <a:lnTo>
                    <a:pt x="986" y="147"/>
                  </a:lnTo>
                  <a:lnTo>
                    <a:pt x="803" y="238"/>
                  </a:lnTo>
                  <a:lnTo>
                    <a:pt x="621" y="366"/>
                  </a:lnTo>
                  <a:lnTo>
                    <a:pt x="475" y="494"/>
                  </a:lnTo>
                  <a:lnTo>
                    <a:pt x="329" y="640"/>
                  </a:lnTo>
                  <a:lnTo>
                    <a:pt x="219" y="804"/>
                  </a:lnTo>
                  <a:lnTo>
                    <a:pt x="128" y="986"/>
                  </a:lnTo>
                  <a:lnTo>
                    <a:pt x="55" y="1187"/>
                  </a:lnTo>
                  <a:lnTo>
                    <a:pt x="0" y="1388"/>
                  </a:lnTo>
                  <a:lnTo>
                    <a:pt x="0" y="1643"/>
                  </a:lnTo>
                  <a:lnTo>
                    <a:pt x="0" y="1917"/>
                  </a:lnTo>
                  <a:lnTo>
                    <a:pt x="55" y="2155"/>
                  </a:lnTo>
                  <a:lnTo>
                    <a:pt x="128" y="2410"/>
                  </a:lnTo>
                  <a:lnTo>
                    <a:pt x="165" y="2465"/>
                  </a:lnTo>
                  <a:lnTo>
                    <a:pt x="238" y="2647"/>
                  </a:lnTo>
                  <a:lnTo>
                    <a:pt x="329" y="2830"/>
                  </a:lnTo>
                  <a:lnTo>
                    <a:pt x="530" y="3158"/>
                  </a:lnTo>
                  <a:lnTo>
                    <a:pt x="840" y="3578"/>
                  </a:lnTo>
                  <a:lnTo>
                    <a:pt x="1168" y="3998"/>
                  </a:lnTo>
                  <a:lnTo>
                    <a:pt x="1515" y="4381"/>
                  </a:lnTo>
                  <a:lnTo>
                    <a:pt x="1862" y="4765"/>
                  </a:lnTo>
                  <a:lnTo>
                    <a:pt x="2556" y="5513"/>
                  </a:lnTo>
                  <a:lnTo>
                    <a:pt x="3286" y="6206"/>
                  </a:lnTo>
                  <a:lnTo>
                    <a:pt x="3231" y="5951"/>
                  </a:lnTo>
                  <a:lnTo>
                    <a:pt x="2483" y="5239"/>
                  </a:lnTo>
                  <a:lnTo>
                    <a:pt x="2136" y="4856"/>
                  </a:lnTo>
                  <a:lnTo>
                    <a:pt x="1789" y="4491"/>
                  </a:lnTo>
                  <a:lnTo>
                    <a:pt x="1406" y="4053"/>
                  </a:lnTo>
                  <a:lnTo>
                    <a:pt x="1022" y="3596"/>
                  </a:lnTo>
                  <a:lnTo>
                    <a:pt x="840" y="3359"/>
                  </a:lnTo>
                  <a:lnTo>
                    <a:pt x="657" y="3122"/>
                  </a:lnTo>
                  <a:lnTo>
                    <a:pt x="511" y="2866"/>
                  </a:lnTo>
                  <a:lnTo>
                    <a:pt x="365" y="2611"/>
                  </a:lnTo>
                  <a:lnTo>
                    <a:pt x="311" y="2465"/>
                  </a:lnTo>
                  <a:lnTo>
                    <a:pt x="256" y="2319"/>
                  </a:lnTo>
                  <a:lnTo>
                    <a:pt x="219" y="2246"/>
                  </a:lnTo>
                  <a:lnTo>
                    <a:pt x="165" y="1990"/>
                  </a:lnTo>
                  <a:lnTo>
                    <a:pt x="146" y="1753"/>
                  </a:lnTo>
                  <a:lnTo>
                    <a:pt x="146" y="1497"/>
                  </a:lnTo>
                  <a:lnTo>
                    <a:pt x="183" y="1260"/>
                  </a:lnTo>
                  <a:lnTo>
                    <a:pt x="256" y="1023"/>
                  </a:lnTo>
                  <a:lnTo>
                    <a:pt x="311" y="913"/>
                  </a:lnTo>
                  <a:lnTo>
                    <a:pt x="384" y="804"/>
                  </a:lnTo>
                  <a:lnTo>
                    <a:pt x="457" y="713"/>
                  </a:lnTo>
                  <a:lnTo>
                    <a:pt x="530" y="621"/>
                  </a:lnTo>
                  <a:lnTo>
                    <a:pt x="639" y="530"/>
                  </a:lnTo>
                  <a:lnTo>
                    <a:pt x="749" y="439"/>
                  </a:lnTo>
                  <a:lnTo>
                    <a:pt x="949" y="329"/>
                  </a:lnTo>
                  <a:lnTo>
                    <a:pt x="1168" y="238"/>
                  </a:lnTo>
                  <a:lnTo>
                    <a:pt x="1187" y="220"/>
                  </a:lnTo>
                  <a:lnTo>
                    <a:pt x="1369" y="165"/>
                  </a:lnTo>
                  <a:lnTo>
                    <a:pt x="1533" y="129"/>
                  </a:lnTo>
                  <a:lnTo>
                    <a:pt x="1497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74;p41">
              <a:extLst>
                <a:ext uri="{FF2B5EF4-FFF2-40B4-BE49-F238E27FC236}">
                  <a16:creationId xmlns:a16="http://schemas.microsoft.com/office/drawing/2014/main" id="{47A63E40-D621-CC3C-BAD9-7681A4FD50FD}"/>
                </a:ext>
              </a:extLst>
            </p:cNvPr>
            <p:cNvSpPr/>
            <p:nvPr/>
          </p:nvSpPr>
          <p:spPr>
            <a:xfrm>
              <a:off x="7235899" y="2169267"/>
              <a:ext cx="76234" cy="210316"/>
            </a:xfrm>
            <a:custGeom>
              <a:avLst/>
              <a:gdLst/>
              <a:ahLst/>
              <a:cxnLst/>
              <a:rect l="l" t="t" r="r" b="b"/>
              <a:pathLst>
                <a:path w="2210" h="6097" extrusionOk="0">
                  <a:moveTo>
                    <a:pt x="56" y="0"/>
                  </a:moveTo>
                  <a:lnTo>
                    <a:pt x="19" y="37"/>
                  </a:lnTo>
                  <a:lnTo>
                    <a:pt x="1" y="91"/>
                  </a:lnTo>
                  <a:lnTo>
                    <a:pt x="19" y="110"/>
                  </a:lnTo>
                  <a:lnTo>
                    <a:pt x="37" y="128"/>
                  </a:lnTo>
                  <a:lnTo>
                    <a:pt x="293" y="347"/>
                  </a:lnTo>
                  <a:lnTo>
                    <a:pt x="530" y="566"/>
                  </a:lnTo>
                  <a:lnTo>
                    <a:pt x="731" y="767"/>
                  </a:lnTo>
                  <a:lnTo>
                    <a:pt x="913" y="986"/>
                  </a:lnTo>
                  <a:lnTo>
                    <a:pt x="1151" y="1314"/>
                  </a:lnTo>
                  <a:lnTo>
                    <a:pt x="1351" y="1661"/>
                  </a:lnTo>
                  <a:lnTo>
                    <a:pt x="1552" y="2008"/>
                  </a:lnTo>
                  <a:lnTo>
                    <a:pt x="1698" y="2391"/>
                  </a:lnTo>
                  <a:lnTo>
                    <a:pt x="1844" y="2774"/>
                  </a:lnTo>
                  <a:lnTo>
                    <a:pt x="1935" y="3158"/>
                  </a:lnTo>
                  <a:lnTo>
                    <a:pt x="2027" y="3559"/>
                  </a:lnTo>
                  <a:lnTo>
                    <a:pt x="2063" y="3961"/>
                  </a:lnTo>
                  <a:lnTo>
                    <a:pt x="2100" y="4417"/>
                  </a:lnTo>
                  <a:lnTo>
                    <a:pt x="2082" y="4873"/>
                  </a:lnTo>
                  <a:lnTo>
                    <a:pt x="2045" y="5348"/>
                  </a:lnTo>
                  <a:lnTo>
                    <a:pt x="1972" y="5786"/>
                  </a:lnTo>
                  <a:lnTo>
                    <a:pt x="2045" y="6096"/>
                  </a:lnTo>
                  <a:lnTo>
                    <a:pt x="2118" y="5749"/>
                  </a:lnTo>
                  <a:lnTo>
                    <a:pt x="2173" y="5403"/>
                  </a:lnTo>
                  <a:lnTo>
                    <a:pt x="2209" y="5056"/>
                  </a:lnTo>
                  <a:lnTo>
                    <a:pt x="2209" y="4709"/>
                  </a:lnTo>
                  <a:lnTo>
                    <a:pt x="2209" y="4362"/>
                  </a:lnTo>
                  <a:lnTo>
                    <a:pt x="2191" y="4016"/>
                  </a:lnTo>
                  <a:lnTo>
                    <a:pt x="2155" y="3669"/>
                  </a:lnTo>
                  <a:lnTo>
                    <a:pt x="2100" y="3322"/>
                  </a:lnTo>
                  <a:lnTo>
                    <a:pt x="2027" y="2993"/>
                  </a:lnTo>
                  <a:lnTo>
                    <a:pt x="1935" y="2665"/>
                  </a:lnTo>
                  <a:lnTo>
                    <a:pt x="1826" y="2336"/>
                  </a:lnTo>
                  <a:lnTo>
                    <a:pt x="1698" y="2026"/>
                  </a:lnTo>
                  <a:lnTo>
                    <a:pt x="1552" y="1716"/>
                  </a:lnTo>
                  <a:lnTo>
                    <a:pt x="1388" y="1424"/>
                  </a:lnTo>
                  <a:lnTo>
                    <a:pt x="1187" y="1132"/>
                  </a:lnTo>
                  <a:lnTo>
                    <a:pt x="986" y="858"/>
                  </a:lnTo>
                  <a:lnTo>
                    <a:pt x="731" y="566"/>
                  </a:lnTo>
                  <a:lnTo>
                    <a:pt x="457" y="310"/>
                  </a:lnTo>
                  <a:lnTo>
                    <a:pt x="457" y="292"/>
                  </a:lnTo>
                  <a:lnTo>
                    <a:pt x="110" y="18"/>
                  </a:lnTo>
                  <a:lnTo>
                    <a:pt x="74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75;p41">
              <a:extLst>
                <a:ext uri="{FF2B5EF4-FFF2-40B4-BE49-F238E27FC236}">
                  <a16:creationId xmlns:a16="http://schemas.microsoft.com/office/drawing/2014/main" id="{22389351-0768-A373-5A3D-59D2E14B92AE}"/>
                </a:ext>
              </a:extLst>
            </p:cNvPr>
            <p:cNvSpPr/>
            <p:nvPr/>
          </p:nvSpPr>
          <p:spPr>
            <a:xfrm>
              <a:off x="7208200" y="2086789"/>
              <a:ext cx="37807" cy="105796"/>
            </a:xfrm>
            <a:custGeom>
              <a:avLst/>
              <a:gdLst/>
              <a:ahLst/>
              <a:cxnLst/>
              <a:rect l="l" t="t" r="r" b="b"/>
              <a:pathLst>
                <a:path w="1096" h="3067" extrusionOk="0">
                  <a:moveTo>
                    <a:pt x="55" y="0"/>
                  </a:moveTo>
                  <a:lnTo>
                    <a:pt x="19" y="18"/>
                  </a:lnTo>
                  <a:lnTo>
                    <a:pt x="1" y="55"/>
                  </a:lnTo>
                  <a:lnTo>
                    <a:pt x="1" y="91"/>
                  </a:lnTo>
                  <a:lnTo>
                    <a:pt x="1" y="128"/>
                  </a:lnTo>
                  <a:lnTo>
                    <a:pt x="256" y="840"/>
                  </a:lnTo>
                  <a:lnTo>
                    <a:pt x="475" y="1552"/>
                  </a:lnTo>
                  <a:lnTo>
                    <a:pt x="694" y="2263"/>
                  </a:lnTo>
                  <a:lnTo>
                    <a:pt x="895" y="2993"/>
                  </a:lnTo>
                  <a:lnTo>
                    <a:pt x="913" y="3030"/>
                  </a:lnTo>
                  <a:lnTo>
                    <a:pt x="950" y="3048"/>
                  </a:lnTo>
                  <a:lnTo>
                    <a:pt x="986" y="3066"/>
                  </a:lnTo>
                  <a:lnTo>
                    <a:pt x="1023" y="3066"/>
                  </a:lnTo>
                  <a:lnTo>
                    <a:pt x="1059" y="3048"/>
                  </a:lnTo>
                  <a:lnTo>
                    <a:pt x="1078" y="3030"/>
                  </a:lnTo>
                  <a:lnTo>
                    <a:pt x="1096" y="2993"/>
                  </a:lnTo>
                  <a:lnTo>
                    <a:pt x="1096" y="2957"/>
                  </a:lnTo>
                  <a:lnTo>
                    <a:pt x="877" y="2227"/>
                  </a:lnTo>
                  <a:lnTo>
                    <a:pt x="658" y="1497"/>
                  </a:lnTo>
                  <a:lnTo>
                    <a:pt x="421" y="767"/>
                  </a:lnTo>
                  <a:lnTo>
                    <a:pt x="165" y="55"/>
                  </a:lnTo>
                  <a:lnTo>
                    <a:pt x="147" y="1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76;p41">
              <a:extLst>
                <a:ext uri="{FF2B5EF4-FFF2-40B4-BE49-F238E27FC236}">
                  <a16:creationId xmlns:a16="http://schemas.microsoft.com/office/drawing/2014/main" id="{1C8CFFEC-6B44-00D6-604E-2DA11D582EE5}"/>
                </a:ext>
              </a:extLst>
            </p:cNvPr>
            <p:cNvSpPr/>
            <p:nvPr/>
          </p:nvSpPr>
          <p:spPr>
            <a:xfrm>
              <a:off x="7374431" y="2307144"/>
              <a:ext cx="76199" cy="233600"/>
            </a:xfrm>
            <a:custGeom>
              <a:avLst/>
              <a:gdLst/>
              <a:ahLst/>
              <a:cxnLst/>
              <a:rect l="l" t="t" r="r" b="b"/>
              <a:pathLst>
                <a:path w="2209" h="6772" extrusionOk="0">
                  <a:moveTo>
                    <a:pt x="1606" y="0"/>
                  </a:moveTo>
                  <a:lnTo>
                    <a:pt x="1369" y="37"/>
                  </a:lnTo>
                  <a:lnTo>
                    <a:pt x="1150" y="73"/>
                  </a:lnTo>
                  <a:lnTo>
                    <a:pt x="931" y="146"/>
                  </a:lnTo>
                  <a:lnTo>
                    <a:pt x="712" y="238"/>
                  </a:lnTo>
                  <a:lnTo>
                    <a:pt x="530" y="347"/>
                  </a:lnTo>
                  <a:lnTo>
                    <a:pt x="365" y="493"/>
                  </a:lnTo>
                  <a:lnTo>
                    <a:pt x="219" y="676"/>
                  </a:lnTo>
                  <a:lnTo>
                    <a:pt x="146" y="767"/>
                  </a:lnTo>
                  <a:lnTo>
                    <a:pt x="91" y="876"/>
                  </a:lnTo>
                  <a:lnTo>
                    <a:pt x="37" y="1022"/>
                  </a:lnTo>
                  <a:lnTo>
                    <a:pt x="0" y="1168"/>
                  </a:lnTo>
                  <a:lnTo>
                    <a:pt x="0" y="1296"/>
                  </a:lnTo>
                  <a:lnTo>
                    <a:pt x="0" y="1442"/>
                  </a:lnTo>
                  <a:lnTo>
                    <a:pt x="18" y="1588"/>
                  </a:lnTo>
                  <a:lnTo>
                    <a:pt x="55" y="1716"/>
                  </a:lnTo>
                  <a:lnTo>
                    <a:pt x="146" y="1990"/>
                  </a:lnTo>
                  <a:lnTo>
                    <a:pt x="292" y="2264"/>
                  </a:lnTo>
                  <a:lnTo>
                    <a:pt x="438" y="2519"/>
                  </a:lnTo>
                  <a:lnTo>
                    <a:pt x="730" y="2994"/>
                  </a:lnTo>
                  <a:lnTo>
                    <a:pt x="1077" y="3596"/>
                  </a:lnTo>
                  <a:lnTo>
                    <a:pt x="1369" y="4198"/>
                  </a:lnTo>
                  <a:lnTo>
                    <a:pt x="1625" y="4837"/>
                  </a:lnTo>
                  <a:lnTo>
                    <a:pt x="1752" y="5147"/>
                  </a:lnTo>
                  <a:lnTo>
                    <a:pt x="1862" y="5476"/>
                  </a:lnTo>
                  <a:lnTo>
                    <a:pt x="1953" y="5804"/>
                  </a:lnTo>
                  <a:lnTo>
                    <a:pt x="2026" y="6115"/>
                  </a:lnTo>
                  <a:lnTo>
                    <a:pt x="2099" y="6443"/>
                  </a:lnTo>
                  <a:lnTo>
                    <a:pt x="2154" y="6772"/>
                  </a:lnTo>
                  <a:lnTo>
                    <a:pt x="2209" y="6279"/>
                  </a:lnTo>
                  <a:lnTo>
                    <a:pt x="2117" y="5914"/>
                  </a:lnTo>
                  <a:lnTo>
                    <a:pt x="2026" y="5567"/>
                  </a:lnTo>
                  <a:lnTo>
                    <a:pt x="1917" y="5220"/>
                  </a:lnTo>
                  <a:lnTo>
                    <a:pt x="1789" y="4874"/>
                  </a:lnTo>
                  <a:lnTo>
                    <a:pt x="1661" y="4527"/>
                  </a:lnTo>
                  <a:lnTo>
                    <a:pt x="1515" y="4198"/>
                  </a:lnTo>
                  <a:lnTo>
                    <a:pt x="1369" y="3870"/>
                  </a:lnTo>
                  <a:lnTo>
                    <a:pt x="1205" y="3541"/>
                  </a:lnTo>
                  <a:lnTo>
                    <a:pt x="895" y="2994"/>
                  </a:lnTo>
                  <a:lnTo>
                    <a:pt x="566" y="2446"/>
                  </a:lnTo>
                  <a:lnTo>
                    <a:pt x="383" y="2136"/>
                  </a:lnTo>
                  <a:lnTo>
                    <a:pt x="292" y="1990"/>
                  </a:lnTo>
                  <a:lnTo>
                    <a:pt x="237" y="1807"/>
                  </a:lnTo>
                  <a:lnTo>
                    <a:pt x="183" y="1643"/>
                  </a:lnTo>
                  <a:lnTo>
                    <a:pt x="146" y="1479"/>
                  </a:lnTo>
                  <a:lnTo>
                    <a:pt x="128" y="1296"/>
                  </a:lnTo>
                  <a:lnTo>
                    <a:pt x="164" y="1114"/>
                  </a:lnTo>
                  <a:lnTo>
                    <a:pt x="201" y="1004"/>
                  </a:lnTo>
                  <a:lnTo>
                    <a:pt x="237" y="876"/>
                  </a:lnTo>
                  <a:lnTo>
                    <a:pt x="292" y="785"/>
                  </a:lnTo>
                  <a:lnTo>
                    <a:pt x="365" y="694"/>
                  </a:lnTo>
                  <a:lnTo>
                    <a:pt x="438" y="603"/>
                  </a:lnTo>
                  <a:lnTo>
                    <a:pt x="530" y="530"/>
                  </a:lnTo>
                  <a:lnTo>
                    <a:pt x="712" y="402"/>
                  </a:lnTo>
                  <a:lnTo>
                    <a:pt x="913" y="292"/>
                  </a:lnTo>
                  <a:lnTo>
                    <a:pt x="1150" y="219"/>
                  </a:lnTo>
                  <a:lnTo>
                    <a:pt x="1387" y="165"/>
                  </a:lnTo>
                  <a:lnTo>
                    <a:pt x="1625" y="128"/>
                  </a:lnTo>
                  <a:lnTo>
                    <a:pt x="160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77;p41">
              <a:extLst>
                <a:ext uri="{FF2B5EF4-FFF2-40B4-BE49-F238E27FC236}">
                  <a16:creationId xmlns:a16="http://schemas.microsoft.com/office/drawing/2014/main" id="{98EB85AD-2995-4249-E9B4-950489F6524D}"/>
                </a:ext>
              </a:extLst>
            </p:cNvPr>
            <p:cNvSpPr/>
            <p:nvPr/>
          </p:nvSpPr>
          <p:spPr>
            <a:xfrm>
              <a:off x="7308304" y="2480895"/>
              <a:ext cx="65506" cy="231117"/>
            </a:xfrm>
            <a:custGeom>
              <a:avLst/>
              <a:gdLst/>
              <a:ahLst/>
              <a:cxnLst/>
              <a:rect l="l" t="t" r="r" b="b"/>
              <a:pathLst>
                <a:path w="1899" h="6700" extrusionOk="0">
                  <a:moveTo>
                    <a:pt x="475" y="1"/>
                  </a:moveTo>
                  <a:lnTo>
                    <a:pt x="475" y="165"/>
                  </a:lnTo>
                  <a:lnTo>
                    <a:pt x="512" y="165"/>
                  </a:lnTo>
                  <a:lnTo>
                    <a:pt x="640" y="238"/>
                  </a:lnTo>
                  <a:lnTo>
                    <a:pt x="767" y="311"/>
                  </a:lnTo>
                  <a:lnTo>
                    <a:pt x="895" y="384"/>
                  </a:lnTo>
                  <a:lnTo>
                    <a:pt x="1005" y="475"/>
                  </a:lnTo>
                  <a:lnTo>
                    <a:pt x="1187" y="676"/>
                  </a:lnTo>
                  <a:lnTo>
                    <a:pt x="1351" y="895"/>
                  </a:lnTo>
                  <a:lnTo>
                    <a:pt x="1479" y="1132"/>
                  </a:lnTo>
                  <a:lnTo>
                    <a:pt x="1570" y="1370"/>
                  </a:lnTo>
                  <a:lnTo>
                    <a:pt x="1662" y="1644"/>
                  </a:lnTo>
                  <a:lnTo>
                    <a:pt x="1698" y="1917"/>
                  </a:lnTo>
                  <a:lnTo>
                    <a:pt x="1735" y="2209"/>
                  </a:lnTo>
                  <a:lnTo>
                    <a:pt x="1735" y="2501"/>
                  </a:lnTo>
                  <a:lnTo>
                    <a:pt x="1735" y="2793"/>
                  </a:lnTo>
                  <a:lnTo>
                    <a:pt x="1716" y="3085"/>
                  </a:lnTo>
                  <a:lnTo>
                    <a:pt x="1662" y="3377"/>
                  </a:lnTo>
                  <a:lnTo>
                    <a:pt x="1625" y="3651"/>
                  </a:lnTo>
                  <a:lnTo>
                    <a:pt x="1497" y="4181"/>
                  </a:lnTo>
                  <a:lnTo>
                    <a:pt x="1388" y="4509"/>
                  </a:lnTo>
                  <a:lnTo>
                    <a:pt x="1278" y="4838"/>
                  </a:lnTo>
                  <a:lnTo>
                    <a:pt x="1114" y="5166"/>
                  </a:lnTo>
                  <a:lnTo>
                    <a:pt x="950" y="5476"/>
                  </a:lnTo>
                  <a:lnTo>
                    <a:pt x="749" y="5768"/>
                  </a:lnTo>
                  <a:lnTo>
                    <a:pt x="530" y="6042"/>
                  </a:lnTo>
                  <a:lnTo>
                    <a:pt x="293" y="6298"/>
                  </a:lnTo>
                  <a:lnTo>
                    <a:pt x="19" y="6517"/>
                  </a:lnTo>
                  <a:lnTo>
                    <a:pt x="1" y="6699"/>
                  </a:lnTo>
                  <a:lnTo>
                    <a:pt x="293" y="6499"/>
                  </a:lnTo>
                  <a:lnTo>
                    <a:pt x="475" y="6334"/>
                  </a:lnTo>
                  <a:lnTo>
                    <a:pt x="640" y="6170"/>
                  </a:lnTo>
                  <a:lnTo>
                    <a:pt x="804" y="5969"/>
                  </a:lnTo>
                  <a:lnTo>
                    <a:pt x="950" y="5787"/>
                  </a:lnTo>
                  <a:lnTo>
                    <a:pt x="1078" y="5568"/>
                  </a:lnTo>
                  <a:lnTo>
                    <a:pt x="1205" y="5349"/>
                  </a:lnTo>
                  <a:lnTo>
                    <a:pt x="1315" y="5130"/>
                  </a:lnTo>
                  <a:lnTo>
                    <a:pt x="1406" y="4911"/>
                  </a:lnTo>
                  <a:lnTo>
                    <a:pt x="1497" y="4673"/>
                  </a:lnTo>
                  <a:lnTo>
                    <a:pt x="1589" y="4436"/>
                  </a:lnTo>
                  <a:lnTo>
                    <a:pt x="1716" y="3943"/>
                  </a:lnTo>
                  <a:lnTo>
                    <a:pt x="1808" y="3469"/>
                  </a:lnTo>
                  <a:lnTo>
                    <a:pt x="1862" y="2976"/>
                  </a:lnTo>
                  <a:lnTo>
                    <a:pt x="1881" y="2775"/>
                  </a:lnTo>
                  <a:lnTo>
                    <a:pt x="1899" y="2538"/>
                  </a:lnTo>
                  <a:lnTo>
                    <a:pt x="1881" y="2319"/>
                  </a:lnTo>
                  <a:lnTo>
                    <a:pt x="1862" y="2100"/>
                  </a:lnTo>
                  <a:lnTo>
                    <a:pt x="1844" y="1881"/>
                  </a:lnTo>
                  <a:lnTo>
                    <a:pt x="1789" y="1662"/>
                  </a:lnTo>
                  <a:lnTo>
                    <a:pt x="1735" y="1461"/>
                  </a:lnTo>
                  <a:lnTo>
                    <a:pt x="1662" y="1260"/>
                  </a:lnTo>
                  <a:lnTo>
                    <a:pt x="1570" y="1059"/>
                  </a:lnTo>
                  <a:lnTo>
                    <a:pt x="1479" y="859"/>
                  </a:lnTo>
                  <a:lnTo>
                    <a:pt x="1351" y="694"/>
                  </a:lnTo>
                  <a:lnTo>
                    <a:pt x="1224" y="530"/>
                  </a:lnTo>
                  <a:lnTo>
                    <a:pt x="1078" y="366"/>
                  </a:lnTo>
                  <a:lnTo>
                    <a:pt x="895" y="238"/>
                  </a:lnTo>
                  <a:lnTo>
                    <a:pt x="713" y="110"/>
                  </a:lnTo>
                  <a:lnTo>
                    <a:pt x="512" y="19"/>
                  </a:lnTo>
                  <a:lnTo>
                    <a:pt x="47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8;p41">
              <a:extLst>
                <a:ext uri="{FF2B5EF4-FFF2-40B4-BE49-F238E27FC236}">
                  <a16:creationId xmlns:a16="http://schemas.microsoft.com/office/drawing/2014/main" id="{D8EEBB10-D6C1-8B73-DE7D-203F363659A8}"/>
                </a:ext>
              </a:extLst>
            </p:cNvPr>
            <p:cNvSpPr/>
            <p:nvPr/>
          </p:nvSpPr>
          <p:spPr>
            <a:xfrm>
              <a:off x="7302647" y="2722672"/>
              <a:ext cx="112730" cy="35288"/>
            </a:xfrm>
            <a:custGeom>
              <a:avLst/>
              <a:gdLst/>
              <a:ahLst/>
              <a:cxnLst/>
              <a:rect l="l" t="t" r="r" b="b"/>
              <a:pathLst>
                <a:path w="3268" h="1023" extrusionOk="0">
                  <a:moveTo>
                    <a:pt x="2045" y="1"/>
                  </a:moveTo>
                  <a:lnTo>
                    <a:pt x="1789" y="19"/>
                  </a:lnTo>
                  <a:lnTo>
                    <a:pt x="1552" y="55"/>
                  </a:lnTo>
                  <a:lnTo>
                    <a:pt x="1296" y="110"/>
                  </a:lnTo>
                  <a:lnTo>
                    <a:pt x="1114" y="165"/>
                  </a:lnTo>
                  <a:lnTo>
                    <a:pt x="950" y="220"/>
                  </a:lnTo>
                  <a:lnTo>
                    <a:pt x="785" y="293"/>
                  </a:lnTo>
                  <a:lnTo>
                    <a:pt x="621" y="384"/>
                  </a:lnTo>
                  <a:lnTo>
                    <a:pt x="311" y="566"/>
                  </a:lnTo>
                  <a:lnTo>
                    <a:pt x="37" y="804"/>
                  </a:lnTo>
                  <a:lnTo>
                    <a:pt x="0" y="1023"/>
                  </a:lnTo>
                  <a:lnTo>
                    <a:pt x="147" y="895"/>
                  </a:lnTo>
                  <a:lnTo>
                    <a:pt x="293" y="767"/>
                  </a:lnTo>
                  <a:lnTo>
                    <a:pt x="457" y="658"/>
                  </a:lnTo>
                  <a:lnTo>
                    <a:pt x="621" y="548"/>
                  </a:lnTo>
                  <a:lnTo>
                    <a:pt x="785" y="457"/>
                  </a:lnTo>
                  <a:lnTo>
                    <a:pt x="968" y="366"/>
                  </a:lnTo>
                  <a:lnTo>
                    <a:pt x="1150" y="293"/>
                  </a:lnTo>
                  <a:lnTo>
                    <a:pt x="1333" y="238"/>
                  </a:lnTo>
                  <a:lnTo>
                    <a:pt x="1570" y="183"/>
                  </a:lnTo>
                  <a:lnTo>
                    <a:pt x="1807" y="165"/>
                  </a:lnTo>
                  <a:lnTo>
                    <a:pt x="2045" y="147"/>
                  </a:lnTo>
                  <a:lnTo>
                    <a:pt x="2300" y="147"/>
                  </a:lnTo>
                  <a:lnTo>
                    <a:pt x="2538" y="183"/>
                  </a:lnTo>
                  <a:lnTo>
                    <a:pt x="2775" y="220"/>
                  </a:lnTo>
                  <a:lnTo>
                    <a:pt x="2994" y="293"/>
                  </a:lnTo>
                  <a:lnTo>
                    <a:pt x="3231" y="366"/>
                  </a:lnTo>
                  <a:lnTo>
                    <a:pt x="3268" y="238"/>
                  </a:lnTo>
                  <a:lnTo>
                    <a:pt x="3030" y="147"/>
                  </a:lnTo>
                  <a:lnTo>
                    <a:pt x="2775" y="92"/>
                  </a:lnTo>
                  <a:lnTo>
                    <a:pt x="2538" y="37"/>
                  </a:lnTo>
                  <a:lnTo>
                    <a:pt x="2282" y="19"/>
                  </a:lnTo>
                  <a:lnTo>
                    <a:pt x="204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9;p41">
              <a:extLst>
                <a:ext uri="{FF2B5EF4-FFF2-40B4-BE49-F238E27FC236}">
                  <a16:creationId xmlns:a16="http://schemas.microsoft.com/office/drawing/2014/main" id="{A2B17657-CBC1-F846-03AE-2EFC4AE728AA}"/>
                </a:ext>
              </a:extLst>
            </p:cNvPr>
            <p:cNvSpPr/>
            <p:nvPr/>
          </p:nvSpPr>
          <p:spPr>
            <a:xfrm>
              <a:off x="7312720" y="2805150"/>
              <a:ext cx="85030" cy="83788"/>
            </a:xfrm>
            <a:custGeom>
              <a:avLst/>
              <a:gdLst/>
              <a:ahLst/>
              <a:cxnLst/>
              <a:rect l="l" t="t" r="r" b="b"/>
              <a:pathLst>
                <a:path w="2465" h="2429" extrusionOk="0">
                  <a:moveTo>
                    <a:pt x="2465" y="1"/>
                  </a:moveTo>
                  <a:lnTo>
                    <a:pt x="2191" y="55"/>
                  </a:lnTo>
                  <a:lnTo>
                    <a:pt x="1917" y="128"/>
                  </a:lnTo>
                  <a:lnTo>
                    <a:pt x="1643" y="238"/>
                  </a:lnTo>
                  <a:lnTo>
                    <a:pt x="1388" y="366"/>
                  </a:lnTo>
                  <a:lnTo>
                    <a:pt x="1132" y="548"/>
                  </a:lnTo>
                  <a:lnTo>
                    <a:pt x="895" y="749"/>
                  </a:lnTo>
                  <a:lnTo>
                    <a:pt x="676" y="968"/>
                  </a:lnTo>
                  <a:lnTo>
                    <a:pt x="493" y="1223"/>
                  </a:lnTo>
                  <a:lnTo>
                    <a:pt x="329" y="1479"/>
                  </a:lnTo>
                  <a:lnTo>
                    <a:pt x="183" y="1771"/>
                  </a:lnTo>
                  <a:lnTo>
                    <a:pt x="74" y="2063"/>
                  </a:lnTo>
                  <a:lnTo>
                    <a:pt x="1" y="2355"/>
                  </a:lnTo>
                  <a:lnTo>
                    <a:pt x="128" y="2428"/>
                  </a:lnTo>
                  <a:lnTo>
                    <a:pt x="201" y="2136"/>
                  </a:lnTo>
                  <a:lnTo>
                    <a:pt x="293" y="1844"/>
                  </a:lnTo>
                  <a:lnTo>
                    <a:pt x="439" y="1570"/>
                  </a:lnTo>
                  <a:lnTo>
                    <a:pt x="585" y="1315"/>
                  </a:lnTo>
                  <a:lnTo>
                    <a:pt x="767" y="1077"/>
                  </a:lnTo>
                  <a:lnTo>
                    <a:pt x="986" y="858"/>
                  </a:lnTo>
                  <a:lnTo>
                    <a:pt x="1205" y="658"/>
                  </a:lnTo>
                  <a:lnTo>
                    <a:pt x="1461" y="493"/>
                  </a:lnTo>
                  <a:lnTo>
                    <a:pt x="1698" y="366"/>
                  </a:lnTo>
                  <a:lnTo>
                    <a:pt x="1935" y="274"/>
                  </a:lnTo>
                  <a:lnTo>
                    <a:pt x="2172" y="201"/>
                  </a:lnTo>
                  <a:lnTo>
                    <a:pt x="2428" y="147"/>
                  </a:lnTo>
                  <a:lnTo>
                    <a:pt x="2446" y="92"/>
                  </a:lnTo>
                  <a:lnTo>
                    <a:pt x="2465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80;p41">
              <a:extLst>
                <a:ext uri="{FF2B5EF4-FFF2-40B4-BE49-F238E27FC236}">
                  <a16:creationId xmlns:a16="http://schemas.microsoft.com/office/drawing/2014/main" id="{9F4FDB45-343C-D29A-B131-5E40851D7391}"/>
                </a:ext>
              </a:extLst>
            </p:cNvPr>
            <p:cNvSpPr/>
            <p:nvPr/>
          </p:nvSpPr>
          <p:spPr>
            <a:xfrm>
              <a:off x="7230242" y="1939460"/>
              <a:ext cx="106452" cy="79994"/>
            </a:xfrm>
            <a:custGeom>
              <a:avLst/>
              <a:gdLst/>
              <a:ahLst/>
              <a:cxnLst/>
              <a:rect l="l" t="t" r="r" b="b"/>
              <a:pathLst>
                <a:path w="3086" h="2319" extrusionOk="0">
                  <a:moveTo>
                    <a:pt x="201" y="0"/>
                  </a:moveTo>
                  <a:lnTo>
                    <a:pt x="110" y="219"/>
                  </a:lnTo>
                  <a:lnTo>
                    <a:pt x="37" y="457"/>
                  </a:lnTo>
                  <a:lnTo>
                    <a:pt x="1" y="694"/>
                  </a:lnTo>
                  <a:lnTo>
                    <a:pt x="1" y="949"/>
                  </a:lnTo>
                  <a:lnTo>
                    <a:pt x="19" y="1187"/>
                  </a:lnTo>
                  <a:lnTo>
                    <a:pt x="37" y="1260"/>
                  </a:lnTo>
                  <a:lnTo>
                    <a:pt x="110" y="1460"/>
                  </a:lnTo>
                  <a:lnTo>
                    <a:pt x="201" y="1643"/>
                  </a:lnTo>
                  <a:lnTo>
                    <a:pt x="329" y="1807"/>
                  </a:lnTo>
                  <a:lnTo>
                    <a:pt x="475" y="1935"/>
                  </a:lnTo>
                  <a:lnTo>
                    <a:pt x="639" y="2063"/>
                  </a:lnTo>
                  <a:lnTo>
                    <a:pt x="822" y="2154"/>
                  </a:lnTo>
                  <a:lnTo>
                    <a:pt x="1023" y="2227"/>
                  </a:lnTo>
                  <a:lnTo>
                    <a:pt x="1223" y="2282"/>
                  </a:lnTo>
                  <a:lnTo>
                    <a:pt x="1479" y="2318"/>
                  </a:lnTo>
                  <a:lnTo>
                    <a:pt x="1734" y="2300"/>
                  </a:lnTo>
                  <a:lnTo>
                    <a:pt x="1972" y="2263"/>
                  </a:lnTo>
                  <a:lnTo>
                    <a:pt x="2209" y="2190"/>
                  </a:lnTo>
                  <a:lnTo>
                    <a:pt x="2410" y="2099"/>
                  </a:lnTo>
                  <a:lnTo>
                    <a:pt x="2629" y="1971"/>
                  </a:lnTo>
                  <a:lnTo>
                    <a:pt x="2811" y="1825"/>
                  </a:lnTo>
                  <a:lnTo>
                    <a:pt x="2994" y="1661"/>
                  </a:lnTo>
                  <a:lnTo>
                    <a:pt x="3085" y="1588"/>
                  </a:lnTo>
                  <a:lnTo>
                    <a:pt x="2994" y="1479"/>
                  </a:lnTo>
                  <a:lnTo>
                    <a:pt x="2921" y="1552"/>
                  </a:lnTo>
                  <a:lnTo>
                    <a:pt x="2775" y="1698"/>
                  </a:lnTo>
                  <a:lnTo>
                    <a:pt x="2611" y="1825"/>
                  </a:lnTo>
                  <a:lnTo>
                    <a:pt x="2428" y="1935"/>
                  </a:lnTo>
                  <a:lnTo>
                    <a:pt x="2264" y="2026"/>
                  </a:lnTo>
                  <a:lnTo>
                    <a:pt x="2063" y="2099"/>
                  </a:lnTo>
                  <a:lnTo>
                    <a:pt x="1862" y="2136"/>
                  </a:lnTo>
                  <a:lnTo>
                    <a:pt x="1661" y="2172"/>
                  </a:lnTo>
                  <a:lnTo>
                    <a:pt x="1424" y="2172"/>
                  </a:lnTo>
                  <a:lnTo>
                    <a:pt x="1205" y="2136"/>
                  </a:lnTo>
                  <a:lnTo>
                    <a:pt x="986" y="2081"/>
                  </a:lnTo>
                  <a:lnTo>
                    <a:pt x="785" y="1990"/>
                  </a:lnTo>
                  <a:lnTo>
                    <a:pt x="603" y="1862"/>
                  </a:lnTo>
                  <a:lnTo>
                    <a:pt x="457" y="1716"/>
                  </a:lnTo>
                  <a:lnTo>
                    <a:pt x="311" y="1552"/>
                  </a:lnTo>
                  <a:lnTo>
                    <a:pt x="220" y="1351"/>
                  </a:lnTo>
                  <a:lnTo>
                    <a:pt x="183" y="1260"/>
                  </a:lnTo>
                  <a:lnTo>
                    <a:pt x="147" y="1132"/>
                  </a:lnTo>
                  <a:lnTo>
                    <a:pt x="147" y="1077"/>
                  </a:lnTo>
                  <a:lnTo>
                    <a:pt x="128" y="858"/>
                  </a:lnTo>
                  <a:lnTo>
                    <a:pt x="147" y="657"/>
                  </a:lnTo>
                  <a:lnTo>
                    <a:pt x="183" y="457"/>
                  </a:lnTo>
                  <a:lnTo>
                    <a:pt x="256" y="237"/>
                  </a:lnTo>
                  <a:lnTo>
                    <a:pt x="329" y="55"/>
                  </a:lnTo>
                  <a:lnTo>
                    <a:pt x="311" y="37"/>
                  </a:lnTo>
                  <a:lnTo>
                    <a:pt x="293" y="37"/>
                  </a:lnTo>
                  <a:lnTo>
                    <a:pt x="201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81;p41">
              <a:extLst>
                <a:ext uri="{FF2B5EF4-FFF2-40B4-BE49-F238E27FC236}">
                  <a16:creationId xmlns:a16="http://schemas.microsoft.com/office/drawing/2014/main" id="{A2358ACB-20D0-0298-A171-C27760583733}"/>
                </a:ext>
              </a:extLst>
            </p:cNvPr>
            <p:cNvSpPr/>
            <p:nvPr/>
          </p:nvSpPr>
          <p:spPr>
            <a:xfrm>
              <a:off x="7324069" y="2438708"/>
              <a:ext cx="56054" cy="22732"/>
            </a:xfrm>
            <a:custGeom>
              <a:avLst/>
              <a:gdLst/>
              <a:ahLst/>
              <a:cxnLst/>
              <a:rect l="l" t="t" r="r" b="b"/>
              <a:pathLst>
                <a:path w="1625" h="659" extrusionOk="0">
                  <a:moveTo>
                    <a:pt x="1551" y="1"/>
                  </a:moveTo>
                  <a:lnTo>
                    <a:pt x="1351" y="19"/>
                  </a:lnTo>
                  <a:lnTo>
                    <a:pt x="1150" y="56"/>
                  </a:lnTo>
                  <a:lnTo>
                    <a:pt x="949" y="110"/>
                  </a:lnTo>
                  <a:lnTo>
                    <a:pt x="767" y="165"/>
                  </a:lnTo>
                  <a:lnTo>
                    <a:pt x="566" y="238"/>
                  </a:lnTo>
                  <a:lnTo>
                    <a:pt x="383" y="329"/>
                  </a:lnTo>
                  <a:lnTo>
                    <a:pt x="219" y="421"/>
                  </a:lnTo>
                  <a:lnTo>
                    <a:pt x="37" y="530"/>
                  </a:lnTo>
                  <a:lnTo>
                    <a:pt x="18" y="549"/>
                  </a:lnTo>
                  <a:lnTo>
                    <a:pt x="0" y="585"/>
                  </a:lnTo>
                  <a:lnTo>
                    <a:pt x="18" y="622"/>
                  </a:lnTo>
                  <a:lnTo>
                    <a:pt x="55" y="658"/>
                  </a:lnTo>
                  <a:lnTo>
                    <a:pt x="110" y="658"/>
                  </a:lnTo>
                  <a:lnTo>
                    <a:pt x="274" y="549"/>
                  </a:lnTo>
                  <a:lnTo>
                    <a:pt x="438" y="457"/>
                  </a:lnTo>
                  <a:lnTo>
                    <a:pt x="621" y="366"/>
                  </a:lnTo>
                  <a:lnTo>
                    <a:pt x="803" y="293"/>
                  </a:lnTo>
                  <a:lnTo>
                    <a:pt x="986" y="238"/>
                  </a:lnTo>
                  <a:lnTo>
                    <a:pt x="1168" y="202"/>
                  </a:lnTo>
                  <a:lnTo>
                    <a:pt x="1369" y="165"/>
                  </a:lnTo>
                  <a:lnTo>
                    <a:pt x="1551" y="147"/>
                  </a:lnTo>
                  <a:lnTo>
                    <a:pt x="1588" y="147"/>
                  </a:lnTo>
                  <a:lnTo>
                    <a:pt x="1606" y="129"/>
                  </a:lnTo>
                  <a:lnTo>
                    <a:pt x="1624" y="74"/>
                  </a:lnTo>
                  <a:lnTo>
                    <a:pt x="1606" y="19"/>
                  </a:lnTo>
                  <a:lnTo>
                    <a:pt x="1588" y="19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82;p41">
              <a:extLst>
                <a:ext uri="{FF2B5EF4-FFF2-40B4-BE49-F238E27FC236}">
                  <a16:creationId xmlns:a16="http://schemas.microsoft.com/office/drawing/2014/main" id="{F9B8452E-EF2B-DD50-A178-E4549AC13316}"/>
                </a:ext>
              </a:extLst>
            </p:cNvPr>
            <p:cNvSpPr/>
            <p:nvPr/>
          </p:nvSpPr>
          <p:spPr>
            <a:xfrm>
              <a:off x="7337280" y="2426117"/>
              <a:ext cx="25216" cy="25871"/>
            </a:xfrm>
            <a:custGeom>
              <a:avLst/>
              <a:gdLst/>
              <a:ahLst/>
              <a:cxnLst/>
              <a:rect l="l" t="t" r="r" b="b"/>
              <a:pathLst>
                <a:path w="731" h="750" extrusionOk="0">
                  <a:moveTo>
                    <a:pt x="657" y="1"/>
                  </a:moveTo>
                  <a:lnTo>
                    <a:pt x="639" y="19"/>
                  </a:lnTo>
                  <a:lnTo>
                    <a:pt x="457" y="147"/>
                  </a:lnTo>
                  <a:lnTo>
                    <a:pt x="311" y="311"/>
                  </a:lnTo>
                  <a:lnTo>
                    <a:pt x="146" y="475"/>
                  </a:lnTo>
                  <a:lnTo>
                    <a:pt x="19" y="640"/>
                  </a:lnTo>
                  <a:lnTo>
                    <a:pt x="0" y="676"/>
                  </a:lnTo>
                  <a:lnTo>
                    <a:pt x="0" y="694"/>
                  </a:lnTo>
                  <a:lnTo>
                    <a:pt x="37" y="731"/>
                  </a:lnTo>
                  <a:lnTo>
                    <a:pt x="92" y="749"/>
                  </a:lnTo>
                  <a:lnTo>
                    <a:pt x="110" y="731"/>
                  </a:lnTo>
                  <a:lnTo>
                    <a:pt x="128" y="713"/>
                  </a:lnTo>
                  <a:lnTo>
                    <a:pt x="256" y="548"/>
                  </a:lnTo>
                  <a:lnTo>
                    <a:pt x="402" y="402"/>
                  </a:lnTo>
                  <a:lnTo>
                    <a:pt x="548" y="256"/>
                  </a:lnTo>
                  <a:lnTo>
                    <a:pt x="712" y="129"/>
                  </a:lnTo>
                  <a:lnTo>
                    <a:pt x="730" y="110"/>
                  </a:lnTo>
                  <a:lnTo>
                    <a:pt x="730" y="74"/>
                  </a:lnTo>
                  <a:lnTo>
                    <a:pt x="730" y="37"/>
                  </a:lnTo>
                  <a:lnTo>
                    <a:pt x="676" y="1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83;p41">
              <a:extLst>
                <a:ext uri="{FF2B5EF4-FFF2-40B4-BE49-F238E27FC236}">
                  <a16:creationId xmlns:a16="http://schemas.microsoft.com/office/drawing/2014/main" id="{1D6B128F-2797-9555-B90D-D4223B07BC7E}"/>
                </a:ext>
              </a:extLst>
            </p:cNvPr>
            <p:cNvSpPr/>
            <p:nvPr/>
          </p:nvSpPr>
          <p:spPr>
            <a:xfrm>
              <a:off x="7267393" y="2831607"/>
              <a:ext cx="147984" cy="166231"/>
            </a:xfrm>
            <a:custGeom>
              <a:avLst/>
              <a:gdLst/>
              <a:ahLst/>
              <a:cxnLst/>
              <a:rect l="l" t="t" r="r" b="b"/>
              <a:pathLst>
                <a:path w="4290" h="4819" extrusionOk="0">
                  <a:moveTo>
                    <a:pt x="1169" y="0"/>
                  </a:moveTo>
                  <a:lnTo>
                    <a:pt x="968" y="37"/>
                  </a:lnTo>
                  <a:lnTo>
                    <a:pt x="803" y="73"/>
                  </a:lnTo>
                  <a:lnTo>
                    <a:pt x="676" y="146"/>
                  </a:lnTo>
                  <a:lnTo>
                    <a:pt x="566" y="237"/>
                  </a:lnTo>
                  <a:lnTo>
                    <a:pt x="475" y="365"/>
                  </a:lnTo>
                  <a:lnTo>
                    <a:pt x="384" y="493"/>
                  </a:lnTo>
                  <a:lnTo>
                    <a:pt x="311" y="639"/>
                  </a:lnTo>
                  <a:lnTo>
                    <a:pt x="256" y="803"/>
                  </a:lnTo>
                  <a:lnTo>
                    <a:pt x="201" y="986"/>
                  </a:lnTo>
                  <a:lnTo>
                    <a:pt x="128" y="1314"/>
                  </a:lnTo>
                  <a:lnTo>
                    <a:pt x="73" y="1643"/>
                  </a:lnTo>
                  <a:lnTo>
                    <a:pt x="55" y="1917"/>
                  </a:lnTo>
                  <a:lnTo>
                    <a:pt x="37" y="2172"/>
                  </a:lnTo>
                  <a:lnTo>
                    <a:pt x="19" y="2683"/>
                  </a:lnTo>
                  <a:lnTo>
                    <a:pt x="0" y="3121"/>
                  </a:lnTo>
                  <a:lnTo>
                    <a:pt x="19" y="3340"/>
                  </a:lnTo>
                  <a:lnTo>
                    <a:pt x="37" y="3523"/>
                  </a:lnTo>
                  <a:lnTo>
                    <a:pt x="73" y="3705"/>
                  </a:lnTo>
                  <a:lnTo>
                    <a:pt x="128" y="3888"/>
                  </a:lnTo>
                  <a:lnTo>
                    <a:pt x="201" y="4070"/>
                  </a:lnTo>
                  <a:lnTo>
                    <a:pt x="274" y="4253"/>
                  </a:lnTo>
                  <a:lnTo>
                    <a:pt x="384" y="4435"/>
                  </a:lnTo>
                  <a:lnTo>
                    <a:pt x="493" y="4581"/>
                  </a:lnTo>
                  <a:lnTo>
                    <a:pt x="603" y="4691"/>
                  </a:lnTo>
                  <a:lnTo>
                    <a:pt x="712" y="4782"/>
                  </a:lnTo>
                  <a:lnTo>
                    <a:pt x="785" y="4800"/>
                  </a:lnTo>
                  <a:lnTo>
                    <a:pt x="840" y="4819"/>
                  </a:lnTo>
                  <a:lnTo>
                    <a:pt x="895" y="4819"/>
                  </a:lnTo>
                  <a:lnTo>
                    <a:pt x="949" y="4800"/>
                  </a:lnTo>
                  <a:lnTo>
                    <a:pt x="1041" y="4727"/>
                  </a:lnTo>
                  <a:lnTo>
                    <a:pt x="1132" y="4654"/>
                  </a:lnTo>
                  <a:lnTo>
                    <a:pt x="1205" y="4563"/>
                  </a:lnTo>
                  <a:lnTo>
                    <a:pt x="1260" y="4490"/>
                  </a:lnTo>
                  <a:lnTo>
                    <a:pt x="1315" y="4399"/>
                  </a:lnTo>
                  <a:lnTo>
                    <a:pt x="1315" y="4454"/>
                  </a:lnTo>
                  <a:lnTo>
                    <a:pt x="1315" y="4563"/>
                  </a:lnTo>
                  <a:lnTo>
                    <a:pt x="1333" y="4636"/>
                  </a:lnTo>
                  <a:lnTo>
                    <a:pt x="1388" y="4691"/>
                  </a:lnTo>
                  <a:lnTo>
                    <a:pt x="1442" y="4746"/>
                  </a:lnTo>
                  <a:lnTo>
                    <a:pt x="1534" y="4782"/>
                  </a:lnTo>
                  <a:lnTo>
                    <a:pt x="1643" y="4782"/>
                  </a:lnTo>
                  <a:lnTo>
                    <a:pt x="1753" y="4746"/>
                  </a:lnTo>
                  <a:lnTo>
                    <a:pt x="1862" y="4691"/>
                  </a:lnTo>
                  <a:lnTo>
                    <a:pt x="1972" y="4618"/>
                  </a:lnTo>
                  <a:lnTo>
                    <a:pt x="2154" y="4472"/>
                  </a:lnTo>
                  <a:lnTo>
                    <a:pt x="2227" y="4417"/>
                  </a:lnTo>
                  <a:lnTo>
                    <a:pt x="2227" y="4472"/>
                  </a:lnTo>
                  <a:lnTo>
                    <a:pt x="2245" y="4581"/>
                  </a:lnTo>
                  <a:lnTo>
                    <a:pt x="2264" y="4636"/>
                  </a:lnTo>
                  <a:lnTo>
                    <a:pt x="2318" y="4691"/>
                  </a:lnTo>
                  <a:lnTo>
                    <a:pt x="2373" y="4746"/>
                  </a:lnTo>
                  <a:lnTo>
                    <a:pt x="2446" y="4764"/>
                  </a:lnTo>
                  <a:lnTo>
                    <a:pt x="2537" y="4782"/>
                  </a:lnTo>
                  <a:lnTo>
                    <a:pt x="2647" y="4746"/>
                  </a:lnTo>
                  <a:lnTo>
                    <a:pt x="2738" y="4691"/>
                  </a:lnTo>
                  <a:lnTo>
                    <a:pt x="2829" y="4636"/>
                  </a:lnTo>
                  <a:lnTo>
                    <a:pt x="2975" y="4527"/>
                  </a:lnTo>
                  <a:lnTo>
                    <a:pt x="3048" y="4472"/>
                  </a:lnTo>
                  <a:lnTo>
                    <a:pt x="3085" y="4508"/>
                  </a:lnTo>
                  <a:lnTo>
                    <a:pt x="3194" y="4618"/>
                  </a:lnTo>
                  <a:lnTo>
                    <a:pt x="3267" y="4654"/>
                  </a:lnTo>
                  <a:lnTo>
                    <a:pt x="3359" y="4673"/>
                  </a:lnTo>
                  <a:lnTo>
                    <a:pt x="3432" y="4654"/>
                  </a:lnTo>
                  <a:lnTo>
                    <a:pt x="3523" y="4618"/>
                  </a:lnTo>
                  <a:lnTo>
                    <a:pt x="3614" y="4508"/>
                  </a:lnTo>
                  <a:lnTo>
                    <a:pt x="3742" y="4344"/>
                  </a:lnTo>
                  <a:lnTo>
                    <a:pt x="3870" y="4143"/>
                  </a:lnTo>
                  <a:lnTo>
                    <a:pt x="3998" y="3906"/>
                  </a:lnTo>
                  <a:lnTo>
                    <a:pt x="4107" y="3651"/>
                  </a:lnTo>
                  <a:lnTo>
                    <a:pt x="4198" y="3395"/>
                  </a:lnTo>
                  <a:lnTo>
                    <a:pt x="4271" y="3176"/>
                  </a:lnTo>
                  <a:lnTo>
                    <a:pt x="4290" y="3066"/>
                  </a:lnTo>
                  <a:lnTo>
                    <a:pt x="4290" y="2957"/>
                  </a:lnTo>
                  <a:lnTo>
                    <a:pt x="4253" y="2701"/>
                  </a:lnTo>
                  <a:lnTo>
                    <a:pt x="4162" y="2336"/>
                  </a:lnTo>
                  <a:lnTo>
                    <a:pt x="3888" y="1460"/>
                  </a:lnTo>
                  <a:lnTo>
                    <a:pt x="3633" y="675"/>
                  </a:lnTo>
                  <a:lnTo>
                    <a:pt x="3523" y="347"/>
                  </a:lnTo>
                  <a:lnTo>
                    <a:pt x="3158" y="256"/>
                  </a:lnTo>
                  <a:lnTo>
                    <a:pt x="2775" y="164"/>
                  </a:lnTo>
                  <a:lnTo>
                    <a:pt x="2318" y="73"/>
                  </a:lnTo>
                  <a:lnTo>
                    <a:pt x="1844" y="18"/>
                  </a:lnTo>
                  <a:lnTo>
                    <a:pt x="1607" y="0"/>
                  </a:lnTo>
                  <a:close/>
                </a:path>
              </a:pathLst>
            </a:custGeom>
            <a:solidFill>
              <a:srgbClr val="C76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84;p41">
              <a:extLst>
                <a:ext uri="{FF2B5EF4-FFF2-40B4-BE49-F238E27FC236}">
                  <a16:creationId xmlns:a16="http://schemas.microsoft.com/office/drawing/2014/main" id="{33917F49-DC50-19B5-5D24-47E5510441C5}"/>
                </a:ext>
              </a:extLst>
            </p:cNvPr>
            <p:cNvSpPr/>
            <p:nvPr/>
          </p:nvSpPr>
          <p:spPr>
            <a:xfrm>
              <a:off x="5799802" y="1418135"/>
              <a:ext cx="554714" cy="899112"/>
            </a:xfrm>
            <a:custGeom>
              <a:avLst/>
              <a:gdLst/>
              <a:ahLst/>
              <a:cxnLst/>
              <a:rect l="l" t="t" r="r" b="b"/>
              <a:pathLst>
                <a:path w="16081" h="26065" extrusionOk="0">
                  <a:moveTo>
                    <a:pt x="8141" y="1"/>
                  </a:moveTo>
                  <a:lnTo>
                    <a:pt x="7812" y="37"/>
                  </a:lnTo>
                  <a:lnTo>
                    <a:pt x="7502" y="92"/>
                  </a:lnTo>
                  <a:lnTo>
                    <a:pt x="7173" y="165"/>
                  </a:lnTo>
                  <a:lnTo>
                    <a:pt x="6863" y="256"/>
                  </a:lnTo>
                  <a:lnTo>
                    <a:pt x="6571" y="366"/>
                  </a:lnTo>
                  <a:lnTo>
                    <a:pt x="6261" y="493"/>
                  </a:lnTo>
                  <a:lnTo>
                    <a:pt x="5987" y="658"/>
                  </a:lnTo>
                  <a:lnTo>
                    <a:pt x="5713" y="822"/>
                  </a:lnTo>
                  <a:lnTo>
                    <a:pt x="5439" y="1004"/>
                  </a:lnTo>
                  <a:lnTo>
                    <a:pt x="5184" y="1224"/>
                  </a:lnTo>
                  <a:lnTo>
                    <a:pt x="4947" y="1443"/>
                  </a:lnTo>
                  <a:lnTo>
                    <a:pt x="4709" y="1680"/>
                  </a:lnTo>
                  <a:lnTo>
                    <a:pt x="4508" y="1935"/>
                  </a:lnTo>
                  <a:lnTo>
                    <a:pt x="4308" y="2209"/>
                  </a:lnTo>
                  <a:lnTo>
                    <a:pt x="4125" y="2501"/>
                  </a:lnTo>
                  <a:lnTo>
                    <a:pt x="3961" y="2811"/>
                  </a:lnTo>
                  <a:lnTo>
                    <a:pt x="3833" y="3140"/>
                  </a:lnTo>
                  <a:lnTo>
                    <a:pt x="3705" y="3487"/>
                  </a:lnTo>
                  <a:lnTo>
                    <a:pt x="3614" y="3834"/>
                  </a:lnTo>
                  <a:lnTo>
                    <a:pt x="3596" y="3943"/>
                  </a:lnTo>
                  <a:lnTo>
                    <a:pt x="3523" y="4253"/>
                  </a:lnTo>
                  <a:lnTo>
                    <a:pt x="3486" y="4582"/>
                  </a:lnTo>
                  <a:lnTo>
                    <a:pt x="3450" y="4910"/>
                  </a:lnTo>
                  <a:lnTo>
                    <a:pt x="3432" y="5239"/>
                  </a:lnTo>
                  <a:lnTo>
                    <a:pt x="3432" y="5932"/>
                  </a:lnTo>
                  <a:lnTo>
                    <a:pt x="3468" y="6626"/>
                  </a:lnTo>
                  <a:lnTo>
                    <a:pt x="3523" y="7338"/>
                  </a:lnTo>
                  <a:lnTo>
                    <a:pt x="3596" y="8068"/>
                  </a:lnTo>
                  <a:lnTo>
                    <a:pt x="3760" y="9546"/>
                  </a:lnTo>
                  <a:lnTo>
                    <a:pt x="3815" y="10295"/>
                  </a:lnTo>
                  <a:lnTo>
                    <a:pt x="3851" y="11043"/>
                  </a:lnTo>
                  <a:lnTo>
                    <a:pt x="3851" y="11426"/>
                  </a:lnTo>
                  <a:lnTo>
                    <a:pt x="3833" y="11810"/>
                  </a:lnTo>
                  <a:lnTo>
                    <a:pt x="3815" y="12175"/>
                  </a:lnTo>
                  <a:lnTo>
                    <a:pt x="3778" y="12540"/>
                  </a:lnTo>
                  <a:lnTo>
                    <a:pt x="3742" y="12923"/>
                  </a:lnTo>
                  <a:lnTo>
                    <a:pt x="3669" y="13288"/>
                  </a:lnTo>
                  <a:lnTo>
                    <a:pt x="3596" y="13653"/>
                  </a:lnTo>
                  <a:lnTo>
                    <a:pt x="3486" y="14018"/>
                  </a:lnTo>
                  <a:lnTo>
                    <a:pt x="3377" y="14383"/>
                  </a:lnTo>
                  <a:lnTo>
                    <a:pt x="3231" y="14748"/>
                  </a:lnTo>
                  <a:lnTo>
                    <a:pt x="3067" y="15095"/>
                  </a:lnTo>
                  <a:lnTo>
                    <a:pt x="2884" y="15442"/>
                  </a:lnTo>
                  <a:lnTo>
                    <a:pt x="2081" y="16865"/>
                  </a:lnTo>
                  <a:lnTo>
                    <a:pt x="1679" y="17595"/>
                  </a:lnTo>
                  <a:lnTo>
                    <a:pt x="1296" y="18307"/>
                  </a:lnTo>
                  <a:lnTo>
                    <a:pt x="949" y="19037"/>
                  </a:lnTo>
                  <a:lnTo>
                    <a:pt x="639" y="19749"/>
                  </a:lnTo>
                  <a:lnTo>
                    <a:pt x="511" y="20096"/>
                  </a:lnTo>
                  <a:lnTo>
                    <a:pt x="384" y="20443"/>
                  </a:lnTo>
                  <a:lnTo>
                    <a:pt x="274" y="20790"/>
                  </a:lnTo>
                  <a:lnTo>
                    <a:pt x="183" y="21136"/>
                  </a:lnTo>
                  <a:lnTo>
                    <a:pt x="110" y="21465"/>
                  </a:lnTo>
                  <a:lnTo>
                    <a:pt x="55" y="21793"/>
                  </a:lnTo>
                  <a:lnTo>
                    <a:pt x="19" y="22122"/>
                  </a:lnTo>
                  <a:lnTo>
                    <a:pt x="0" y="22432"/>
                  </a:lnTo>
                  <a:lnTo>
                    <a:pt x="0" y="22742"/>
                  </a:lnTo>
                  <a:lnTo>
                    <a:pt x="37" y="23053"/>
                  </a:lnTo>
                  <a:lnTo>
                    <a:pt x="92" y="23345"/>
                  </a:lnTo>
                  <a:lnTo>
                    <a:pt x="165" y="23637"/>
                  </a:lnTo>
                  <a:lnTo>
                    <a:pt x="274" y="23911"/>
                  </a:lnTo>
                  <a:lnTo>
                    <a:pt x="402" y="24184"/>
                  </a:lnTo>
                  <a:lnTo>
                    <a:pt x="584" y="24440"/>
                  </a:lnTo>
                  <a:lnTo>
                    <a:pt x="767" y="24695"/>
                  </a:lnTo>
                  <a:lnTo>
                    <a:pt x="1004" y="24933"/>
                  </a:lnTo>
                  <a:lnTo>
                    <a:pt x="1260" y="25152"/>
                  </a:lnTo>
                  <a:lnTo>
                    <a:pt x="1570" y="25371"/>
                  </a:lnTo>
                  <a:lnTo>
                    <a:pt x="1898" y="25572"/>
                  </a:lnTo>
                  <a:lnTo>
                    <a:pt x="2099" y="25663"/>
                  </a:lnTo>
                  <a:lnTo>
                    <a:pt x="2300" y="25754"/>
                  </a:lnTo>
                  <a:lnTo>
                    <a:pt x="2501" y="25827"/>
                  </a:lnTo>
                  <a:lnTo>
                    <a:pt x="2702" y="25900"/>
                  </a:lnTo>
                  <a:lnTo>
                    <a:pt x="2902" y="25955"/>
                  </a:lnTo>
                  <a:lnTo>
                    <a:pt x="3103" y="25991"/>
                  </a:lnTo>
                  <a:lnTo>
                    <a:pt x="3523" y="26046"/>
                  </a:lnTo>
                  <a:lnTo>
                    <a:pt x="3943" y="26064"/>
                  </a:lnTo>
                  <a:lnTo>
                    <a:pt x="4362" y="26028"/>
                  </a:lnTo>
                  <a:lnTo>
                    <a:pt x="4782" y="25973"/>
                  </a:lnTo>
                  <a:lnTo>
                    <a:pt x="5202" y="25882"/>
                  </a:lnTo>
                  <a:lnTo>
                    <a:pt x="5622" y="25772"/>
                  </a:lnTo>
                  <a:lnTo>
                    <a:pt x="6060" y="25626"/>
                  </a:lnTo>
                  <a:lnTo>
                    <a:pt x="6480" y="25462"/>
                  </a:lnTo>
                  <a:lnTo>
                    <a:pt x="6918" y="25298"/>
                  </a:lnTo>
                  <a:lnTo>
                    <a:pt x="7776" y="24896"/>
                  </a:lnTo>
                  <a:lnTo>
                    <a:pt x="8633" y="24476"/>
                  </a:lnTo>
                  <a:lnTo>
                    <a:pt x="9309" y="24166"/>
                  </a:lnTo>
                  <a:lnTo>
                    <a:pt x="9966" y="23856"/>
                  </a:lnTo>
                  <a:lnTo>
                    <a:pt x="10623" y="23564"/>
                  </a:lnTo>
                  <a:lnTo>
                    <a:pt x="11280" y="23308"/>
                  </a:lnTo>
                  <a:lnTo>
                    <a:pt x="11608" y="23217"/>
                  </a:lnTo>
                  <a:lnTo>
                    <a:pt x="11937" y="23108"/>
                  </a:lnTo>
                  <a:lnTo>
                    <a:pt x="12247" y="23035"/>
                  </a:lnTo>
                  <a:lnTo>
                    <a:pt x="12576" y="22980"/>
                  </a:lnTo>
                  <a:lnTo>
                    <a:pt x="12886" y="22943"/>
                  </a:lnTo>
                  <a:lnTo>
                    <a:pt x="13196" y="22907"/>
                  </a:lnTo>
                  <a:lnTo>
                    <a:pt x="13525" y="22907"/>
                  </a:lnTo>
                  <a:lnTo>
                    <a:pt x="13835" y="22943"/>
                  </a:lnTo>
                  <a:lnTo>
                    <a:pt x="14328" y="22943"/>
                  </a:lnTo>
                  <a:lnTo>
                    <a:pt x="14474" y="22925"/>
                  </a:lnTo>
                  <a:lnTo>
                    <a:pt x="14620" y="22889"/>
                  </a:lnTo>
                  <a:lnTo>
                    <a:pt x="14748" y="22852"/>
                  </a:lnTo>
                  <a:lnTo>
                    <a:pt x="14876" y="22797"/>
                  </a:lnTo>
                  <a:lnTo>
                    <a:pt x="15003" y="22742"/>
                  </a:lnTo>
                  <a:lnTo>
                    <a:pt x="15113" y="22669"/>
                  </a:lnTo>
                  <a:lnTo>
                    <a:pt x="15222" y="22578"/>
                  </a:lnTo>
                  <a:lnTo>
                    <a:pt x="15405" y="22396"/>
                  </a:lnTo>
                  <a:lnTo>
                    <a:pt x="15569" y="22177"/>
                  </a:lnTo>
                  <a:lnTo>
                    <a:pt x="15715" y="21921"/>
                  </a:lnTo>
                  <a:lnTo>
                    <a:pt x="15825" y="21647"/>
                  </a:lnTo>
                  <a:lnTo>
                    <a:pt x="15916" y="21337"/>
                  </a:lnTo>
                  <a:lnTo>
                    <a:pt x="15989" y="21027"/>
                  </a:lnTo>
                  <a:lnTo>
                    <a:pt x="16044" y="20680"/>
                  </a:lnTo>
                  <a:lnTo>
                    <a:pt x="16062" y="20315"/>
                  </a:lnTo>
                  <a:lnTo>
                    <a:pt x="16080" y="19950"/>
                  </a:lnTo>
                  <a:lnTo>
                    <a:pt x="16080" y="19567"/>
                  </a:lnTo>
                  <a:lnTo>
                    <a:pt x="16062" y="19165"/>
                  </a:lnTo>
                  <a:lnTo>
                    <a:pt x="16025" y="18782"/>
                  </a:lnTo>
                  <a:lnTo>
                    <a:pt x="15971" y="18380"/>
                  </a:lnTo>
                  <a:lnTo>
                    <a:pt x="15916" y="17979"/>
                  </a:lnTo>
                  <a:lnTo>
                    <a:pt x="15843" y="17577"/>
                  </a:lnTo>
                  <a:lnTo>
                    <a:pt x="15679" y="16792"/>
                  </a:lnTo>
                  <a:lnTo>
                    <a:pt x="15478" y="16062"/>
                  </a:lnTo>
                  <a:lnTo>
                    <a:pt x="15259" y="15405"/>
                  </a:lnTo>
                  <a:lnTo>
                    <a:pt x="15022" y="14821"/>
                  </a:lnTo>
                  <a:lnTo>
                    <a:pt x="14912" y="14566"/>
                  </a:lnTo>
                  <a:lnTo>
                    <a:pt x="14784" y="14347"/>
                  </a:lnTo>
                  <a:lnTo>
                    <a:pt x="14675" y="14146"/>
                  </a:lnTo>
                  <a:lnTo>
                    <a:pt x="14565" y="14000"/>
                  </a:lnTo>
                  <a:lnTo>
                    <a:pt x="14346" y="13726"/>
                  </a:lnTo>
                  <a:lnTo>
                    <a:pt x="14164" y="13452"/>
                  </a:lnTo>
                  <a:lnTo>
                    <a:pt x="13981" y="13179"/>
                  </a:lnTo>
                  <a:lnTo>
                    <a:pt x="13817" y="12923"/>
                  </a:lnTo>
                  <a:lnTo>
                    <a:pt x="13671" y="12649"/>
                  </a:lnTo>
                  <a:lnTo>
                    <a:pt x="13543" y="12394"/>
                  </a:lnTo>
                  <a:lnTo>
                    <a:pt x="13415" y="12138"/>
                  </a:lnTo>
                  <a:lnTo>
                    <a:pt x="13324" y="11883"/>
                  </a:lnTo>
                  <a:lnTo>
                    <a:pt x="13233" y="11627"/>
                  </a:lnTo>
                  <a:lnTo>
                    <a:pt x="13160" y="11372"/>
                  </a:lnTo>
                  <a:lnTo>
                    <a:pt x="13105" y="11134"/>
                  </a:lnTo>
                  <a:lnTo>
                    <a:pt x="13050" y="10879"/>
                  </a:lnTo>
                  <a:lnTo>
                    <a:pt x="13014" y="10623"/>
                  </a:lnTo>
                  <a:lnTo>
                    <a:pt x="12996" y="10386"/>
                  </a:lnTo>
                  <a:lnTo>
                    <a:pt x="12977" y="10130"/>
                  </a:lnTo>
                  <a:lnTo>
                    <a:pt x="12996" y="9893"/>
                  </a:lnTo>
                  <a:lnTo>
                    <a:pt x="13032" y="9291"/>
                  </a:lnTo>
                  <a:lnTo>
                    <a:pt x="13105" y="8543"/>
                  </a:lnTo>
                  <a:lnTo>
                    <a:pt x="13196" y="7685"/>
                  </a:lnTo>
                  <a:lnTo>
                    <a:pt x="13269" y="6772"/>
                  </a:lnTo>
                  <a:lnTo>
                    <a:pt x="13324" y="5841"/>
                  </a:lnTo>
                  <a:lnTo>
                    <a:pt x="13342" y="5385"/>
                  </a:lnTo>
                  <a:lnTo>
                    <a:pt x="13342" y="4947"/>
                  </a:lnTo>
                  <a:lnTo>
                    <a:pt x="13324" y="4527"/>
                  </a:lnTo>
                  <a:lnTo>
                    <a:pt x="13288" y="4126"/>
                  </a:lnTo>
                  <a:lnTo>
                    <a:pt x="13233" y="3779"/>
                  </a:lnTo>
                  <a:lnTo>
                    <a:pt x="13142" y="3450"/>
                  </a:lnTo>
                  <a:lnTo>
                    <a:pt x="13069" y="3249"/>
                  </a:lnTo>
                  <a:lnTo>
                    <a:pt x="12977" y="3012"/>
                  </a:lnTo>
                  <a:lnTo>
                    <a:pt x="12868" y="2793"/>
                  </a:lnTo>
                  <a:lnTo>
                    <a:pt x="12740" y="2556"/>
                  </a:lnTo>
                  <a:lnTo>
                    <a:pt x="12594" y="2319"/>
                  </a:lnTo>
                  <a:lnTo>
                    <a:pt x="12430" y="2081"/>
                  </a:lnTo>
                  <a:lnTo>
                    <a:pt x="12247" y="1844"/>
                  </a:lnTo>
                  <a:lnTo>
                    <a:pt x="12047" y="1607"/>
                  </a:lnTo>
                  <a:lnTo>
                    <a:pt x="11791" y="1351"/>
                  </a:lnTo>
                  <a:lnTo>
                    <a:pt x="11535" y="1096"/>
                  </a:lnTo>
                  <a:lnTo>
                    <a:pt x="11262" y="895"/>
                  </a:lnTo>
                  <a:lnTo>
                    <a:pt x="10970" y="694"/>
                  </a:lnTo>
                  <a:lnTo>
                    <a:pt x="10678" y="530"/>
                  </a:lnTo>
                  <a:lnTo>
                    <a:pt x="10367" y="384"/>
                  </a:lnTo>
                  <a:lnTo>
                    <a:pt x="10057" y="256"/>
                  </a:lnTo>
                  <a:lnTo>
                    <a:pt x="9747" y="165"/>
                  </a:lnTo>
                  <a:lnTo>
                    <a:pt x="9418" y="92"/>
                  </a:lnTo>
                  <a:lnTo>
                    <a:pt x="9108" y="37"/>
                  </a:lnTo>
                  <a:lnTo>
                    <a:pt x="87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85;p41">
              <a:extLst>
                <a:ext uri="{FF2B5EF4-FFF2-40B4-BE49-F238E27FC236}">
                  <a16:creationId xmlns:a16="http://schemas.microsoft.com/office/drawing/2014/main" id="{6B5A9B87-7AD7-3C4C-ACF5-A5D32E21B5AA}"/>
                </a:ext>
              </a:extLst>
            </p:cNvPr>
            <p:cNvSpPr/>
            <p:nvPr/>
          </p:nvSpPr>
          <p:spPr>
            <a:xfrm>
              <a:off x="5799802" y="1418135"/>
              <a:ext cx="554714" cy="899112"/>
            </a:xfrm>
            <a:custGeom>
              <a:avLst/>
              <a:gdLst/>
              <a:ahLst/>
              <a:cxnLst/>
              <a:rect l="l" t="t" r="r" b="b"/>
              <a:pathLst>
                <a:path w="16081" h="26065" fill="none" extrusionOk="0">
                  <a:moveTo>
                    <a:pt x="12047" y="1607"/>
                  </a:moveTo>
                  <a:lnTo>
                    <a:pt x="12047" y="1607"/>
                  </a:lnTo>
                  <a:lnTo>
                    <a:pt x="11791" y="1351"/>
                  </a:lnTo>
                  <a:lnTo>
                    <a:pt x="11535" y="1096"/>
                  </a:lnTo>
                  <a:lnTo>
                    <a:pt x="11262" y="895"/>
                  </a:lnTo>
                  <a:lnTo>
                    <a:pt x="10970" y="694"/>
                  </a:lnTo>
                  <a:lnTo>
                    <a:pt x="10678" y="530"/>
                  </a:lnTo>
                  <a:lnTo>
                    <a:pt x="10367" y="384"/>
                  </a:lnTo>
                  <a:lnTo>
                    <a:pt x="10057" y="256"/>
                  </a:lnTo>
                  <a:lnTo>
                    <a:pt x="9747" y="165"/>
                  </a:lnTo>
                  <a:lnTo>
                    <a:pt x="9418" y="92"/>
                  </a:lnTo>
                  <a:lnTo>
                    <a:pt x="9108" y="37"/>
                  </a:lnTo>
                  <a:lnTo>
                    <a:pt x="8779" y="1"/>
                  </a:lnTo>
                  <a:lnTo>
                    <a:pt x="8451" y="1"/>
                  </a:lnTo>
                  <a:lnTo>
                    <a:pt x="8141" y="1"/>
                  </a:lnTo>
                  <a:lnTo>
                    <a:pt x="7812" y="37"/>
                  </a:lnTo>
                  <a:lnTo>
                    <a:pt x="7502" y="92"/>
                  </a:lnTo>
                  <a:lnTo>
                    <a:pt x="7173" y="165"/>
                  </a:lnTo>
                  <a:lnTo>
                    <a:pt x="6863" y="256"/>
                  </a:lnTo>
                  <a:lnTo>
                    <a:pt x="6571" y="366"/>
                  </a:lnTo>
                  <a:lnTo>
                    <a:pt x="6261" y="493"/>
                  </a:lnTo>
                  <a:lnTo>
                    <a:pt x="5987" y="658"/>
                  </a:lnTo>
                  <a:lnTo>
                    <a:pt x="5713" y="822"/>
                  </a:lnTo>
                  <a:lnTo>
                    <a:pt x="5439" y="1004"/>
                  </a:lnTo>
                  <a:lnTo>
                    <a:pt x="5184" y="1224"/>
                  </a:lnTo>
                  <a:lnTo>
                    <a:pt x="4947" y="1443"/>
                  </a:lnTo>
                  <a:lnTo>
                    <a:pt x="4709" y="1680"/>
                  </a:lnTo>
                  <a:lnTo>
                    <a:pt x="4508" y="1935"/>
                  </a:lnTo>
                  <a:lnTo>
                    <a:pt x="4308" y="2209"/>
                  </a:lnTo>
                  <a:lnTo>
                    <a:pt x="4125" y="2501"/>
                  </a:lnTo>
                  <a:lnTo>
                    <a:pt x="3961" y="2811"/>
                  </a:lnTo>
                  <a:lnTo>
                    <a:pt x="3833" y="3140"/>
                  </a:lnTo>
                  <a:lnTo>
                    <a:pt x="3705" y="3487"/>
                  </a:lnTo>
                  <a:lnTo>
                    <a:pt x="3614" y="3834"/>
                  </a:lnTo>
                  <a:lnTo>
                    <a:pt x="3614" y="3834"/>
                  </a:lnTo>
                  <a:lnTo>
                    <a:pt x="3596" y="3943"/>
                  </a:lnTo>
                  <a:lnTo>
                    <a:pt x="3596" y="3943"/>
                  </a:lnTo>
                  <a:lnTo>
                    <a:pt x="3523" y="4253"/>
                  </a:lnTo>
                  <a:lnTo>
                    <a:pt x="3486" y="4582"/>
                  </a:lnTo>
                  <a:lnTo>
                    <a:pt x="3450" y="4910"/>
                  </a:lnTo>
                  <a:lnTo>
                    <a:pt x="3432" y="5239"/>
                  </a:lnTo>
                  <a:lnTo>
                    <a:pt x="3432" y="5932"/>
                  </a:lnTo>
                  <a:lnTo>
                    <a:pt x="3468" y="6626"/>
                  </a:lnTo>
                  <a:lnTo>
                    <a:pt x="3523" y="7338"/>
                  </a:lnTo>
                  <a:lnTo>
                    <a:pt x="3596" y="8068"/>
                  </a:lnTo>
                  <a:lnTo>
                    <a:pt x="3760" y="9546"/>
                  </a:lnTo>
                  <a:lnTo>
                    <a:pt x="3815" y="10295"/>
                  </a:lnTo>
                  <a:lnTo>
                    <a:pt x="3851" y="11043"/>
                  </a:lnTo>
                  <a:lnTo>
                    <a:pt x="3851" y="11426"/>
                  </a:lnTo>
                  <a:lnTo>
                    <a:pt x="3833" y="11810"/>
                  </a:lnTo>
                  <a:lnTo>
                    <a:pt x="3815" y="12175"/>
                  </a:lnTo>
                  <a:lnTo>
                    <a:pt x="3778" y="12540"/>
                  </a:lnTo>
                  <a:lnTo>
                    <a:pt x="3742" y="12923"/>
                  </a:lnTo>
                  <a:lnTo>
                    <a:pt x="3669" y="13288"/>
                  </a:lnTo>
                  <a:lnTo>
                    <a:pt x="3596" y="13653"/>
                  </a:lnTo>
                  <a:lnTo>
                    <a:pt x="3486" y="14018"/>
                  </a:lnTo>
                  <a:lnTo>
                    <a:pt x="3377" y="14383"/>
                  </a:lnTo>
                  <a:lnTo>
                    <a:pt x="3231" y="14748"/>
                  </a:lnTo>
                  <a:lnTo>
                    <a:pt x="3067" y="15095"/>
                  </a:lnTo>
                  <a:lnTo>
                    <a:pt x="2884" y="15442"/>
                  </a:lnTo>
                  <a:lnTo>
                    <a:pt x="2884" y="15442"/>
                  </a:lnTo>
                  <a:lnTo>
                    <a:pt x="2081" y="16865"/>
                  </a:lnTo>
                  <a:lnTo>
                    <a:pt x="1679" y="17595"/>
                  </a:lnTo>
                  <a:lnTo>
                    <a:pt x="1296" y="18307"/>
                  </a:lnTo>
                  <a:lnTo>
                    <a:pt x="949" y="19037"/>
                  </a:lnTo>
                  <a:lnTo>
                    <a:pt x="639" y="19749"/>
                  </a:lnTo>
                  <a:lnTo>
                    <a:pt x="511" y="20096"/>
                  </a:lnTo>
                  <a:lnTo>
                    <a:pt x="384" y="20443"/>
                  </a:lnTo>
                  <a:lnTo>
                    <a:pt x="274" y="20790"/>
                  </a:lnTo>
                  <a:lnTo>
                    <a:pt x="183" y="21136"/>
                  </a:lnTo>
                  <a:lnTo>
                    <a:pt x="110" y="21465"/>
                  </a:lnTo>
                  <a:lnTo>
                    <a:pt x="55" y="21793"/>
                  </a:lnTo>
                  <a:lnTo>
                    <a:pt x="19" y="22122"/>
                  </a:lnTo>
                  <a:lnTo>
                    <a:pt x="0" y="22432"/>
                  </a:lnTo>
                  <a:lnTo>
                    <a:pt x="0" y="22742"/>
                  </a:lnTo>
                  <a:lnTo>
                    <a:pt x="37" y="23053"/>
                  </a:lnTo>
                  <a:lnTo>
                    <a:pt x="92" y="23345"/>
                  </a:lnTo>
                  <a:lnTo>
                    <a:pt x="165" y="23637"/>
                  </a:lnTo>
                  <a:lnTo>
                    <a:pt x="274" y="23911"/>
                  </a:lnTo>
                  <a:lnTo>
                    <a:pt x="402" y="24184"/>
                  </a:lnTo>
                  <a:lnTo>
                    <a:pt x="584" y="24440"/>
                  </a:lnTo>
                  <a:lnTo>
                    <a:pt x="767" y="24695"/>
                  </a:lnTo>
                  <a:lnTo>
                    <a:pt x="1004" y="24933"/>
                  </a:lnTo>
                  <a:lnTo>
                    <a:pt x="1260" y="25152"/>
                  </a:lnTo>
                  <a:lnTo>
                    <a:pt x="1570" y="25371"/>
                  </a:lnTo>
                  <a:lnTo>
                    <a:pt x="1898" y="25572"/>
                  </a:lnTo>
                  <a:lnTo>
                    <a:pt x="1898" y="25572"/>
                  </a:lnTo>
                  <a:lnTo>
                    <a:pt x="2099" y="25663"/>
                  </a:lnTo>
                  <a:lnTo>
                    <a:pt x="2300" y="25754"/>
                  </a:lnTo>
                  <a:lnTo>
                    <a:pt x="2501" y="25827"/>
                  </a:lnTo>
                  <a:lnTo>
                    <a:pt x="2702" y="25900"/>
                  </a:lnTo>
                  <a:lnTo>
                    <a:pt x="2902" y="25955"/>
                  </a:lnTo>
                  <a:lnTo>
                    <a:pt x="3103" y="25991"/>
                  </a:lnTo>
                  <a:lnTo>
                    <a:pt x="3523" y="26046"/>
                  </a:lnTo>
                  <a:lnTo>
                    <a:pt x="3943" y="26064"/>
                  </a:lnTo>
                  <a:lnTo>
                    <a:pt x="4362" y="26028"/>
                  </a:lnTo>
                  <a:lnTo>
                    <a:pt x="4782" y="25973"/>
                  </a:lnTo>
                  <a:lnTo>
                    <a:pt x="5202" y="25882"/>
                  </a:lnTo>
                  <a:lnTo>
                    <a:pt x="5622" y="25772"/>
                  </a:lnTo>
                  <a:lnTo>
                    <a:pt x="6060" y="25626"/>
                  </a:lnTo>
                  <a:lnTo>
                    <a:pt x="6480" y="25462"/>
                  </a:lnTo>
                  <a:lnTo>
                    <a:pt x="6918" y="25298"/>
                  </a:lnTo>
                  <a:lnTo>
                    <a:pt x="7776" y="24896"/>
                  </a:lnTo>
                  <a:lnTo>
                    <a:pt x="8633" y="24476"/>
                  </a:lnTo>
                  <a:lnTo>
                    <a:pt x="8633" y="24476"/>
                  </a:lnTo>
                  <a:lnTo>
                    <a:pt x="9309" y="24166"/>
                  </a:lnTo>
                  <a:lnTo>
                    <a:pt x="9966" y="23856"/>
                  </a:lnTo>
                  <a:lnTo>
                    <a:pt x="10623" y="23564"/>
                  </a:lnTo>
                  <a:lnTo>
                    <a:pt x="11280" y="23308"/>
                  </a:lnTo>
                  <a:lnTo>
                    <a:pt x="11608" y="23217"/>
                  </a:lnTo>
                  <a:lnTo>
                    <a:pt x="11937" y="23108"/>
                  </a:lnTo>
                  <a:lnTo>
                    <a:pt x="12247" y="23035"/>
                  </a:lnTo>
                  <a:lnTo>
                    <a:pt x="12576" y="22980"/>
                  </a:lnTo>
                  <a:lnTo>
                    <a:pt x="12886" y="22943"/>
                  </a:lnTo>
                  <a:lnTo>
                    <a:pt x="13196" y="22907"/>
                  </a:lnTo>
                  <a:lnTo>
                    <a:pt x="13525" y="22907"/>
                  </a:lnTo>
                  <a:lnTo>
                    <a:pt x="13835" y="22943"/>
                  </a:lnTo>
                  <a:lnTo>
                    <a:pt x="13835" y="22943"/>
                  </a:lnTo>
                  <a:lnTo>
                    <a:pt x="13999" y="22943"/>
                  </a:lnTo>
                  <a:lnTo>
                    <a:pt x="14164" y="22943"/>
                  </a:lnTo>
                  <a:lnTo>
                    <a:pt x="14328" y="22943"/>
                  </a:lnTo>
                  <a:lnTo>
                    <a:pt x="14474" y="22925"/>
                  </a:lnTo>
                  <a:lnTo>
                    <a:pt x="14620" y="22889"/>
                  </a:lnTo>
                  <a:lnTo>
                    <a:pt x="14748" y="22852"/>
                  </a:lnTo>
                  <a:lnTo>
                    <a:pt x="14876" y="22797"/>
                  </a:lnTo>
                  <a:lnTo>
                    <a:pt x="15003" y="22742"/>
                  </a:lnTo>
                  <a:lnTo>
                    <a:pt x="15113" y="22669"/>
                  </a:lnTo>
                  <a:lnTo>
                    <a:pt x="15222" y="22578"/>
                  </a:lnTo>
                  <a:lnTo>
                    <a:pt x="15405" y="22396"/>
                  </a:lnTo>
                  <a:lnTo>
                    <a:pt x="15569" y="22177"/>
                  </a:lnTo>
                  <a:lnTo>
                    <a:pt x="15715" y="21921"/>
                  </a:lnTo>
                  <a:lnTo>
                    <a:pt x="15825" y="21647"/>
                  </a:lnTo>
                  <a:lnTo>
                    <a:pt x="15916" y="21337"/>
                  </a:lnTo>
                  <a:lnTo>
                    <a:pt x="15989" y="21027"/>
                  </a:lnTo>
                  <a:lnTo>
                    <a:pt x="16044" y="20680"/>
                  </a:lnTo>
                  <a:lnTo>
                    <a:pt x="16062" y="20315"/>
                  </a:lnTo>
                  <a:lnTo>
                    <a:pt x="16080" y="19950"/>
                  </a:lnTo>
                  <a:lnTo>
                    <a:pt x="16080" y="19567"/>
                  </a:lnTo>
                  <a:lnTo>
                    <a:pt x="16062" y="19165"/>
                  </a:lnTo>
                  <a:lnTo>
                    <a:pt x="16025" y="18782"/>
                  </a:lnTo>
                  <a:lnTo>
                    <a:pt x="15971" y="18380"/>
                  </a:lnTo>
                  <a:lnTo>
                    <a:pt x="15916" y="17979"/>
                  </a:lnTo>
                  <a:lnTo>
                    <a:pt x="15843" y="17577"/>
                  </a:lnTo>
                  <a:lnTo>
                    <a:pt x="15679" y="16792"/>
                  </a:lnTo>
                  <a:lnTo>
                    <a:pt x="15478" y="16062"/>
                  </a:lnTo>
                  <a:lnTo>
                    <a:pt x="15259" y="15405"/>
                  </a:lnTo>
                  <a:lnTo>
                    <a:pt x="15022" y="14821"/>
                  </a:lnTo>
                  <a:lnTo>
                    <a:pt x="14912" y="14566"/>
                  </a:lnTo>
                  <a:lnTo>
                    <a:pt x="14784" y="14347"/>
                  </a:lnTo>
                  <a:lnTo>
                    <a:pt x="14675" y="14146"/>
                  </a:lnTo>
                  <a:lnTo>
                    <a:pt x="14565" y="14000"/>
                  </a:lnTo>
                  <a:lnTo>
                    <a:pt x="14565" y="14000"/>
                  </a:lnTo>
                  <a:lnTo>
                    <a:pt x="14346" y="13726"/>
                  </a:lnTo>
                  <a:lnTo>
                    <a:pt x="14164" y="13452"/>
                  </a:lnTo>
                  <a:lnTo>
                    <a:pt x="13981" y="13179"/>
                  </a:lnTo>
                  <a:lnTo>
                    <a:pt x="13817" y="12923"/>
                  </a:lnTo>
                  <a:lnTo>
                    <a:pt x="13671" y="12649"/>
                  </a:lnTo>
                  <a:lnTo>
                    <a:pt x="13543" y="12394"/>
                  </a:lnTo>
                  <a:lnTo>
                    <a:pt x="13415" y="12138"/>
                  </a:lnTo>
                  <a:lnTo>
                    <a:pt x="13324" y="11883"/>
                  </a:lnTo>
                  <a:lnTo>
                    <a:pt x="13233" y="11627"/>
                  </a:lnTo>
                  <a:lnTo>
                    <a:pt x="13160" y="11372"/>
                  </a:lnTo>
                  <a:lnTo>
                    <a:pt x="13105" y="11134"/>
                  </a:lnTo>
                  <a:lnTo>
                    <a:pt x="13050" y="10879"/>
                  </a:lnTo>
                  <a:lnTo>
                    <a:pt x="13014" y="10623"/>
                  </a:lnTo>
                  <a:lnTo>
                    <a:pt x="12996" y="10386"/>
                  </a:lnTo>
                  <a:lnTo>
                    <a:pt x="12977" y="10130"/>
                  </a:lnTo>
                  <a:lnTo>
                    <a:pt x="12996" y="9893"/>
                  </a:lnTo>
                  <a:lnTo>
                    <a:pt x="12996" y="9893"/>
                  </a:lnTo>
                  <a:lnTo>
                    <a:pt x="13032" y="9291"/>
                  </a:lnTo>
                  <a:lnTo>
                    <a:pt x="13105" y="8543"/>
                  </a:lnTo>
                  <a:lnTo>
                    <a:pt x="13196" y="7685"/>
                  </a:lnTo>
                  <a:lnTo>
                    <a:pt x="13269" y="6772"/>
                  </a:lnTo>
                  <a:lnTo>
                    <a:pt x="13324" y="5841"/>
                  </a:lnTo>
                  <a:lnTo>
                    <a:pt x="13342" y="5385"/>
                  </a:lnTo>
                  <a:lnTo>
                    <a:pt x="13342" y="4947"/>
                  </a:lnTo>
                  <a:lnTo>
                    <a:pt x="13324" y="4527"/>
                  </a:lnTo>
                  <a:lnTo>
                    <a:pt x="13288" y="4126"/>
                  </a:lnTo>
                  <a:lnTo>
                    <a:pt x="13233" y="3779"/>
                  </a:lnTo>
                  <a:lnTo>
                    <a:pt x="13142" y="3450"/>
                  </a:lnTo>
                  <a:lnTo>
                    <a:pt x="13142" y="3450"/>
                  </a:lnTo>
                  <a:lnTo>
                    <a:pt x="13069" y="3249"/>
                  </a:lnTo>
                  <a:lnTo>
                    <a:pt x="12977" y="3012"/>
                  </a:lnTo>
                  <a:lnTo>
                    <a:pt x="12868" y="2793"/>
                  </a:lnTo>
                  <a:lnTo>
                    <a:pt x="12740" y="2556"/>
                  </a:lnTo>
                  <a:lnTo>
                    <a:pt x="12594" y="2319"/>
                  </a:lnTo>
                  <a:lnTo>
                    <a:pt x="12430" y="2081"/>
                  </a:lnTo>
                  <a:lnTo>
                    <a:pt x="12247" y="1844"/>
                  </a:lnTo>
                  <a:lnTo>
                    <a:pt x="12047" y="1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86;p41">
              <a:extLst>
                <a:ext uri="{FF2B5EF4-FFF2-40B4-BE49-F238E27FC236}">
                  <a16:creationId xmlns:a16="http://schemas.microsoft.com/office/drawing/2014/main" id="{7286FAE9-4089-2B43-9FB8-75DC22A23A5A}"/>
                </a:ext>
              </a:extLst>
            </p:cNvPr>
            <p:cNvSpPr/>
            <p:nvPr/>
          </p:nvSpPr>
          <p:spPr>
            <a:xfrm>
              <a:off x="6193287" y="1877127"/>
              <a:ext cx="372132" cy="644091"/>
            </a:xfrm>
            <a:custGeom>
              <a:avLst/>
              <a:gdLst/>
              <a:ahLst/>
              <a:cxnLst/>
              <a:rect l="l" t="t" r="r" b="b"/>
              <a:pathLst>
                <a:path w="10788" h="18672" extrusionOk="0">
                  <a:moveTo>
                    <a:pt x="1753" y="0"/>
                  </a:moveTo>
                  <a:lnTo>
                    <a:pt x="1570" y="37"/>
                  </a:lnTo>
                  <a:lnTo>
                    <a:pt x="1388" y="73"/>
                  </a:lnTo>
                  <a:lnTo>
                    <a:pt x="1224" y="128"/>
                  </a:lnTo>
                  <a:lnTo>
                    <a:pt x="1041" y="219"/>
                  </a:lnTo>
                  <a:lnTo>
                    <a:pt x="877" y="311"/>
                  </a:lnTo>
                  <a:lnTo>
                    <a:pt x="731" y="420"/>
                  </a:lnTo>
                  <a:lnTo>
                    <a:pt x="567" y="548"/>
                  </a:lnTo>
                  <a:lnTo>
                    <a:pt x="439" y="694"/>
                  </a:lnTo>
                  <a:lnTo>
                    <a:pt x="329" y="858"/>
                  </a:lnTo>
                  <a:lnTo>
                    <a:pt x="238" y="1022"/>
                  </a:lnTo>
                  <a:lnTo>
                    <a:pt x="147" y="1187"/>
                  </a:lnTo>
                  <a:lnTo>
                    <a:pt x="92" y="1369"/>
                  </a:lnTo>
                  <a:lnTo>
                    <a:pt x="37" y="1533"/>
                  </a:lnTo>
                  <a:lnTo>
                    <a:pt x="19" y="1734"/>
                  </a:lnTo>
                  <a:lnTo>
                    <a:pt x="1" y="1917"/>
                  </a:lnTo>
                  <a:lnTo>
                    <a:pt x="19" y="2099"/>
                  </a:lnTo>
                  <a:lnTo>
                    <a:pt x="37" y="2282"/>
                  </a:lnTo>
                  <a:lnTo>
                    <a:pt x="74" y="2464"/>
                  </a:lnTo>
                  <a:lnTo>
                    <a:pt x="147" y="2629"/>
                  </a:lnTo>
                  <a:lnTo>
                    <a:pt x="220" y="2811"/>
                  </a:lnTo>
                  <a:lnTo>
                    <a:pt x="311" y="2975"/>
                  </a:lnTo>
                  <a:lnTo>
                    <a:pt x="420" y="3121"/>
                  </a:lnTo>
                  <a:lnTo>
                    <a:pt x="548" y="3267"/>
                  </a:lnTo>
                  <a:lnTo>
                    <a:pt x="567" y="3286"/>
                  </a:lnTo>
                  <a:lnTo>
                    <a:pt x="804" y="3523"/>
                  </a:lnTo>
                  <a:lnTo>
                    <a:pt x="1041" y="3778"/>
                  </a:lnTo>
                  <a:lnTo>
                    <a:pt x="1516" y="4271"/>
                  </a:lnTo>
                  <a:lnTo>
                    <a:pt x="2465" y="5257"/>
                  </a:lnTo>
                  <a:lnTo>
                    <a:pt x="3377" y="6279"/>
                  </a:lnTo>
                  <a:lnTo>
                    <a:pt x="4272" y="7301"/>
                  </a:lnTo>
                  <a:lnTo>
                    <a:pt x="5129" y="8341"/>
                  </a:lnTo>
                  <a:lnTo>
                    <a:pt x="5531" y="8852"/>
                  </a:lnTo>
                  <a:lnTo>
                    <a:pt x="5933" y="9382"/>
                  </a:lnTo>
                  <a:lnTo>
                    <a:pt x="6298" y="9893"/>
                  </a:lnTo>
                  <a:lnTo>
                    <a:pt x="6626" y="10404"/>
                  </a:lnTo>
                  <a:lnTo>
                    <a:pt x="6772" y="10678"/>
                  </a:lnTo>
                  <a:lnTo>
                    <a:pt x="6754" y="10732"/>
                  </a:lnTo>
                  <a:lnTo>
                    <a:pt x="6517" y="11207"/>
                  </a:lnTo>
                  <a:lnTo>
                    <a:pt x="6279" y="11681"/>
                  </a:lnTo>
                  <a:lnTo>
                    <a:pt x="5787" y="12594"/>
                  </a:lnTo>
                  <a:lnTo>
                    <a:pt x="5239" y="13507"/>
                  </a:lnTo>
                  <a:lnTo>
                    <a:pt x="4673" y="14419"/>
                  </a:lnTo>
                  <a:lnTo>
                    <a:pt x="4071" y="15295"/>
                  </a:lnTo>
                  <a:lnTo>
                    <a:pt x="3542" y="16025"/>
                  </a:lnTo>
                  <a:lnTo>
                    <a:pt x="2976" y="16737"/>
                  </a:lnTo>
                  <a:lnTo>
                    <a:pt x="4509" y="18672"/>
                  </a:lnTo>
                  <a:lnTo>
                    <a:pt x="5367" y="17887"/>
                  </a:lnTo>
                  <a:lnTo>
                    <a:pt x="6188" y="17084"/>
                  </a:lnTo>
                  <a:lnTo>
                    <a:pt x="6991" y="16244"/>
                  </a:lnTo>
                  <a:lnTo>
                    <a:pt x="7758" y="15368"/>
                  </a:lnTo>
                  <a:lnTo>
                    <a:pt x="8506" y="14474"/>
                  </a:lnTo>
                  <a:lnTo>
                    <a:pt x="9236" y="13543"/>
                  </a:lnTo>
                  <a:lnTo>
                    <a:pt x="9583" y="13069"/>
                  </a:lnTo>
                  <a:lnTo>
                    <a:pt x="9930" y="12576"/>
                  </a:lnTo>
                  <a:lnTo>
                    <a:pt x="10258" y="12065"/>
                  </a:lnTo>
                  <a:lnTo>
                    <a:pt x="10423" y="11809"/>
                  </a:lnTo>
                  <a:lnTo>
                    <a:pt x="10514" y="11663"/>
                  </a:lnTo>
                  <a:lnTo>
                    <a:pt x="10550" y="11590"/>
                  </a:lnTo>
                  <a:lnTo>
                    <a:pt x="10569" y="11554"/>
                  </a:lnTo>
                  <a:lnTo>
                    <a:pt x="10605" y="11499"/>
                  </a:lnTo>
                  <a:lnTo>
                    <a:pt x="10678" y="11335"/>
                  </a:lnTo>
                  <a:lnTo>
                    <a:pt x="10733" y="11189"/>
                  </a:lnTo>
                  <a:lnTo>
                    <a:pt x="10769" y="11024"/>
                  </a:lnTo>
                  <a:lnTo>
                    <a:pt x="10788" y="10842"/>
                  </a:lnTo>
                  <a:lnTo>
                    <a:pt x="10788" y="10678"/>
                  </a:lnTo>
                  <a:lnTo>
                    <a:pt x="10788" y="10513"/>
                  </a:lnTo>
                  <a:lnTo>
                    <a:pt x="10751" y="10331"/>
                  </a:lnTo>
                  <a:lnTo>
                    <a:pt x="10715" y="10167"/>
                  </a:lnTo>
                  <a:lnTo>
                    <a:pt x="10623" y="9875"/>
                  </a:lnTo>
                  <a:lnTo>
                    <a:pt x="10532" y="9619"/>
                  </a:lnTo>
                  <a:lnTo>
                    <a:pt x="10331" y="9181"/>
                  </a:lnTo>
                  <a:lnTo>
                    <a:pt x="10130" y="8779"/>
                  </a:lnTo>
                  <a:lnTo>
                    <a:pt x="9911" y="8414"/>
                  </a:lnTo>
                  <a:lnTo>
                    <a:pt x="9473" y="7757"/>
                  </a:lnTo>
                  <a:lnTo>
                    <a:pt x="9035" y="7119"/>
                  </a:lnTo>
                  <a:lnTo>
                    <a:pt x="8597" y="6516"/>
                  </a:lnTo>
                  <a:lnTo>
                    <a:pt x="8141" y="5932"/>
                  </a:lnTo>
                  <a:lnTo>
                    <a:pt x="7666" y="5366"/>
                  </a:lnTo>
                  <a:lnTo>
                    <a:pt x="7210" y="4819"/>
                  </a:lnTo>
                  <a:lnTo>
                    <a:pt x="6243" y="3724"/>
                  </a:lnTo>
                  <a:lnTo>
                    <a:pt x="5294" y="2647"/>
                  </a:lnTo>
                  <a:lnTo>
                    <a:pt x="4308" y="1606"/>
                  </a:lnTo>
                  <a:lnTo>
                    <a:pt x="3815" y="1095"/>
                  </a:lnTo>
                  <a:lnTo>
                    <a:pt x="3560" y="840"/>
                  </a:lnTo>
                  <a:lnTo>
                    <a:pt x="3304" y="566"/>
                  </a:lnTo>
                  <a:lnTo>
                    <a:pt x="3158" y="438"/>
                  </a:lnTo>
                  <a:lnTo>
                    <a:pt x="2994" y="329"/>
                  </a:lnTo>
                  <a:lnTo>
                    <a:pt x="2830" y="219"/>
                  </a:lnTo>
                  <a:lnTo>
                    <a:pt x="2665" y="146"/>
                  </a:lnTo>
                  <a:lnTo>
                    <a:pt x="2483" y="73"/>
                  </a:lnTo>
                  <a:lnTo>
                    <a:pt x="2300" y="37"/>
                  </a:lnTo>
                  <a:lnTo>
                    <a:pt x="2118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87;p41">
              <a:extLst>
                <a:ext uri="{FF2B5EF4-FFF2-40B4-BE49-F238E27FC236}">
                  <a16:creationId xmlns:a16="http://schemas.microsoft.com/office/drawing/2014/main" id="{8CA87658-E6A9-CEBE-AD58-53A437699C2A}"/>
                </a:ext>
              </a:extLst>
            </p:cNvPr>
            <p:cNvSpPr/>
            <p:nvPr/>
          </p:nvSpPr>
          <p:spPr>
            <a:xfrm>
              <a:off x="6424369" y="2218353"/>
              <a:ext cx="52915" cy="29631"/>
            </a:xfrm>
            <a:custGeom>
              <a:avLst/>
              <a:gdLst/>
              <a:ahLst/>
              <a:cxnLst/>
              <a:rect l="l" t="t" r="r" b="b"/>
              <a:pathLst>
                <a:path w="1534" h="859" extrusionOk="0">
                  <a:moveTo>
                    <a:pt x="1460" y="1"/>
                  </a:moveTo>
                  <a:lnTo>
                    <a:pt x="1260" y="37"/>
                  </a:lnTo>
                  <a:lnTo>
                    <a:pt x="1059" y="74"/>
                  </a:lnTo>
                  <a:lnTo>
                    <a:pt x="858" y="147"/>
                  </a:lnTo>
                  <a:lnTo>
                    <a:pt x="675" y="238"/>
                  </a:lnTo>
                  <a:lnTo>
                    <a:pt x="493" y="329"/>
                  </a:lnTo>
                  <a:lnTo>
                    <a:pt x="329" y="457"/>
                  </a:lnTo>
                  <a:lnTo>
                    <a:pt x="164" y="585"/>
                  </a:lnTo>
                  <a:lnTo>
                    <a:pt x="18" y="731"/>
                  </a:lnTo>
                  <a:lnTo>
                    <a:pt x="0" y="749"/>
                  </a:lnTo>
                  <a:lnTo>
                    <a:pt x="0" y="786"/>
                  </a:lnTo>
                  <a:lnTo>
                    <a:pt x="18" y="822"/>
                  </a:lnTo>
                  <a:lnTo>
                    <a:pt x="73" y="859"/>
                  </a:lnTo>
                  <a:lnTo>
                    <a:pt x="110" y="840"/>
                  </a:lnTo>
                  <a:lnTo>
                    <a:pt x="128" y="822"/>
                  </a:lnTo>
                  <a:lnTo>
                    <a:pt x="274" y="694"/>
                  </a:lnTo>
                  <a:lnTo>
                    <a:pt x="420" y="567"/>
                  </a:lnTo>
                  <a:lnTo>
                    <a:pt x="566" y="457"/>
                  </a:lnTo>
                  <a:lnTo>
                    <a:pt x="730" y="366"/>
                  </a:lnTo>
                  <a:lnTo>
                    <a:pt x="913" y="293"/>
                  </a:lnTo>
                  <a:lnTo>
                    <a:pt x="1095" y="220"/>
                  </a:lnTo>
                  <a:lnTo>
                    <a:pt x="1278" y="165"/>
                  </a:lnTo>
                  <a:lnTo>
                    <a:pt x="1460" y="129"/>
                  </a:lnTo>
                  <a:lnTo>
                    <a:pt x="1497" y="129"/>
                  </a:lnTo>
                  <a:lnTo>
                    <a:pt x="1515" y="110"/>
                  </a:lnTo>
                  <a:lnTo>
                    <a:pt x="1533" y="56"/>
                  </a:lnTo>
                  <a:lnTo>
                    <a:pt x="151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8;p41">
              <a:extLst>
                <a:ext uri="{FF2B5EF4-FFF2-40B4-BE49-F238E27FC236}">
                  <a16:creationId xmlns:a16="http://schemas.microsoft.com/office/drawing/2014/main" id="{E7140B60-4CC1-C252-EE25-171166D9E172}"/>
                </a:ext>
              </a:extLst>
            </p:cNvPr>
            <p:cNvSpPr/>
            <p:nvPr/>
          </p:nvSpPr>
          <p:spPr>
            <a:xfrm>
              <a:off x="6435063" y="2203244"/>
              <a:ext cx="21421" cy="32149"/>
            </a:xfrm>
            <a:custGeom>
              <a:avLst/>
              <a:gdLst/>
              <a:ahLst/>
              <a:cxnLst/>
              <a:rect l="l" t="t" r="r" b="b"/>
              <a:pathLst>
                <a:path w="621" h="932" extrusionOk="0">
                  <a:moveTo>
                    <a:pt x="493" y="1"/>
                  </a:moveTo>
                  <a:lnTo>
                    <a:pt x="475" y="37"/>
                  </a:lnTo>
                  <a:lnTo>
                    <a:pt x="0" y="840"/>
                  </a:lnTo>
                  <a:lnTo>
                    <a:pt x="0" y="859"/>
                  </a:lnTo>
                  <a:lnTo>
                    <a:pt x="0" y="895"/>
                  </a:lnTo>
                  <a:lnTo>
                    <a:pt x="37" y="932"/>
                  </a:lnTo>
                  <a:lnTo>
                    <a:pt x="92" y="932"/>
                  </a:lnTo>
                  <a:lnTo>
                    <a:pt x="110" y="913"/>
                  </a:lnTo>
                  <a:lnTo>
                    <a:pt x="146" y="895"/>
                  </a:lnTo>
                  <a:lnTo>
                    <a:pt x="603" y="92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9;p41">
              <a:extLst>
                <a:ext uri="{FF2B5EF4-FFF2-40B4-BE49-F238E27FC236}">
                  <a16:creationId xmlns:a16="http://schemas.microsoft.com/office/drawing/2014/main" id="{6DB5379C-A69E-FF8C-40A1-5223D4054D2A}"/>
                </a:ext>
              </a:extLst>
            </p:cNvPr>
            <p:cNvSpPr/>
            <p:nvPr/>
          </p:nvSpPr>
          <p:spPr>
            <a:xfrm>
              <a:off x="5921949" y="3104222"/>
              <a:ext cx="284584" cy="1308326"/>
            </a:xfrm>
            <a:custGeom>
              <a:avLst/>
              <a:gdLst/>
              <a:ahLst/>
              <a:cxnLst/>
              <a:rect l="l" t="t" r="r" b="b"/>
              <a:pathLst>
                <a:path w="8250" h="37928" extrusionOk="0">
                  <a:moveTo>
                    <a:pt x="7994" y="0"/>
                  </a:moveTo>
                  <a:lnTo>
                    <a:pt x="7940" y="37"/>
                  </a:lnTo>
                  <a:lnTo>
                    <a:pt x="7885" y="146"/>
                  </a:lnTo>
                  <a:lnTo>
                    <a:pt x="456" y="18"/>
                  </a:lnTo>
                  <a:lnTo>
                    <a:pt x="365" y="237"/>
                  </a:lnTo>
                  <a:lnTo>
                    <a:pt x="292" y="457"/>
                  </a:lnTo>
                  <a:lnTo>
                    <a:pt x="219" y="712"/>
                  </a:lnTo>
                  <a:lnTo>
                    <a:pt x="164" y="968"/>
                  </a:lnTo>
                  <a:lnTo>
                    <a:pt x="73" y="1497"/>
                  </a:lnTo>
                  <a:lnTo>
                    <a:pt x="18" y="2063"/>
                  </a:lnTo>
                  <a:lnTo>
                    <a:pt x="0" y="2683"/>
                  </a:lnTo>
                  <a:lnTo>
                    <a:pt x="0" y="3322"/>
                  </a:lnTo>
                  <a:lnTo>
                    <a:pt x="37" y="4016"/>
                  </a:lnTo>
                  <a:lnTo>
                    <a:pt x="110" y="4746"/>
                  </a:lnTo>
                  <a:lnTo>
                    <a:pt x="237" y="5877"/>
                  </a:lnTo>
                  <a:lnTo>
                    <a:pt x="420" y="7082"/>
                  </a:lnTo>
                  <a:lnTo>
                    <a:pt x="621" y="8378"/>
                  </a:lnTo>
                  <a:lnTo>
                    <a:pt x="876" y="9747"/>
                  </a:lnTo>
                  <a:lnTo>
                    <a:pt x="1223" y="11535"/>
                  </a:lnTo>
                  <a:lnTo>
                    <a:pt x="1606" y="13470"/>
                  </a:lnTo>
                  <a:lnTo>
                    <a:pt x="1442" y="13780"/>
                  </a:lnTo>
                  <a:lnTo>
                    <a:pt x="1296" y="14109"/>
                  </a:lnTo>
                  <a:lnTo>
                    <a:pt x="1168" y="14474"/>
                  </a:lnTo>
                  <a:lnTo>
                    <a:pt x="1059" y="14857"/>
                  </a:lnTo>
                  <a:lnTo>
                    <a:pt x="967" y="15259"/>
                  </a:lnTo>
                  <a:lnTo>
                    <a:pt x="876" y="15679"/>
                  </a:lnTo>
                  <a:lnTo>
                    <a:pt x="821" y="16135"/>
                  </a:lnTo>
                  <a:lnTo>
                    <a:pt x="767" y="16591"/>
                  </a:lnTo>
                  <a:lnTo>
                    <a:pt x="730" y="17066"/>
                  </a:lnTo>
                  <a:lnTo>
                    <a:pt x="712" y="17559"/>
                  </a:lnTo>
                  <a:lnTo>
                    <a:pt x="694" y="18070"/>
                  </a:lnTo>
                  <a:lnTo>
                    <a:pt x="694" y="18581"/>
                  </a:lnTo>
                  <a:lnTo>
                    <a:pt x="712" y="19621"/>
                  </a:lnTo>
                  <a:lnTo>
                    <a:pt x="785" y="20680"/>
                  </a:lnTo>
                  <a:lnTo>
                    <a:pt x="858" y="21756"/>
                  </a:lnTo>
                  <a:lnTo>
                    <a:pt x="967" y="22815"/>
                  </a:lnTo>
                  <a:lnTo>
                    <a:pt x="1077" y="23874"/>
                  </a:lnTo>
                  <a:lnTo>
                    <a:pt x="1205" y="24878"/>
                  </a:lnTo>
                  <a:lnTo>
                    <a:pt x="1442" y="26721"/>
                  </a:lnTo>
                  <a:lnTo>
                    <a:pt x="1533" y="27542"/>
                  </a:lnTo>
                  <a:lnTo>
                    <a:pt x="1606" y="28272"/>
                  </a:lnTo>
                  <a:lnTo>
                    <a:pt x="1716" y="29313"/>
                  </a:lnTo>
                  <a:lnTo>
                    <a:pt x="1862" y="30481"/>
                  </a:lnTo>
                  <a:lnTo>
                    <a:pt x="2190" y="32945"/>
                  </a:lnTo>
                  <a:lnTo>
                    <a:pt x="2519" y="35263"/>
                  </a:lnTo>
                  <a:lnTo>
                    <a:pt x="2647" y="36230"/>
                  </a:lnTo>
                  <a:lnTo>
                    <a:pt x="2738" y="36979"/>
                  </a:lnTo>
                  <a:lnTo>
                    <a:pt x="3103" y="37325"/>
                  </a:lnTo>
                  <a:lnTo>
                    <a:pt x="3413" y="37599"/>
                  </a:lnTo>
                  <a:lnTo>
                    <a:pt x="3559" y="37709"/>
                  </a:lnTo>
                  <a:lnTo>
                    <a:pt x="3687" y="37782"/>
                  </a:lnTo>
                  <a:lnTo>
                    <a:pt x="3815" y="37855"/>
                  </a:lnTo>
                  <a:lnTo>
                    <a:pt x="3943" y="37891"/>
                  </a:lnTo>
                  <a:lnTo>
                    <a:pt x="4052" y="37928"/>
                  </a:lnTo>
                  <a:lnTo>
                    <a:pt x="4180" y="37928"/>
                  </a:lnTo>
                  <a:lnTo>
                    <a:pt x="4289" y="37909"/>
                  </a:lnTo>
                  <a:lnTo>
                    <a:pt x="4399" y="37873"/>
                  </a:lnTo>
                  <a:lnTo>
                    <a:pt x="4527" y="37800"/>
                  </a:lnTo>
                  <a:lnTo>
                    <a:pt x="4654" y="37709"/>
                  </a:lnTo>
                  <a:lnTo>
                    <a:pt x="4782" y="37599"/>
                  </a:lnTo>
                  <a:lnTo>
                    <a:pt x="4910" y="37471"/>
                  </a:lnTo>
                  <a:lnTo>
                    <a:pt x="5330" y="34186"/>
                  </a:lnTo>
                  <a:lnTo>
                    <a:pt x="5968" y="29422"/>
                  </a:lnTo>
                  <a:lnTo>
                    <a:pt x="6644" y="24494"/>
                  </a:lnTo>
                  <a:lnTo>
                    <a:pt x="7155" y="20789"/>
                  </a:lnTo>
                  <a:lnTo>
                    <a:pt x="7283" y="19895"/>
                  </a:lnTo>
                  <a:lnTo>
                    <a:pt x="7374" y="19037"/>
                  </a:lnTo>
                  <a:lnTo>
                    <a:pt x="7447" y="18234"/>
                  </a:lnTo>
                  <a:lnTo>
                    <a:pt x="7502" y="17486"/>
                  </a:lnTo>
                  <a:lnTo>
                    <a:pt x="7538" y="16774"/>
                  </a:lnTo>
                  <a:lnTo>
                    <a:pt x="7575" y="16117"/>
                  </a:lnTo>
                  <a:lnTo>
                    <a:pt x="7575" y="15514"/>
                  </a:lnTo>
                  <a:lnTo>
                    <a:pt x="7575" y="14967"/>
                  </a:lnTo>
                  <a:lnTo>
                    <a:pt x="7538" y="14054"/>
                  </a:lnTo>
                  <a:lnTo>
                    <a:pt x="7502" y="13397"/>
                  </a:lnTo>
                  <a:lnTo>
                    <a:pt x="7465" y="12977"/>
                  </a:lnTo>
                  <a:lnTo>
                    <a:pt x="7447" y="12831"/>
                  </a:lnTo>
                  <a:lnTo>
                    <a:pt x="7611" y="11280"/>
                  </a:lnTo>
                  <a:lnTo>
                    <a:pt x="7757" y="9783"/>
                  </a:lnTo>
                  <a:lnTo>
                    <a:pt x="7885" y="8433"/>
                  </a:lnTo>
                  <a:lnTo>
                    <a:pt x="7994" y="7155"/>
                  </a:lnTo>
                  <a:lnTo>
                    <a:pt x="8086" y="5969"/>
                  </a:lnTo>
                  <a:lnTo>
                    <a:pt x="8159" y="4873"/>
                  </a:lnTo>
                  <a:lnTo>
                    <a:pt x="8213" y="3596"/>
                  </a:lnTo>
                  <a:lnTo>
                    <a:pt x="8250" y="2501"/>
                  </a:lnTo>
                  <a:lnTo>
                    <a:pt x="8250" y="1588"/>
                  </a:lnTo>
                  <a:lnTo>
                    <a:pt x="8232" y="876"/>
                  </a:lnTo>
                  <a:lnTo>
                    <a:pt x="8195" y="603"/>
                  </a:lnTo>
                  <a:lnTo>
                    <a:pt x="8177" y="365"/>
                  </a:lnTo>
                  <a:lnTo>
                    <a:pt x="8140" y="201"/>
                  </a:lnTo>
                  <a:lnTo>
                    <a:pt x="8104" y="73"/>
                  </a:lnTo>
                  <a:lnTo>
                    <a:pt x="8049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90;p41">
              <a:extLst>
                <a:ext uri="{FF2B5EF4-FFF2-40B4-BE49-F238E27FC236}">
                  <a16:creationId xmlns:a16="http://schemas.microsoft.com/office/drawing/2014/main" id="{2D3C1DB9-54E5-D4C5-6013-6BA9030E2E07}"/>
                </a:ext>
              </a:extLst>
            </p:cNvPr>
            <p:cNvSpPr/>
            <p:nvPr/>
          </p:nvSpPr>
          <p:spPr>
            <a:xfrm>
              <a:off x="5974209" y="4396789"/>
              <a:ext cx="187653" cy="301590"/>
            </a:xfrm>
            <a:custGeom>
              <a:avLst/>
              <a:gdLst/>
              <a:ahLst/>
              <a:cxnLst/>
              <a:rect l="l" t="t" r="r" b="b"/>
              <a:pathLst>
                <a:path w="5440" h="8743" extrusionOk="0">
                  <a:moveTo>
                    <a:pt x="1059" y="0"/>
                  </a:moveTo>
                  <a:lnTo>
                    <a:pt x="1004" y="19"/>
                  </a:lnTo>
                  <a:lnTo>
                    <a:pt x="894" y="73"/>
                  </a:lnTo>
                  <a:lnTo>
                    <a:pt x="730" y="201"/>
                  </a:lnTo>
                  <a:lnTo>
                    <a:pt x="548" y="384"/>
                  </a:lnTo>
                  <a:lnTo>
                    <a:pt x="456" y="493"/>
                  </a:lnTo>
                  <a:lnTo>
                    <a:pt x="347" y="621"/>
                  </a:lnTo>
                  <a:lnTo>
                    <a:pt x="274" y="767"/>
                  </a:lnTo>
                  <a:lnTo>
                    <a:pt x="183" y="931"/>
                  </a:lnTo>
                  <a:lnTo>
                    <a:pt x="110" y="1132"/>
                  </a:lnTo>
                  <a:lnTo>
                    <a:pt x="55" y="1333"/>
                  </a:lnTo>
                  <a:lnTo>
                    <a:pt x="18" y="1570"/>
                  </a:lnTo>
                  <a:lnTo>
                    <a:pt x="0" y="1826"/>
                  </a:lnTo>
                  <a:lnTo>
                    <a:pt x="0" y="3213"/>
                  </a:lnTo>
                  <a:lnTo>
                    <a:pt x="0" y="4892"/>
                  </a:lnTo>
                  <a:lnTo>
                    <a:pt x="0" y="6900"/>
                  </a:lnTo>
                  <a:lnTo>
                    <a:pt x="529" y="6900"/>
                  </a:lnTo>
                  <a:lnTo>
                    <a:pt x="803" y="5604"/>
                  </a:lnTo>
                  <a:lnTo>
                    <a:pt x="840" y="5841"/>
                  </a:lnTo>
                  <a:lnTo>
                    <a:pt x="894" y="6096"/>
                  </a:lnTo>
                  <a:lnTo>
                    <a:pt x="986" y="6425"/>
                  </a:lnTo>
                  <a:lnTo>
                    <a:pt x="1095" y="6790"/>
                  </a:lnTo>
                  <a:lnTo>
                    <a:pt x="1241" y="7173"/>
                  </a:lnTo>
                  <a:lnTo>
                    <a:pt x="1332" y="7356"/>
                  </a:lnTo>
                  <a:lnTo>
                    <a:pt x="1442" y="7538"/>
                  </a:lnTo>
                  <a:lnTo>
                    <a:pt x="1551" y="7721"/>
                  </a:lnTo>
                  <a:lnTo>
                    <a:pt x="1679" y="7903"/>
                  </a:lnTo>
                  <a:lnTo>
                    <a:pt x="1825" y="8068"/>
                  </a:lnTo>
                  <a:lnTo>
                    <a:pt x="1989" y="8195"/>
                  </a:lnTo>
                  <a:lnTo>
                    <a:pt x="2154" y="8323"/>
                  </a:lnTo>
                  <a:lnTo>
                    <a:pt x="2355" y="8414"/>
                  </a:lnTo>
                  <a:lnTo>
                    <a:pt x="2555" y="8506"/>
                  </a:lnTo>
                  <a:lnTo>
                    <a:pt x="2756" y="8579"/>
                  </a:lnTo>
                  <a:lnTo>
                    <a:pt x="2975" y="8633"/>
                  </a:lnTo>
                  <a:lnTo>
                    <a:pt x="3194" y="8688"/>
                  </a:lnTo>
                  <a:lnTo>
                    <a:pt x="3413" y="8725"/>
                  </a:lnTo>
                  <a:lnTo>
                    <a:pt x="3650" y="8743"/>
                  </a:lnTo>
                  <a:lnTo>
                    <a:pt x="4107" y="8743"/>
                  </a:lnTo>
                  <a:lnTo>
                    <a:pt x="4527" y="8725"/>
                  </a:lnTo>
                  <a:lnTo>
                    <a:pt x="4928" y="8688"/>
                  </a:lnTo>
                  <a:lnTo>
                    <a:pt x="5019" y="8670"/>
                  </a:lnTo>
                  <a:lnTo>
                    <a:pt x="5092" y="8633"/>
                  </a:lnTo>
                  <a:lnTo>
                    <a:pt x="5165" y="8597"/>
                  </a:lnTo>
                  <a:lnTo>
                    <a:pt x="5238" y="8560"/>
                  </a:lnTo>
                  <a:lnTo>
                    <a:pt x="5275" y="8506"/>
                  </a:lnTo>
                  <a:lnTo>
                    <a:pt x="5330" y="8433"/>
                  </a:lnTo>
                  <a:lnTo>
                    <a:pt x="5384" y="8287"/>
                  </a:lnTo>
                  <a:lnTo>
                    <a:pt x="5421" y="8122"/>
                  </a:lnTo>
                  <a:lnTo>
                    <a:pt x="5439" y="7922"/>
                  </a:lnTo>
                  <a:lnTo>
                    <a:pt x="5421" y="7721"/>
                  </a:lnTo>
                  <a:lnTo>
                    <a:pt x="5384" y="7484"/>
                  </a:lnTo>
                  <a:lnTo>
                    <a:pt x="5330" y="7265"/>
                  </a:lnTo>
                  <a:lnTo>
                    <a:pt x="5275" y="7009"/>
                  </a:lnTo>
                  <a:lnTo>
                    <a:pt x="5129" y="6516"/>
                  </a:lnTo>
                  <a:lnTo>
                    <a:pt x="4946" y="6060"/>
                  </a:lnTo>
                  <a:lnTo>
                    <a:pt x="4782" y="5622"/>
                  </a:lnTo>
                  <a:lnTo>
                    <a:pt x="4417" y="4636"/>
                  </a:lnTo>
                  <a:lnTo>
                    <a:pt x="3997" y="3468"/>
                  </a:lnTo>
                  <a:lnTo>
                    <a:pt x="3523" y="2081"/>
                  </a:lnTo>
                  <a:lnTo>
                    <a:pt x="1059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91;p41">
              <a:extLst>
                <a:ext uri="{FF2B5EF4-FFF2-40B4-BE49-F238E27FC236}">
                  <a16:creationId xmlns:a16="http://schemas.microsoft.com/office/drawing/2014/main" id="{F84E1003-4777-0DA3-586E-94745EC7C4D3}"/>
                </a:ext>
              </a:extLst>
            </p:cNvPr>
            <p:cNvSpPr/>
            <p:nvPr/>
          </p:nvSpPr>
          <p:spPr>
            <a:xfrm>
              <a:off x="5992457" y="4326902"/>
              <a:ext cx="137290" cy="302245"/>
            </a:xfrm>
            <a:custGeom>
              <a:avLst/>
              <a:gdLst/>
              <a:ahLst/>
              <a:cxnLst/>
              <a:rect l="l" t="t" r="r" b="b"/>
              <a:pathLst>
                <a:path w="3980" h="8762" extrusionOk="0">
                  <a:moveTo>
                    <a:pt x="785" y="0"/>
                  </a:moveTo>
                  <a:lnTo>
                    <a:pt x="785" y="274"/>
                  </a:lnTo>
                  <a:lnTo>
                    <a:pt x="767" y="895"/>
                  </a:lnTo>
                  <a:lnTo>
                    <a:pt x="730" y="1242"/>
                  </a:lnTo>
                  <a:lnTo>
                    <a:pt x="694" y="1570"/>
                  </a:lnTo>
                  <a:lnTo>
                    <a:pt x="657" y="1716"/>
                  </a:lnTo>
                  <a:lnTo>
                    <a:pt x="621" y="1844"/>
                  </a:lnTo>
                  <a:lnTo>
                    <a:pt x="584" y="1953"/>
                  </a:lnTo>
                  <a:lnTo>
                    <a:pt x="530" y="2026"/>
                  </a:lnTo>
                  <a:lnTo>
                    <a:pt x="402" y="2154"/>
                  </a:lnTo>
                  <a:lnTo>
                    <a:pt x="292" y="2355"/>
                  </a:lnTo>
                  <a:lnTo>
                    <a:pt x="183" y="2610"/>
                  </a:lnTo>
                  <a:lnTo>
                    <a:pt x="92" y="2921"/>
                  </a:lnTo>
                  <a:lnTo>
                    <a:pt x="37" y="3249"/>
                  </a:lnTo>
                  <a:lnTo>
                    <a:pt x="19" y="3450"/>
                  </a:lnTo>
                  <a:lnTo>
                    <a:pt x="0" y="3633"/>
                  </a:lnTo>
                  <a:lnTo>
                    <a:pt x="19" y="3833"/>
                  </a:lnTo>
                  <a:lnTo>
                    <a:pt x="37" y="4052"/>
                  </a:lnTo>
                  <a:lnTo>
                    <a:pt x="73" y="4253"/>
                  </a:lnTo>
                  <a:lnTo>
                    <a:pt x="110" y="4490"/>
                  </a:lnTo>
                  <a:lnTo>
                    <a:pt x="219" y="4947"/>
                  </a:lnTo>
                  <a:lnTo>
                    <a:pt x="329" y="5458"/>
                  </a:lnTo>
                  <a:lnTo>
                    <a:pt x="438" y="5969"/>
                  </a:lnTo>
                  <a:lnTo>
                    <a:pt x="566" y="6498"/>
                  </a:lnTo>
                  <a:lnTo>
                    <a:pt x="694" y="6991"/>
                  </a:lnTo>
                  <a:lnTo>
                    <a:pt x="785" y="7210"/>
                  </a:lnTo>
                  <a:lnTo>
                    <a:pt x="876" y="7447"/>
                  </a:lnTo>
                  <a:lnTo>
                    <a:pt x="968" y="7648"/>
                  </a:lnTo>
                  <a:lnTo>
                    <a:pt x="1059" y="7830"/>
                  </a:lnTo>
                  <a:lnTo>
                    <a:pt x="1187" y="8013"/>
                  </a:lnTo>
                  <a:lnTo>
                    <a:pt x="1314" y="8159"/>
                  </a:lnTo>
                  <a:lnTo>
                    <a:pt x="1442" y="8287"/>
                  </a:lnTo>
                  <a:lnTo>
                    <a:pt x="1607" y="8415"/>
                  </a:lnTo>
                  <a:lnTo>
                    <a:pt x="1789" y="8506"/>
                  </a:lnTo>
                  <a:lnTo>
                    <a:pt x="1990" y="8597"/>
                  </a:lnTo>
                  <a:lnTo>
                    <a:pt x="2209" y="8652"/>
                  </a:lnTo>
                  <a:lnTo>
                    <a:pt x="2410" y="8707"/>
                  </a:lnTo>
                  <a:lnTo>
                    <a:pt x="2629" y="8743"/>
                  </a:lnTo>
                  <a:lnTo>
                    <a:pt x="2848" y="8761"/>
                  </a:lnTo>
                  <a:lnTo>
                    <a:pt x="3048" y="8761"/>
                  </a:lnTo>
                  <a:lnTo>
                    <a:pt x="3249" y="8743"/>
                  </a:lnTo>
                  <a:lnTo>
                    <a:pt x="3432" y="8707"/>
                  </a:lnTo>
                  <a:lnTo>
                    <a:pt x="3578" y="8670"/>
                  </a:lnTo>
                  <a:lnTo>
                    <a:pt x="3724" y="8597"/>
                  </a:lnTo>
                  <a:lnTo>
                    <a:pt x="3833" y="8524"/>
                  </a:lnTo>
                  <a:lnTo>
                    <a:pt x="3924" y="8433"/>
                  </a:lnTo>
                  <a:lnTo>
                    <a:pt x="3961" y="8342"/>
                  </a:lnTo>
                  <a:lnTo>
                    <a:pt x="3979" y="8214"/>
                  </a:lnTo>
                  <a:lnTo>
                    <a:pt x="3979" y="8049"/>
                  </a:lnTo>
                  <a:lnTo>
                    <a:pt x="3943" y="7849"/>
                  </a:lnTo>
                  <a:lnTo>
                    <a:pt x="3888" y="7630"/>
                  </a:lnTo>
                  <a:lnTo>
                    <a:pt x="3742" y="7119"/>
                  </a:lnTo>
                  <a:lnTo>
                    <a:pt x="3559" y="6571"/>
                  </a:lnTo>
                  <a:lnTo>
                    <a:pt x="3359" y="5987"/>
                  </a:lnTo>
                  <a:lnTo>
                    <a:pt x="3194" y="5403"/>
                  </a:lnTo>
                  <a:lnTo>
                    <a:pt x="3121" y="5129"/>
                  </a:lnTo>
                  <a:lnTo>
                    <a:pt x="3067" y="4855"/>
                  </a:lnTo>
                  <a:lnTo>
                    <a:pt x="3012" y="4600"/>
                  </a:lnTo>
                  <a:lnTo>
                    <a:pt x="2994" y="4381"/>
                  </a:lnTo>
                  <a:lnTo>
                    <a:pt x="2848" y="1844"/>
                  </a:lnTo>
                  <a:lnTo>
                    <a:pt x="2756" y="146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92;p41">
              <a:extLst>
                <a:ext uri="{FF2B5EF4-FFF2-40B4-BE49-F238E27FC236}">
                  <a16:creationId xmlns:a16="http://schemas.microsoft.com/office/drawing/2014/main" id="{F247D4DB-C9B9-5DDF-3806-D5D0D104B717}"/>
                </a:ext>
              </a:extLst>
            </p:cNvPr>
            <p:cNvSpPr/>
            <p:nvPr/>
          </p:nvSpPr>
          <p:spPr>
            <a:xfrm>
              <a:off x="6088146" y="3556281"/>
              <a:ext cx="86306" cy="13867"/>
            </a:xfrm>
            <a:custGeom>
              <a:avLst/>
              <a:gdLst/>
              <a:ahLst/>
              <a:cxnLst/>
              <a:rect l="l" t="t" r="r" b="b"/>
              <a:pathLst>
                <a:path w="2502" h="402" extrusionOk="0">
                  <a:moveTo>
                    <a:pt x="55" y="0"/>
                  </a:moveTo>
                  <a:lnTo>
                    <a:pt x="19" y="18"/>
                  </a:lnTo>
                  <a:lnTo>
                    <a:pt x="1" y="55"/>
                  </a:lnTo>
                  <a:lnTo>
                    <a:pt x="1" y="110"/>
                  </a:lnTo>
                  <a:lnTo>
                    <a:pt x="19" y="128"/>
                  </a:lnTo>
                  <a:lnTo>
                    <a:pt x="37" y="146"/>
                  </a:lnTo>
                  <a:lnTo>
                    <a:pt x="329" y="256"/>
                  </a:lnTo>
                  <a:lnTo>
                    <a:pt x="639" y="329"/>
                  </a:lnTo>
                  <a:lnTo>
                    <a:pt x="931" y="365"/>
                  </a:lnTo>
                  <a:lnTo>
                    <a:pt x="1242" y="402"/>
                  </a:lnTo>
                  <a:lnTo>
                    <a:pt x="1534" y="402"/>
                  </a:lnTo>
                  <a:lnTo>
                    <a:pt x="1844" y="383"/>
                  </a:lnTo>
                  <a:lnTo>
                    <a:pt x="2154" y="329"/>
                  </a:lnTo>
                  <a:lnTo>
                    <a:pt x="2446" y="274"/>
                  </a:lnTo>
                  <a:lnTo>
                    <a:pt x="2483" y="256"/>
                  </a:lnTo>
                  <a:lnTo>
                    <a:pt x="2483" y="237"/>
                  </a:lnTo>
                  <a:lnTo>
                    <a:pt x="2501" y="183"/>
                  </a:lnTo>
                  <a:lnTo>
                    <a:pt x="2465" y="146"/>
                  </a:lnTo>
                  <a:lnTo>
                    <a:pt x="2446" y="128"/>
                  </a:lnTo>
                  <a:lnTo>
                    <a:pt x="2410" y="128"/>
                  </a:lnTo>
                  <a:lnTo>
                    <a:pt x="2118" y="201"/>
                  </a:lnTo>
                  <a:lnTo>
                    <a:pt x="1826" y="237"/>
                  </a:lnTo>
                  <a:lnTo>
                    <a:pt x="1534" y="256"/>
                  </a:lnTo>
                  <a:lnTo>
                    <a:pt x="1242" y="256"/>
                  </a:lnTo>
                  <a:lnTo>
                    <a:pt x="950" y="219"/>
                  </a:lnTo>
                  <a:lnTo>
                    <a:pt x="658" y="183"/>
                  </a:lnTo>
                  <a:lnTo>
                    <a:pt x="366" y="110"/>
                  </a:lnTo>
                  <a:lnTo>
                    <a:pt x="74" y="1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93;p41">
              <a:extLst>
                <a:ext uri="{FF2B5EF4-FFF2-40B4-BE49-F238E27FC236}">
                  <a16:creationId xmlns:a16="http://schemas.microsoft.com/office/drawing/2014/main" id="{86BDFA82-2341-056B-F62B-B7AF9AE817ED}"/>
                </a:ext>
              </a:extLst>
            </p:cNvPr>
            <p:cNvSpPr/>
            <p:nvPr/>
          </p:nvSpPr>
          <p:spPr>
            <a:xfrm>
              <a:off x="6207775" y="3085940"/>
              <a:ext cx="279582" cy="1305843"/>
            </a:xfrm>
            <a:custGeom>
              <a:avLst/>
              <a:gdLst/>
              <a:ahLst/>
              <a:cxnLst/>
              <a:rect l="l" t="t" r="r" b="b"/>
              <a:pathLst>
                <a:path w="8105" h="37856" extrusionOk="0">
                  <a:moveTo>
                    <a:pt x="7210" y="1"/>
                  </a:moveTo>
                  <a:lnTo>
                    <a:pt x="311" y="494"/>
                  </a:lnTo>
                  <a:lnTo>
                    <a:pt x="165" y="1826"/>
                  </a:lnTo>
                  <a:lnTo>
                    <a:pt x="73" y="3085"/>
                  </a:lnTo>
                  <a:lnTo>
                    <a:pt x="19" y="4272"/>
                  </a:lnTo>
                  <a:lnTo>
                    <a:pt x="0" y="5403"/>
                  </a:lnTo>
                  <a:lnTo>
                    <a:pt x="0" y="6061"/>
                  </a:lnTo>
                  <a:lnTo>
                    <a:pt x="19" y="6699"/>
                  </a:lnTo>
                  <a:lnTo>
                    <a:pt x="55" y="7338"/>
                  </a:lnTo>
                  <a:lnTo>
                    <a:pt x="110" y="7940"/>
                  </a:lnTo>
                  <a:lnTo>
                    <a:pt x="165" y="8525"/>
                  </a:lnTo>
                  <a:lnTo>
                    <a:pt x="238" y="9109"/>
                  </a:lnTo>
                  <a:lnTo>
                    <a:pt x="329" y="9656"/>
                  </a:lnTo>
                  <a:lnTo>
                    <a:pt x="420" y="10222"/>
                  </a:lnTo>
                  <a:lnTo>
                    <a:pt x="585" y="11062"/>
                  </a:lnTo>
                  <a:lnTo>
                    <a:pt x="767" y="11883"/>
                  </a:lnTo>
                  <a:lnTo>
                    <a:pt x="968" y="12704"/>
                  </a:lnTo>
                  <a:lnTo>
                    <a:pt x="1187" y="13507"/>
                  </a:lnTo>
                  <a:lnTo>
                    <a:pt x="1661" y="15132"/>
                  </a:lnTo>
                  <a:lnTo>
                    <a:pt x="2154" y="16793"/>
                  </a:lnTo>
                  <a:lnTo>
                    <a:pt x="1990" y="17103"/>
                  </a:lnTo>
                  <a:lnTo>
                    <a:pt x="1844" y="17413"/>
                  </a:lnTo>
                  <a:lnTo>
                    <a:pt x="1716" y="17742"/>
                  </a:lnTo>
                  <a:lnTo>
                    <a:pt x="1625" y="18089"/>
                  </a:lnTo>
                  <a:lnTo>
                    <a:pt x="1534" y="18454"/>
                  </a:lnTo>
                  <a:lnTo>
                    <a:pt x="1461" y="18837"/>
                  </a:lnTo>
                  <a:lnTo>
                    <a:pt x="1406" y="19220"/>
                  </a:lnTo>
                  <a:lnTo>
                    <a:pt x="1351" y="19603"/>
                  </a:lnTo>
                  <a:lnTo>
                    <a:pt x="1333" y="20005"/>
                  </a:lnTo>
                  <a:lnTo>
                    <a:pt x="1315" y="20425"/>
                  </a:lnTo>
                  <a:lnTo>
                    <a:pt x="1315" y="20826"/>
                  </a:lnTo>
                  <a:lnTo>
                    <a:pt x="1333" y="21246"/>
                  </a:lnTo>
                  <a:lnTo>
                    <a:pt x="1369" y="22104"/>
                  </a:lnTo>
                  <a:lnTo>
                    <a:pt x="1461" y="22980"/>
                  </a:lnTo>
                  <a:lnTo>
                    <a:pt x="1570" y="23838"/>
                  </a:lnTo>
                  <a:lnTo>
                    <a:pt x="1698" y="24696"/>
                  </a:lnTo>
                  <a:lnTo>
                    <a:pt x="1844" y="25554"/>
                  </a:lnTo>
                  <a:lnTo>
                    <a:pt x="1990" y="26375"/>
                  </a:lnTo>
                  <a:lnTo>
                    <a:pt x="2282" y="27908"/>
                  </a:lnTo>
                  <a:lnTo>
                    <a:pt x="2410" y="28602"/>
                  </a:lnTo>
                  <a:lnTo>
                    <a:pt x="2501" y="29240"/>
                  </a:lnTo>
                  <a:lnTo>
                    <a:pt x="2684" y="30409"/>
                  </a:lnTo>
                  <a:lnTo>
                    <a:pt x="2903" y="31668"/>
                  </a:lnTo>
                  <a:lnTo>
                    <a:pt x="3158" y="32946"/>
                  </a:lnTo>
                  <a:lnTo>
                    <a:pt x="3414" y="34187"/>
                  </a:lnTo>
                  <a:lnTo>
                    <a:pt x="3870" y="36267"/>
                  </a:lnTo>
                  <a:lnTo>
                    <a:pt x="4162" y="37436"/>
                  </a:lnTo>
                  <a:lnTo>
                    <a:pt x="4308" y="37545"/>
                  </a:lnTo>
                  <a:lnTo>
                    <a:pt x="4454" y="37618"/>
                  </a:lnTo>
                  <a:lnTo>
                    <a:pt x="4600" y="37709"/>
                  </a:lnTo>
                  <a:lnTo>
                    <a:pt x="4746" y="37764"/>
                  </a:lnTo>
                  <a:lnTo>
                    <a:pt x="4892" y="37801"/>
                  </a:lnTo>
                  <a:lnTo>
                    <a:pt x="5038" y="37837"/>
                  </a:lnTo>
                  <a:lnTo>
                    <a:pt x="5184" y="37855"/>
                  </a:lnTo>
                  <a:lnTo>
                    <a:pt x="5476" y="37855"/>
                  </a:lnTo>
                  <a:lnTo>
                    <a:pt x="5604" y="37819"/>
                  </a:lnTo>
                  <a:lnTo>
                    <a:pt x="5750" y="37782"/>
                  </a:lnTo>
                  <a:lnTo>
                    <a:pt x="5878" y="37746"/>
                  </a:lnTo>
                  <a:lnTo>
                    <a:pt x="6024" y="37691"/>
                  </a:lnTo>
                  <a:lnTo>
                    <a:pt x="6151" y="37618"/>
                  </a:lnTo>
                  <a:lnTo>
                    <a:pt x="6407" y="37436"/>
                  </a:lnTo>
                  <a:lnTo>
                    <a:pt x="6589" y="33511"/>
                  </a:lnTo>
                  <a:lnTo>
                    <a:pt x="6754" y="30427"/>
                  </a:lnTo>
                  <a:lnTo>
                    <a:pt x="6954" y="26922"/>
                  </a:lnTo>
                  <a:lnTo>
                    <a:pt x="7173" y="23309"/>
                  </a:lnTo>
                  <a:lnTo>
                    <a:pt x="7411" y="19841"/>
                  </a:lnTo>
                  <a:lnTo>
                    <a:pt x="7520" y="18253"/>
                  </a:lnTo>
                  <a:lnTo>
                    <a:pt x="7648" y="16793"/>
                  </a:lnTo>
                  <a:lnTo>
                    <a:pt x="7776" y="15515"/>
                  </a:lnTo>
                  <a:lnTo>
                    <a:pt x="7904" y="14420"/>
                  </a:lnTo>
                  <a:lnTo>
                    <a:pt x="7977" y="13726"/>
                  </a:lnTo>
                  <a:lnTo>
                    <a:pt x="8031" y="13015"/>
                  </a:lnTo>
                  <a:lnTo>
                    <a:pt x="8068" y="12266"/>
                  </a:lnTo>
                  <a:lnTo>
                    <a:pt x="8104" y="11500"/>
                  </a:lnTo>
                  <a:lnTo>
                    <a:pt x="8104" y="10733"/>
                  </a:lnTo>
                  <a:lnTo>
                    <a:pt x="8104" y="9948"/>
                  </a:lnTo>
                  <a:lnTo>
                    <a:pt x="8086" y="9163"/>
                  </a:lnTo>
                  <a:lnTo>
                    <a:pt x="8050" y="8379"/>
                  </a:lnTo>
                  <a:lnTo>
                    <a:pt x="7977" y="6918"/>
                  </a:lnTo>
                  <a:lnTo>
                    <a:pt x="7867" y="5513"/>
                  </a:lnTo>
                  <a:lnTo>
                    <a:pt x="7758" y="4381"/>
                  </a:lnTo>
                  <a:lnTo>
                    <a:pt x="7648" y="3341"/>
                  </a:lnTo>
                  <a:lnTo>
                    <a:pt x="7447" y="1607"/>
                  </a:lnTo>
                  <a:lnTo>
                    <a:pt x="7283" y="439"/>
                  </a:lnTo>
                  <a:lnTo>
                    <a:pt x="7210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94;p41">
              <a:extLst>
                <a:ext uri="{FF2B5EF4-FFF2-40B4-BE49-F238E27FC236}">
                  <a16:creationId xmlns:a16="http://schemas.microsoft.com/office/drawing/2014/main" id="{1AFE9BE5-68DA-C994-5175-9C0300E88C40}"/>
                </a:ext>
              </a:extLst>
            </p:cNvPr>
            <p:cNvSpPr/>
            <p:nvPr/>
          </p:nvSpPr>
          <p:spPr>
            <a:xfrm>
              <a:off x="6314192" y="4411277"/>
              <a:ext cx="273269" cy="273890"/>
            </a:xfrm>
            <a:custGeom>
              <a:avLst/>
              <a:gdLst/>
              <a:ahLst/>
              <a:cxnLst/>
              <a:rect l="l" t="t" r="r" b="b"/>
              <a:pathLst>
                <a:path w="7922" h="7940" extrusionOk="0">
                  <a:moveTo>
                    <a:pt x="858" y="0"/>
                  </a:moveTo>
                  <a:lnTo>
                    <a:pt x="712" y="110"/>
                  </a:lnTo>
                  <a:lnTo>
                    <a:pt x="566" y="256"/>
                  </a:lnTo>
                  <a:lnTo>
                    <a:pt x="402" y="456"/>
                  </a:lnTo>
                  <a:lnTo>
                    <a:pt x="237" y="675"/>
                  </a:lnTo>
                  <a:lnTo>
                    <a:pt x="164" y="803"/>
                  </a:lnTo>
                  <a:lnTo>
                    <a:pt x="110" y="931"/>
                  </a:lnTo>
                  <a:lnTo>
                    <a:pt x="55" y="1059"/>
                  </a:lnTo>
                  <a:lnTo>
                    <a:pt x="18" y="1205"/>
                  </a:lnTo>
                  <a:lnTo>
                    <a:pt x="0" y="1351"/>
                  </a:lnTo>
                  <a:lnTo>
                    <a:pt x="0" y="1479"/>
                  </a:lnTo>
                  <a:lnTo>
                    <a:pt x="18" y="2537"/>
                  </a:lnTo>
                  <a:lnTo>
                    <a:pt x="18" y="4143"/>
                  </a:lnTo>
                  <a:lnTo>
                    <a:pt x="18" y="6571"/>
                  </a:lnTo>
                  <a:lnTo>
                    <a:pt x="548" y="6571"/>
                  </a:lnTo>
                  <a:lnTo>
                    <a:pt x="858" y="4782"/>
                  </a:lnTo>
                  <a:lnTo>
                    <a:pt x="1059" y="5092"/>
                  </a:lnTo>
                  <a:lnTo>
                    <a:pt x="1296" y="5439"/>
                  </a:lnTo>
                  <a:lnTo>
                    <a:pt x="1588" y="5841"/>
                  </a:lnTo>
                  <a:lnTo>
                    <a:pt x="1916" y="6279"/>
                  </a:lnTo>
                  <a:lnTo>
                    <a:pt x="2282" y="6717"/>
                  </a:lnTo>
                  <a:lnTo>
                    <a:pt x="2464" y="6918"/>
                  </a:lnTo>
                  <a:lnTo>
                    <a:pt x="2647" y="7100"/>
                  </a:lnTo>
                  <a:lnTo>
                    <a:pt x="2829" y="7264"/>
                  </a:lnTo>
                  <a:lnTo>
                    <a:pt x="2993" y="7410"/>
                  </a:lnTo>
                  <a:lnTo>
                    <a:pt x="3194" y="7520"/>
                  </a:lnTo>
                  <a:lnTo>
                    <a:pt x="3431" y="7629"/>
                  </a:lnTo>
                  <a:lnTo>
                    <a:pt x="3723" y="7702"/>
                  </a:lnTo>
                  <a:lnTo>
                    <a:pt x="4034" y="7775"/>
                  </a:lnTo>
                  <a:lnTo>
                    <a:pt x="4362" y="7830"/>
                  </a:lnTo>
                  <a:lnTo>
                    <a:pt x="4709" y="7867"/>
                  </a:lnTo>
                  <a:lnTo>
                    <a:pt x="5074" y="7903"/>
                  </a:lnTo>
                  <a:lnTo>
                    <a:pt x="5457" y="7921"/>
                  </a:lnTo>
                  <a:lnTo>
                    <a:pt x="6187" y="7940"/>
                  </a:lnTo>
                  <a:lnTo>
                    <a:pt x="6845" y="7921"/>
                  </a:lnTo>
                  <a:lnTo>
                    <a:pt x="7392" y="7903"/>
                  </a:lnTo>
                  <a:lnTo>
                    <a:pt x="7775" y="7867"/>
                  </a:lnTo>
                  <a:lnTo>
                    <a:pt x="7830" y="7848"/>
                  </a:lnTo>
                  <a:lnTo>
                    <a:pt x="7885" y="7830"/>
                  </a:lnTo>
                  <a:lnTo>
                    <a:pt x="7903" y="7794"/>
                  </a:lnTo>
                  <a:lnTo>
                    <a:pt x="7921" y="7739"/>
                  </a:lnTo>
                  <a:lnTo>
                    <a:pt x="7921" y="7684"/>
                  </a:lnTo>
                  <a:lnTo>
                    <a:pt x="7903" y="7629"/>
                  </a:lnTo>
                  <a:lnTo>
                    <a:pt x="7848" y="7483"/>
                  </a:lnTo>
                  <a:lnTo>
                    <a:pt x="7739" y="7319"/>
                  </a:lnTo>
                  <a:lnTo>
                    <a:pt x="7611" y="7137"/>
                  </a:lnTo>
                  <a:lnTo>
                    <a:pt x="7246" y="6717"/>
                  </a:lnTo>
                  <a:lnTo>
                    <a:pt x="6406" y="5804"/>
                  </a:lnTo>
                  <a:lnTo>
                    <a:pt x="6041" y="5384"/>
                  </a:lnTo>
                  <a:lnTo>
                    <a:pt x="5895" y="5202"/>
                  </a:lnTo>
                  <a:lnTo>
                    <a:pt x="5786" y="5038"/>
                  </a:lnTo>
                  <a:lnTo>
                    <a:pt x="5640" y="4855"/>
                  </a:lnTo>
                  <a:lnTo>
                    <a:pt x="5421" y="4600"/>
                  </a:lnTo>
                  <a:lnTo>
                    <a:pt x="4800" y="3924"/>
                  </a:lnTo>
                  <a:lnTo>
                    <a:pt x="3997" y="3103"/>
                  </a:lnTo>
                  <a:lnTo>
                    <a:pt x="3139" y="2227"/>
                  </a:lnTo>
                  <a:lnTo>
                    <a:pt x="1551" y="675"/>
                  </a:lnTo>
                  <a:lnTo>
                    <a:pt x="858" y="0"/>
                  </a:lnTo>
                  <a:close/>
                </a:path>
              </a:pathLst>
            </a:custGeom>
            <a:gradFill>
              <a:gsLst>
                <a:gs pos="0">
                  <a:srgbClr val="A2D5FF"/>
                </a:gs>
                <a:gs pos="100000">
                  <a:srgbClr val="269AF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95;p41">
              <a:extLst>
                <a:ext uri="{FF2B5EF4-FFF2-40B4-BE49-F238E27FC236}">
                  <a16:creationId xmlns:a16="http://schemas.microsoft.com/office/drawing/2014/main" id="{654A7CE9-7082-8A5E-025D-35915A6AC8A7}"/>
                </a:ext>
              </a:extLst>
            </p:cNvPr>
            <p:cNvSpPr/>
            <p:nvPr/>
          </p:nvSpPr>
          <p:spPr>
            <a:xfrm>
              <a:off x="6341892" y="4331317"/>
              <a:ext cx="180719" cy="284584"/>
            </a:xfrm>
            <a:custGeom>
              <a:avLst/>
              <a:gdLst/>
              <a:ahLst/>
              <a:cxnLst/>
              <a:rect l="l" t="t" r="r" b="b"/>
              <a:pathLst>
                <a:path w="5239" h="8250" extrusionOk="0">
                  <a:moveTo>
                    <a:pt x="2592" y="0"/>
                  </a:moveTo>
                  <a:lnTo>
                    <a:pt x="37" y="201"/>
                  </a:lnTo>
                  <a:lnTo>
                    <a:pt x="110" y="2117"/>
                  </a:lnTo>
                  <a:lnTo>
                    <a:pt x="73" y="2227"/>
                  </a:lnTo>
                  <a:lnTo>
                    <a:pt x="37" y="2355"/>
                  </a:lnTo>
                  <a:lnTo>
                    <a:pt x="18" y="2519"/>
                  </a:lnTo>
                  <a:lnTo>
                    <a:pt x="0" y="2720"/>
                  </a:lnTo>
                  <a:lnTo>
                    <a:pt x="0" y="2957"/>
                  </a:lnTo>
                  <a:lnTo>
                    <a:pt x="37" y="3231"/>
                  </a:lnTo>
                  <a:lnTo>
                    <a:pt x="110" y="3541"/>
                  </a:lnTo>
                  <a:lnTo>
                    <a:pt x="237" y="3870"/>
                  </a:lnTo>
                  <a:lnTo>
                    <a:pt x="420" y="4253"/>
                  </a:lnTo>
                  <a:lnTo>
                    <a:pt x="639" y="4654"/>
                  </a:lnTo>
                  <a:lnTo>
                    <a:pt x="913" y="5074"/>
                  </a:lnTo>
                  <a:lnTo>
                    <a:pt x="1205" y="5494"/>
                  </a:lnTo>
                  <a:lnTo>
                    <a:pt x="1533" y="5932"/>
                  </a:lnTo>
                  <a:lnTo>
                    <a:pt x="1862" y="6334"/>
                  </a:lnTo>
                  <a:lnTo>
                    <a:pt x="2190" y="6717"/>
                  </a:lnTo>
                  <a:lnTo>
                    <a:pt x="2355" y="6881"/>
                  </a:lnTo>
                  <a:lnTo>
                    <a:pt x="2519" y="7045"/>
                  </a:lnTo>
                  <a:lnTo>
                    <a:pt x="2720" y="7191"/>
                  </a:lnTo>
                  <a:lnTo>
                    <a:pt x="2920" y="7356"/>
                  </a:lnTo>
                  <a:lnTo>
                    <a:pt x="3340" y="7629"/>
                  </a:lnTo>
                  <a:lnTo>
                    <a:pt x="3760" y="7867"/>
                  </a:lnTo>
                  <a:lnTo>
                    <a:pt x="4180" y="8067"/>
                  </a:lnTo>
                  <a:lnTo>
                    <a:pt x="4381" y="8140"/>
                  </a:lnTo>
                  <a:lnTo>
                    <a:pt x="4563" y="8195"/>
                  </a:lnTo>
                  <a:lnTo>
                    <a:pt x="4746" y="8232"/>
                  </a:lnTo>
                  <a:lnTo>
                    <a:pt x="4892" y="8250"/>
                  </a:lnTo>
                  <a:lnTo>
                    <a:pt x="5019" y="8250"/>
                  </a:lnTo>
                  <a:lnTo>
                    <a:pt x="5129" y="8214"/>
                  </a:lnTo>
                  <a:lnTo>
                    <a:pt x="5165" y="8195"/>
                  </a:lnTo>
                  <a:lnTo>
                    <a:pt x="5202" y="8159"/>
                  </a:lnTo>
                  <a:lnTo>
                    <a:pt x="5220" y="8122"/>
                  </a:lnTo>
                  <a:lnTo>
                    <a:pt x="5238" y="8067"/>
                  </a:lnTo>
                  <a:lnTo>
                    <a:pt x="5220" y="7940"/>
                  </a:lnTo>
                  <a:lnTo>
                    <a:pt x="5184" y="7794"/>
                  </a:lnTo>
                  <a:lnTo>
                    <a:pt x="5111" y="7629"/>
                  </a:lnTo>
                  <a:lnTo>
                    <a:pt x="5038" y="7447"/>
                  </a:lnTo>
                  <a:lnTo>
                    <a:pt x="4800" y="7045"/>
                  </a:lnTo>
                  <a:lnTo>
                    <a:pt x="4235" y="6169"/>
                  </a:lnTo>
                  <a:lnTo>
                    <a:pt x="3961" y="5750"/>
                  </a:lnTo>
                  <a:lnTo>
                    <a:pt x="3760" y="5384"/>
                  </a:lnTo>
                  <a:lnTo>
                    <a:pt x="3468" y="4709"/>
                  </a:lnTo>
                  <a:lnTo>
                    <a:pt x="3231" y="4070"/>
                  </a:lnTo>
                  <a:lnTo>
                    <a:pt x="3012" y="3432"/>
                  </a:lnTo>
                  <a:lnTo>
                    <a:pt x="2847" y="2866"/>
                  </a:lnTo>
                  <a:lnTo>
                    <a:pt x="2774" y="2482"/>
                  </a:lnTo>
                  <a:lnTo>
                    <a:pt x="2701" y="2044"/>
                  </a:lnTo>
                  <a:lnTo>
                    <a:pt x="2665" y="1570"/>
                  </a:lnTo>
                  <a:lnTo>
                    <a:pt x="2628" y="1114"/>
                  </a:lnTo>
                  <a:lnTo>
                    <a:pt x="2592" y="329"/>
                  </a:lnTo>
                  <a:lnTo>
                    <a:pt x="2592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96;p41">
              <a:extLst>
                <a:ext uri="{FF2B5EF4-FFF2-40B4-BE49-F238E27FC236}">
                  <a16:creationId xmlns:a16="http://schemas.microsoft.com/office/drawing/2014/main" id="{957C0615-6434-19CC-9445-9F10987D1D35}"/>
                </a:ext>
              </a:extLst>
            </p:cNvPr>
            <p:cNvSpPr/>
            <p:nvPr/>
          </p:nvSpPr>
          <p:spPr>
            <a:xfrm>
              <a:off x="6398532" y="3593398"/>
              <a:ext cx="78752" cy="16420"/>
            </a:xfrm>
            <a:custGeom>
              <a:avLst/>
              <a:gdLst/>
              <a:ahLst/>
              <a:cxnLst/>
              <a:rect l="l" t="t" r="r" b="b"/>
              <a:pathLst>
                <a:path w="2283" h="476" extrusionOk="0">
                  <a:moveTo>
                    <a:pt x="2191" y="1"/>
                  </a:moveTo>
                  <a:lnTo>
                    <a:pt x="2173" y="19"/>
                  </a:lnTo>
                  <a:lnTo>
                    <a:pt x="1936" y="147"/>
                  </a:lnTo>
                  <a:lnTo>
                    <a:pt x="1680" y="238"/>
                  </a:lnTo>
                  <a:lnTo>
                    <a:pt x="1424" y="311"/>
                  </a:lnTo>
                  <a:lnTo>
                    <a:pt x="1151" y="348"/>
                  </a:lnTo>
                  <a:lnTo>
                    <a:pt x="895" y="348"/>
                  </a:lnTo>
                  <a:lnTo>
                    <a:pt x="621" y="311"/>
                  </a:lnTo>
                  <a:lnTo>
                    <a:pt x="366" y="238"/>
                  </a:lnTo>
                  <a:lnTo>
                    <a:pt x="110" y="147"/>
                  </a:lnTo>
                  <a:lnTo>
                    <a:pt x="92" y="129"/>
                  </a:lnTo>
                  <a:lnTo>
                    <a:pt x="56" y="147"/>
                  </a:lnTo>
                  <a:lnTo>
                    <a:pt x="19" y="183"/>
                  </a:lnTo>
                  <a:lnTo>
                    <a:pt x="1" y="220"/>
                  </a:lnTo>
                  <a:lnTo>
                    <a:pt x="19" y="256"/>
                  </a:lnTo>
                  <a:lnTo>
                    <a:pt x="37" y="275"/>
                  </a:lnTo>
                  <a:lnTo>
                    <a:pt x="311" y="366"/>
                  </a:lnTo>
                  <a:lnTo>
                    <a:pt x="585" y="439"/>
                  </a:lnTo>
                  <a:lnTo>
                    <a:pt x="877" y="475"/>
                  </a:lnTo>
                  <a:lnTo>
                    <a:pt x="1151" y="475"/>
                  </a:lnTo>
                  <a:lnTo>
                    <a:pt x="1443" y="457"/>
                  </a:lnTo>
                  <a:lnTo>
                    <a:pt x="1716" y="384"/>
                  </a:lnTo>
                  <a:lnTo>
                    <a:pt x="1990" y="275"/>
                  </a:lnTo>
                  <a:lnTo>
                    <a:pt x="2246" y="129"/>
                  </a:lnTo>
                  <a:lnTo>
                    <a:pt x="2264" y="110"/>
                  </a:lnTo>
                  <a:lnTo>
                    <a:pt x="2282" y="92"/>
                  </a:lnTo>
                  <a:lnTo>
                    <a:pt x="2264" y="37"/>
                  </a:lnTo>
                  <a:lnTo>
                    <a:pt x="2228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97;p41">
              <a:extLst>
                <a:ext uri="{FF2B5EF4-FFF2-40B4-BE49-F238E27FC236}">
                  <a16:creationId xmlns:a16="http://schemas.microsoft.com/office/drawing/2014/main" id="{CE8A08CE-5174-CB1F-ACD6-ED58214FE10F}"/>
                </a:ext>
              </a:extLst>
            </p:cNvPr>
            <p:cNvSpPr/>
            <p:nvPr/>
          </p:nvSpPr>
          <p:spPr>
            <a:xfrm>
              <a:off x="5821845" y="1826764"/>
              <a:ext cx="755544" cy="1544410"/>
            </a:xfrm>
            <a:custGeom>
              <a:avLst/>
              <a:gdLst/>
              <a:ahLst/>
              <a:cxnLst/>
              <a:rect l="l" t="t" r="r" b="b"/>
              <a:pathLst>
                <a:path w="21903" h="44772" extrusionOk="0">
                  <a:moveTo>
                    <a:pt x="5932" y="0"/>
                  </a:moveTo>
                  <a:lnTo>
                    <a:pt x="5877" y="91"/>
                  </a:lnTo>
                  <a:lnTo>
                    <a:pt x="5822" y="183"/>
                  </a:lnTo>
                  <a:lnTo>
                    <a:pt x="5713" y="329"/>
                  </a:lnTo>
                  <a:lnTo>
                    <a:pt x="5567" y="475"/>
                  </a:lnTo>
                  <a:lnTo>
                    <a:pt x="5366" y="675"/>
                  </a:lnTo>
                  <a:lnTo>
                    <a:pt x="5111" y="876"/>
                  </a:lnTo>
                  <a:lnTo>
                    <a:pt x="4800" y="1095"/>
                  </a:lnTo>
                  <a:lnTo>
                    <a:pt x="4636" y="1186"/>
                  </a:lnTo>
                  <a:lnTo>
                    <a:pt x="4308" y="1369"/>
                  </a:lnTo>
                  <a:lnTo>
                    <a:pt x="3906" y="1570"/>
                  </a:lnTo>
                  <a:lnTo>
                    <a:pt x="3468" y="1752"/>
                  </a:lnTo>
                  <a:lnTo>
                    <a:pt x="2975" y="1935"/>
                  </a:lnTo>
                  <a:lnTo>
                    <a:pt x="2756" y="2026"/>
                  </a:lnTo>
                  <a:lnTo>
                    <a:pt x="2628" y="2081"/>
                  </a:lnTo>
                  <a:lnTo>
                    <a:pt x="2446" y="2154"/>
                  </a:lnTo>
                  <a:lnTo>
                    <a:pt x="2245" y="2245"/>
                  </a:lnTo>
                  <a:lnTo>
                    <a:pt x="1971" y="2391"/>
                  </a:lnTo>
                  <a:lnTo>
                    <a:pt x="1734" y="2555"/>
                  </a:lnTo>
                  <a:lnTo>
                    <a:pt x="1515" y="2701"/>
                  </a:lnTo>
                  <a:lnTo>
                    <a:pt x="1332" y="2866"/>
                  </a:lnTo>
                  <a:lnTo>
                    <a:pt x="1168" y="3030"/>
                  </a:lnTo>
                  <a:lnTo>
                    <a:pt x="1022" y="3212"/>
                  </a:lnTo>
                  <a:lnTo>
                    <a:pt x="913" y="3377"/>
                  </a:lnTo>
                  <a:lnTo>
                    <a:pt x="821" y="3559"/>
                  </a:lnTo>
                  <a:lnTo>
                    <a:pt x="748" y="3742"/>
                  </a:lnTo>
                  <a:lnTo>
                    <a:pt x="675" y="3943"/>
                  </a:lnTo>
                  <a:lnTo>
                    <a:pt x="639" y="4125"/>
                  </a:lnTo>
                  <a:lnTo>
                    <a:pt x="621" y="4326"/>
                  </a:lnTo>
                  <a:lnTo>
                    <a:pt x="602" y="4618"/>
                  </a:lnTo>
                  <a:lnTo>
                    <a:pt x="621" y="4892"/>
                  </a:lnTo>
                  <a:lnTo>
                    <a:pt x="639" y="5184"/>
                  </a:lnTo>
                  <a:lnTo>
                    <a:pt x="694" y="5457"/>
                  </a:lnTo>
                  <a:lnTo>
                    <a:pt x="712" y="5585"/>
                  </a:lnTo>
                  <a:lnTo>
                    <a:pt x="785" y="5749"/>
                  </a:lnTo>
                  <a:lnTo>
                    <a:pt x="986" y="6133"/>
                  </a:lnTo>
                  <a:lnTo>
                    <a:pt x="1606" y="7191"/>
                  </a:lnTo>
                  <a:lnTo>
                    <a:pt x="1807" y="7556"/>
                  </a:lnTo>
                  <a:lnTo>
                    <a:pt x="1898" y="7721"/>
                  </a:lnTo>
                  <a:lnTo>
                    <a:pt x="2081" y="8013"/>
                  </a:lnTo>
                  <a:lnTo>
                    <a:pt x="2154" y="8140"/>
                  </a:lnTo>
                  <a:lnTo>
                    <a:pt x="3066" y="9801"/>
                  </a:lnTo>
                  <a:lnTo>
                    <a:pt x="3541" y="10696"/>
                  </a:lnTo>
                  <a:lnTo>
                    <a:pt x="4015" y="11608"/>
                  </a:lnTo>
                  <a:lnTo>
                    <a:pt x="4070" y="11736"/>
                  </a:lnTo>
                  <a:lnTo>
                    <a:pt x="4545" y="12703"/>
                  </a:lnTo>
                  <a:lnTo>
                    <a:pt x="4946" y="13634"/>
                  </a:lnTo>
                  <a:lnTo>
                    <a:pt x="5147" y="14091"/>
                  </a:lnTo>
                  <a:lnTo>
                    <a:pt x="5311" y="14547"/>
                  </a:lnTo>
                  <a:lnTo>
                    <a:pt x="5457" y="14985"/>
                  </a:lnTo>
                  <a:lnTo>
                    <a:pt x="5585" y="15405"/>
                  </a:lnTo>
                  <a:lnTo>
                    <a:pt x="5695" y="15752"/>
                  </a:lnTo>
                  <a:lnTo>
                    <a:pt x="5768" y="16080"/>
                  </a:lnTo>
                  <a:lnTo>
                    <a:pt x="5822" y="16390"/>
                  </a:lnTo>
                  <a:lnTo>
                    <a:pt x="5859" y="16701"/>
                  </a:lnTo>
                  <a:lnTo>
                    <a:pt x="5859" y="16993"/>
                  </a:lnTo>
                  <a:lnTo>
                    <a:pt x="5841" y="17394"/>
                  </a:lnTo>
                  <a:lnTo>
                    <a:pt x="5786" y="17869"/>
                  </a:lnTo>
                  <a:lnTo>
                    <a:pt x="5713" y="18435"/>
                  </a:lnTo>
                  <a:lnTo>
                    <a:pt x="5603" y="19073"/>
                  </a:lnTo>
                  <a:lnTo>
                    <a:pt x="5476" y="19785"/>
                  </a:lnTo>
                  <a:lnTo>
                    <a:pt x="5165" y="21391"/>
                  </a:lnTo>
                  <a:lnTo>
                    <a:pt x="5129" y="21556"/>
                  </a:lnTo>
                  <a:lnTo>
                    <a:pt x="4800" y="23125"/>
                  </a:lnTo>
                  <a:lnTo>
                    <a:pt x="4417" y="24804"/>
                  </a:lnTo>
                  <a:lnTo>
                    <a:pt x="4399" y="24950"/>
                  </a:lnTo>
                  <a:lnTo>
                    <a:pt x="3778" y="27560"/>
                  </a:lnTo>
                  <a:lnTo>
                    <a:pt x="3742" y="27725"/>
                  </a:lnTo>
                  <a:lnTo>
                    <a:pt x="3194" y="29970"/>
                  </a:lnTo>
                  <a:lnTo>
                    <a:pt x="2647" y="32196"/>
                  </a:lnTo>
                  <a:lnTo>
                    <a:pt x="2610" y="32379"/>
                  </a:lnTo>
                  <a:lnTo>
                    <a:pt x="1679" y="36066"/>
                  </a:lnTo>
                  <a:lnTo>
                    <a:pt x="1643" y="36230"/>
                  </a:lnTo>
                  <a:lnTo>
                    <a:pt x="475" y="40738"/>
                  </a:lnTo>
                  <a:lnTo>
                    <a:pt x="0" y="42527"/>
                  </a:lnTo>
                  <a:lnTo>
                    <a:pt x="548" y="42783"/>
                  </a:lnTo>
                  <a:lnTo>
                    <a:pt x="1095" y="43020"/>
                  </a:lnTo>
                  <a:lnTo>
                    <a:pt x="1643" y="43239"/>
                  </a:lnTo>
                  <a:lnTo>
                    <a:pt x="2190" y="43458"/>
                  </a:lnTo>
                  <a:lnTo>
                    <a:pt x="2738" y="43640"/>
                  </a:lnTo>
                  <a:lnTo>
                    <a:pt x="3285" y="43805"/>
                  </a:lnTo>
                  <a:lnTo>
                    <a:pt x="3833" y="43969"/>
                  </a:lnTo>
                  <a:lnTo>
                    <a:pt x="4381" y="44115"/>
                  </a:lnTo>
                  <a:lnTo>
                    <a:pt x="4527" y="44133"/>
                  </a:lnTo>
                  <a:lnTo>
                    <a:pt x="5056" y="44261"/>
                  </a:lnTo>
                  <a:lnTo>
                    <a:pt x="5603" y="44370"/>
                  </a:lnTo>
                  <a:lnTo>
                    <a:pt x="6133" y="44462"/>
                  </a:lnTo>
                  <a:lnTo>
                    <a:pt x="6680" y="44553"/>
                  </a:lnTo>
                  <a:lnTo>
                    <a:pt x="7210" y="44608"/>
                  </a:lnTo>
                  <a:lnTo>
                    <a:pt x="7739" y="44663"/>
                  </a:lnTo>
                  <a:lnTo>
                    <a:pt x="8250" y="44717"/>
                  </a:lnTo>
                  <a:lnTo>
                    <a:pt x="8779" y="44736"/>
                  </a:lnTo>
                  <a:lnTo>
                    <a:pt x="9801" y="44772"/>
                  </a:lnTo>
                  <a:lnTo>
                    <a:pt x="10805" y="44772"/>
                  </a:lnTo>
                  <a:lnTo>
                    <a:pt x="11773" y="44717"/>
                  </a:lnTo>
                  <a:lnTo>
                    <a:pt x="12740" y="44644"/>
                  </a:lnTo>
                  <a:lnTo>
                    <a:pt x="12922" y="44626"/>
                  </a:lnTo>
                  <a:lnTo>
                    <a:pt x="13853" y="44516"/>
                  </a:lnTo>
                  <a:lnTo>
                    <a:pt x="14748" y="44389"/>
                  </a:lnTo>
                  <a:lnTo>
                    <a:pt x="15605" y="44224"/>
                  </a:lnTo>
                  <a:lnTo>
                    <a:pt x="16427" y="44060"/>
                  </a:lnTo>
                  <a:lnTo>
                    <a:pt x="16591" y="44024"/>
                  </a:lnTo>
                  <a:lnTo>
                    <a:pt x="17175" y="43878"/>
                  </a:lnTo>
                  <a:lnTo>
                    <a:pt x="17741" y="43750"/>
                  </a:lnTo>
                  <a:lnTo>
                    <a:pt x="18781" y="43440"/>
                  </a:lnTo>
                  <a:lnTo>
                    <a:pt x="19694" y="43148"/>
                  </a:lnTo>
                  <a:lnTo>
                    <a:pt x="20460" y="42892"/>
                  </a:lnTo>
                  <a:lnTo>
                    <a:pt x="21081" y="42655"/>
                  </a:lnTo>
                  <a:lnTo>
                    <a:pt x="21537" y="42454"/>
                  </a:lnTo>
                  <a:lnTo>
                    <a:pt x="21902" y="42290"/>
                  </a:lnTo>
                  <a:lnTo>
                    <a:pt x="20971" y="38019"/>
                  </a:lnTo>
                  <a:lnTo>
                    <a:pt x="20935" y="37855"/>
                  </a:lnTo>
                  <a:lnTo>
                    <a:pt x="20588" y="36267"/>
                  </a:lnTo>
                  <a:lnTo>
                    <a:pt x="20552" y="36121"/>
                  </a:lnTo>
                  <a:lnTo>
                    <a:pt x="19822" y="32890"/>
                  </a:lnTo>
                  <a:lnTo>
                    <a:pt x="19803" y="32762"/>
                  </a:lnTo>
                  <a:lnTo>
                    <a:pt x="19128" y="29860"/>
                  </a:lnTo>
                  <a:lnTo>
                    <a:pt x="18453" y="26995"/>
                  </a:lnTo>
                  <a:lnTo>
                    <a:pt x="17796" y="24293"/>
                  </a:lnTo>
                  <a:lnTo>
                    <a:pt x="17193" y="21902"/>
                  </a:lnTo>
                  <a:lnTo>
                    <a:pt x="17157" y="21756"/>
                  </a:lnTo>
                  <a:lnTo>
                    <a:pt x="16792" y="20406"/>
                  </a:lnTo>
                  <a:lnTo>
                    <a:pt x="16463" y="19347"/>
                  </a:lnTo>
                  <a:lnTo>
                    <a:pt x="16263" y="18654"/>
                  </a:lnTo>
                  <a:lnTo>
                    <a:pt x="16226" y="18526"/>
                  </a:lnTo>
                  <a:lnTo>
                    <a:pt x="15952" y="17577"/>
                  </a:lnTo>
                  <a:lnTo>
                    <a:pt x="15715" y="16573"/>
                  </a:lnTo>
                  <a:lnTo>
                    <a:pt x="15678" y="16427"/>
                  </a:lnTo>
                  <a:lnTo>
                    <a:pt x="15660" y="16390"/>
                  </a:lnTo>
                  <a:lnTo>
                    <a:pt x="15624" y="16153"/>
                  </a:lnTo>
                  <a:lnTo>
                    <a:pt x="15514" y="15605"/>
                  </a:lnTo>
                  <a:lnTo>
                    <a:pt x="15423" y="15094"/>
                  </a:lnTo>
                  <a:lnTo>
                    <a:pt x="15423" y="15076"/>
                  </a:lnTo>
                  <a:lnTo>
                    <a:pt x="15405" y="14930"/>
                  </a:lnTo>
                  <a:lnTo>
                    <a:pt x="15332" y="14401"/>
                  </a:lnTo>
                  <a:lnTo>
                    <a:pt x="15295" y="13926"/>
                  </a:lnTo>
                  <a:lnTo>
                    <a:pt x="15277" y="13488"/>
                  </a:lnTo>
                  <a:lnTo>
                    <a:pt x="15313" y="13087"/>
                  </a:lnTo>
                  <a:lnTo>
                    <a:pt x="15350" y="12886"/>
                  </a:lnTo>
                  <a:lnTo>
                    <a:pt x="15386" y="12667"/>
                  </a:lnTo>
                  <a:lnTo>
                    <a:pt x="15441" y="12484"/>
                  </a:lnTo>
                  <a:lnTo>
                    <a:pt x="15514" y="12211"/>
                  </a:lnTo>
                  <a:lnTo>
                    <a:pt x="15605" y="11937"/>
                  </a:lnTo>
                  <a:lnTo>
                    <a:pt x="15824" y="11371"/>
                  </a:lnTo>
                  <a:lnTo>
                    <a:pt x="15879" y="11262"/>
                  </a:lnTo>
                  <a:lnTo>
                    <a:pt x="16153" y="10604"/>
                  </a:lnTo>
                  <a:lnTo>
                    <a:pt x="16226" y="10385"/>
                  </a:lnTo>
                  <a:lnTo>
                    <a:pt x="16427" y="9820"/>
                  </a:lnTo>
                  <a:lnTo>
                    <a:pt x="16482" y="9637"/>
                  </a:lnTo>
                  <a:lnTo>
                    <a:pt x="16536" y="9400"/>
                  </a:lnTo>
                  <a:lnTo>
                    <a:pt x="16591" y="9181"/>
                  </a:lnTo>
                  <a:lnTo>
                    <a:pt x="16609" y="8944"/>
                  </a:lnTo>
                  <a:lnTo>
                    <a:pt x="16628" y="8725"/>
                  </a:lnTo>
                  <a:lnTo>
                    <a:pt x="16628" y="8378"/>
                  </a:lnTo>
                  <a:lnTo>
                    <a:pt x="16609" y="8213"/>
                  </a:lnTo>
                  <a:lnTo>
                    <a:pt x="16555" y="7903"/>
                  </a:lnTo>
                  <a:lnTo>
                    <a:pt x="16482" y="7629"/>
                  </a:lnTo>
                  <a:lnTo>
                    <a:pt x="16372" y="7374"/>
                  </a:lnTo>
                  <a:lnTo>
                    <a:pt x="16244" y="7118"/>
                  </a:lnTo>
                  <a:lnTo>
                    <a:pt x="16208" y="7082"/>
                  </a:lnTo>
                  <a:lnTo>
                    <a:pt x="16135" y="6954"/>
                  </a:lnTo>
                  <a:lnTo>
                    <a:pt x="16098" y="6899"/>
                  </a:lnTo>
                  <a:lnTo>
                    <a:pt x="15897" y="6626"/>
                  </a:lnTo>
                  <a:lnTo>
                    <a:pt x="15806" y="6516"/>
                  </a:lnTo>
                  <a:lnTo>
                    <a:pt x="15587" y="6261"/>
                  </a:lnTo>
                  <a:lnTo>
                    <a:pt x="15368" y="6023"/>
                  </a:lnTo>
                  <a:lnTo>
                    <a:pt x="15186" y="5822"/>
                  </a:lnTo>
                  <a:lnTo>
                    <a:pt x="15021" y="5622"/>
                  </a:lnTo>
                  <a:lnTo>
                    <a:pt x="14967" y="5512"/>
                  </a:lnTo>
                  <a:lnTo>
                    <a:pt x="14912" y="5403"/>
                  </a:lnTo>
                  <a:lnTo>
                    <a:pt x="14857" y="5220"/>
                  </a:lnTo>
                  <a:lnTo>
                    <a:pt x="14839" y="5056"/>
                  </a:lnTo>
                  <a:lnTo>
                    <a:pt x="14821" y="4855"/>
                  </a:lnTo>
                  <a:lnTo>
                    <a:pt x="14839" y="4454"/>
                  </a:lnTo>
                  <a:lnTo>
                    <a:pt x="14894" y="3724"/>
                  </a:lnTo>
                  <a:lnTo>
                    <a:pt x="14894" y="3340"/>
                  </a:lnTo>
                  <a:lnTo>
                    <a:pt x="14875" y="2975"/>
                  </a:lnTo>
                  <a:lnTo>
                    <a:pt x="14857" y="2774"/>
                  </a:lnTo>
                  <a:lnTo>
                    <a:pt x="14802" y="2555"/>
                  </a:lnTo>
                  <a:lnTo>
                    <a:pt x="14748" y="2355"/>
                  </a:lnTo>
                  <a:lnTo>
                    <a:pt x="14675" y="2190"/>
                  </a:lnTo>
                  <a:lnTo>
                    <a:pt x="14602" y="2044"/>
                  </a:lnTo>
                  <a:lnTo>
                    <a:pt x="14510" y="1917"/>
                  </a:lnTo>
                  <a:lnTo>
                    <a:pt x="14364" y="1771"/>
                  </a:lnTo>
                  <a:lnTo>
                    <a:pt x="14273" y="1698"/>
                  </a:lnTo>
                  <a:lnTo>
                    <a:pt x="14164" y="1643"/>
                  </a:lnTo>
                  <a:lnTo>
                    <a:pt x="14054" y="1588"/>
                  </a:lnTo>
                  <a:lnTo>
                    <a:pt x="13945" y="1533"/>
                  </a:lnTo>
                  <a:lnTo>
                    <a:pt x="13689" y="1479"/>
                  </a:lnTo>
                  <a:lnTo>
                    <a:pt x="13415" y="1442"/>
                  </a:lnTo>
                  <a:lnTo>
                    <a:pt x="13287" y="1424"/>
                  </a:lnTo>
                  <a:lnTo>
                    <a:pt x="12740" y="1387"/>
                  </a:lnTo>
                  <a:lnTo>
                    <a:pt x="12430" y="1351"/>
                  </a:lnTo>
                  <a:lnTo>
                    <a:pt x="12101" y="1259"/>
                  </a:lnTo>
                  <a:lnTo>
                    <a:pt x="11864" y="1186"/>
                  </a:lnTo>
                  <a:lnTo>
                    <a:pt x="11608" y="1095"/>
                  </a:lnTo>
                  <a:lnTo>
                    <a:pt x="11353" y="986"/>
                  </a:lnTo>
                  <a:lnTo>
                    <a:pt x="10915" y="767"/>
                  </a:lnTo>
                  <a:lnTo>
                    <a:pt x="10604" y="602"/>
                  </a:lnTo>
                  <a:lnTo>
                    <a:pt x="10495" y="529"/>
                  </a:lnTo>
                  <a:lnTo>
                    <a:pt x="5932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8;p41">
              <a:extLst>
                <a:ext uri="{FF2B5EF4-FFF2-40B4-BE49-F238E27FC236}">
                  <a16:creationId xmlns:a16="http://schemas.microsoft.com/office/drawing/2014/main" id="{B6961A71-FE12-0E53-91BE-4EE73A54015E}"/>
                </a:ext>
              </a:extLst>
            </p:cNvPr>
            <p:cNvSpPr/>
            <p:nvPr/>
          </p:nvSpPr>
          <p:spPr>
            <a:xfrm>
              <a:off x="6277662" y="1875851"/>
              <a:ext cx="58573" cy="137290"/>
            </a:xfrm>
            <a:custGeom>
              <a:avLst/>
              <a:gdLst/>
              <a:ahLst/>
              <a:cxnLst/>
              <a:rect l="l" t="t" r="r" b="b"/>
              <a:pathLst>
                <a:path w="1698" h="3980" extrusionOk="0">
                  <a:moveTo>
                    <a:pt x="73" y="1"/>
                  </a:moveTo>
                  <a:lnTo>
                    <a:pt x="19" y="366"/>
                  </a:lnTo>
                  <a:lnTo>
                    <a:pt x="0" y="731"/>
                  </a:lnTo>
                  <a:lnTo>
                    <a:pt x="0" y="1114"/>
                  </a:lnTo>
                  <a:lnTo>
                    <a:pt x="19" y="1479"/>
                  </a:lnTo>
                  <a:lnTo>
                    <a:pt x="55" y="1716"/>
                  </a:lnTo>
                  <a:lnTo>
                    <a:pt x="92" y="1935"/>
                  </a:lnTo>
                  <a:lnTo>
                    <a:pt x="146" y="2173"/>
                  </a:lnTo>
                  <a:lnTo>
                    <a:pt x="219" y="2392"/>
                  </a:lnTo>
                  <a:lnTo>
                    <a:pt x="292" y="2611"/>
                  </a:lnTo>
                  <a:lnTo>
                    <a:pt x="402" y="2812"/>
                  </a:lnTo>
                  <a:lnTo>
                    <a:pt x="511" y="3012"/>
                  </a:lnTo>
                  <a:lnTo>
                    <a:pt x="658" y="3195"/>
                  </a:lnTo>
                  <a:lnTo>
                    <a:pt x="767" y="3323"/>
                  </a:lnTo>
                  <a:lnTo>
                    <a:pt x="877" y="3450"/>
                  </a:lnTo>
                  <a:lnTo>
                    <a:pt x="1004" y="3560"/>
                  </a:lnTo>
                  <a:lnTo>
                    <a:pt x="1132" y="3651"/>
                  </a:lnTo>
                  <a:lnTo>
                    <a:pt x="1406" y="3834"/>
                  </a:lnTo>
                  <a:lnTo>
                    <a:pt x="1698" y="3980"/>
                  </a:lnTo>
                  <a:lnTo>
                    <a:pt x="1643" y="3797"/>
                  </a:lnTo>
                  <a:lnTo>
                    <a:pt x="1424" y="3688"/>
                  </a:lnTo>
                  <a:lnTo>
                    <a:pt x="1223" y="3542"/>
                  </a:lnTo>
                  <a:lnTo>
                    <a:pt x="1023" y="3396"/>
                  </a:lnTo>
                  <a:lnTo>
                    <a:pt x="858" y="3213"/>
                  </a:lnTo>
                  <a:lnTo>
                    <a:pt x="694" y="3012"/>
                  </a:lnTo>
                  <a:lnTo>
                    <a:pt x="566" y="2812"/>
                  </a:lnTo>
                  <a:lnTo>
                    <a:pt x="438" y="2574"/>
                  </a:lnTo>
                  <a:lnTo>
                    <a:pt x="347" y="2337"/>
                  </a:lnTo>
                  <a:lnTo>
                    <a:pt x="256" y="2063"/>
                  </a:lnTo>
                  <a:lnTo>
                    <a:pt x="183" y="1771"/>
                  </a:lnTo>
                  <a:lnTo>
                    <a:pt x="146" y="1479"/>
                  </a:lnTo>
                  <a:lnTo>
                    <a:pt x="128" y="1187"/>
                  </a:lnTo>
                  <a:lnTo>
                    <a:pt x="110" y="895"/>
                  </a:lnTo>
                  <a:lnTo>
                    <a:pt x="128" y="603"/>
                  </a:lnTo>
                  <a:lnTo>
                    <a:pt x="165" y="311"/>
                  </a:lnTo>
                  <a:lnTo>
                    <a:pt x="201" y="19"/>
                  </a:lnTo>
                  <a:lnTo>
                    <a:pt x="73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9;p41">
              <a:extLst>
                <a:ext uri="{FF2B5EF4-FFF2-40B4-BE49-F238E27FC236}">
                  <a16:creationId xmlns:a16="http://schemas.microsoft.com/office/drawing/2014/main" id="{D75B78D2-26B9-384F-BBBF-C658F84BD440}"/>
                </a:ext>
              </a:extLst>
            </p:cNvPr>
            <p:cNvSpPr/>
            <p:nvPr/>
          </p:nvSpPr>
          <p:spPr>
            <a:xfrm>
              <a:off x="5960342" y="2194448"/>
              <a:ext cx="163092" cy="375892"/>
            </a:xfrm>
            <a:custGeom>
              <a:avLst/>
              <a:gdLst/>
              <a:ahLst/>
              <a:cxnLst/>
              <a:rect l="l" t="t" r="r" b="b"/>
              <a:pathLst>
                <a:path w="4728" h="10897" extrusionOk="0">
                  <a:moveTo>
                    <a:pt x="3286" y="0"/>
                  </a:moveTo>
                  <a:lnTo>
                    <a:pt x="3067" y="18"/>
                  </a:lnTo>
                  <a:lnTo>
                    <a:pt x="2848" y="55"/>
                  </a:lnTo>
                  <a:lnTo>
                    <a:pt x="2465" y="110"/>
                  </a:lnTo>
                  <a:lnTo>
                    <a:pt x="2099" y="183"/>
                  </a:lnTo>
                  <a:lnTo>
                    <a:pt x="1734" y="274"/>
                  </a:lnTo>
                  <a:lnTo>
                    <a:pt x="1388" y="384"/>
                  </a:lnTo>
                  <a:lnTo>
                    <a:pt x="1023" y="511"/>
                  </a:lnTo>
                  <a:lnTo>
                    <a:pt x="676" y="639"/>
                  </a:lnTo>
                  <a:lnTo>
                    <a:pt x="347" y="803"/>
                  </a:lnTo>
                  <a:lnTo>
                    <a:pt x="0" y="949"/>
                  </a:lnTo>
                  <a:lnTo>
                    <a:pt x="55" y="1077"/>
                  </a:lnTo>
                  <a:lnTo>
                    <a:pt x="548" y="858"/>
                  </a:lnTo>
                  <a:lnTo>
                    <a:pt x="1059" y="657"/>
                  </a:lnTo>
                  <a:lnTo>
                    <a:pt x="1570" y="475"/>
                  </a:lnTo>
                  <a:lnTo>
                    <a:pt x="2081" y="329"/>
                  </a:lnTo>
                  <a:lnTo>
                    <a:pt x="2592" y="219"/>
                  </a:lnTo>
                  <a:lnTo>
                    <a:pt x="2866" y="164"/>
                  </a:lnTo>
                  <a:lnTo>
                    <a:pt x="3140" y="128"/>
                  </a:lnTo>
                  <a:lnTo>
                    <a:pt x="3414" y="128"/>
                  </a:lnTo>
                  <a:lnTo>
                    <a:pt x="3687" y="146"/>
                  </a:lnTo>
                  <a:lnTo>
                    <a:pt x="3815" y="164"/>
                  </a:lnTo>
                  <a:lnTo>
                    <a:pt x="3943" y="201"/>
                  </a:lnTo>
                  <a:lnTo>
                    <a:pt x="4052" y="237"/>
                  </a:lnTo>
                  <a:lnTo>
                    <a:pt x="4180" y="311"/>
                  </a:lnTo>
                  <a:lnTo>
                    <a:pt x="4290" y="384"/>
                  </a:lnTo>
                  <a:lnTo>
                    <a:pt x="4399" y="493"/>
                  </a:lnTo>
                  <a:lnTo>
                    <a:pt x="4472" y="603"/>
                  </a:lnTo>
                  <a:lnTo>
                    <a:pt x="4527" y="712"/>
                  </a:lnTo>
                  <a:lnTo>
                    <a:pt x="4563" y="840"/>
                  </a:lnTo>
                  <a:lnTo>
                    <a:pt x="4582" y="949"/>
                  </a:lnTo>
                  <a:lnTo>
                    <a:pt x="4582" y="1077"/>
                  </a:lnTo>
                  <a:lnTo>
                    <a:pt x="4563" y="1223"/>
                  </a:lnTo>
                  <a:lnTo>
                    <a:pt x="4527" y="1351"/>
                  </a:lnTo>
                  <a:lnTo>
                    <a:pt x="4490" y="1479"/>
                  </a:lnTo>
                  <a:lnTo>
                    <a:pt x="4381" y="1734"/>
                  </a:lnTo>
                  <a:lnTo>
                    <a:pt x="4217" y="1953"/>
                  </a:lnTo>
                  <a:lnTo>
                    <a:pt x="4052" y="2154"/>
                  </a:lnTo>
                  <a:lnTo>
                    <a:pt x="3870" y="2318"/>
                  </a:lnTo>
                  <a:lnTo>
                    <a:pt x="3669" y="2482"/>
                  </a:lnTo>
                  <a:lnTo>
                    <a:pt x="3286" y="2811"/>
                  </a:lnTo>
                  <a:lnTo>
                    <a:pt x="3122" y="2994"/>
                  </a:lnTo>
                  <a:lnTo>
                    <a:pt x="2957" y="3176"/>
                  </a:lnTo>
                  <a:lnTo>
                    <a:pt x="2830" y="3395"/>
                  </a:lnTo>
                  <a:lnTo>
                    <a:pt x="2793" y="3505"/>
                  </a:lnTo>
                  <a:lnTo>
                    <a:pt x="2738" y="3632"/>
                  </a:lnTo>
                  <a:lnTo>
                    <a:pt x="2702" y="3815"/>
                  </a:lnTo>
                  <a:lnTo>
                    <a:pt x="2702" y="4016"/>
                  </a:lnTo>
                  <a:lnTo>
                    <a:pt x="2738" y="4216"/>
                  </a:lnTo>
                  <a:lnTo>
                    <a:pt x="2757" y="4308"/>
                  </a:lnTo>
                  <a:lnTo>
                    <a:pt x="2811" y="4399"/>
                  </a:lnTo>
                  <a:lnTo>
                    <a:pt x="2866" y="4490"/>
                  </a:lnTo>
                  <a:lnTo>
                    <a:pt x="2921" y="4563"/>
                  </a:lnTo>
                  <a:lnTo>
                    <a:pt x="3085" y="4691"/>
                  </a:lnTo>
                  <a:lnTo>
                    <a:pt x="3268" y="4819"/>
                  </a:lnTo>
                  <a:lnTo>
                    <a:pt x="3432" y="4910"/>
                  </a:lnTo>
                  <a:lnTo>
                    <a:pt x="3651" y="5056"/>
                  </a:lnTo>
                  <a:lnTo>
                    <a:pt x="3833" y="5220"/>
                  </a:lnTo>
                  <a:lnTo>
                    <a:pt x="3998" y="5421"/>
                  </a:lnTo>
                  <a:lnTo>
                    <a:pt x="4107" y="5622"/>
                  </a:lnTo>
                  <a:lnTo>
                    <a:pt x="4198" y="5841"/>
                  </a:lnTo>
                  <a:lnTo>
                    <a:pt x="4253" y="6078"/>
                  </a:lnTo>
                  <a:lnTo>
                    <a:pt x="4290" y="6334"/>
                  </a:lnTo>
                  <a:lnTo>
                    <a:pt x="4271" y="6589"/>
                  </a:lnTo>
                  <a:lnTo>
                    <a:pt x="4235" y="6863"/>
                  </a:lnTo>
                  <a:lnTo>
                    <a:pt x="4162" y="7137"/>
                  </a:lnTo>
                  <a:lnTo>
                    <a:pt x="4052" y="7392"/>
                  </a:lnTo>
                  <a:lnTo>
                    <a:pt x="3943" y="7630"/>
                  </a:lnTo>
                  <a:lnTo>
                    <a:pt x="3797" y="7867"/>
                  </a:lnTo>
                  <a:lnTo>
                    <a:pt x="3651" y="8104"/>
                  </a:lnTo>
                  <a:lnTo>
                    <a:pt x="3322" y="8560"/>
                  </a:lnTo>
                  <a:lnTo>
                    <a:pt x="2866" y="9144"/>
                  </a:lnTo>
                  <a:lnTo>
                    <a:pt x="2629" y="9436"/>
                  </a:lnTo>
                  <a:lnTo>
                    <a:pt x="2355" y="9747"/>
                  </a:lnTo>
                  <a:lnTo>
                    <a:pt x="2081" y="10021"/>
                  </a:lnTo>
                  <a:lnTo>
                    <a:pt x="1789" y="10294"/>
                  </a:lnTo>
                  <a:lnTo>
                    <a:pt x="1479" y="10532"/>
                  </a:lnTo>
                  <a:lnTo>
                    <a:pt x="1150" y="10732"/>
                  </a:lnTo>
                  <a:lnTo>
                    <a:pt x="1114" y="10897"/>
                  </a:lnTo>
                  <a:lnTo>
                    <a:pt x="1388" y="10751"/>
                  </a:lnTo>
                  <a:lnTo>
                    <a:pt x="1643" y="10568"/>
                  </a:lnTo>
                  <a:lnTo>
                    <a:pt x="1880" y="10367"/>
                  </a:lnTo>
                  <a:lnTo>
                    <a:pt x="2118" y="10167"/>
                  </a:lnTo>
                  <a:lnTo>
                    <a:pt x="2355" y="9948"/>
                  </a:lnTo>
                  <a:lnTo>
                    <a:pt x="2574" y="9710"/>
                  </a:lnTo>
                  <a:lnTo>
                    <a:pt x="2957" y="9254"/>
                  </a:lnTo>
                  <a:lnTo>
                    <a:pt x="3268" y="8852"/>
                  </a:lnTo>
                  <a:lnTo>
                    <a:pt x="3596" y="8433"/>
                  </a:lnTo>
                  <a:lnTo>
                    <a:pt x="3906" y="7976"/>
                  </a:lnTo>
                  <a:lnTo>
                    <a:pt x="4034" y="7739"/>
                  </a:lnTo>
                  <a:lnTo>
                    <a:pt x="4162" y="7502"/>
                  </a:lnTo>
                  <a:lnTo>
                    <a:pt x="4253" y="7246"/>
                  </a:lnTo>
                  <a:lnTo>
                    <a:pt x="4344" y="7009"/>
                  </a:lnTo>
                  <a:lnTo>
                    <a:pt x="4399" y="6753"/>
                  </a:lnTo>
                  <a:lnTo>
                    <a:pt x="4436" y="6498"/>
                  </a:lnTo>
                  <a:lnTo>
                    <a:pt x="4436" y="6242"/>
                  </a:lnTo>
                  <a:lnTo>
                    <a:pt x="4399" y="5987"/>
                  </a:lnTo>
                  <a:lnTo>
                    <a:pt x="4326" y="5731"/>
                  </a:lnTo>
                  <a:lnTo>
                    <a:pt x="4217" y="5476"/>
                  </a:lnTo>
                  <a:lnTo>
                    <a:pt x="4089" y="5275"/>
                  </a:lnTo>
                  <a:lnTo>
                    <a:pt x="3943" y="5111"/>
                  </a:lnTo>
                  <a:lnTo>
                    <a:pt x="3760" y="4946"/>
                  </a:lnTo>
                  <a:lnTo>
                    <a:pt x="3560" y="4819"/>
                  </a:lnTo>
                  <a:lnTo>
                    <a:pt x="3304" y="4673"/>
                  </a:lnTo>
                  <a:lnTo>
                    <a:pt x="3176" y="4581"/>
                  </a:lnTo>
                  <a:lnTo>
                    <a:pt x="3067" y="4490"/>
                  </a:lnTo>
                  <a:lnTo>
                    <a:pt x="2976" y="4381"/>
                  </a:lnTo>
                  <a:lnTo>
                    <a:pt x="2903" y="4253"/>
                  </a:lnTo>
                  <a:lnTo>
                    <a:pt x="2848" y="4125"/>
                  </a:lnTo>
                  <a:lnTo>
                    <a:pt x="2830" y="3943"/>
                  </a:lnTo>
                  <a:lnTo>
                    <a:pt x="2848" y="3778"/>
                  </a:lnTo>
                  <a:lnTo>
                    <a:pt x="2884" y="3632"/>
                  </a:lnTo>
                  <a:lnTo>
                    <a:pt x="2939" y="3486"/>
                  </a:lnTo>
                  <a:lnTo>
                    <a:pt x="2994" y="3359"/>
                  </a:lnTo>
                  <a:lnTo>
                    <a:pt x="3085" y="3231"/>
                  </a:lnTo>
                  <a:lnTo>
                    <a:pt x="3176" y="3121"/>
                  </a:lnTo>
                  <a:lnTo>
                    <a:pt x="3395" y="2902"/>
                  </a:lnTo>
                  <a:lnTo>
                    <a:pt x="3633" y="2702"/>
                  </a:lnTo>
                  <a:lnTo>
                    <a:pt x="3870" y="2501"/>
                  </a:lnTo>
                  <a:lnTo>
                    <a:pt x="4107" y="2282"/>
                  </a:lnTo>
                  <a:lnTo>
                    <a:pt x="4308" y="2081"/>
                  </a:lnTo>
                  <a:lnTo>
                    <a:pt x="4436" y="1898"/>
                  </a:lnTo>
                  <a:lnTo>
                    <a:pt x="4545" y="1698"/>
                  </a:lnTo>
                  <a:lnTo>
                    <a:pt x="4636" y="1497"/>
                  </a:lnTo>
                  <a:lnTo>
                    <a:pt x="4709" y="1278"/>
                  </a:lnTo>
                  <a:lnTo>
                    <a:pt x="4728" y="1059"/>
                  </a:lnTo>
                  <a:lnTo>
                    <a:pt x="4728" y="949"/>
                  </a:lnTo>
                  <a:lnTo>
                    <a:pt x="4709" y="840"/>
                  </a:lnTo>
                  <a:lnTo>
                    <a:pt x="4691" y="749"/>
                  </a:lnTo>
                  <a:lnTo>
                    <a:pt x="4655" y="639"/>
                  </a:lnTo>
                  <a:lnTo>
                    <a:pt x="4600" y="530"/>
                  </a:lnTo>
                  <a:lnTo>
                    <a:pt x="4527" y="438"/>
                  </a:lnTo>
                  <a:lnTo>
                    <a:pt x="4454" y="347"/>
                  </a:lnTo>
                  <a:lnTo>
                    <a:pt x="4381" y="274"/>
                  </a:lnTo>
                  <a:lnTo>
                    <a:pt x="4290" y="201"/>
                  </a:lnTo>
                  <a:lnTo>
                    <a:pt x="4180" y="146"/>
                  </a:lnTo>
                  <a:lnTo>
                    <a:pt x="3979" y="73"/>
                  </a:lnTo>
                  <a:lnTo>
                    <a:pt x="3760" y="18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400;p41">
              <a:extLst>
                <a:ext uri="{FF2B5EF4-FFF2-40B4-BE49-F238E27FC236}">
                  <a16:creationId xmlns:a16="http://schemas.microsoft.com/office/drawing/2014/main" id="{37668041-5AAE-F4CE-2482-6F6413BD61F9}"/>
                </a:ext>
              </a:extLst>
            </p:cNvPr>
            <p:cNvSpPr/>
            <p:nvPr/>
          </p:nvSpPr>
          <p:spPr>
            <a:xfrm>
              <a:off x="6314192" y="2051535"/>
              <a:ext cx="56054" cy="167508"/>
            </a:xfrm>
            <a:custGeom>
              <a:avLst/>
              <a:gdLst/>
              <a:ahLst/>
              <a:cxnLst/>
              <a:rect l="l" t="t" r="r" b="b"/>
              <a:pathLst>
                <a:path w="1625" h="4856" extrusionOk="0">
                  <a:moveTo>
                    <a:pt x="1533" y="0"/>
                  </a:moveTo>
                  <a:lnTo>
                    <a:pt x="1369" y="91"/>
                  </a:lnTo>
                  <a:lnTo>
                    <a:pt x="1205" y="201"/>
                  </a:lnTo>
                  <a:lnTo>
                    <a:pt x="1059" y="310"/>
                  </a:lnTo>
                  <a:lnTo>
                    <a:pt x="913" y="438"/>
                  </a:lnTo>
                  <a:lnTo>
                    <a:pt x="767" y="566"/>
                  </a:lnTo>
                  <a:lnTo>
                    <a:pt x="639" y="712"/>
                  </a:lnTo>
                  <a:lnTo>
                    <a:pt x="529" y="858"/>
                  </a:lnTo>
                  <a:lnTo>
                    <a:pt x="420" y="1004"/>
                  </a:lnTo>
                  <a:lnTo>
                    <a:pt x="310" y="1168"/>
                  </a:lnTo>
                  <a:lnTo>
                    <a:pt x="237" y="1351"/>
                  </a:lnTo>
                  <a:lnTo>
                    <a:pt x="164" y="1515"/>
                  </a:lnTo>
                  <a:lnTo>
                    <a:pt x="91" y="1697"/>
                  </a:lnTo>
                  <a:lnTo>
                    <a:pt x="55" y="1880"/>
                  </a:lnTo>
                  <a:lnTo>
                    <a:pt x="18" y="2081"/>
                  </a:lnTo>
                  <a:lnTo>
                    <a:pt x="0" y="2263"/>
                  </a:lnTo>
                  <a:lnTo>
                    <a:pt x="0" y="2464"/>
                  </a:lnTo>
                  <a:lnTo>
                    <a:pt x="18" y="2720"/>
                  </a:lnTo>
                  <a:lnTo>
                    <a:pt x="55" y="2975"/>
                  </a:lnTo>
                  <a:lnTo>
                    <a:pt x="110" y="3212"/>
                  </a:lnTo>
                  <a:lnTo>
                    <a:pt x="201" y="3450"/>
                  </a:lnTo>
                  <a:lnTo>
                    <a:pt x="310" y="3669"/>
                  </a:lnTo>
                  <a:lnTo>
                    <a:pt x="438" y="3888"/>
                  </a:lnTo>
                  <a:lnTo>
                    <a:pt x="584" y="4107"/>
                  </a:lnTo>
                  <a:lnTo>
                    <a:pt x="748" y="4289"/>
                  </a:lnTo>
                  <a:lnTo>
                    <a:pt x="931" y="4472"/>
                  </a:lnTo>
                  <a:lnTo>
                    <a:pt x="1113" y="4618"/>
                  </a:lnTo>
                  <a:lnTo>
                    <a:pt x="1332" y="4746"/>
                  </a:lnTo>
                  <a:lnTo>
                    <a:pt x="1551" y="4855"/>
                  </a:lnTo>
                  <a:lnTo>
                    <a:pt x="1606" y="4746"/>
                  </a:lnTo>
                  <a:lnTo>
                    <a:pt x="1424" y="4654"/>
                  </a:lnTo>
                  <a:lnTo>
                    <a:pt x="1259" y="4545"/>
                  </a:lnTo>
                  <a:lnTo>
                    <a:pt x="1040" y="4399"/>
                  </a:lnTo>
                  <a:lnTo>
                    <a:pt x="858" y="4216"/>
                  </a:lnTo>
                  <a:lnTo>
                    <a:pt x="694" y="4034"/>
                  </a:lnTo>
                  <a:lnTo>
                    <a:pt x="548" y="3815"/>
                  </a:lnTo>
                  <a:lnTo>
                    <a:pt x="420" y="3596"/>
                  </a:lnTo>
                  <a:lnTo>
                    <a:pt x="310" y="3377"/>
                  </a:lnTo>
                  <a:lnTo>
                    <a:pt x="237" y="3139"/>
                  </a:lnTo>
                  <a:lnTo>
                    <a:pt x="183" y="2884"/>
                  </a:lnTo>
                  <a:lnTo>
                    <a:pt x="146" y="2647"/>
                  </a:lnTo>
                  <a:lnTo>
                    <a:pt x="146" y="2391"/>
                  </a:lnTo>
                  <a:lnTo>
                    <a:pt x="164" y="2136"/>
                  </a:lnTo>
                  <a:lnTo>
                    <a:pt x="201" y="1880"/>
                  </a:lnTo>
                  <a:lnTo>
                    <a:pt x="274" y="1643"/>
                  </a:lnTo>
                  <a:lnTo>
                    <a:pt x="347" y="1405"/>
                  </a:lnTo>
                  <a:lnTo>
                    <a:pt x="475" y="1186"/>
                  </a:lnTo>
                  <a:lnTo>
                    <a:pt x="621" y="967"/>
                  </a:lnTo>
                  <a:lnTo>
                    <a:pt x="821" y="694"/>
                  </a:lnTo>
                  <a:lnTo>
                    <a:pt x="1059" y="475"/>
                  </a:lnTo>
                  <a:lnTo>
                    <a:pt x="1332" y="274"/>
                  </a:lnTo>
                  <a:lnTo>
                    <a:pt x="1624" y="110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401;p41">
              <a:extLst>
                <a:ext uri="{FF2B5EF4-FFF2-40B4-BE49-F238E27FC236}">
                  <a16:creationId xmlns:a16="http://schemas.microsoft.com/office/drawing/2014/main" id="{515C0A03-3A66-2C2D-F673-C49298EE92F3}"/>
                </a:ext>
              </a:extLst>
            </p:cNvPr>
            <p:cNvSpPr/>
            <p:nvPr/>
          </p:nvSpPr>
          <p:spPr>
            <a:xfrm>
              <a:off x="5912497" y="1852567"/>
              <a:ext cx="207798" cy="126597"/>
            </a:xfrm>
            <a:custGeom>
              <a:avLst/>
              <a:gdLst/>
              <a:ahLst/>
              <a:cxnLst/>
              <a:rect l="l" t="t" r="r" b="b"/>
              <a:pathLst>
                <a:path w="6024" h="3670" extrusionOk="0">
                  <a:moveTo>
                    <a:pt x="5056" y="0"/>
                  </a:moveTo>
                  <a:lnTo>
                    <a:pt x="5001" y="19"/>
                  </a:lnTo>
                  <a:lnTo>
                    <a:pt x="4983" y="73"/>
                  </a:lnTo>
                  <a:lnTo>
                    <a:pt x="4983" y="92"/>
                  </a:lnTo>
                  <a:lnTo>
                    <a:pt x="5001" y="128"/>
                  </a:lnTo>
                  <a:lnTo>
                    <a:pt x="5348" y="566"/>
                  </a:lnTo>
                  <a:lnTo>
                    <a:pt x="5512" y="785"/>
                  </a:lnTo>
                  <a:lnTo>
                    <a:pt x="5658" y="1041"/>
                  </a:lnTo>
                  <a:lnTo>
                    <a:pt x="5768" y="1296"/>
                  </a:lnTo>
                  <a:lnTo>
                    <a:pt x="5841" y="1552"/>
                  </a:lnTo>
                  <a:lnTo>
                    <a:pt x="5877" y="1698"/>
                  </a:lnTo>
                  <a:lnTo>
                    <a:pt x="5877" y="1826"/>
                  </a:lnTo>
                  <a:lnTo>
                    <a:pt x="5877" y="1972"/>
                  </a:lnTo>
                  <a:lnTo>
                    <a:pt x="5859" y="2118"/>
                  </a:lnTo>
                  <a:lnTo>
                    <a:pt x="5804" y="2337"/>
                  </a:lnTo>
                  <a:lnTo>
                    <a:pt x="5713" y="2556"/>
                  </a:lnTo>
                  <a:lnTo>
                    <a:pt x="5585" y="2738"/>
                  </a:lnTo>
                  <a:lnTo>
                    <a:pt x="5421" y="2921"/>
                  </a:lnTo>
                  <a:lnTo>
                    <a:pt x="5257" y="3067"/>
                  </a:lnTo>
                  <a:lnTo>
                    <a:pt x="5056" y="3213"/>
                  </a:lnTo>
                  <a:lnTo>
                    <a:pt x="4855" y="3322"/>
                  </a:lnTo>
                  <a:lnTo>
                    <a:pt x="4655" y="3414"/>
                  </a:lnTo>
                  <a:lnTo>
                    <a:pt x="4381" y="3487"/>
                  </a:lnTo>
                  <a:lnTo>
                    <a:pt x="4125" y="3523"/>
                  </a:lnTo>
                  <a:lnTo>
                    <a:pt x="3852" y="3541"/>
                  </a:lnTo>
                  <a:lnTo>
                    <a:pt x="3596" y="3523"/>
                  </a:lnTo>
                  <a:lnTo>
                    <a:pt x="3340" y="3468"/>
                  </a:lnTo>
                  <a:lnTo>
                    <a:pt x="3085" y="3414"/>
                  </a:lnTo>
                  <a:lnTo>
                    <a:pt x="2829" y="3322"/>
                  </a:lnTo>
                  <a:lnTo>
                    <a:pt x="2592" y="3213"/>
                  </a:lnTo>
                  <a:lnTo>
                    <a:pt x="2337" y="3085"/>
                  </a:lnTo>
                  <a:lnTo>
                    <a:pt x="2099" y="2939"/>
                  </a:lnTo>
                  <a:lnTo>
                    <a:pt x="1880" y="2793"/>
                  </a:lnTo>
                  <a:lnTo>
                    <a:pt x="1643" y="2629"/>
                  </a:lnTo>
                  <a:lnTo>
                    <a:pt x="1223" y="2300"/>
                  </a:lnTo>
                  <a:lnTo>
                    <a:pt x="840" y="1953"/>
                  </a:lnTo>
                  <a:lnTo>
                    <a:pt x="475" y="1625"/>
                  </a:lnTo>
                  <a:lnTo>
                    <a:pt x="128" y="1278"/>
                  </a:lnTo>
                  <a:lnTo>
                    <a:pt x="0" y="1333"/>
                  </a:lnTo>
                  <a:lnTo>
                    <a:pt x="347" y="1680"/>
                  </a:lnTo>
                  <a:lnTo>
                    <a:pt x="712" y="2026"/>
                  </a:lnTo>
                  <a:lnTo>
                    <a:pt x="1168" y="2428"/>
                  </a:lnTo>
                  <a:lnTo>
                    <a:pt x="1406" y="2610"/>
                  </a:lnTo>
                  <a:lnTo>
                    <a:pt x="1643" y="2793"/>
                  </a:lnTo>
                  <a:lnTo>
                    <a:pt x="1899" y="2976"/>
                  </a:lnTo>
                  <a:lnTo>
                    <a:pt x="2154" y="3122"/>
                  </a:lnTo>
                  <a:lnTo>
                    <a:pt x="2410" y="3268"/>
                  </a:lnTo>
                  <a:lnTo>
                    <a:pt x="2683" y="3395"/>
                  </a:lnTo>
                  <a:lnTo>
                    <a:pt x="2939" y="3487"/>
                  </a:lnTo>
                  <a:lnTo>
                    <a:pt x="3194" y="3578"/>
                  </a:lnTo>
                  <a:lnTo>
                    <a:pt x="3450" y="3633"/>
                  </a:lnTo>
                  <a:lnTo>
                    <a:pt x="3724" y="3669"/>
                  </a:lnTo>
                  <a:lnTo>
                    <a:pt x="3998" y="3669"/>
                  </a:lnTo>
                  <a:lnTo>
                    <a:pt x="4253" y="3651"/>
                  </a:lnTo>
                  <a:lnTo>
                    <a:pt x="4509" y="3596"/>
                  </a:lnTo>
                  <a:lnTo>
                    <a:pt x="4782" y="3505"/>
                  </a:lnTo>
                  <a:lnTo>
                    <a:pt x="4983" y="3414"/>
                  </a:lnTo>
                  <a:lnTo>
                    <a:pt x="5184" y="3286"/>
                  </a:lnTo>
                  <a:lnTo>
                    <a:pt x="5366" y="3158"/>
                  </a:lnTo>
                  <a:lnTo>
                    <a:pt x="5531" y="2994"/>
                  </a:lnTo>
                  <a:lnTo>
                    <a:pt x="5695" y="2829"/>
                  </a:lnTo>
                  <a:lnTo>
                    <a:pt x="5823" y="2647"/>
                  </a:lnTo>
                  <a:lnTo>
                    <a:pt x="5914" y="2428"/>
                  </a:lnTo>
                  <a:lnTo>
                    <a:pt x="5987" y="2209"/>
                  </a:lnTo>
                  <a:lnTo>
                    <a:pt x="6005" y="2063"/>
                  </a:lnTo>
                  <a:lnTo>
                    <a:pt x="6023" y="1899"/>
                  </a:lnTo>
                  <a:lnTo>
                    <a:pt x="6023" y="1753"/>
                  </a:lnTo>
                  <a:lnTo>
                    <a:pt x="5987" y="1607"/>
                  </a:lnTo>
                  <a:lnTo>
                    <a:pt x="5969" y="1461"/>
                  </a:lnTo>
                  <a:lnTo>
                    <a:pt x="5914" y="1315"/>
                  </a:lnTo>
                  <a:lnTo>
                    <a:pt x="5804" y="1023"/>
                  </a:lnTo>
                  <a:lnTo>
                    <a:pt x="5640" y="767"/>
                  </a:lnTo>
                  <a:lnTo>
                    <a:pt x="5476" y="511"/>
                  </a:lnTo>
                  <a:lnTo>
                    <a:pt x="5293" y="256"/>
                  </a:lnTo>
                  <a:lnTo>
                    <a:pt x="5093" y="19"/>
                  </a:lnTo>
                  <a:lnTo>
                    <a:pt x="5074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402;p41">
              <a:extLst>
                <a:ext uri="{FF2B5EF4-FFF2-40B4-BE49-F238E27FC236}">
                  <a16:creationId xmlns:a16="http://schemas.microsoft.com/office/drawing/2014/main" id="{1066805E-7008-1D52-2D6D-E11A4E59681F}"/>
                </a:ext>
              </a:extLst>
            </p:cNvPr>
            <p:cNvSpPr/>
            <p:nvPr/>
          </p:nvSpPr>
          <p:spPr>
            <a:xfrm>
              <a:off x="5893594" y="2075440"/>
              <a:ext cx="460267" cy="272028"/>
            </a:xfrm>
            <a:custGeom>
              <a:avLst/>
              <a:gdLst/>
              <a:ahLst/>
              <a:cxnLst/>
              <a:rect l="l" t="t" r="r" b="b"/>
              <a:pathLst>
                <a:path w="13343" h="7886" extrusionOk="0">
                  <a:moveTo>
                    <a:pt x="2720" y="1"/>
                  </a:moveTo>
                  <a:lnTo>
                    <a:pt x="2319" y="37"/>
                  </a:lnTo>
                  <a:lnTo>
                    <a:pt x="1917" y="110"/>
                  </a:lnTo>
                  <a:lnTo>
                    <a:pt x="1516" y="201"/>
                  </a:lnTo>
                  <a:lnTo>
                    <a:pt x="1114" y="311"/>
                  </a:lnTo>
                  <a:lnTo>
                    <a:pt x="731" y="457"/>
                  </a:lnTo>
                  <a:lnTo>
                    <a:pt x="366" y="621"/>
                  </a:lnTo>
                  <a:lnTo>
                    <a:pt x="1" y="804"/>
                  </a:lnTo>
                  <a:lnTo>
                    <a:pt x="74" y="931"/>
                  </a:lnTo>
                  <a:lnTo>
                    <a:pt x="402" y="767"/>
                  </a:lnTo>
                  <a:lnTo>
                    <a:pt x="731" y="603"/>
                  </a:lnTo>
                  <a:lnTo>
                    <a:pt x="1096" y="475"/>
                  </a:lnTo>
                  <a:lnTo>
                    <a:pt x="1443" y="366"/>
                  </a:lnTo>
                  <a:lnTo>
                    <a:pt x="1808" y="274"/>
                  </a:lnTo>
                  <a:lnTo>
                    <a:pt x="2173" y="201"/>
                  </a:lnTo>
                  <a:lnTo>
                    <a:pt x="2556" y="165"/>
                  </a:lnTo>
                  <a:lnTo>
                    <a:pt x="2921" y="128"/>
                  </a:lnTo>
                  <a:lnTo>
                    <a:pt x="3195" y="128"/>
                  </a:lnTo>
                  <a:lnTo>
                    <a:pt x="3450" y="147"/>
                  </a:lnTo>
                  <a:lnTo>
                    <a:pt x="3706" y="183"/>
                  </a:lnTo>
                  <a:lnTo>
                    <a:pt x="3961" y="220"/>
                  </a:lnTo>
                  <a:lnTo>
                    <a:pt x="4217" y="274"/>
                  </a:lnTo>
                  <a:lnTo>
                    <a:pt x="4473" y="329"/>
                  </a:lnTo>
                  <a:lnTo>
                    <a:pt x="4710" y="402"/>
                  </a:lnTo>
                  <a:lnTo>
                    <a:pt x="4965" y="493"/>
                  </a:lnTo>
                  <a:lnTo>
                    <a:pt x="5203" y="603"/>
                  </a:lnTo>
                  <a:lnTo>
                    <a:pt x="5422" y="712"/>
                  </a:lnTo>
                  <a:lnTo>
                    <a:pt x="5659" y="840"/>
                  </a:lnTo>
                  <a:lnTo>
                    <a:pt x="5878" y="968"/>
                  </a:lnTo>
                  <a:lnTo>
                    <a:pt x="6316" y="1260"/>
                  </a:lnTo>
                  <a:lnTo>
                    <a:pt x="6717" y="1589"/>
                  </a:lnTo>
                  <a:lnTo>
                    <a:pt x="7083" y="1917"/>
                  </a:lnTo>
                  <a:lnTo>
                    <a:pt x="7411" y="2246"/>
                  </a:lnTo>
                  <a:lnTo>
                    <a:pt x="7740" y="2611"/>
                  </a:lnTo>
                  <a:lnTo>
                    <a:pt x="8050" y="2957"/>
                  </a:lnTo>
                  <a:lnTo>
                    <a:pt x="8652" y="3706"/>
                  </a:lnTo>
                  <a:lnTo>
                    <a:pt x="9236" y="4472"/>
                  </a:lnTo>
                  <a:lnTo>
                    <a:pt x="9839" y="5221"/>
                  </a:lnTo>
                  <a:lnTo>
                    <a:pt x="10149" y="5567"/>
                  </a:lnTo>
                  <a:lnTo>
                    <a:pt x="10459" y="5932"/>
                  </a:lnTo>
                  <a:lnTo>
                    <a:pt x="10806" y="6261"/>
                  </a:lnTo>
                  <a:lnTo>
                    <a:pt x="11153" y="6590"/>
                  </a:lnTo>
                  <a:lnTo>
                    <a:pt x="11518" y="6882"/>
                  </a:lnTo>
                  <a:lnTo>
                    <a:pt x="11919" y="7174"/>
                  </a:lnTo>
                  <a:lnTo>
                    <a:pt x="12248" y="7374"/>
                  </a:lnTo>
                  <a:lnTo>
                    <a:pt x="12613" y="7575"/>
                  </a:lnTo>
                  <a:lnTo>
                    <a:pt x="12978" y="7739"/>
                  </a:lnTo>
                  <a:lnTo>
                    <a:pt x="13343" y="7885"/>
                  </a:lnTo>
                  <a:lnTo>
                    <a:pt x="13343" y="7867"/>
                  </a:lnTo>
                  <a:lnTo>
                    <a:pt x="13325" y="7721"/>
                  </a:lnTo>
                  <a:lnTo>
                    <a:pt x="12978" y="7593"/>
                  </a:lnTo>
                  <a:lnTo>
                    <a:pt x="12649" y="7447"/>
                  </a:lnTo>
                  <a:lnTo>
                    <a:pt x="12339" y="7283"/>
                  </a:lnTo>
                  <a:lnTo>
                    <a:pt x="12029" y="7082"/>
                  </a:lnTo>
                  <a:lnTo>
                    <a:pt x="11627" y="6790"/>
                  </a:lnTo>
                  <a:lnTo>
                    <a:pt x="11244" y="6480"/>
                  </a:lnTo>
                  <a:lnTo>
                    <a:pt x="10897" y="6152"/>
                  </a:lnTo>
                  <a:lnTo>
                    <a:pt x="10550" y="5805"/>
                  </a:lnTo>
                  <a:lnTo>
                    <a:pt x="10204" y="5440"/>
                  </a:lnTo>
                  <a:lnTo>
                    <a:pt x="9893" y="5056"/>
                  </a:lnTo>
                  <a:lnTo>
                    <a:pt x="9273" y="4290"/>
                  </a:lnTo>
                  <a:lnTo>
                    <a:pt x="8670" y="3541"/>
                  </a:lnTo>
                  <a:lnTo>
                    <a:pt x="8068" y="2775"/>
                  </a:lnTo>
                  <a:lnTo>
                    <a:pt x="7740" y="2410"/>
                  </a:lnTo>
                  <a:lnTo>
                    <a:pt x="7411" y="2063"/>
                  </a:lnTo>
                  <a:lnTo>
                    <a:pt x="7064" y="1716"/>
                  </a:lnTo>
                  <a:lnTo>
                    <a:pt x="6699" y="1388"/>
                  </a:lnTo>
                  <a:lnTo>
                    <a:pt x="6316" y="1096"/>
                  </a:lnTo>
                  <a:lnTo>
                    <a:pt x="5914" y="822"/>
                  </a:lnTo>
                  <a:lnTo>
                    <a:pt x="5476" y="585"/>
                  </a:lnTo>
                  <a:lnTo>
                    <a:pt x="5038" y="384"/>
                  </a:lnTo>
                  <a:lnTo>
                    <a:pt x="4582" y="220"/>
                  </a:lnTo>
                  <a:lnTo>
                    <a:pt x="4345" y="147"/>
                  </a:lnTo>
                  <a:lnTo>
                    <a:pt x="4107" y="92"/>
                  </a:lnTo>
                  <a:lnTo>
                    <a:pt x="3870" y="55"/>
                  </a:lnTo>
                  <a:lnTo>
                    <a:pt x="3633" y="19"/>
                  </a:lnTo>
                  <a:lnTo>
                    <a:pt x="3377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403;p41">
              <a:extLst>
                <a:ext uri="{FF2B5EF4-FFF2-40B4-BE49-F238E27FC236}">
                  <a16:creationId xmlns:a16="http://schemas.microsoft.com/office/drawing/2014/main" id="{F42A62B4-4D4A-739E-CC8C-48BC2C0C4450}"/>
                </a:ext>
              </a:extLst>
            </p:cNvPr>
            <p:cNvSpPr/>
            <p:nvPr/>
          </p:nvSpPr>
          <p:spPr>
            <a:xfrm>
              <a:off x="5973554" y="2393381"/>
              <a:ext cx="390380" cy="294070"/>
            </a:xfrm>
            <a:custGeom>
              <a:avLst/>
              <a:gdLst/>
              <a:ahLst/>
              <a:cxnLst/>
              <a:rect l="l" t="t" r="r" b="b"/>
              <a:pathLst>
                <a:path w="11317" h="8525" extrusionOk="0">
                  <a:moveTo>
                    <a:pt x="11280" y="1"/>
                  </a:moveTo>
                  <a:lnTo>
                    <a:pt x="11007" y="37"/>
                  </a:lnTo>
                  <a:lnTo>
                    <a:pt x="10733" y="92"/>
                  </a:lnTo>
                  <a:lnTo>
                    <a:pt x="10459" y="147"/>
                  </a:lnTo>
                  <a:lnTo>
                    <a:pt x="10204" y="238"/>
                  </a:lnTo>
                  <a:lnTo>
                    <a:pt x="9930" y="329"/>
                  </a:lnTo>
                  <a:lnTo>
                    <a:pt x="9674" y="439"/>
                  </a:lnTo>
                  <a:lnTo>
                    <a:pt x="9419" y="548"/>
                  </a:lnTo>
                  <a:lnTo>
                    <a:pt x="9163" y="694"/>
                  </a:lnTo>
                  <a:lnTo>
                    <a:pt x="8926" y="840"/>
                  </a:lnTo>
                  <a:lnTo>
                    <a:pt x="8689" y="986"/>
                  </a:lnTo>
                  <a:lnTo>
                    <a:pt x="8232" y="1315"/>
                  </a:lnTo>
                  <a:lnTo>
                    <a:pt x="7794" y="1680"/>
                  </a:lnTo>
                  <a:lnTo>
                    <a:pt x="7411" y="2063"/>
                  </a:lnTo>
                  <a:lnTo>
                    <a:pt x="7119" y="2392"/>
                  </a:lnTo>
                  <a:lnTo>
                    <a:pt x="6827" y="2720"/>
                  </a:lnTo>
                  <a:lnTo>
                    <a:pt x="6298" y="3396"/>
                  </a:lnTo>
                  <a:lnTo>
                    <a:pt x="5276" y="4765"/>
                  </a:lnTo>
                  <a:lnTo>
                    <a:pt x="4746" y="5458"/>
                  </a:lnTo>
                  <a:lnTo>
                    <a:pt x="4472" y="5787"/>
                  </a:lnTo>
                  <a:lnTo>
                    <a:pt x="4180" y="6115"/>
                  </a:lnTo>
                  <a:lnTo>
                    <a:pt x="3888" y="6425"/>
                  </a:lnTo>
                  <a:lnTo>
                    <a:pt x="3578" y="6718"/>
                  </a:lnTo>
                  <a:lnTo>
                    <a:pt x="3250" y="7010"/>
                  </a:lnTo>
                  <a:lnTo>
                    <a:pt x="2903" y="7265"/>
                  </a:lnTo>
                  <a:lnTo>
                    <a:pt x="2593" y="7502"/>
                  </a:lnTo>
                  <a:lnTo>
                    <a:pt x="2246" y="7703"/>
                  </a:lnTo>
                  <a:lnTo>
                    <a:pt x="1899" y="7886"/>
                  </a:lnTo>
                  <a:lnTo>
                    <a:pt x="1552" y="8050"/>
                  </a:lnTo>
                  <a:lnTo>
                    <a:pt x="1169" y="8178"/>
                  </a:lnTo>
                  <a:lnTo>
                    <a:pt x="804" y="8269"/>
                  </a:lnTo>
                  <a:lnTo>
                    <a:pt x="421" y="8342"/>
                  </a:lnTo>
                  <a:lnTo>
                    <a:pt x="19" y="8378"/>
                  </a:lnTo>
                  <a:lnTo>
                    <a:pt x="1" y="8524"/>
                  </a:lnTo>
                  <a:lnTo>
                    <a:pt x="348" y="8488"/>
                  </a:lnTo>
                  <a:lnTo>
                    <a:pt x="713" y="8451"/>
                  </a:lnTo>
                  <a:lnTo>
                    <a:pt x="1059" y="8360"/>
                  </a:lnTo>
                  <a:lnTo>
                    <a:pt x="1388" y="8251"/>
                  </a:lnTo>
                  <a:lnTo>
                    <a:pt x="1716" y="8123"/>
                  </a:lnTo>
                  <a:lnTo>
                    <a:pt x="2045" y="7977"/>
                  </a:lnTo>
                  <a:lnTo>
                    <a:pt x="2355" y="7794"/>
                  </a:lnTo>
                  <a:lnTo>
                    <a:pt x="2666" y="7612"/>
                  </a:lnTo>
                  <a:lnTo>
                    <a:pt x="2958" y="7393"/>
                  </a:lnTo>
                  <a:lnTo>
                    <a:pt x="3250" y="7174"/>
                  </a:lnTo>
                  <a:lnTo>
                    <a:pt x="3523" y="6937"/>
                  </a:lnTo>
                  <a:lnTo>
                    <a:pt x="3797" y="6681"/>
                  </a:lnTo>
                  <a:lnTo>
                    <a:pt x="4053" y="6425"/>
                  </a:lnTo>
                  <a:lnTo>
                    <a:pt x="4308" y="6170"/>
                  </a:lnTo>
                  <a:lnTo>
                    <a:pt x="4765" y="5641"/>
                  </a:lnTo>
                  <a:lnTo>
                    <a:pt x="5294" y="4965"/>
                  </a:lnTo>
                  <a:lnTo>
                    <a:pt x="5787" y="4290"/>
                  </a:lnTo>
                  <a:lnTo>
                    <a:pt x="6298" y="3615"/>
                  </a:lnTo>
                  <a:lnTo>
                    <a:pt x="6827" y="2939"/>
                  </a:lnTo>
                  <a:lnTo>
                    <a:pt x="7101" y="2629"/>
                  </a:lnTo>
                  <a:lnTo>
                    <a:pt x="7375" y="2319"/>
                  </a:lnTo>
                  <a:lnTo>
                    <a:pt x="7667" y="2009"/>
                  </a:lnTo>
                  <a:lnTo>
                    <a:pt x="7977" y="1717"/>
                  </a:lnTo>
                  <a:lnTo>
                    <a:pt x="8287" y="1443"/>
                  </a:lnTo>
                  <a:lnTo>
                    <a:pt x="8616" y="1187"/>
                  </a:lnTo>
                  <a:lnTo>
                    <a:pt x="8981" y="950"/>
                  </a:lnTo>
                  <a:lnTo>
                    <a:pt x="9346" y="749"/>
                  </a:lnTo>
                  <a:lnTo>
                    <a:pt x="9583" y="621"/>
                  </a:lnTo>
                  <a:lnTo>
                    <a:pt x="9820" y="530"/>
                  </a:lnTo>
                  <a:lnTo>
                    <a:pt x="10058" y="421"/>
                  </a:lnTo>
                  <a:lnTo>
                    <a:pt x="10295" y="348"/>
                  </a:lnTo>
                  <a:lnTo>
                    <a:pt x="10550" y="275"/>
                  </a:lnTo>
                  <a:lnTo>
                    <a:pt x="10806" y="220"/>
                  </a:lnTo>
                  <a:lnTo>
                    <a:pt x="11061" y="183"/>
                  </a:lnTo>
                  <a:lnTo>
                    <a:pt x="11317" y="147"/>
                  </a:lnTo>
                  <a:lnTo>
                    <a:pt x="11280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404;p41">
              <a:extLst>
                <a:ext uri="{FF2B5EF4-FFF2-40B4-BE49-F238E27FC236}">
                  <a16:creationId xmlns:a16="http://schemas.microsoft.com/office/drawing/2014/main" id="{64C74423-86F2-28C5-0931-C033DB2E40D9}"/>
                </a:ext>
              </a:extLst>
            </p:cNvPr>
            <p:cNvSpPr/>
            <p:nvPr/>
          </p:nvSpPr>
          <p:spPr>
            <a:xfrm>
              <a:off x="5878485" y="2465787"/>
              <a:ext cx="504351" cy="610768"/>
            </a:xfrm>
            <a:custGeom>
              <a:avLst/>
              <a:gdLst/>
              <a:ahLst/>
              <a:cxnLst/>
              <a:rect l="l" t="t" r="r" b="b"/>
              <a:pathLst>
                <a:path w="14621" h="17706" extrusionOk="0">
                  <a:moveTo>
                    <a:pt x="14584" y="1"/>
                  </a:moveTo>
                  <a:lnTo>
                    <a:pt x="14383" y="74"/>
                  </a:lnTo>
                  <a:lnTo>
                    <a:pt x="14182" y="147"/>
                  </a:lnTo>
                  <a:lnTo>
                    <a:pt x="13799" y="348"/>
                  </a:lnTo>
                  <a:lnTo>
                    <a:pt x="13434" y="567"/>
                  </a:lnTo>
                  <a:lnTo>
                    <a:pt x="13087" y="822"/>
                  </a:lnTo>
                  <a:lnTo>
                    <a:pt x="12759" y="1096"/>
                  </a:lnTo>
                  <a:lnTo>
                    <a:pt x="12449" y="1406"/>
                  </a:lnTo>
                  <a:lnTo>
                    <a:pt x="12175" y="1735"/>
                  </a:lnTo>
                  <a:lnTo>
                    <a:pt x="11919" y="2082"/>
                  </a:lnTo>
                  <a:lnTo>
                    <a:pt x="11718" y="2392"/>
                  </a:lnTo>
                  <a:lnTo>
                    <a:pt x="11518" y="2720"/>
                  </a:lnTo>
                  <a:lnTo>
                    <a:pt x="11353" y="3049"/>
                  </a:lnTo>
                  <a:lnTo>
                    <a:pt x="11189" y="3396"/>
                  </a:lnTo>
                  <a:lnTo>
                    <a:pt x="11043" y="3742"/>
                  </a:lnTo>
                  <a:lnTo>
                    <a:pt x="10915" y="4089"/>
                  </a:lnTo>
                  <a:lnTo>
                    <a:pt x="10678" y="4801"/>
                  </a:lnTo>
                  <a:lnTo>
                    <a:pt x="10459" y="5531"/>
                  </a:lnTo>
                  <a:lnTo>
                    <a:pt x="10277" y="6261"/>
                  </a:lnTo>
                  <a:lnTo>
                    <a:pt x="10076" y="6991"/>
                  </a:lnTo>
                  <a:lnTo>
                    <a:pt x="9857" y="7703"/>
                  </a:lnTo>
                  <a:lnTo>
                    <a:pt x="9638" y="8397"/>
                  </a:lnTo>
                  <a:lnTo>
                    <a:pt x="9382" y="9072"/>
                  </a:lnTo>
                  <a:lnTo>
                    <a:pt x="9090" y="9747"/>
                  </a:lnTo>
                  <a:lnTo>
                    <a:pt x="8780" y="10404"/>
                  </a:lnTo>
                  <a:lnTo>
                    <a:pt x="8451" y="11043"/>
                  </a:lnTo>
                  <a:lnTo>
                    <a:pt x="8068" y="11664"/>
                  </a:lnTo>
                  <a:lnTo>
                    <a:pt x="7685" y="12266"/>
                  </a:lnTo>
                  <a:lnTo>
                    <a:pt x="7265" y="12850"/>
                  </a:lnTo>
                  <a:lnTo>
                    <a:pt x="6809" y="13416"/>
                  </a:lnTo>
                  <a:lnTo>
                    <a:pt x="6334" y="13963"/>
                  </a:lnTo>
                  <a:lnTo>
                    <a:pt x="5823" y="14475"/>
                  </a:lnTo>
                  <a:lnTo>
                    <a:pt x="5294" y="14949"/>
                  </a:lnTo>
                  <a:lnTo>
                    <a:pt x="4728" y="15405"/>
                  </a:lnTo>
                  <a:lnTo>
                    <a:pt x="4144" y="15825"/>
                  </a:lnTo>
                  <a:lnTo>
                    <a:pt x="3834" y="16026"/>
                  </a:lnTo>
                  <a:lnTo>
                    <a:pt x="3523" y="16227"/>
                  </a:lnTo>
                  <a:lnTo>
                    <a:pt x="3213" y="16391"/>
                  </a:lnTo>
                  <a:lnTo>
                    <a:pt x="2885" y="16574"/>
                  </a:lnTo>
                  <a:lnTo>
                    <a:pt x="2538" y="16738"/>
                  </a:lnTo>
                  <a:lnTo>
                    <a:pt x="2191" y="16884"/>
                  </a:lnTo>
                  <a:lnTo>
                    <a:pt x="1844" y="17030"/>
                  </a:lnTo>
                  <a:lnTo>
                    <a:pt x="1497" y="17158"/>
                  </a:lnTo>
                  <a:lnTo>
                    <a:pt x="1132" y="17267"/>
                  </a:lnTo>
                  <a:lnTo>
                    <a:pt x="767" y="17377"/>
                  </a:lnTo>
                  <a:lnTo>
                    <a:pt x="402" y="17468"/>
                  </a:lnTo>
                  <a:lnTo>
                    <a:pt x="37" y="17541"/>
                  </a:lnTo>
                  <a:lnTo>
                    <a:pt x="1" y="17705"/>
                  </a:lnTo>
                  <a:lnTo>
                    <a:pt x="457" y="17596"/>
                  </a:lnTo>
                  <a:lnTo>
                    <a:pt x="913" y="17486"/>
                  </a:lnTo>
                  <a:lnTo>
                    <a:pt x="1260" y="17377"/>
                  </a:lnTo>
                  <a:lnTo>
                    <a:pt x="1625" y="17267"/>
                  </a:lnTo>
                  <a:lnTo>
                    <a:pt x="1972" y="17121"/>
                  </a:lnTo>
                  <a:lnTo>
                    <a:pt x="2300" y="16993"/>
                  </a:lnTo>
                  <a:lnTo>
                    <a:pt x="2647" y="16847"/>
                  </a:lnTo>
                  <a:lnTo>
                    <a:pt x="2976" y="16683"/>
                  </a:lnTo>
                  <a:lnTo>
                    <a:pt x="3304" y="16501"/>
                  </a:lnTo>
                  <a:lnTo>
                    <a:pt x="3615" y="16318"/>
                  </a:lnTo>
                  <a:lnTo>
                    <a:pt x="3943" y="16135"/>
                  </a:lnTo>
                  <a:lnTo>
                    <a:pt x="4235" y="15935"/>
                  </a:lnTo>
                  <a:lnTo>
                    <a:pt x="4545" y="15716"/>
                  </a:lnTo>
                  <a:lnTo>
                    <a:pt x="4838" y="15497"/>
                  </a:lnTo>
                  <a:lnTo>
                    <a:pt x="5422" y="15040"/>
                  </a:lnTo>
                  <a:lnTo>
                    <a:pt x="5969" y="14548"/>
                  </a:lnTo>
                  <a:lnTo>
                    <a:pt x="6480" y="14018"/>
                  </a:lnTo>
                  <a:lnTo>
                    <a:pt x="6955" y="13471"/>
                  </a:lnTo>
                  <a:lnTo>
                    <a:pt x="7411" y="12905"/>
                  </a:lnTo>
                  <a:lnTo>
                    <a:pt x="7831" y="12303"/>
                  </a:lnTo>
                  <a:lnTo>
                    <a:pt x="8232" y="11682"/>
                  </a:lnTo>
                  <a:lnTo>
                    <a:pt x="8597" y="11043"/>
                  </a:lnTo>
                  <a:lnTo>
                    <a:pt x="8944" y="10404"/>
                  </a:lnTo>
                  <a:lnTo>
                    <a:pt x="9254" y="9747"/>
                  </a:lnTo>
                  <a:lnTo>
                    <a:pt x="9546" y="9035"/>
                  </a:lnTo>
                  <a:lnTo>
                    <a:pt x="9802" y="8324"/>
                  </a:lnTo>
                  <a:lnTo>
                    <a:pt x="10039" y="7612"/>
                  </a:lnTo>
                  <a:lnTo>
                    <a:pt x="10240" y="6882"/>
                  </a:lnTo>
                  <a:lnTo>
                    <a:pt x="10678" y="5312"/>
                  </a:lnTo>
                  <a:lnTo>
                    <a:pt x="10915" y="4546"/>
                  </a:lnTo>
                  <a:lnTo>
                    <a:pt x="11043" y="4162"/>
                  </a:lnTo>
                  <a:lnTo>
                    <a:pt x="11189" y="3779"/>
                  </a:lnTo>
                  <a:lnTo>
                    <a:pt x="11353" y="3377"/>
                  </a:lnTo>
                  <a:lnTo>
                    <a:pt x="11536" y="2994"/>
                  </a:lnTo>
                  <a:lnTo>
                    <a:pt x="11737" y="2629"/>
                  </a:lnTo>
                  <a:lnTo>
                    <a:pt x="11956" y="2264"/>
                  </a:lnTo>
                  <a:lnTo>
                    <a:pt x="12211" y="1935"/>
                  </a:lnTo>
                  <a:lnTo>
                    <a:pt x="12467" y="1607"/>
                  </a:lnTo>
                  <a:lnTo>
                    <a:pt x="12759" y="1297"/>
                  </a:lnTo>
                  <a:lnTo>
                    <a:pt x="13087" y="1005"/>
                  </a:lnTo>
                  <a:lnTo>
                    <a:pt x="13434" y="731"/>
                  </a:lnTo>
                  <a:lnTo>
                    <a:pt x="13799" y="494"/>
                  </a:lnTo>
                  <a:lnTo>
                    <a:pt x="14000" y="384"/>
                  </a:lnTo>
                  <a:lnTo>
                    <a:pt x="14201" y="293"/>
                  </a:lnTo>
                  <a:lnTo>
                    <a:pt x="14401" y="202"/>
                  </a:lnTo>
                  <a:lnTo>
                    <a:pt x="14621" y="129"/>
                  </a:lnTo>
                  <a:lnTo>
                    <a:pt x="14584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405;p41">
              <a:extLst>
                <a:ext uri="{FF2B5EF4-FFF2-40B4-BE49-F238E27FC236}">
                  <a16:creationId xmlns:a16="http://schemas.microsoft.com/office/drawing/2014/main" id="{902F0B53-6145-4181-EBF5-AF50AE8009EF}"/>
                </a:ext>
              </a:extLst>
            </p:cNvPr>
            <p:cNvSpPr/>
            <p:nvPr/>
          </p:nvSpPr>
          <p:spPr>
            <a:xfrm>
              <a:off x="5911877" y="2728984"/>
              <a:ext cx="215973" cy="214697"/>
            </a:xfrm>
            <a:custGeom>
              <a:avLst/>
              <a:gdLst/>
              <a:ahLst/>
              <a:cxnLst/>
              <a:rect l="l" t="t" r="r" b="b"/>
              <a:pathLst>
                <a:path w="6261" h="6224" extrusionOk="0">
                  <a:moveTo>
                    <a:pt x="5257" y="0"/>
                  </a:moveTo>
                  <a:lnTo>
                    <a:pt x="5092" y="18"/>
                  </a:lnTo>
                  <a:lnTo>
                    <a:pt x="4782" y="73"/>
                  </a:lnTo>
                  <a:lnTo>
                    <a:pt x="4289" y="201"/>
                  </a:lnTo>
                  <a:lnTo>
                    <a:pt x="3815" y="347"/>
                  </a:lnTo>
                  <a:lnTo>
                    <a:pt x="3340" y="493"/>
                  </a:lnTo>
                  <a:lnTo>
                    <a:pt x="2866" y="675"/>
                  </a:lnTo>
                  <a:lnTo>
                    <a:pt x="2428" y="840"/>
                  </a:lnTo>
                  <a:lnTo>
                    <a:pt x="2008" y="1022"/>
                  </a:lnTo>
                  <a:lnTo>
                    <a:pt x="1588" y="1205"/>
                  </a:lnTo>
                  <a:lnTo>
                    <a:pt x="1168" y="1405"/>
                  </a:lnTo>
                  <a:lnTo>
                    <a:pt x="1132" y="1570"/>
                  </a:lnTo>
                  <a:lnTo>
                    <a:pt x="1132" y="1570"/>
                  </a:lnTo>
                  <a:lnTo>
                    <a:pt x="1661" y="1314"/>
                  </a:lnTo>
                  <a:lnTo>
                    <a:pt x="2209" y="1077"/>
                  </a:lnTo>
                  <a:lnTo>
                    <a:pt x="2628" y="913"/>
                  </a:lnTo>
                  <a:lnTo>
                    <a:pt x="3048" y="748"/>
                  </a:lnTo>
                  <a:lnTo>
                    <a:pt x="3906" y="456"/>
                  </a:lnTo>
                  <a:lnTo>
                    <a:pt x="4289" y="347"/>
                  </a:lnTo>
                  <a:lnTo>
                    <a:pt x="4673" y="219"/>
                  </a:lnTo>
                  <a:lnTo>
                    <a:pt x="4873" y="183"/>
                  </a:lnTo>
                  <a:lnTo>
                    <a:pt x="5074" y="146"/>
                  </a:lnTo>
                  <a:lnTo>
                    <a:pt x="5476" y="146"/>
                  </a:lnTo>
                  <a:lnTo>
                    <a:pt x="5585" y="164"/>
                  </a:lnTo>
                  <a:lnTo>
                    <a:pt x="5676" y="183"/>
                  </a:lnTo>
                  <a:lnTo>
                    <a:pt x="5768" y="219"/>
                  </a:lnTo>
                  <a:lnTo>
                    <a:pt x="5859" y="274"/>
                  </a:lnTo>
                  <a:lnTo>
                    <a:pt x="5950" y="329"/>
                  </a:lnTo>
                  <a:lnTo>
                    <a:pt x="6005" y="402"/>
                  </a:lnTo>
                  <a:lnTo>
                    <a:pt x="6060" y="493"/>
                  </a:lnTo>
                  <a:lnTo>
                    <a:pt x="6096" y="602"/>
                  </a:lnTo>
                  <a:lnTo>
                    <a:pt x="6133" y="712"/>
                  </a:lnTo>
                  <a:lnTo>
                    <a:pt x="6133" y="821"/>
                  </a:lnTo>
                  <a:lnTo>
                    <a:pt x="6114" y="931"/>
                  </a:lnTo>
                  <a:lnTo>
                    <a:pt x="6078" y="1040"/>
                  </a:lnTo>
                  <a:lnTo>
                    <a:pt x="5968" y="1259"/>
                  </a:lnTo>
                  <a:lnTo>
                    <a:pt x="5841" y="1460"/>
                  </a:lnTo>
                  <a:lnTo>
                    <a:pt x="5567" y="1807"/>
                  </a:lnTo>
                  <a:lnTo>
                    <a:pt x="5275" y="2136"/>
                  </a:lnTo>
                  <a:lnTo>
                    <a:pt x="4965" y="2446"/>
                  </a:lnTo>
                  <a:lnTo>
                    <a:pt x="4654" y="2756"/>
                  </a:lnTo>
                  <a:lnTo>
                    <a:pt x="4016" y="3340"/>
                  </a:lnTo>
                  <a:lnTo>
                    <a:pt x="3358" y="3906"/>
                  </a:lnTo>
                  <a:lnTo>
                    <a:pt x="2683" y="4435"/>
                  </a:lnTo>
                  <a:lnTo>
                    <a:pt x="1971" y="4928"/>
                  </a:lnTo>
                  <a:lnTo>
                    <a:pt x="1497" y="5238"/>
                  </a:lnTo>
                  <a:lnTo>
                    <a:pt x="1022" y="5512"/>
                  </a:lnTo>
                  <a:lnTo>
                    <a:pt x="529" y="5786"/>
                  </a:lnTo>
                  <a:lnTo>
                    <a:pt x="37" y="6041"/>
                  </a:lnTo>
                  <a:lnTo>
                    <a:pt x="0" y="6224"/>
                  </a:lnTo>
                  <a:lnTo>
                    <a:pt x="657" y="5877"/>
                  </a:lnTo>
                  <a:lnTo>
                    <a:pt x="1296" y="5512"/>
                  </a:lnTo>
                  <a:lnTo>
                    <a:pt x="1917" y="5129"/>
                  </a:lnTo>
                  <a:lnTo>
                    <a:pt x="2519" y="4709"/>
                  </a:lnTo>
                  <a:lnTo>
                    <a:pt x="3121" y="4271"/>
                  </a:lnTo>
                  <a:lnTo>
                    <a:pt x="3687" y="3815"/>
                  </a:lnTo>
                  <a:lnTo>
                    <a:pt x="4235" y="3340"/>
                  </a:lnTo>
                  <a:lnTo>
                    <a:pt x="4782" y="2829"/>
                  </a:lnTo>
                  <a:lnTo>
                    <a:pt x="5111" y="2501"/>
                  </a:lnTo>
                  <a:lnTo>
                    <a:pt x="5421" y="2172"/>
                  </a:lnTo>
                  <a:lnTo>
                    <a:pt x="5731" y="1825"/>
                  </a:lnTo>
                  <a:lnTo>
                    <a:pt x="5877" y="1643"/>
                  </a:lnTo>
                  <a:lnTo>
                    <a:pt x="6005" y="1460"/>
                  </a:lnTo>
                  <a:lnTo>
                    <a:pt x="6096" y="1314"/>
                  </a:lnTo>
                  <a:lnTo>
                    <a:pt x="6169" y="1150"/>
                  </a:lnTo>
                  <a:lnTo>
                    <a:pt x="6224" y="986"/>
                  </a:lnTo>
                  <a:lnTo>
                    <a:pt x="6260" y="803"/>
                  </a:lnTo>
                  <a:lnTo>
                    <a:pt x="6242" y="639"/>
                  </a:lnTo>
                  <a:lnTo>
                    <a:pt x="6206" y="475"/>
                  </a:lnTo>
                  <a:lnTo>
                    <a:pt x="6169" y="402"/>
                  </a:lnTo>
                  <a:lnTo>
                    <a:pt x="6133" y="329"/>
                  </a:lnTo>
                  <a:lnTo>
                    <a:pt x="6060" y="256"/>
                  </a:lnTo>
                  <a:lnTo>
                    <a:pt x="5987" y="201"/>
                  </a:lnTo>
                  <a:lnTo>
                    <a:pt x="5859" y="110"/>
                  </a:lnTo>
                  <a:lnTo>
                    <a:pt x="5713" y="55"/>
                  </a:lnTo>
                  <a:lnTo>
                    <a:pt x="5567" y="18"/>
                  </a:lnTo>
                  <a:lnTo>
                    <a:pt x="5403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406;p41">
              <a:extLst>
                <a:ext uri="{FF2B5EF4-FFF2-40B4-BE49-F238E27FC236}">
                  <a16:creationId xmlns:a16="http://schemas.microsoft.com/office/drawing/2014/main" id="{90CA35E9-EC4E-63E9-BED3-99D76C8541A4}"/>
                </a:ext>
              </a:extLst>
            </p:cNvPr>
            <p:cNvSpPr/>
            <p:nvPr/>
          </p:nvSpPr>
          <p:spPr>
            <a:xfrm>
              <a:off x="6334958" y="2577240"/>
              <a:ext cx="170647" cy="387862"/>
            </a:xfrm>
            <a:custGeom>
              <a:avLst/>
              <a:gdLst/>
              <a:ahLst/>
              <a:cxnLst/>
              <a:rect l="l" t="t" r="r" b="b"/>
              <a:pathLst>
                <a:path w="4947" h="11244" extrusionOk="0">
                  <a:moveTo>
                    <a:pt x="2282" y="0"/>
                  </a:moveTo>
                  <a:lnTo>
                    <a:pt x="1972" y="384"/>
                  </a:lnTo>
                  <a:lnTo>
                    <a:pt x="1680" y="785"/>
                  </a:lnTo>
                  <a:lnTo>
                    <a:pt x="1406" y="1205"/>
                  </a:lnTo>
                  <a:lnTo>
                    <a:pt x="1168" y="1625"/>
                  </a:lnTo>
                  <a:lnTo>
                    <a:pt x="931" y="2063"/>
                  </a:lnTo>
                  <a:lnTo>
                    <a:pt x="730" y="2519"/>
                  </a:lnTo>
                  <a:lnTo>
                    <a:pt x="548" y="2994"/>
                  </a:lnTo>
                  <a:lnTo>
                    <a:pt x="402" y="3450"/>
                  </a:lnTo>
                  <a:lnTo>
                    <a:pt x="256" y="3943"/>
                  </a:lnTo>
                  <a:lnTo>
                    <a:pt x="165" y="4417"/>
                  </a:lnTo>
                  <a:lnTo>
                    <a:pt x="73" y="4910"/>
                  </a:lnTo>
                  <a:lnTo>
                    <a:pt x="19" y="5403"/>
                  </a:lnTo>
                  <a:lnTo>
                    <a:pt x="0" y="5896"/>
                  </a:lnTo>
                  <a:lnTo>
                    <a:pt x="0" y="6389"/>
                  </a:lnTo>
                  <a:lnTo>
                    <a:pt x="37" y="6881"/>
                  </a:lnTo>
                  <a:lnTo>
                    <a:pt x="110" y="7356"/>
                  </a:lnTo>
                  <a:lnTo>
                    <a:pt x="201" y="7867"/>
                  </a:lnTo>
                  <a:lnTo>
                    <a:pt x="274" y="8122"/>
                  </a:lnTo>
                  <a:lnTo>
                    <a:pt x="347" y="8378"/>
                  </a:lnTo>
                  <a:lnTo>
                    <a:pt x="438" y="8615"/>
                  </a:lnTo>
                  <a:lnTo>
                    <a:pt x="548" y="8871"/>
                  </a:lnTo>
                  <a:lnTo>
                    <a:pt x="657" y="9108"/>
                  </a:lnTo>
                  <a:lnTo>
                    <a:pt x="785" y="9327"/>
                  </a:lnTo>
                  <a:lnTo>
                    <a:pt x="913" y="9564"/>
                  </a:lnTo>
                  <a:lnTo>
                    <a:pt x="1059" y="9765"/>
                  </a:lnTo>
                  <a:lnTo>
                    <a:pt x="1223" y="9984"/>
                  </a:lnTo>
                  <a:lnTo>
                    <a:pt x="1388" y="10167"/>
                  </a:lnTo>
                  <a:lnTo>
                    <a:pt x="1588" y="10349"/>
                  </a:lnTo>
                  <a:lnTo>
                    <a:pt x="1771" y="10513"/>
                  </a:lnTo>
                  <a:lnTo>
                    <a:pt x="1990" y="10678"/>
                  </a:lnTo>
                  <a:lnTo>
                    <a:pt x="2209" y="10805"/>
                  </a:lnTo>
                  <a:lnTo>
                    <a:pt x="2537" y="10970"/>
                  </a:lnTo>
                  <a:lnTo>
                    <a:pt x="2866" y="11098"/>
                  </a:lnTo>
                  <a:lnTo>
                    <a:pt x="3213" y="11171"/>
                  </a:lnTo>
                  <a:lnTo>
                    <a:pt x="3559" y="11225"/>
                  </a:lnTo>
                  <a:lnTo>
                    <a:pt x="3906" y="11244"/>
                  </a:lnTo>
                  <a:lnTo>
                    <a:pt x="4253" y="11225"/>
                  </a:lnTo>
                  <a:lnTo>
                    <a:pt x="4600" y="11189"/>
                  </a:lnTo>
                  <a:lnTo>
                    <a:pt x="4947" y="11134"/>
                  </a:lnTo>
                  <a:lnTo>
                    <a:pt x="4928" y="11006"/>
                  </a:lnTo>
                  <a:lnTo>
                    <a:pt x="4691" y="11043"/>
                  </a:lnTo>
                  <a:lnTo>
                    <a:pt x="4454" y="11079"/>
                  </a:lnTo>
                  <a:lnTo>
                    <a:pt x="4217" y="11098"/>
                  </a:lnTo>
                  <a:lnTo>
                    <a:pt x="3961" y="11116"/>
                  </a:lnTo>
                  <a:lnTo>
                    <a:pt x="3724" y="11098"/>
                  </a:lnTo>
                  <a:lnTo>
                    <a:pt x="3486" y="11079"/>
                  </a:lnTo>
                  <a:lnTo>
                    <a:pt x="3249" y="11043"/>
                  </a:lnTo>
                  <a:lnTo>
                    <a:pt x="3012" y="10988"/>
                  </a:lnTo>
                  <a:lnTo>
                    <a:pt x="2738" y="10897"/>
                  </a:lnTo>
                  <a:lnTo>
                    <a:pt x="2501" y="10787"/>
                  </a:lnTo>
                  <a:lnTo>
                    <a:pt x="2264" y="10678"/>
                  </a:lnTo>
                  <a:lnTo>
                    <a:pt x="2026" y="10532"/>
                  </a:lnTo>
                  <a:lnTo>
                    <a:pt x="1826" y="10367"/>
                  </a:lnTo>
                  <a:lnTo>
                    <a:pt x="1625" y="10185"/>
                  </a:lnTo>
                  <a:lnTo>
                    <a:pt x="1442" y="10002"/>
                  </a:lnTo>
                  <a:lnTo>
                    <a:pt x="1260" y="9802"/>
                  </a:lnTo>
                  <a:lnTo>
                    <a:pt x="1114" y="9583"/>
                  </a:lnTo>
                  <a:lnTo>
                    <a:pt x="968" y="9364"/>
                  </a:lnTo>
                  <a:lnTo>
                    <a:pt x="822" y="9126"/>
                  </a:lnTo>
                  <a:lnTo>
                    <a:pt x="712" y="8889"/>
                  </a:lnTo>
                  <a:lnTo>
                    <a:pt x="603" y="8634"/>
                  </a:lnTo>
                  <a:lnTo>
                    <a:pt x="511" y="8378"/>
                  </a:lnTo>
                  <a:lnTo>
                    <a:pt x="420" y="8122"/>
                  </a:lnTo>
                  <a:lnTo>
                    <a:pt x="347" y="7867"/>
                  </a:lnTo>
                  <a:lnTo>
                    <a:pt x="292" y="7593"/>
                  </a:lnTo>
                  <a:lnTo>
                    <a:pt x="238" y="7319"/>
                  </a:lnTo>
                  <a:lnTo>
                    <a:pt x="201" y="7027"/>
                  </a:lnTo>
                  <a:lnTo>
                    <a:pt x="165" y="6754"/>
                  </a:lnTo>
                  <a:lnTo>
                    <a:pt x="146" y="6170"/>
                  </a:lnTo>
                  <a:lnTo>
                    <a:pt x="165" y="5604"/>
                  </a:lnTo>
                  <a:lnTo>
                    <a:pt x="201" y="5038"/>
                  </a:lnTo>
                  <a:lnTo>
                    <a:pt x="292" y="4472"/>
                  </a:lnTo>
                  <a:lnTo>
                    <a:pt x="420" y="3906"/>
                  </a:lnTo>
                  <a:lnTo>
                    <a:pt x="584" y="3359"/>
                  </a:lnTo>
                  <a:lnTo>
                    <a:pt x="730" y="2921"/>
                  </a:lnTo>
                  <a:lnTo>
                    <a:pt x="895" y="2501"/>
                  </a:lnTo>
                  <a:lnTo>
                    <a:pt x="1095" y="2081"/>
                  </a:lnTo>
                  <a:lnTo>
                    <a:pt x="1296" y="1680"/>
                  </a:lnTo>
                  <a:lnTo>
                    <a:pt x="1534" y="1278"/>
                  </a:lnTo>
                  <a:lnTo>
                    <a:pt x="1771" y="895"/>
                  </a:lnTo>
                  <a:lnTo>
                    <a:pt x="2045" y="511"/>
                  </a:lnTo>
                  <a:lnTo>
                    <a:pt x="2318" y="146"/>
                  </a:lnTo>
                  <a:lnTo>
                    <a:pt x="2282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407;p41">
              <a:extLst>
                <a:ext uri="{FF2B5EF4-FFF2-40B4-BE49-F238E27FC236}">
                  <a16:creationId xmlns:a16="http://schemas.microsoft.com/office/drawing/2014/main" id="{631F9CA9-D4BB-BB65-9247-5216044FBA94}"/>
                </a:ext>
              </a:extLst>
            </p:cNvPr>
            <p:cNvSpPr/>
            <p:nvPr/>
          </p:nvSpPr>
          <p:spPr>
            <a:xfrm>
              <a:off x="5867792" y="2999081"/>
              <a:ext cx="664270" cy="296554"/>
            </a:xfrm>
            <a:custGeom>
              <a:avLst/>
              <a:gdLst/>
              <a:ahLst/>
              <a:cxnLst/>
              <a:rect l="l" t="t" r="r" b="b"/>
              <a:pathLst>
                <a:path w="19257" h="8597" extrusionOk="0">
                  <a:moveTo>
                    <a:pt x="11298" y="0"/>
                  </a:moveTo>
                  <a:lnTo>
                    <a:pt x="10933" y="18"/>
                  </a:lnTo>
                  <a:lnTo>
                    <a:pt x="10568" y="55"/>
                  </a:lnTo>
                  <a:lnTo>
                    <a:pt x="10203" y="110"/>
                  </a:lnTo>
                  <a:lnTo>
                    <a:pt x="9838" y="201"/>
                  </a:lnTo>
                  <a:lnTo>
                    <a:pt x="9491" y="310"/>
                  </a:lnTo>
                  <a:lnTo>
                    <a:pt x="9145" y="438"/>
                  </a:lnTo>
                  <a:lnTo>
                    <a:pt x="8798" y="566"/>
                  </a:lnTo>
                  <a:lnTo>
                    <a:pt x="8469" y="730"/>
                  </a:lnTo>
                  <a:lnTo>
                    <a:pt x="7849" y="1022"/>
                  </a:lnTo>
                  <a:lnTo>
                    <a:pt x="7246" y="1351"/>
                  </a:lnTo>
                  <a:lnTo>
                    <a:pt x="6644" y="1698"/>
                  </a:lnTo>
                  <a:lnTo>
                    <a:pt x="6060" y="2081"/>
                  </a:lnTo>
                  <a:lnTo>
                    <a:pt x="5494" y="2464"/>
                  </a:lnTo>
                  <a:lnTo>
                    <a:pt x="4947" y="2884"/>
                  </a:lnTo>
                  <a:lnTo>
                    <a:pt x="4417" y="3322"/>
                  </a:lnTo>
                  <a:lnTo>
                    <a:pt x="3888" y="3760"/>
                  </a:lnTo>
                  <a:lnTo>
                    <a:pt x="3322" y="4289"/>
                  </a:lnTo>
                  <a:lnTo>
                    <a:pt x="2775" y="4837"/>
                  </a:lnTo>
                  <a:lnTo>
                    <a:pt x="2264" y="5403"/>
                  </a:lnTo>
                  <a:lnTo>
                    <a:pt x="1771" y="5987"/>
                  </a:lnTo>
                  <a:lnTo>
                    <a:pt x="1278" y="6589"/>
                  </a:lnTo>
                  <a:lnTo>
                    <a:pt x="840" y="7210"/>
                  </a:lnTo>
                  <a:lnTo>
                    <a:pt x="402" y="7848"/>
                  </a:lnTo>
                  <a:lnTo>
                    <a:pt x="0" y="8506"/>
                  </a:lnTo>
                  <a:lnTo>
                    <a:pt x="0" y="8524"/>
                  </a:lnTo>
                  <a:lnTo>
                    <a:pt x="0" y="8560"/>
                  </a:lnTo>
                  <a:lnTo>
                    <a:pt x="19" y="8597"/>
                  </a:lnTo>
                  <a:lnTo>
                    <a:pt x="110" y="8597"/>
                  </a:lnTo>
                  <a:lnTo>
                    <a:pt x="128" y="8579"/>
                  </a:lnTo>
                  <a:lnTo>
                    <a:pt x="493" y="7976"/>
                  </a:lnTo>
                  <a:lnTo>
                    <a:pt x="858" y="7410"/>
                  </a:lnTo>
                  <a:lnTo>
                    <a:pt x="1278" y="6845"/>
                  </a:lnTo>
                  <a:lnTo>
                    <a:pt x="1698" y="6297"/>
                  </a:lnTo>
                  <a:lnTo>
                    <a:pt x="2136" y="5749"/>
                  </a:lnTo>
                  <a:lnTo>
                    <a:pt x="2592" y="5238"/>
                  </a:lnTo>
                  <a:lnTo>
                    <a:pt x="3067" y="4727"/>
                  </a:lnTo>
                  <a:lnTo>
                    <a:pt x="3560" y="4253"/>
                  </a:lnTo>
                  <a:lnTo>
                    <a:pt x="4089" y="3778"/>
                  </a:lnTo>
                  <a:lnTo>
                    <a:pt x="4600" y="3340"/>
                  </a:lnTo>
                  <a:lnTo>
                    <a:pt x="5148" y="2902"/>
                  </a:lnTo>
                  <a:lnTo>
                    <a:pt x="5713" y="2501"/>
                  </a:lnTo>
                  <a:lnTo>
                    <a:pt x="6279" y="2099"/>
                  </a:lnTo>
                  <a:lnTo>
                    <a:pt x="6863" y="1734"/>
                  </a:lnTo>
                  <a:lnTo>
                    <a:pt x="7465" y="1387"/>
                  </a:lnTo>
                  <a:lnTo>
                    <a:pt x="8086" y="1059"/>
                  </a:lnTo>
                  <a:lnTo>
                    <a:pt x="8433" y="876"/>
                  </a:lnTo>
                  <a:lnTo>
                    <a:pt x="8798" y="712"/>
                  </a:lnTo>
                  <a:lnTo>
                    <a:pt x="9181" y="566"/>
                  </a:lnTo>
                  <a:lnTo>
                    <a:pt x="9564" y="438"/>
                  </a:lnTo>
                  <a:lnTo>
                    <a:pt x="9948" y="310"/>
                  </a:lnTo>
                  <a:lnTo>
                    <a:pt x="10349" y="237"/>
                  </a:lnTo>
                  <a:lnTo>
                    <a:pt x="10733" y="164"/>
                  </a:lnTo>
                  <a:lnTo>
                    <a:pt x="11134" y="146"/>
                  </a:lnTo>
                  <a:lnTo>
                    <a:pt x="11517" y="164"/>
                  </a:lnTo>
                  <a:lnTo>
                    <a:pt x="11882" y="201"/>
                  </a:lnTo>
                  <a:lnTo>
                    <a:pt x="12247" y="292"/>
                  </a:lnTo>
                  <a:lnTo>
                    <a:pt x="12594" y="402"/>
                  </a:lnTo>
                  <a:lnTo>
                    <a:pt x="12923" y="529"/>
                  </a:lnTo>
                  <a:lnTo>
                    <a:pt x="13270" y="675"/>
                  </a:lnTo>
                  <a:lnTo>
                    <a:pt x="13598" y="840"/>
                  </a:lnTo>
                  <a:lnTo>
                    <a:pt x="13927" y="1022"/>
                  </a:lnTo>
                  <a:lnTo>
                    <a:pt x="14492" y="1351"/>
                  </a:lnTo>
                  <a:lnTo>
                    <a:pt x="15077" y="1643"/>
                  </a:lnTo>
                  <a:lnTo>
                    <a:pt x="15369" y="1789"/>
                  </a:lnTo>
                  <a:lnTo>
                    <a:pt x="15679" y="1917"/>
                  </a:lnTo>
                  <a:lnTo>
                    <a:pt x="15989" y="2026"/>
                  </a:lnTo>
                  <a:lnTo>
                    <a:pt x="16299" y="2136"/>
                  </a:lnTo>
                  <a:lnTo>
                    <a:pt x="16591" y="2209"/>
                  </a:lnTo>
                  <a:lnTo>
                    <a:pt x="16883" y="2263"/>
                  </a:lnTo>
                  <a:lnTo>
                    <a:pt x="17175" y="2300"/>
                  </a:lnTo>
                  <a:lnTo>
                    <a:pt x="17486" y="2336"/>
                  </a:lnTo>
                  <a:lnTo>
                    <a:pt x="17778" y="2355"/>
                  </a:lnTo>
                  <a:lnTo>
                    <a:pt x="18070" y="2373"/>
                  </a:lnTo>
                  <a:lnTo>
                    <a:pt x="18380" y="2373"/>
                  </a:lnTo>
                  <a:lnTo>
                    <a:pt x="18672" y="2355"/>
                  </a:lnTo>
                  <a:lnTo>
                    <a:pt x="18964" y="2318"/>
                  </a:lnTo>
                  <a:lnTo>
                    <a:pt x="19256" y="2282"/>
                  </a:lnTo>
                  <a:lnTo>
                    <a:pt x="19220" y="2136"/>
                  </a:lnTo>
                  <a:lnTo>
                    <a:pt x="18873" y="2190"/>
                  </a:lnTo>
                  <a:lnTo>
                    <a:pt x="18563" y="2209"/>
                  </a:lnTo>
                  <a:lnTo>
                    <a:pt x="18252" y="2227"/>
                  </a:lnTo>
                  <a:lnTo>
                    <a:pt x="17942" y="2227"/>
                  </a:lnTo>
                  <a:lnTo>
                    <a:pt x="17632" y="2209"/>
                  </a:lnTo>
                  <a:lnTo>
                    <a:pt x="17322" y="2190"/>
                  </a:lnTo>
                  <a:lnTo>
                    <a:pt x="17011" y="2136"/>
                  </a:lnTo>
                  <a:lnTo>
                    <a:pt x="16701" y="2081"/>
                  </a:lnTo>
                  <a:lnTo>
                    <a:pt x="16409" y="2008"/>
                  </a:lnTo>
                  <a:lnTo>
                    <a:pt x="16062" y="1917"/>
                  </a:lnTo>
                  <a:lnTo>
                    <a:pt x="15734" y="1789"/>
                  </a:lnTo>
                  <a:lnTo>
                    <a:pt x="15423" y="1661"/>
                  </a:lnTo>
                  <a:lnTo>
                    <a:pt x="15113" y="1515"/>
                  </a:lnTo>
                  <a:lnTo>
                    <a:pt x="14492" y="1187"/>
                  </a:lnTo>
                  <a:lnTo>
                    <a:pt x="13890" y="840"/>
                  </a:lnTo>
                  <a:lnTo>
                    <a:pt x="13580" y="675"/>
                  </a:lnTo>
                  <a:lnTo>
                    <a:pt x="13288" y="529"/>
                  </a:lnTo>
                  <a:lnTo>
                    <a:pt x="12959" y="383"/>
                  </a:lnTo>
                  <a:lnTo>
                    <a:pt x="12649" y="274"/>
                  </a:lnTo>
                  <a:lnTo>
                    <a:pt x="12320" y="164"/>
                  </a:lnTo>
                  <a:lnTo>
                    <a:pt x="11992" y="91"/>
                  </a:lnTo>
                  <a:lnTo>
                    <a:pt x="11645" y="37"/>
                  </a:lnTo>
                  <a:lnTo>
                    <a:pt x="11298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8;p41">
              <a:extLst>
                <a:ext uri="{FF2B5EF4-FFF2-40B4-BE49-F238E27FC236}">
                  <a16:creationId xmlns:a16="http://schemas.microsoft.com/office/drawing/2014/main" id="{11FAD941-14D3-F7EB-03F0-52D469A669EC}"/>
                </a:ext>
              </a:extLst>
            </p:cNvPr>
            <p:cNvSpPr/>
            <p:nvPr/>
          </p:nvSpPr>
          <p:spPr>
            <a:xfrm>
              <a:off x="6388460" y="3132543"/>
              <a:ext cx="156814" cy="214110"/>
            </a:xfrm>
            <a:custGeom>
              <a:avLst/>
              <a:gdLst/>
              <a:ahLst/>
              <a:cxnLst/>
              <a:rect l="l" t="t" r="r" b="b"/>
              <a:pathLst>
                <a:path w="4546" h="6207" extrusionOk="0">
                  <a:moveTo>
                    <a:pt x="4509" y="1"/>
                  </a:moveTo>
                  <a:lnTo>
                    <a:pt x="4217" y="183"/>
                  </a:lnTo>
                  <a:lnTo>
                    <a:pt x="3925" y="384"/>
                  </a:lnTo>
                  <a:lnTo>
                    <a:pt x="3651" y="621"/>
                  </a:lnTo>
                  <a:lnTo>
                    <a:pt x="3377" y="858"/>
                  </a:lnTo>
                  <a:lnTo>
                    <a:pt x="3122" y="1114"/>
                  </a:lnTo>
                  <a:lnTo>
                    <a:pt x="2885" y="1369"/>
                  </a:lnTo>
                  <a:lnTo>
                    <a:pt x="2447" y="1880"/>
                  </a:lnTo>
                  <a:lnTo>
                    <a:pt x="2081" y="2337"/>
                  </a:lnTo>
                  <a:lnTo>
                    <a:pt x="1753" y="2811"/>
                  </a:lnTo>
                  <a:lnTo>
                    <a:pt x="1424" y="3286"/>
                  </a:lnTo>
                  <a:lnTo>
                    <a:pt x="1132" y="3779"/>
                  </a:lnTo>
                  <a:lnTo>
                    <a:pt x="840" y="4271"/>
                  </a:lnTo>
                  <a:lnTo>
                    <a:pt x="585" y="4783"/>
                  </a:lnTo>
                  <a:lnTo>
                    <a:pt x="348" y="5312"/>
                  </a:lnTo>
                  <a:lnTo>
                    <a:pt x="147" y="5841"/>
                  </a:lnTo>
                  <a:lnTo>
                    <a:pt x="1" y="6206"/>
                  </a:lnTo>
                  <a:lnTo>
                    <a:pt x="165" y="6170"/>
                  </a:lnTo>
                  <a:lnTo>
                    <a:pt x="311" y="5786"/>
                  </a:lnTo>
                  <a:lnTo>
                    <a:pt x="457" y="5421"/>
                  </a:lnTo>
                  <a:lnTo>
                    <a:pt x="621" y="5038"/>
                  </a:lnTo>
                  <a:lnTo>
                    <a:pt x="786" y="4673"/>
                  </a:lnTo>
                  <a:lnTo>
                    <a:pt x="968" y="4308"/>
                  </a:lnTo>
                  <a:lnTo>
                    <a:pt x="1169" y="3943"/>
                  </a:lnTo>
                  <a:lnTo>
                    <a:pt x="1370" y="3596"/>
                  </a:lnTo>
                  <a:lnTo>
                    <a:pt x="1589" y="3249"/>
                  </a:lnTo>
                  <a:lnTo>
                    <a:pt x="1808" y="2921"/>
                  </a:lnTo>
                  <a:lnTo>
                    <a:pt x="2045" y="2592"/>
                  </a:lnTo>
                  <a:lnTo>
                    <a:pt x="2282" y="2264"/>
                  </a:lnTo>
                  <a:lnTo>
                    <a:pt x="2538" y="1953"/>
                  </a:lnTo>
                  <a:lnTo>
                    <a:pt x="2812" y="1643"/>
                  </a:lnTo>
                  <a:lnTo>
                    <a:pt x="3085" y="1351"/>
                  </a:lnTo>
                  <a:lnTo>
                    <a:pt x="3377" y="1077"/>
                  </a:lnTo>
                  <a:lnTo>
                    <a:pt x="3669" y="804"/>
                  </a:lnTo>
                  <a:lnTo>
                    <a:pt x="3870" y="621"/>
                  </a:lnTo>
                  <a:lnTo>
                    <a:pt x="4089" y="457"/>
                  </a:lnTo>
                  <a:lnTo>
                    <a:pt x="4308" y="293"/>
                  </a:lnTo>
                  <a:lnTo>
                    <a:pt x="4545" y="165"/>
                  </a:lnTo>
                  <a:lnTo>
                    <a:pt x="4509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9;p41">
              <a:extLst>
                <a:ext uri="{FF2B5EF4-FFF2-40B4-BE49-F238E27FC236}">
                  <a16:creationId xmlns:a16="http://schemas.microsoft.com/office/drawing/2014/main" id="{9DE897C4-6369-B68E-4417-2847631EEB8D}"/>
                </a:ext>
              </a:extLst>
            </p:cNvPr>
            <p:cNvSpPr/>
            <p:nvPr/>
          </p:nvSpPr>
          <p:spPr>
            <a:xfrm>
              <a:off x="5972933" y="3147031"/>
              <a:ext cx="350711" cy="219768"/>
            </a:xfrm>
            <a:custGeom>
              <a:avLst/>
              <a:gdLst/>
              <a:ahLst/>
              <a:cxnLst/>
              <a:rect l="l" t="t" r="r" b="b"/>
              <a:pathLst>
                <a:path w="10167" h="6371" extrusionOk="0">
                  <a:moveTo>
                    <a:pt x="7885" y="0"/>
                  </a:moveTo>
                  <a:lnTo>
                    <a:pt x="7612" y="37"/>
                  </a:lnTo>
                  <a:lnTo>
                    <a:pt x="7320" y="92"/>
                  </a:lnTo>
                  <a:lnTo>
                    <a:pt x="7028" y="165"/>
                  </a:lnTo>
                  <a:lnTo>
                    <a:pt x="6754" y="256"/>
                  </a:lnTo>
                  <a:lnTo>
                    <a:pt x="6480" y="365"/>
                  </a:lnTo>
                  <a:lnTo>
                    <a:pt x="6206" y="493"/>
                  </a:lnTo>
                  <a:lnTo>
                    <a:pt x="5677" y="749"/>
                  </a:lnTo>
                  <a:lnTo>
                    <a:pt x="5184" y="1022"/>
                  </a:lnTo>
                  <a:lnTo>
                    <a:pt x="4673" y="1314"/>
                  </a:lnTo>
                  <a:lnTo>
                    <a:pt x="4198" y="1643"/>
                  </a:lnTo>
                  <a:lnTo>
                    <a:pt x="3706" y="1990"/>
                  </a:lnTo>
                  <a:lnTo>
                    <a:pt x="3249" y="2337"/>
                  </a:lnTo>
                  <a:lnTo>
                    <a:pt x="2793" y="2720"/>
                  </a:lnTo>
                  <a:lnTo>
                    <a:pt x="2355" y="3103"/>
                  </a:lnTo>
                  <a:lnTo>
                    <a:pt x="1935" y="3505"/>
                  </a:lnTo>
                  <a:lnTo>
                    <a:pt x="1515" y="3924"/>
                  </a:lnTo>
                  <a:lnTo>
                    <a:pt x="1114" y="4381"/>
                  </a:lnTo>
                  <a:lnTo>
                    <a:pt x="731" y="4855"/>
                  </a:lnTo>
                  <a:lnTo>
                    <a:pt x="347" y="5330"/>
                  </a:lnTo>
                  <a:lnTo>
                    <a:pt x="1" y="5841"/>
                  </a:lnTo>
                  <a:lnTo>
                    <a:pt x="147" y="5859"/>
                  </a:lnTo>
                  <a:lnTo>
                    <a:pt x="585" y="5257"/>
                  </a:lnTo>
                  <a:lnTo>
                    <a:pt x="1041" y="4673"/>
                  </a:lnTo>
                  <a:lnTo>
                    <a:pt x="1534" y="4125"/>
                  </a:lnTo>
                  <a:lnTo>
                    <a:pt x="2063" y="3578"/>
                  </a:lnTo>
                  <a:lnTo>
                    <a:pt x="2592" y="3067"/>
                  </a:lnTo>
                  <a:lnTo>
                    <a:pt x="3176" y="2574"/>
                  </a:lnTo>
                  <a:lnTo>
                    <a:pt x="3760" y="2118"/>
                  </a:lnTo>
                  <a:lnTo>
                    <a:pt x="4363" y="1698"/>
                  </a:lnTo>
                  <a:lnTo>
                    <a:pt x="4837" y="1387"/>
                  </a:lnTo>
                  <a:lnTo>
                    <a:pt x="5330" y="1095"/>
                  </a:lnTo>
                  <a:lnTo>
                    <a:pt x="5823" y="822"/>
                  </a:lnTo>
                  <a:lnTo>
                    <a:pt x="6316" y="584"/>
                  </a:lnTo>
                  <a:lnTo>
                    <a:pt x="6608" y="457"/>
                  </a:lnTo>
                  <a:lnTo>
                    <a:pt x="6900" y="347"/>
                  </a:lnTo>
                  <a:lnTo>
                    <a:pt x="7192" y="256"/>
                  </a:lnTo>
                  <a:lnTo>
                    <a:pt x="7502" y="183"/>
                  </a:lnTo>
                  <a:lnTo>
                    <a:pt x="7812" y="146"/>
                  </a:lnTo>
                  <a:lnTo>
                    <a:pt x="8104" y="146"/>
                  </a:lnTo>
                  <a:lnTo>
                    <a:pt x="8415" y="183"/>
                  </a:lnTo>
                  <a:lnTo>
                    <a:pt x="8579" y="201"/>
                  </a:lnTo>
                  <a:lnTo>
                    <a:pt x="8725" y="256"/>
                  </a:lnTo>
                  <a:lnTo>
                    <a:pt x="8871" y="292"/>
                  </a:lnTo>
                  <a:lnTo>
                    <a:pt x="9017" y="365"/>
                  </a:lnTo>
                  <a:lnTo>
                    <a:pt x="9145" y="438"/>
                  </a:lnTo>
                  <a:lnTo>
                    <a:pt x="9254" y="511"/>
                  </a:lnTo>
                  <a:lnTo>
                    <a:pt x="9382" y="603"/>
                  </a:lnTo>
                  <a:lnTo>
                    <a:pt x="9473" y="694"/>
                  </a:lnTo>
                  <a:lnTo>
                    <a:pt x="9583" y="803"/>
                  </a:lnTo>
                  <a:lnTo>
                    <a:pt x="9656" y="913"/>
                  </a:lnTo>
                  <a:lnTo>
                    <a:pt x="9747" y="1022"/>
                  </a:lnTo>
                  <a:lnTo>
                    <a:pt x="9802" y="1150"/>
                  </a:lnTo>
                  <a:lnTo>
                    <a:pt x="9911" y="1424"/>
                  </a:lnTo>
                  <a:lnTo>
                    <a:pt x="9984" y="1698"/>
                  </a:lnTo>
                  <a:lnTo>
                    <a:pt x="10003" y="2008"/>
                  </a:lnTo>
                  <a:lnTo>
                    <a:pt x="10003" y="2282"/>
                  </a:lnTo>
                  <a:lnTo>
                    <a:pt x="9984" y="2574"/>
                  </a:lnTo>
                  <a:lnTo>
                    <a:pt x="9930" y="2848"/>
                  </a:lnTo>
                  <a:lnTo>
                    <a:pt x="9875" y="3140"/>
                  </a:lnTo>
                  <a:lnTo>
                    <a:pt x="9802" y="3413"/>
                  </a:lnTo>
                  <a:lnTo>
                    <a:pt x="9711" y="3687"/>
                  </a:lnTo>
                  <a:lnTo>
                    <a:pt x="9528" y="4217"/>
                  </a:lnTo>
                  <a:lnTo>
                    <a:pt x="9272" y="4782"/>
                  </a:lnTo>
                  <a:lnTo>
                    <a:pt x="8999" y="5330"/>
                  </a:lnTo>
                  <a:lnTo>
                    <a:pt x="8688" y="5859"/>
                  </a:lnTo>
                  <a:lnTo>
                    <a:pt x="8360" y="6370"/>
                  </a:lnTo>
                  <a:lnTo>
                    <a:pt x="8360" y="6370"/>
                  </a:lnTo>
                  <a:lnTo>
                    <a:pt x="8542" y="6352"/>
                  </a:lnTo>
                  <a:lnTo>
                    <a:pt x="8798" y="5950"/>
                  </a:lnTo>
                  <a:lnTo>
                    <a:pt x="9053" y="5549"/>
                  </a:lnTo>
                  <a:lnTo>
                    <a:pt x="9272" y="5111"/>
                  </a:lnTo>
                  <a:lnTo>
                    <a:pt x="9473" y="4691"/>
                  </a:lnTo>
                  <a:lnTo>
                    <a:pt x="9674" y="4198"/>
                  </a:lnTo>
                  <a:lnTo>
                    <a:pt x="9875" y="3669"/>
                  </a:lnTo>
                  <a:lnTo>
                    <a:pt x="9948" y="3395"/>
                  </a:lnTo>
                  <a:lnTo>
                    <a:pt x="10039" y="3103"/>
                  </a:lnTo>
                  <a:lnTo>
                    <a:pt x="10094" y="2829"/>
                  </a:lnTo>
                  <a:lnTo>
                    <a:pt x="10130" y="2537"/>
                  </a:lnTo>
                  <a:lnTo>
                    <a:pt x="10167" y="2245"/>
                  </a:lnTo>
                  <a:lnTo>
                    <a:pt x="10167" y="1972"/>
                  </a:lnTo>
                  <a:lnTo>
                    <a:pt x="10130" y="1698"/>
                  </a:lnTo>
                  <a:lnTo>
                    <a:pt x="10076" y="1424"/>
                  </a:lnTo>
                  <a:lnTo>
                    <a:pt x="9984" y="1168"/>
                  </a:lnTo>
                  <a:lnTo>
                    <a:pt x="9875" y="931"/>
                  </a:lnTo>
                  <a:lnTo>
                    <a:pt x="9784" y="822"/>
                  </a:lnTo>
                  <a:lnTo>
                    <a:pt x="9711" y="712"/>
                  </a:lnTo>
                  <a:lnTo>
                    <a:pt x="9601" y="603"/>
                  </a:lnTo>
                  <a:lnTo>
                    <a:pt x="9492" y="511"/>
                  </a:lnTo>
                  <a:lnTo>
                    <a:pt x="9254" y="329"/>
                  </a:lnTo>
                  <a:lnTo>
                    <a:pt x="8999" y="183"/>
                  </a:lnTo>
                  <a:lnTo>
                    <a:pt x="8725" y="92"/>
                  </a:lnTo>
                  <a:lnTo>
                    <a:pt x="8451" y="37"/>
                  </a:lnTo>
                  <a:lnTo>
                    <a:pt x="8177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10;p41">
              <a:extLst>
                <a:ext uri="{FF2B5EF4-FFF2-40B4-BE49-F238E27FC236}">
                  <a16:creationId xmlns:a16="http://schemas.microsoft.com/office/drawing/2014/main" id="{9F8C4147-7D32-74F2-938D-737448ECA8E1}"/>
                </a:ext>
              </a:extLst>
            </p:cNvPr>
            <p:cNvSpPr/>
            <p:nvPr/>
          </p:nvSpPr>
          <p:spPr>
            <a:xfrm>
              <a:off x="6150479" y="2008071"/>
              <a:ext cx="123423" cy="125976"/>
            </a:xfrm>
            <a:custGeom>
              <a:avLst/>
              <a:gdLst/>
              <a:ahLst/>
              <a:cxnLst/>
              <a:rect l="l" t="t" r="r" b="b"/>
              <a:pathLst>
                <a:path w="3578" h="3652" extrusionOk="0">
                  <a:moveTo>
                    <a:pt x="1004" y="128"/>
                  </a:moveTo>
                  <a:lnTo>
                    <a:pt x="1169" y="147"/>
                  </a:lnTo>
                  <a:lnTo>
                    <a:pt x="1333" y="201"/>
                  </a:lnTo>
                  <a:lnTo>
                    <a:pt x="1497" y="274"/>
                  </a:lnTo>
                  <a:lnTo>
                    <a:pt x="1661" y="366"/>
                  </a:lnTo>
                  <a:lnTo>
                    <a:pt x="1954" y="566"/>
                  </a:lnTo>
                  <a:lnTo>
                    <a:pt x="2209" y="767"/>
                  </a:lnTo>
                  <a:lnTo>
                    <a:pt x="2446" y="986"/>
                  </a:lnTo>
                  <a:lnTo>
                    <a:pt x="2665" y="1224"/>
                  </a:lnTo>
                  <a:lnTo>
                    <a:pt x="2866" y="1461"/>
                  </a:lnTo>
                  <a:lnTo>
                    <a:pt x="3030" y="1716"/>
                  </a:lnTo>
                  <a:lnTo>
                    <a:pt x="3195" y="2008"/>
                  </a:lnTo>
                  <a:lnTo>
                    <a:pt x="3268" y="2136"/>
                  </a:lnTo>
                  <a:lnTo>
                    <a:pt x="3341" y="2282"/>
                  </a:lnTo>
                  <a:lnTo>
                    <a:pt x="3377" y="2446"/>
                  </a:lnTo>
                  <a:lnTo>
                    <a:pt x="3414" y="2592"/>
                  </a:lnTo>
                  <a:lnTo>
                    <a:pt x="3432" y="2775"/>
                  </a:lnTo>
                  <a:lnTo>
                    <a:pt x="3395" y="2939"/>
                  </a:lnTo>
                  <a:lnTo>
                    <a:pt x="3341" y="3085"/>
                  </a:lnTo>
                  <a:lnTo>
                    <a:pt x="3249" y="3213"/>
                  </a:lnTo>
                  <a:lnTo>
                    <a:pt x="3122" y="3341"/>
                  </a:lnTo>
                  <a:lnTo>
                    <a:pt x="2994" y="3414"/>
                  </a:lnTo>
                  <a:lnTo>
                    <a:pt x="2830" y="3487"/>
                  </a:lnTo>
                  <a:lnTo>
                    <a:pt x="2647" y="3523"/>
                  </a:lnTo>
                  <a:lnTo>
                    <a:pt x="2483" y="3523"/>
                  </a:lnTo>
                  <a:lnTo>
                    <a:pt x="2319" y="3505"/>
                  </a:lnTo>
                  <a:lnTo>
                    <a:pt x="2154" y="3469"/>
                  </a:lnTo>
                  <a:lnTo>
                    <a:pt x="2008" y="3414"/>
                  </a:lnTo>
                  <a:lnTo>
                    <a:pt x="1862" y="3341"/>
                  </a:lnTo>
                  <a:lnTo>
                    <a:pt x="1716" y="3250"/>
                  </a:lnTo>
                  <a:lnTo>
                    <a:pt x="1424" y="3067"/>
                  </a:lnTo>
                  <a:lnTo>
                    <a:pt x="1187" y="2884"/>
                  </a:lnTo>
                  <a:lnTo>
                    <a:pt x="968" y="2684"/>
                  </a:lnTo>
                  <a:lnTo>
                    <a:pt x="749" y="2465"/>
                  </a:lnTo>
                  <a:lnTo>
                    <a:pt x="566" y="2227"/>
                  </a:lnTo>
                  <a:lnTo>
                    <a:pt x="402" y="1990"/>
                  </a:lnTo>
                  <a:lnTo>
                    <a:pt x="274" y="1735"/>
                  </a:lnTo>
                  <a:lnTo>
                    <a:pt x="220" y="1589"/>
                  </a:lnTo>
                  <a:lnTo>
                    <a:pt x="183" y="1461"/>
                  </a:lnTo>
                  <a:lnTo>
                    <a:pt x="147" y="1315"/>
                  </a:lnTo>
                  <a:lnTo>
                    <a:pt x="147" y="1169"/>
                  </a:lnTo>
                  <a:lnTo>
                    <a:pt x="147" y="1023"/>
                  </a:lnTo>
                  <a:lnTo>
                    <a:pt x="183" y="877"/>
                  </a:lnTo>
                  <a:lnTo>
                    <a:pt x="220" y="749"/>
                  </a:lnTo>
                  <a:lnTo>
                    <a:pt x="274" y="621"/>
                  </a:lnTo>
                  <a:lnTo>
                    <a:pt x="347" y="512"/>
                  </a:lnTo>
                  <a:lnTo>
                    <a:pt x="439" y="402"/>
                  </a:lnTo>
                  <a:lnTo>
                    <a:pt x="548" y="311"/>
                  </a:lnTo>
                  <a:lnTo>
                    <a:pt x="636" y="238"/>
                  </a:lnTo>
                  <a:lnTo>
                    <a:pt x="639" y="238"/>
                  </a:lnTo>
                  <a:lnTo>
                    <a:pt x="658" y="220"/>
                  </a:lnTo>
                  <a:lnTo>
                    <a:pt x="749" y="183"/>
                  </a:lnTo>
                  <a:lnTo>
                    <a:pt x="822" y="147"/>
                  </a:lnTo>
                  <a:lnTo>
                    <a:pt x="913" y="147"/>
                  </a:lnTo>
                  <a:lnTo>
                    <a:pt x="1004" y="128"/>
                  </a:lnTo>
                  <a:close/>
                  <a:moveTo>
                    <a:pt x="877" y="1"/>
                  </a:moveTo>
                  <a:lnTo>
                    <a:pt x="731" y="37"/>
                  </a:lnTo>
                  <a:lnTo>
                    <a:pt x="621" y="92"/>
                  </a:lnTo>
                  <a:lnTo>
                    <a:pt x="621" y="92"/>
                  </a:lnTo>
                  <a:lnTo>
                    <a:pt x="585" y="110"/>
                  </a:lnTo>
                  <a:lnTo>
                    <a:pt x="493" y="165"/>
                  </a:lnTo>
                  <a:lnTo>
                    <a:pt x="402" y="238"/>
                  </a:lnTo>
                  <a:lnTo>
                    <a:pt x="311" y="329"/>
                  </a:lnTo>
                  <a:lnTo>
                    <a:pt x="238" y="402"/>
                  </a:lnTo>
                  <a:lnTo>
                    <a:pt x="183" y="512"/>
                  </a:lnTo>
                  <a:lnTo>
                    <a:pt x="128" y="603"/>
                  </a:lnTo>
                  <a:lnTo>
                    <a:pt x="55" y="822"/>
                  </a:lnTo>
                  <a:lnTo>
                    <a:pt x="19" y="1059"/>
                  </a:lnTo>
                  <a:lnTo>
                    <a:pt x="1" y="1278"/>
                  </a:lnTo>
                  <a:lnTo>
                    <a:pt x="37" y="1516"/>
                  </a:lnTo>
                  <a:lnTo>
                    <a:pt x="110" y="1735"/>
                  </a:lnTo>
                  <a:lnTo>
                    <a:pt x="238" y="1990"/>
                  </a:lnTo>
                  <a:lnTo>
                    <a:pt x="384" y="2227"/>
                  </a:lnTo>
                  <a:lnTo>
                    <a:pt x="548" y="2446"/>
                  </a:lnTo>
                  <a:lnTo>
                    <a:pt x="731" y="2665"/>
                  </a:lnTo>
                  <a:lnTo>
                    <a:pt x="950" y="2866"/>
                  </a:lnTo>
                  <a:lnTo>
                    <a:pt x="1169" y="3049"/>
                  </a:lnTo>
                  <a:lnTo>
                    <a:pt x="1388" y="3213"/>
                  </a:lnTo>
                  <a:lnTo>
                    <a:pt x="1625" y="3359"/>
                  </a:lnTo>
                  <a:lnTo>
                    <a:pt x="1844" y="3487"/>
                  </a:lnTo>
                  <a:lnTo>
                    <a:pt x="2081" y="3578"/>
                  </a:lnTo>
                  <a:lnTo>
                    <a:pt x="2355" y="3633"/>
                  </a:lnTo>
                  <a:lnTo>
                    <a:pt x="2483" y="3651"/>
                  </a:lnTo>
                  <a:lnTo>
                    <a:pt x="2611" y="3651"/>
                  </a:lnTo>
                  <a:lnTo>
                    <a:pt x="2738" y="3633"/>
                  </a:lnTo>
                  <a:lnTo>
                    <a:pt x="2866" y="3615"/>
                  </a:lnTo>
                  <a:lnTo>
                    <a:pt x="2976" y="3578"/>
                  </a:lnTo>
                  <a:lnTo>
                    <a:pt x="3085" y="3542"/>
                  </a:lnTo>
                  <a:lnTo>
                    <a:pt x="3195" y="3469"/>
                  </a:lnTo>
                  <a:lnTo>
                    <a:pt x="3304" y="3396"/>
                  </a:lnTo>
                  <a:lnTo>
                    <a:pt x="3377" y="3286"/>
                  </a:lnTo>
                  <a:lnTo>
                    <a:pt x="3468" y="3176"/>
                  </a:lnTo>
                  <a:lnTo>
                    <a:pt x="3523" y="3049"/>
                  </a:lnTo>
                  <a:lnTo>
                    <a:pt x="3560" y="2903"/>
                  </a:lnTo>
                  <a:lnTo>
                    <a:pt x="3578" y="2775"/>
                  </a:lnTo>
                  <a:lnTo>
                    <a:pt x="3578" y="2629"/>
                  </a:lnTo>
                  <a:lnTo>
                    <a:pt x="3541" y="2501"/>
                  </a:lnTo>
                  <a:lnTo>
                    <a:pt x="3523" y="2355"/>
                  </a:lnTo>
                  <a:lnTo>
                    <a:pt x="3468" y="2209"/>
                  </a:lnTo>
                  <a:lnTo>
                    <a:pt x="3414" y="2081"/>
                  </a:lnTo>
                  <a:lnTo>
                    <a:pt x="3268" y="1808"/>
                  </a:lnTo>
                  <a:lnTo>
                    <a:pt x="3103" y="1552"/>
                  </a:lnTo>
                  <a:lnTo>
                    <a:pt x="2921" y="1333"/>
                  </a:lnTo>
                  <a:lnTo>
                    <a:pt x="2757" y="1132"/>
                  </a:lnTo>
                  <a:lnTo>
                    <a:pt x="2538" y="877"/>
                  </a:lnTo>
                  <a:lnTo>
                    <a:pt x="2282" y="639"/>
                  </a:lnTo>
                  <a:lnTo>
                    <a:pt x="2008" y="439"/>
                  </a:lnTo>
                  <a:lnTo>
                    <a:pt x="1734" y="256"/>
                  </a:lnTo>
                  <a:lnTo>
                    <a:pt x="1607" y="165"/>
                  </a:lnTo>
                  <a:lnTo>
                    <a:pt x="1461" y="110"/>
                  </a:lnTo>
                  <a:lnTo>
                    <a:pt x="1315" y="55"/>
                  </a:lnTo>
                  <a:lnTo>
                    <a:pt x="1169" y="19"/>
                  </a:lnTo>
                  <a:lnTo>
                    <a:pt x="1023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11;p41">
              <a:extLst>
                <a:ext uri="{FF2B5EF4-FFF2-40B4-BE49-F238E27FC236}">
                  <a16:creationId xmlns:a16="http://schemas.microsoft.com/office/drawing/2014/main" id="{1C720D21-3190-57C6-B16D-116804D01D4E}"/>
                </a:ext>
              </a:extLst>
            </p:cNvPr>
            <p:cNvSpPr/>
            <p:nvPr/>
          </p:nvSpPr>
          <p:spPr>
            <a:xfrm>
              <a:off x="6209017" y="1613309"/>
              <a:ext cx="34047" cy="75579"/>
            </a:xfrm>
            <a:custGeom>
              <a:avLst/>
              <a:gdLst/>
              <a:ahLst/>
              <a:cxnLst/>
              <a:rect l="l" t="t" r="r" b="b"/>
              <a:pathLst>
                <a:path w="987" h="2191" extrusionOk="0">
                  <a:moveTo>
                    <a:pt x="293" y="1"/>
                  </a:moveTo>
                  <a:lnTo>
                    <a:pt x="202" y="348"/>
                  </a:lnTo>
                  <a:lnTo>
                    <a:pt x="111" y="676"/>
                  </a:lnTo>
                  <a:lnTo>
                    <a:pt x="37" y="1078"/>
                  </a:lnTo>
                  <a:lnTo>
                    <a:pt x="1" y="1479"/>
                  </a:lnTo>
                  <a:lnTo>
                    <a:pt x="1" y="1662"/>
                  </a:lnTo>
                  <a:lnTo>
                    <a:pt x="19" y="1826"/>
                  </a:lnTo>
                  <a:lnTo>
                    <a:pt x="37" y="1972"/>
                  </a:lnTo>
                  <a:lnTo>
                    <a:pt x="92" y="2081"/>
                  </a:lnTo>
                  <a:lnTo>
                    <a:pt x="129" y="2118"/>
                  </a:lnTo>
                  <a:lnTo>
                    <a:pt x="184" y="2154"/>
                  </a:lnTo>
                  <a:lnTo>
                    <a:pt x="220" y="2173"/>
                  </a:lnTo>
                  <a:lnTo>
                    <a:pt x="275" y="2191"/>
                  </a:lnTo>
                  <a:lnTo>
                    <a:pt x="384" y="2191"/>
                  </a:lnTo>
                  <a:lnTo>
                    <a:pt x="494" y="2154"/>
                  </a:lnTo>
                  <a:lnTo>
                    <a:pt x="585" y="2118"/>
                  </a:lnTo>
                  <a:lnTo>
                    <a:pt x="676" y="2045"/>
                  </a:lnTo>
                  <a:lnTo>
                    <a:pt x="749" y="1954"/>
                  </a:lnTo>
                  <a:lnTo>
                    <a:pt x="804" y="1862"/>
                  </a:lnTo>
                  <a:lnTo>
                    <a:pt x="859" y="1753"/>
                  </a:lnTo>
                  <a:lnTo>
                    <a:pt x="895" y="1625"/>
                  </a:lnTo>
                  <a:lnTo>
                    <a:pt x="968" y="1370"/>
                  </a:lnTo>
                  <a:lnTo>
                    <a:pt x="987" y="1096"/>
                  </a:lnTo>
                  <a:lnTo>
                    <a:pt x="968" y="840"/>
                  </a:lnTo>
                  <a:lnTo>
                    <a:pt x="932" y="585"/>
                  </a:lnTo>
                  <a:lnTo>
                    <a:pt x="895" y="475"/>
                  </a:lnTo>
                  <a:lnTo>
                    <a:pt x="859" y="384"/>
                  </a:lnTo>
                  <a:lnTo>
                    <a:pt x="768" y="238"/>
                  </a:lnTo>
                  <a:lnTo>
                    <a:pt x="658" y="147"/>
                  </a:lnTo>
                  <a:lnTo>
                    <a:pt x="549" y="74"/>
                  </a:lnTo>
                  <a:lnTo>
                    <a:pt x="439" y="37"/>
                  </a:lnTo>
                  <a:lnTo>
                    <a:pt x="366" y="19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12;p41">
              <a:extLst>
                <a:ext uri="{FF2B5EF4-FFF2-40B4-BE49-F238E27FC236}">
                  <a16:creationId xmlns:a16="http://schemas.microsoft.com/office/drawing/2014/main" id="{89EF972C-FA28-DF83-E49C-7CADF1E4B8D5}"/>
                </a:ext>
              </a:extLst>
            </p:cNvPr>
            <p:cNvSpPr/>
            <p:nvPr/>
          </p:nvSpPr>
          <p:spPr>
            <a:xfrm>
              <a:off x="6209017" y="1613309"/>
              <a:ext cx="34047" cy="75579"/>
            </a:xfrm>
            <a:custGeom>
              <a:avLst/>
              <a:gdLst/>
              <a:ahLst/>
              <a:cxnLst/>
              <a:rect l="l" t="t" r="r" b="b"/>
              <a:pathLst>
                <a:path w="987" h="2191" fill="none" extrusionOk="0">
                  <a:moveTo>
                    <a:pt x="293" y="1"/>
                  </a:moveTo>
                  <a:lnTo>
                    <a:pt x="293" y="1"/>
                  </a:lnTo>
                  <a:lnTo>
                    <a:pt x="366" y="19"/>
                  </a:lnTo>
                  <a:lnTo>
                    <a:pt x="439" y="37"/>
                  </a:lnTo>
                  <a:lnTo>
                    <a:pt x="549" y="74"/>
                  </a:lnTo>
                  <a:lnTo>
                    <a:pt x="658" y="147"/>
                  </a:lnTo>
                  <a:lnTo>
                    <a:pt x="768" y="238"/>
                  </a:lnTo>
                  <a:lnTo>
                    <a:pt x="859" y="384"/>
                  </a:lnTo>
                  <a:lnTo>
                    <a:pt x="895" y="475"/>
                  </a:lnTo>
                  <a:lnTo>
                    <a:pt x="932" y="585"/>
                  </a:lnTo>
                  <a:lnTo>
                    <a:pt x="932" y="585"/>
                  </a:lnTo>
                  <a:lnTo>
                    <a:pt x="968" y="840"/>
                  </a:lnTo>
                  <a:lnTo>
                    <a:pt x="987" y="1096"/>
                  </a:lnTo>
                  <a:lnTo>
                    <a:pt x="968" y="1370"/>
                  </a:lnTo>
                  <a:lnTo>
                    <a:pt x="895" y="1625"/>
                  </a:lnTo>
                  <a:lnTo>
                    <a:pt x="859" y="1753"/>
                  </a:lnTo>
                  <a:lnTo>
                    <a:pt x="804" y="1862"/>
                  </a:lnTo>
                  <a:lnTo>
                    <a:pt x="749" y="1954"/>
                  </a:lnTo>
                  <a:lnTo>
                    <a:pt x="676" y="2045"/>
                  </a:lnTo>
                  <a:lnTo>
                    <a:pt x="585" y="2118"/>
                  </a:lnTo>
                  <a:lnTo>
                    <a:pt x="494" y="2154"/>
                  </a:lnTo>
                  <a:lnTo>
                    <a:pt x="384" y="2191"/>
                  </a:lnTo>
                  <a:lnTo>
                    <a:pt x="275" y="2191"/>
                  </a:lnTo>
                  <a:lnTo>
                    <a:pt x="275" y="2191"/>
                  </a:lnTo>
                  <a:lnTo>
                    <a:pt x="220" y="2173"/>
                  </a:lnTo>
                  <a:lnTo>
                    <a:pt x="184" y="2154"/>
                  </a:lnTo>
                  <a:lnTo>
                    <a:pt x="129" y="2118"/>
                  </a:lnTo>
                  <a:lnTo>
                    <a:pt x="92" y="2081"/>
                  </a:lnTo>
                  <a:lnTo>
                    <a:pt x="37" y="1972"/>
                  </a:lnTo>
                  <a:lnTo>
                    <a:pt x="19" y="1826"/>
                  </a:lnTo>
                  <a:lnTo>
                    <a:pt x="1" y="1662"/>
                  </a:lnTo>
                  <a:lnTo>
                    <a:pt x="1" y="1479"/>
                  </a:lnTo>
                  <a:lnTo>
                    <a:pt x="37" y="1078"/>
                  </a:lnTo>
                  <a:lnTo>
                    <a:pt x="111" y="676"/>
                  </a:lnTo>
                  <a:lnTo>
                    <a:pt x="202" y="348"/>
                  </a:lnTo>
                  <a:lnTo>
                    <a:pt x="29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13;p41">
              <a:extLst>
                <a:ext uri="{FF2B5EF4-FFF2-40B4-BE49-F238E27FC236}">
                  <a16:creationId xmlns:a16="http://schemas.microsoft.com/office/drawing/2014/main" id="{37400D9E-8FB8-2096-3150-55DE1E25A03F}"/>
                </a:ext>
              </a:extLst>
            </p:cNvPr>
            <p:cNvSpPr/>
            <p:nvPr/>
          </p:nvSpPr>
          <p:spPr>
            <a:xfrm>
              <a:off x="6209017" y="1672502"/>
              <a:ext cx="40980" cy="119008"/>
            </a:xfrm>
            <a:custGeom>
              <a:avLst/>
              <a:gdLst/>
              <a:ahLst/>
              <a:cxnLst/>
              <a:rect l="l" t="t" r="r" b="b"/>
              <a:pathLst>
                <a:path w="1188" h="3450" extrusionOk="0">
                  <a:moveTo>
                    <a:pt x="530" y="0"/>
                  </a:moveTo>
                  <a:lnTo>
                    <a:pt x="476" y="19"/>
                  </a:lnTo>
                  <a:lnTo>
                    <a:pt x="421" y="55"/>
                  </a:lnTo>
                  <a:lnTo>
                    <a:pt x="384" y="128"/>
                  </a:lnTo>
                  <a:lnTo>
                    <a:pt x="1" y="2775"/>
                  </a:lnTo>
                  <a:lnTo>
                    <a:pt x="1" y="2902"/>
                  </a:lnTo>
                  <a:lnTo>
                    <a:pt x="19" y="3012"/>
                  </a:lnTo>
                  <a:lnTo>
                    <a:pt x="74" y="3140"/>
                  </a:lnTo>
                  <a:lnTo>
                    <a:pt x="129" y="3231"/>
                  </a:lnTo>
                  <a:lnTo>
                    <a:pt x="220" y="3322"/>
                  </a:lnTo>
                  <a:lnTo>
                    <a:pt x="330" y="3377"/>
                  </a:lnTo>
                  <a:lnTo>
                    <a:pt x="439" y="3432"/>
                  </a:lnTo>
                  <a:lnTo>
                    <a:pt x="567" y="3450"/>
                  </a:lnTo>
                  <a:lnTo>
                    <a:pt x="713" y="3432"/>
                  </a:lnTo>
                  <a:lnTo>
                    <a:pt x="841" y="3395"/>
                  </a:lnTo>
                  <a:lnTo>
                    <a:pt x="950" y="3322"/>
                  </a:lnTo>
                  <a:lnTo>
                    <a:pt x="1041" y="3231"/>
                  </a:lnTo>
                  <a:lnTo>
                    <a:pt x="1114" y="3121"/>
                  </a:lnTo>
                  <a:lnTo>
                    <a:pt x="1169" y="3012"/>
                  </a:lnTo>
                  <a:lnTo>
                    <a:pt x="1187" y="2866"/>
                  </a:lnTo>
                  <a:lnTo>
                    <a:pt x="1169" y="2738"/>
                  </a:lnTo>
                  <a:lnTo>
                    <a:pt x="603" y="37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14;p41">
              <a:extLst>
                <a:ext uri="{FF2B5EF4-FFF2-40B4-BE49-F238E27FC236}">
                  <a16:creationId xmlns:a16="http://schemas.microsoft.com/office/drawing/2014/main" id="{829DCEAF-482B-C40D-CFEB-841EA6E54407}"/>
                </a:ext>
              </a:extLst>
            </p:cNvPr>
            <p:cNvSpPr/>
            <p:nvPr/>
          </p:nvSpPr>
          <p:spPr>
            <a:xfrm>
              <a:off x="6209017" y="1672502"/>
              <a:ext cx="40980" cy="119008"/>
            </a:xfrm>
            <a:custGeom>
              <a:avLst/>
              <a:gdLst/>
              <a:ahLst/>
              <a:cxnLst/>
              <a:rect l="l" t="t" r="r" b="b"/>
              <a:pathLst>
                <a:path w="1188" h="3450" fill="none" extrusionOk="0">
                  <a:moveTo>
                    <a:pt x="384" y="128"/>
                  </a:moveTo>
                  <a:lnTo>
                    <a:pt x="1" y="2775"/>
                  </a:lnTo>
                  <a:lnTo>
                    <a:pt x="1" y="2775"/>
                  </a:lnTo>
                  <a:lnTo>
                    <a:pt x="1" y="2902"/>
                  </a:lnTo>
                  <a:lnTo>
                    <a:pt x="19" y="3012"/>
                  </a:lnTo>
                  <a:lnTo>
                    <a:pt x="74" y="3140"/>
                  </a:lnTo>
                  <a:lnTo>
                    <a:pt x="129" y="3231"/>
                  </a:lnTo>
                  <a:lnTo>
                    <a:pt x="220" y="3322"/>
                  </a:lnTo>
                  <a:lnTo>
                    <a:pt x="330" y="3377"/>
                  </a:lnTo>
                  <a:lnTo>
                    <a:pt x="439" y="3432"/>
                  </a:lnTo>
                  <a:lnTo>
                    <a:pt x="567" y="3450"/>
                  </a:lnTo>
                  <a:lnTo>
                    <a:pt x="567" y="3450"/>
                  </a:lnTo>
                  <a:lnTo>
                    <a:pt x="713" y="3432"/>
                  </a:lnTo>
                  <a:lnTo>
                    <a:pt x="841" y="3395"/>
                  </a:lnTo>
                  <a:lnTo>
                    <a:pt x="950" y="3322"/>
                  </a:lnTo>
                  <a:lnTo>
                    <a:pt x="1041" y="3231"/>
                  </a:lnTo>
                  <a:lnTo>
                    <a:pt x="1114" y="3121"/>
                  </a:lnTo>
                  <a:lnTo>
                    <a:pt x="1169" y="3012"/>
                  </a:lnTo>
                  <a:lnTo>
                    <a:pt x="1187" y="2866"/>
                  </a:lnTo>
                  <a:lnTo>
                    <a:pt x="1169" y="2738"/>
                  </a:lnTo>
                  <a:lnTo>
                    <a:pt x="603" y="37"/>
                  </a:lnTo>
                  <a:lnTo>
                    <a:pt x="603" y="37"/>
                  </a:lnTo>
                  <a:lnTo>
                    <a:pt x="530" y="0"/>
                  </a:lnTo>
                  <a:lnTo>
                    <a:pt x="476" y="19"/>
                  </a:lnTo>
                  <a:lnTo>
                    <a:pt x="421" y="55"/>
                  </a:lnTo>
                  <a:lnTo>
                    <a:pt x="384" y="1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15;p41">
              <a:extLst>
                <a:ext uri="{FF2B5EF4-FFF2-40B4-BE49-F238E27FC236}">
                  <a16:creationId xmlns:a16="http://schemas.microsoft.com/office/drawing/2014/main" id="{B815C2DE-C11A-4429-0584-814ED36AA3EA}"/>
                </a:ext>
              </a:extLst>
            </p:cNvPr>
            <p:cNvSpPr/>
            <p:nvPr/>
          </p:nvSpPr>
          <p:spPr>
            <a:xfrm>
              <a:off x="6180075" y="178330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16;p41">
              <a:extLst>
                <a:ext uri="{FF2B5EF4-FFF2-40B4-BE49-F238E27FC236}">
                  <a16:creationId xmlns:a16="http://schemas.microsoft.com/office/drawing/2014/main" id="{CC8B29B3-31DA-A7E8-343D-2E3314FE5064}"/>
                </a:ext>
              </a:extLst>
            </p:cNvPr>
            <p:cNvSpPr/>
            <p:nvPr/>
          </p:nvSpPr>
          <p:spPr>
            <a:xfrm>
              <a:off x="6180075" y="178330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17;p41">
              <a:extLst>
                <a:ext uri="{FF2B5EF4-FFF2-40B4-BE49-F238E27FC236}">
                  <a16:creationId xmlns:a16="http://schemas.microsoft.com/office/drawing/2014/main" id="{0FCC64DD-6489-60DB-4BA6-69ABFC6891BE}"/>
                </a:ext>
              </a:extLst>
            </p:cNvPr>
            <p:cNvSpPr/>
            <p:nvPr/>
          </p:nvSpPr>
          <p:spPr>
            <a:xfrm>
              <a:off x="6012602" y="1715311"/>
              <a:ext cx="182617" cy="199623"/>
            </a:xfrm>
            <a:custGeom>
              <a:avLst/>
              <a:gdLst/>
              <a:ahLst/>
              <a:cxnLst/>
              <a:rect l="l" t="t" r="r" b="b"/>
              <a:pathLst>
                <a:path w="5294" h="5787" extrusionOk="0">
                  <a:moveTo>
                    <a:pt x="438" y="1"/>
                  </a:moveTo>
                  <a:lnTo>
                    <a:pt x="420" y="92"/>
                  </a:lnTo>
                  <a:lnTo>
                    <a:pt x="493" y="384"/>
                  </a:lnTo>
                  <a:lnTo>
                    <a:pt x="584" y="877"/>
                  </a:lnTo>
                  <a:lnTo>
                    <a:pt x="621" y="1369"/>
                  </a:lnTo>
                  <a:lnTo>
                    <a:pt x="621" y="1844"/>
                  </a:lnTo>
                  <a:lnTo>
                    <a:pt x="584" y="2319"/>
                  </a:lnTo>
                  <a:lnTo>
                    <a:pt x="511" y="2793"/>
                  </a:lnTo>
                  <a:lnTo>
                    <a:pt x="384" y="3286"/>
                  </a:lnTo>
                  <a:lnTo>
                    <a:pt x="219" y="3760"/>
                  </a:lnTo>
                  <a:lnTo>
                    <a:pt x="0" y="4271"/>
                  </a:lnTo>
                  <a:lnTo>
                    <a:pt x="55" y="4326"/>
                  </a:lnTo>
                  <a:lnTo>
                    <a:pt x="201" y="4490"/>
                  </a:lnTo>
                  <a:lnTo>
                    <a:pt x="420" y="4728"/>
                  </a:lnTo>
                  <a:lnTo>
                    <a:pt x="566" y="4874"/>
                  </a:lnTo>
                  <a:lnTo>
                    <a:pt x="749" y="5002"/>
                  </a:lnTo>
                  <a:lnTo>
                    <a:pt x="931" y="5148"/>
                  </a:lnTo>
                  <a:lnTo>
                    <a:pt x="1150" y="5275"/>
                  </a:lnTo>
                  <a:lnTo>
                    <a:pt x="1369" y="5403"/>
                  </a:lnTo>
                  <a:lnTo>
                    <a:pt x="1625" y="5531"/>
                  </a:lnTo>
                  <a:lnTo>
                    <a:pt x="1899" y="5622"/>
                  </a:lnTo>
                  <a:lnTo>
                    <a:pt x="2191" y="5695"/>
                  </a:lnTo>
                  <a:lnTo>
                    <a:pt x="2501" y="5750"/>
                  </a:lnTo>
                  <a:lnTo>
                    <a:pt x="2829" y="5786"/>
                  </a:lnTo>
                  <a:lnTo>
                    <a:pt x="3249" y="5786"/>
                  </a:lnTo>
                  <a:lnTo>
                    <a:pt x="3596" y="5750"/>
                  </a:lnTo>
                  <a:lnTo>
                    <a:pt x="3925" y="5713"/>
                  </a:lnTo>
                  <a:lnTo>
                    <a:pt x="4198" y="5659"/>
                  </a:lnTo>
                  <a:lnTo>
                    <a:pt x="4436" y="5586"/>
                  </a:lnTo>
                  <a:lnTo>
                    <a:pt x="4618" y="5513"/>
                  </a:lnTo>
                  <a:lnTo>
                    <a:pt x="4782" y="5421"/>
                  </a:lnTo>
                  <a:lnTo>
                    <a:pt x="4928" y="5330"/>
                  </a:lnTo>
                  <a:lnTo>
                    <a:pt x="5038" y="5239"/>
                  </a:lnTo>
                  <a:lnTo>
                    <a:pt x="5111" y="5148"/>
                  </a:lnTo>
                  <a:lnTo>
                    <a:pt x="5184" y="5075"/>
                  </a:lnTo>
                  <a:lnTo>
                    <a:pt x="5220" y="5002"/>
                  </a:lnTo>
                  <a:lnTo>
                    <a:pt x="5275" y="4874"/>
                  </a:lnTo>
                  <a:lnTo>
                    <a:pt x="5293" y="4837"/>
                  </a:lnTo>
                  <a:lnTo>
                    <a:pt x="5202" y="4618"/>
                  </a:lnTo>
                  <a:lnTo>
                    <a:pt x="5111" y="4381"/>
                  </a:lnTo>
                  <a:lnTo>
                    <a:pt x="5056" y="4162"/>
                  </a:lnTo>
                  <a:lnTo>
                    <a:pt x="5001" y="3925"/>
                  </a:lnTo>
                  <a:lnTo>
                    <a:pt x="4928" y="3541"/>
                  </a:lnTo>
                  <a:lnTo>
                    <a:pt x="4874" y="2976"/>
                  </a:lnTo>
                  <a:lnTo>
                    <a:pt x="4855" y="2319"/>
                  </a:lnTo>
                  <a:lnTo>
                    <a:pt x="4855" y="1990"/>
                  </a:lnTo>
                  <a:lnTo>
                    <a:pt x="4855" y="1972"/>
                  </a:lnTo>
                  <a:lnTo>
                    <a:pt x="4253" y="1899"/>
                  </a:lnTo>
                  <a:lnTo>
                    <a:pt x="3687" y="1771"/>
                  </a:lnTo>
                  <a:lnTo>
                    <a:pt x="3414" y="1698"/>
                  </a:lnTo>
                  <a:lnTo>
                    <a:pt x="3158" y="1607"/>
                  </a:lnTo>
                  <a:lnTo>
                    <a:pt x="2884" y="1515"/>
                  </a:lnTo>
                  <a:lnTo>
                    <a:pt x="2629" y="1406"/>
                  </a:lnTo>
                  <a:lnTo>
                    <a:pt x="2391" y="1296"/>
                  </a:lnTo>
                  <a:lnTo>
                    <a:pt x="2154" y="1169"/>
                  </a:lnTo>
                  <a:lnTo>
                    <a:pt x="1917" y="1041"/>
                  </a:lnTo>
                  <a:lnTo>
                    <a:pt x="1680" y="895"/>
                  </a:lnTo>
                  <a:lnTo>
                    <a:pt x="1461" y="731"/>
                  </a:lnTo>
                  <a:lnTo>
                    <a:pt x="1260" y="566"/>
                  </a:lnTo>
                  <a:lnTo>
                    <a:pt x="1059" y="384"/>
                  </a:lnTo>
                  <a:lnTo>
                    <a:pt x="858" y="183"/>
                  </a:lnTo>
                  <a:lnTo>
                    <a:pt x="603" y="74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8;p41">
              <a:extLst>
                <a:ext uri="{FF2B5EF4-FFF2-40B4-BE49-F238E27FC236}">
                  <a16:creationId xmlns:a16="http://schemas.microsoft.com/office/drawing/2014/main" id="{BFF84A90-C81A-3B0B-33C0-8414198CDF4B}"/>
                </a:ext>
              </a:extLst>
            </p:cNvPr>
            <p:cNvSpPr/>
            <p:nvPr/>
          </p:nvSpPr>
          <p:spPr>
            <a:xfrm>
              <a:off x="6085007" y="1759396"/>
              <a:ext cx="97621" cy="78097"/>
            </a:xfrm>
            <a:custGeom>
              <a:avLst/>
              <a:gdLst/>
              <a:ahLst/>
              <a:cxnLst/>
              <a:rect l="l" t="t" r="r" b="b"/>
              <a:pathLst>
                <a:path w="2830" h="2264" extrusionOk="0">
                  <a:moveTo>
                    <a:pt x="0" y="0"/>
                  </a:moveTo>
                  <a:lnTo>
                    <a:pt x="165" y="274"/>
                  </a:lnTo>
                  <a:lnTo>
                    <a:pt x="402" y="602"/>
                  </a:lnTo>
                  <a:lnTo>
                    <a:pt x="676" y="931"/>
                  </a:lnTo>
                  <a:lnTo>
                    <a:pt x="840" y="1114"/>
                  </a:lnTo>
                  <a:lnTo>
                    <a:pt x="1004" y="1278"/>
                  </a:lnTo>
                  <a:lnTo>
                    <a:pt x="1187" y="1424"/>
                  </a:lnTo>
                  <a:lnTo>
                    <a:pt x="1388" y="1588"/>
                  </a:lnTo>
                  <a:lnTo>
                    <a:pt x="1588" y="1734"/>
                  </a:lnTo>
                  <a:lnTo>
                    <a:pt x="1826" y="1862"/>
                  </a:lnTo>
                  <a:lnTo>
                    <a:pt x="2045" y="1990"/>
                  </a:lnTo>
                  <a:lnTo>
                    <a:pt x="2300" y="2099"/>
                  </a:lnTo>
                  <a:lnTo>
                    <a:pt x="2556" y="2190"/>
                  </a:lnTo>
                  <a:lnTo>
                    <a:pt x="2829" y="2263"/>
                  </a:lnTo>
                  <a:lnTo>
                    <a:pt x="2775" y="1698"/>
                  </a:lnTo>
                  <a:lnTo>
                    <a:pt x="2756" y="1041"/>
                  </a:lnTo>
                  <a:lnTo>
                    <a:pt x="2756" y="712"/>
                  </a:lnTo>
                  <a:lnTo>
                    <a:pt x="2665" y="730"/>
                  </a:lnTo>
                  <a:lnTo>
                    <a:pt x="2501" y="748"/>
                  </a:lnTo>
                  <a:lnTo>
                    <a:pt x="2337" y="767"/>
                  </a:lnTo>
                  <a:lnTo>
                    <a:pt x="2008" y="767"/>
                  </a:lnTo>
                  <a:lnTo>
                    <a:pt x="1661" y="712"/>
                  </a:lnTo>
                  <a:lnTo>
                    <a:pt x="1333" y="639"/>
                  </a:lnTo>
                  <a:lnTo>
                    <a:pt x="986" y="511"/>
                  </a:lnTo>
                  <a:lnTo>
                    <a:pt x="639" y="365"/>
                  </a:lnTo>
                  <a:lnTo>
                    <a:pt x="311" y="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419;p41">
              <a:extLst>
                <a:ext uri="{FF2B5EF4-FFF2-40B4-BE49-F238E27FC236}">
                  <a16:creationId xmlns:a16="http://schemas.microsoft.com/office/drawing/2014/main" id="{232A7A33-477F-6EB6-412F-9B60F3EED1F7}"/>
                </a:ext>
              </a:extLst>
            </p:cNvPr>
            <p:cNvSpPr/>
            <p:nvPr/>
          </p:nvSpPr>
          <p:spPr>
            <a:xfrm>
              <a:off x="5952788" y="1467256"/>
              <a:ext cx="280824" cy="322390"/>
            </a:xfrm>
            <a:custGeom>
              <a:avLst/>
              <a:gdLst/>
              <a:ahLst/>
              <a:cxnLst/>
              <a:rect l="l" t="t" r="r" b="b"/>
              <a:pathLst>
                <a:path w="8141" h="9346" extrusionOk="0">
                  <a:moveTo>
                    <a:pt x="3541" y="0"/>
                  </a:moveTo>
                  <a:lnTo>
                    <a:pt x="3286" y="19"/>
                  </a:lnTo>
                  <a:lnTo>
                    <a:pt x="3030" y="55"/>
                  </a:lnTo>
                  <a:lnTo>
                    <a:pt x="2793" y="92"/>
                  </a:lnTo>
                  <a:lnTo>
                    <a:pt x="2574" y="146"/>
                  </a:lnTo>
                  <a:lnTo>
                    <a:pt x="2355" y="201"/>
                  </a:lnTo>
                  <a:lnTo>
                    <a:pt x="2172" y="274"/>
                  </a:lnTo>
                  <a:lnTo>
                    <a:pt x="1972" y="347"/>
                  </a:lnTo>
                  <a:lnTo>
                    <a:pt x="1807" y="420"/>
                  </a:lnTo>
                  <a:lnTo>
                    <a:pt x="1643" y="511"/>
                  </a:lnTo>
                  <a:lnTo>
                    <a:pt x="1479" y="603"/>
                  </a:lnTo>
                  <a:lnTo>
                    <a:pt x="1205" y="822"/>
                  </a:lnTo>
                  <a:lnTo>
                    <a:pt x="968" y="1041"/>
                  </a:lnTo>
                  <a:lnTo>
                    <a:pt x="767" y="1278"/>
                  </a:lnTo>
                  <a:lnTo>
                    <a:pt x="603" y="1533"/>
                  </a:lnTo>
                  <a:lnTo>
                    <a:pt x="457" y="1789"/>
                  </a:lnTo>
                  <a:lnTo>
                    <a:pt x="347" y="2044"/>
                  </a:lnTo>
                  <a:lnTo>
                    <a:pt x="256" y="2282"/>
                  </a:lnTo>
                  <a:lnTo>
                    <a:pt x="183" y="2537"/>
                  </a:lnTo>
                  <a:lnTo>
                    <a:pt x="128" y="2756"/>
                  </a:lnTo>
                  <a:lnTo>
                    <a:pt x="92" y="2957"/>
                  </a:lnTo>
                  <a:lnTo>
                    <a:pt x="92" y="3231"/>
                  </a:lnTo>
                  <a:lnTo>
                    <a:pt x="146" y="3651"/>
                  </a:lnTo>
                  <a:lnTo>
                    <a:pt x="183" y="3888"/>
                  </a:lnTo>
                  <a:lnTo>
                    <a:pt x="219" y="4089"/>
                  </a:lnTo>
                  <a:lnTo>
                    <a:pt x="274" y="4235"/>
                  </a:lnTo>
                  <a:lnTo>
                    <a:pt x="311" y="4308"/>
                  </a:lnTo>
                  <a:lnTo>
                    <a:pt x="347" y="4344"/>
                  </a:lnTo>
                  <a:lnTo>
                    <a:pt x="238" y="4417"/>
                  </a:lnTo>
                  <a:lnTo>
                    <a:pt x="165" y="4490"/>
                  </a:lnTo>
                  <a:lnTo>
                    <a:pt x="92" y="4600"/>
                  </a:lnTo>
                  <a:lnTo>
                    <a:pt x="55" y="4709"/>
                  </a:lnTo>
                  <a:lnTo>
                    <a:pt x="19" y="4819"/>
                  </a:lnTo>
                  <a:lnTo>
                    <a:pt x="0" y="4928"/>
                  </a:lnTo>
                  <a:lnTo>
                    <a:pt x="0" y="5166"/>
                  </a:lnTo>
                  <a:lnTo>
                    <a:pt x="19" y="5312"/>
                  </a:lnTo>
                  <a:lnTo>
                    <a:pt x="55" y="5476"/>
                  </a:lnTo>
                  <a:lnTo>
                    <a:pt x="110" y="5640"/>
                  </a:lnTo>
                  <a:lnTo>
                    <a:pt x="165" y="5804"/>
                  </a:lnTo>
                  <a:lnTo>
                    <a:pt x="256" y="5969"/>
                  </a:lnTo>
                  <a:lnTo>
                    <a:pt x="347" y="6115"/>
                  </a:lnTo>
                  <a:lnTo>
                    <a:pt x="457" y="6261"/>
                  </a:lnTo>
                  <a:lnTo>
                    <a:pt x="566" y="6407"/>
                  </a:lnTo>
                  <a:lnTo>
                    <a:pt x="712" y="6534"/>
                  </a:lnTo>
                  <a:lnTo>
                    <a:pt x="858" y="6644"/>
                  </a:lnTo>
                  <a:lnTo>
                    <a:pt x="1004" y="6753"/>
                  </a:lnTo>
                  <a:lnTo>
                    <a:pt x="1187" y="6845"/>
                  </a:lnTo>
                  <a:lnTo>
                    <a:pt x="1351" y="6900"/>
                  </a:lnTo>
                  <a:lnTo>
                    <a:pt x="1552" y="6954"/>
                  </a:lnTo>
                  <a:lnTo>
                    <a:pt x="1753" y="6991"/>
                  </a:lnTo>
                  <a:lnTo>
                    <a:pt x="1990" y="6991"/>
                  </a:lnTo>
                  <a:lnTo>
                    <a:pt x="2045" y="7137"/>
                  </a:lnTo>
                  <a:lnTo>
                    <a:pt x="2081" y="7192"/>
                  </a:lnTo>
                  <a:lnTo>
                    <a:pt x="2081" y="7210"/>
                  </a:lnTo>
                  <a:lnTo>
                    <a:pt x="2245" y="7465"/>
                  </a:lnTo>
                  <a:lnTo>
                    <a:pt x="2428" y="7703"/>
                  </a:lnTo>
                  <a:lnTo>
                    <a:pt x="2647" y="7940"/>
                  </a:lnTo>
                  <a:lnTo>
                    <a:pt x="2884" y="8141"/>
                  </a:lnTo>
                  <a:lnTo>
                    <a:pt x="3140" y="8341"/>
                  </a:lnTo>
                  <a:lnTo>
                    <a:pt x="3395" y="8506"/>
                  </a:lnTo>
                  <a:lnTo>
                    <a:pt x="3687" y="8670"/>
                  </a:lnTo>
                  <a:lnTo>
                    <a:pt x="3961" y="8816"/>
                  </a:lnTo>
                  <a:lnTo>
                    <a:pt x="4253" y="8944"/>
                  </a:lnTo>
                  <a:lnTo>
                    <a:pt x="4545" y="9053"/>
                  </a:lnTo>
                  <a:lnTo>
                    <a:pt x="4837" y="9144"/>
                  </a:lnTo>
                  <a:lnTo>
                    <a:pt x="5111" y="9217"/>
                  </a:lnTo>
                  <a:lnTo>
                    <a:pt x="5385" y="9272"/>
                  </a:lnTo>
                  <a:lnTo>
                    <a:pt x="5640" y="9309"/>
                  </a:lnTo>
                  <a:lnTo>
                    <a:pt x="5878" y="9327"/>
                  </a:lnTo>
                  <a:lnTo>
                    <a:pt x="6097" y="9345"/>
                  </a:lnTo>
                  <a:lnTo>
                    <a:pt x="6389" y="9309"/>
                  </a:lnTo>
                  <a:lnTo>
                    <a:pt x="6608" y="9272"/>
                  </a:lnTo>
                  <a:lnTo>
                    <a:pt x="6863" y="9199"/>
                  </a:lnTo>
                  <a:lnTo>
                    <a:pt x="7064" y="9126"/>
                  </a:lnTo>
                  <a:lnTo>
                    <a:pt x="7246" y="9017"/>
                  </a:lnTo>
                  <a:lnTo>
                    <a:pt x="7411" y="8889"/>
                  </a:lnTo>
                  <a:lnTo>
                    <a:pt x="7557" y="8743"/>
                  </a:lnTo>
                  <a:lnTo>
                    <a:pt x="7666" y="8560"/>
                  </a:lnTo>
                  <a:lnTo>
                    <a:pt x="7776" y="8378"/>
                  </a:lnTo>
                  <a:lnTo>
                    <a:pt x="7849" y="8177"/>
                  </a:lnTo>
                  <a:lnTo>
                    <a:pt x="7922" y="7958"/>
                  </a:lnTo>
                  <a:lnTo>
                    <a:pt x="7977" y="7721"/>
                  </a:lnTo>
                  <a:lnTo>
                    <a:pt x="7995" y="7484"/>
                  </a:lnTo>
                  <a:lnTo>
                    <a:pt x="8013" y="7246"/>
                  </a:lnTo>
                  <a:lnTo>
                    <a:pt x="8013" y="7009"/>
                  </a:lnTo>
                  <a:lnTo>
                    <a:pt x="8013" y="6753"/>
                  </a:lnTo>
                  <a:lnTo>
                    <a:pt x="7995" y="6516"/>
                  </a:lnTo>
                  <a:lnTo>
                    <a:pt x="7958" y="6279"/>
                  </a:lnTo>
                  <a:lnTo>
                    <a:pt x="7922" y="6042"/>
                  </a:lnTo>
                  <a:lnTo>
                    <a:pt x="7849" y="5786"/>
                  </a:lnTo>
                  <a:lnTo>
                    <a:pt x="7776" y="5549"/>
                  </a:lnTo>
                  <a:lnTo>
                    <a:pt x="7776" y="5512"/>
                  </a:lnTo>
                  <a:lnTo>
                    <a:pt x="7922" y="4545"/>
                  </a:lnTo>
                  <a:lnTo>
                    <a:pt x="8050" y="3724"/>
                  </a:lnTo>
                  <a:lnTo>
                    <a:pt x="8104" y="3340"/>
                  </a:lnTo>
                  <a:lnTo>
                    <a:pt x="8123" y="3012"/>
                  </a:lnTo>
                  <a:lnTo>
                    <a:pt x="8141" y="2738"/>
                  </a:lnTo>
                  <a:lnTo>
                    <a:pt x="8123" y="2464"/>
                  </a:lnTo>
                  <a:lnTo>
                    <a:pt x="8068" y="2209"/>
                  </a:lnTo>
                  <a:lnTo>
                    <a:pt x="7995" y="1953"/>
                  </a:lnTo>
                  <a:lnTo>
                    <a:pt x="7885" y="1698"/>
                  </a:lnTo>
                  <a:lnTo>
                    <a:pt x="7758" y="1460"/>
                  </a:lnTo>
                  <a:lnTo>
                    <a:pt x="7575" y="1223"/>
                  </a:lnTo>
                  <a:lnTo>
                    <a:pt x="7356" y="1004"/>
                  </a:lnTo>
                  <a:lnTo>
                    <a:pt x="7119" y="803"/>
                  </a:lnTo>
                  <a:lnTo>
                    <a:pt x="6827" y="621"/>
                  </a:lnTo>
                  <a:lnTo>
                    <a:pt x="6480" y="457"/>
                  </a:lnTo>
                  <a:lnTo>
                    <a:pt x="6115" y="329"/>
                  </a:lnTo>
                  <a:lnTo>
                    <a:pt x="5695" y="201"/>
                  </a:lnTo>
                  <a:lnTo>
                    <a:pt x="5221" y="110"/>
                  </a:lnTo>
                  <a:lnTo>
                    <a:pt x="4691" y="37"/>
                  </a:lnTo>
                  <a:lnTo>
                    <a:pt x="4125" y="0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420;p41">
              <a:extLst>
                <a:ext uri="{FF2B5EF4-FFF2-40B4-BE49-F238E27FC236}">
                  <a16:creationId xmlns:a16="http://schemas.microsoft.com/office/drawing/2014/main" id="{B3CEA727-EBAD-E0F2-1670-16A04EEBA91F}"/>
                </a:ext>
              </a:extLst>
            </p:cNvPr>
            <p:cNvSpPr/>
            <p:nvPr/>
          </p:nvSpPr>
          <p:spPr>
            <a:xfrm>
              <a:off x="5952788" y="1467256"/>
              <a:ext cx="280824" cy="322390"/>
            </a:xfrm>
            <a:custGeom>
              <a:avLst/>
              <a:gdLst/>
              <a:ahLst/>
              <a:cxnLst/>
              <a:rect l="l" t="t" r="r" b="b"/>
              <a:pathLst>
                <a:path w="8141" h="9346" fill="none" extrusionOk="0">
                  <a:moveTo>
                    <a:pt x="0" y="5166"/>
                  </a:moveTo>
                  <a:lnTo>
                    <a:pt x="0" y="5166"/>
                  </a:lnTo>
                  <a:lnTo>
                    <a:pt x="19" y="5312"/>
                  </a:lnTo>
                  <a:lnTo>
                    <a:pt x="55" y="5476"/>
                  </a:lnTo>
                  <a:lnTo>
                    <a:pt x="110" y="5640"/>
                  </a:lnTo>
                  <a:lnTo>
                    <a:pt x="165" y="5804"/>
                  </a:lnTo>
                  <a:lnTo>
                    <a:pt x="256" y="5969"/>
                  </a:lnTo>
                  <a:lnTo>
                    <a:pt x="347" y="6115"/>
                  </a:lnTo>
                  <a:lnTo>
                    <a:pt x="457" y="6261"/>
                  </a:lnTo>
                  <a:lnTo>
                    <a:pt x="566" y="6407"/>
                  </a:lnTo>
                  <a:lnTo>
                    <a:pt x="712" y="6534"/>
                  </a:lnTo>
                  <a:lnTo>
                    <a:pt x="858" y="6644"/>
                  </a:lnTo>
                  <a:lnTo>
                    <a:pt x="1004" y="6753"/>
                  </a:lnTo>
                  <a:lnTo>
                    <a:pt x="1187" y="6845"/>
                  </a:lnTo>
                  <a:lnTo>
                    <a:pt x="1351" y="6900"/>
                  </a:lnTo>
                  <a:lnTo>
                    <a:pt x="1552" y="6954"/>
                  </a:lnTo>
                  <a:lnTo>
                    <a:pt x="1753" y="6991"/>
                  </a:lnTo>
                  <a:lnTo>
                    <a:pt x="1953" y="6991"/>
                  </a:lnTo>
                  <a:lnTo>
                    <a:pt x="1953" y="6991"/>
                  </a:lnTo>
                  <a:lnTo>
                    <a:pt x="1953" y="6991"/>
                  </a:lnTo>
                  <a:lnTo>
                    <a:pt x="1990" y="6991"/>
                  </a:lnTo>
                  <a:lnTo>
                    <a:pt x="1990" y="6991"/>
                  </a:lnTo>
                  <a:lnTo>
                    <a:pt x="2045" y="7137"/>
                  </a:lnTo>
                  <a:lnTo>
                    <a:pt x="2045" y="7137"/>
                  </a:lnTo>
                  <a:lnTo>
                    <a:pt x="2081" y="7192"/>
                  </a:lnTo>
                  <a:lnTo>
                    <a:pt x="2081" y="7210"/>
                  </a:lnTo>
                  <a:lnTo>
                    <a:pt x="2081" y="7210"/>
                  </a:lnTo>
                  <a:lnTo>
                    <a:pt x="2245" y="7465"/>
                  </a:lnTo>
                  <a:lnTo>
                    <a:pt x="2428" y="7703"/>
                  </a:lnTo>
                  <a:lnTo>
                    <a:pt x="2647" y="7940"/>
                  </a:lnTo>
                  <a:lnTo>
                    <a:pt x="2884" y="8141"/>
                  </a:lnTo>
                  <a:lnTo>
                    <a:pt x="3140" y="8341"/>
                  </a:lnTo>
                  <a:lnTo>
                    <a:pt x="3395" y="8506"/>
                  </a:lnTo>
                  <a:lnTo>
                    <a:pt x="3687" y="8670"/>
                  </a:lnTo>
                  <a:lnTo>
                    <a:pt x="3961" y="8816"/>
                  </a:lnTo>
                  <a:lnTo>
                    <a:pt x="4253" y="8944"/>
                  </a:lnTo>
                  <a:lnTo>
                    <a:pt x="4545" y="9053"/>
                  </a:lnTo>
                  <a:lnTo>
                    <a:pt x="4837" y="9144"/>
                  </a:lnTo>
                  <a:lnTo>
                    <a:pt x="5111" y="9217"/>
                  </a:lnTo>
                  <a:lnTo>
                    <a:pt x="5385" y="9272"/>
                  </a:lnTo>
                  <a:lnTo>
                    <a:pt x="5640" y="9309"/>
                  </a:lnTo>
                  <a:lnTo>
                    <a:pt x="5878" y="9327"/>
                  </a:lnTo>
                  <a:lnTo>
                    <a:pt x="6097" y="9345"/>
                  </a:lnTo>
                  <a:lnTo>
                    <a:pt x="6097" y="9345"/>
                  </a:lnTo>
                  <a:lnTo>
                    <a:pt x="6389" y="9309"/>
                  </a:lnTo>
                  <a:lnTo>
                    <a:pt x="6608" y="9272"/>
                  </a:lnTo>
                  <a:lnTo>
                    <a:pt x="6863" y="9199"/>
                  </a:lnTo>
                  <a:lnTo>
                    <a:pt x="6863" y="9199"/>
                  </a:lnTo>
                  <a:lnTo>
                    <a:pt x="7064" y="9126"/>
                  </a:lnTo>
                  <a:lnTo>
                    <a:pt x="7246" y="9017"/>
                  </a:lnTo>
                  <a:lnTo>
                    <a:pt x="7411" y="8889"/>
                  </a:lnTo>
                  <a:lnTo>
                    <a:pt x="7557" y="8743"/>
                  </a:lnTo>
                  <a:lnTo>
                    <a:pt x="7666" y="8560"/>
                  </a:lnTo>
                  <a:lnTo>
                    <a:pt x="7776" y="8378"/>
                  </a:lnTo>
                  <a:lnTo>
                    <a:pt x="7849" y="8177"/>
                  </a:lnTo>
                  <a:lnTo>
                    <a:pt x="7922" y="7958"/>
                  </a:lnTo>
                  <a:lnTo>
                    <a:pt x="7977" y="7721"/>
                  </a:lnTo>
                  <a:lnTo>
                    <a:pt x="7995" y="7484"/>
                  </a:lnTo>
                  <a:lnTo>
                    <a:pt x="8013" y="7246"/>
                  </a:lnTo>
                  <a:lnTo>
                    <a:pt x="8013" y="7009"/>
                  </a:lnTo>
                  <a:lnTo>
                    <a:pt x="8013" y="6753"/>
                  </a:lnTo>
                  <a:lnTo>
                    <a:pt x="7995" y="6516"/>
                  </a:lnTo>
                  <a:lnTo>
                    <a:pt x="7958" y="6279"/>
                  </a:lnTo>
                  <a:lnTo>
                    <a:pt x="7922" y="6042"/>
                  </a:lnTo>
                  <a:lnTo>
                    <a:pt x="7922" y="6042"/>
                  </a:lnTo>
                  <a:lnTo>
                    <a:pt x="7849" y="5786"/>
                  </a:lnTo>
                  <a:lnTo>
                    <a:pt x="7776" y="5549"/>
                  </a:lnTo>
                  <a:lnTo>
                    <a:pt x="7776" y="5549"/>
                  </a:lnTo>
                  <a:lnTo>
                    <a:pt x="7776" y="5512"/>
                  </a:lnTo>
                  <a:lnTo>
                    <a:pt x="7776" y="5512"/>
                  </a:lnTo>
                  <a:lnTo>
                    <a:pt x="7922" y="4545"/>
                  </a:lnTo>
                  <a:lnTo>
                    <a:pt x="8050" y="3724"/>
                  </a:lnTo>
                  <a:lnTo>
                    <a:pt x="8104" y="3340"/>
                  </a:lnTo>
                  <a:lnTo>
                    <a:pt x="8123" y="3012"/>
                  </a:lnTo>
                  <a:lnTo>
                    <a:pt x="8123" y="3012"/>
                  </a:lnTo>
                  <a:lnTo>
                    <a:pt x="8141" y="2738"/>
                  </a:lnTo>
                  <a:lnTo>
                    <a:pt x="8123" y="2464"/>
                  </a:lnTo>
                  <a:lnTo>
                    <a:pt x="8068" y="2209"/>
                  </a:lnTo>
                  <a:lnTo>
                    <a:pt x="7995" y="1953"/>
                  </a:lnTo>
                  <a:lnTo>
                    <a:pt x="7885" y="1698"/>
                  </a:lnTo>
                  <a:lnTo>
                    <a:pt x="7758" y="1460"/>
                  </a:lnTo>
                  <a:lnTo>
                    <a:pt x="7575" y="1223"/>
                  </a:lnTo>
                  <a:lnTo>
                    <a:pt x="7356" y="1004"/>
                  </a:lnTo>
                  <a:lnTo>
                    <a:pt x="7119" y="803"/>
                  </a:lnTo>
                  <a:lnTo>
                    <a:pt x="6827" y="621"/>
                  </a:lnTo>
                  <a:lnTo>
                    <a:pt x="6480" y="457"/>
                  </a:lnTo>
                  <a:lnTo>
                    <a:pt x="6115" y="329"/>
                  </a:lnTo>
                  <a:lnTo>
                    <a:pt x="5695" y="201"/>
                  </a:lnTo>
                  <a:lnTo>
                    <a:pt x="5221" y="110"/>
                  </a:lnTo>
                  <a:lnTo>
                    <a:pt x="4691" y="37"/>
                  </a:lnTo>
                  <a:lnTo>
                    <a:pt x="4125" y="0"/>
                  </a:lnTo>
                  <a:lnTo>
                    <a:pt x="4125" y="0"/>
                  </a:lnTo>
                  <a:lnTo>
                    <a:pt x="3833" y="0"/>
                  </a:lnTo>
                  <a:lnTo>
                    <a:pt x="3541" y="0"/>
                  </a:lnTo>
                  <a:lnTo>
                    <a:pt x="3286" y="19"/>
                  </a:lnTo>
                  <a:lnTo>
                    <a:pt x="3030" y="55"/>
                  </a:lnTo>
                  <a:lnTo>
                    <a:pt x="2793" y="92"/>
                  </a:lnTo>
                  <a:lnTo>
                    <a:pt x="2574" y="146"/>
                  </a:lnTo>
                  <a:lnTo>
                    <a:pt x="2355" y="201"/>
                  </a:lnTo>
                  <a:lnTo>
                    <a:pt x="2172" y="274"/>
                  </a:lnTo>
                  <a:lnTo>
                    <a:pt x="1972" y="347"/>
                  </a:lnTo>
                  <a:lnTo>
                    <a:pt x="1807" y="420"/>
                  </a:lnTo>
                  <a:lnTo>
                    <a:pt x="1643" y="511"/>
                  </a:lnTo>
                  <a:lnTo>
                    <a:pt x="1479" y="603"/>
                  </a:lnTo>
                  <a:lnTo>
                    <a:pt x="1205" y="822"/>
                  </a:lnTo>
                  <a:lnTo>
                    <a:pt x="968" y="1041"/>
                  </a:lnTo>
                  <a:lnTo>
                    <a:pt x="767" y="1278"/>
                  </a:lnTo>
                  <a:lnTo>
                    <a:pt x="603" y="1533"/>
                  </a:lnTo>
                  <a:lnTo>
                    <a:pt x="457" y="1789"/>
                  </a:lnTo>
                  <a:lnTo>
                    <a:pt x="347" y="2044"/>
                  </a:lnTo>
                  <a:lnTo>
                    <a:pt x="256" y="2282"/>
                  </a:lnTo>
                  <a:lnTo>
                    <a:pt x="183" y="2537"/>
                  </a:lnTo>
                  <a:lnTo>
                    <a:pt x="128" y="2756"/>
                  </a:lnTo>
                  <a:lnTo>
                    <a:pt x="92" y="2957"/>
                  </a:lnTo>
                  <a:lnTo>
                    <a:pt x="92" y="2957"/>
                  </a:lnTo>
                  <a:lnTo>
                    <a:pt x="92" y="3231"/>
                  </a:lnTo>
                  <a:lnTo>
                    <a:pt x="146" y="3651"/>
                  </a:lnTo>
                  <a:lnTo>
                    <a:pt x="183" y="3888"/>
                  </a:lnTo>
                  <a:lnTo>
                    <a:pt x="219" y="4089"/>
                  </a:lnTo>
                  <a:lnTo>
                    <a:pt x="274" y="4235"/>
                  </a:lnTo>
                  <a:lnTo>
                    <a:pt x="311" y="4308"/>
                  </a:lnTo>
                  <a:lnTo>
                    <a:pt x="347" y="4344"/>
                  </a:lnTo>
                  <a:lnTo>
                    <a:pt x="347" y="4344"/>
                  </a:lnTo>
                  <a:lnTo>
                    <a:pt x="238" y="4417"/>
                  </a:lnTo>
                  <a:lnTo>
                    <a:pt x="165" y="4490"/>
                  </a:lnTo>
                  <a:lnTo>
                    <a:pt x="92" y="4600"/>
                  </a:lnTo>
                  <a:lnTo>
                    <a:pt x="55" y="4709"/>
                  </a:lnTo>
                  <a:lnTo>
                    <a:pt x="19" y="4819"/>
                  </a:lnTo>
                  <a:lnTo>
                    <a:pt x="0" y="4928"/>
                  </a:lnTo>
                  <a:lnTo>
                    <a:pt x="0" y="5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421;p41">
              <a:extLst>
                <a:ext uri="{FF2B5EF4-FFF2-40B4-BE49-F238E27FC236}">
                  <a16:creationId xmlns:a16="http://schemas.microsoft.com/office/drawing/2014/main" id="{5D05F2FA-AF62-5527-F598-3157FE15DC53}"/>
                </a:ext>
              </a:extLst>
            </p:cNvPr>
            <p:cNvSpPr/>
            <p:nvPr/>
          </p:nvSpPr>
          <p:spPr>
            <a:xfrm>
              <a:off x="5969794" y="1691371"/>
              <a:ext cx="40946" cy="118421"/>
            </a:xfrm>
            <a:custGeom>
              <a:avLst/>
              <a:gdLst/>
              <a:ahLst/>
              <a:cxnLst/>
              <a:rect l="l" t="t" r="r" b="b"/>
              <a:pathLst>
                <a:path w="1187" h="3433" extrusionOk="0">
                  <a:moveTo>
                    <a:pt x="749" y="1"/>
                  </a:moveTo>
                  <a:lnTo>
                    <a:pt x="694" y="37"/>
                  </a:lnTo>
                  <a:lnTo>
                    <a:pt x="657" y="110"/>
                  </a:lnTo>
                  <a:lnTo>
                    <a:pt x="19" y="2702"/>
                  </a:lnTo>
                  <a:lnTo>
                    <a:pt x="0" y="2830"/>
                  </a:lnTo>
                  <a:lnTo>
                    <a:pt x="19" y="2940"/>
                  </a:lnTo>
                  <a:lnTo>
                    <a:pt x="37" y="3067"/>
                  </a:lnTo>
                  <a:lnTo>
                    <a:pt x="110" y="3177"/>
                  </a:lnTo>
                  <a:lnTo>
                    <a:pt x="183" y="3268"/>
                  </a:lnTo>
                  <a:lnTo>
                    <a:pt x="274" y="3341"/>
                  </a:lnTo>
                  <a:lnTo>
                    <a:pt x="384" y="3396"/>
                  </a:lnTo>
                  <a:lnTo>
                    <a:pt x="511" y="3432"/>
                  </a:lnTo>
                  <a:lnTo>
                    <a:pt x="639" y="3432"/>
                  </a:lnTo>
                  <a:lnTo>
                    <a:pt x="785" y="3396"/>
                  </a:lnTo>
                  <a:lnTo>
                    <a:pt x="895" y="3341"/>
                  </a:lnTo>
                  <a:lnTo>
                    <a:pt x="1004" y="3268"/>
                  </a:lnTo>
                  <a:lnTo>
                    <a:pt x="1095" y="3177"/>
                  </a:lnTo>
                  <a:lnTo>
                    <a:pt x="1150" y="3049"/>
                  </a:lnTo>
                  <a:lnTo>
                    <a:pt x="1187" y="2921"/>
                  </a:lnTo>
                  <a:lnTo>
                    <a:pt x="1187" y="2775"/>
                  </a:lnTo>
                  <a:lnTo>
                    <a:pt x="895" y="37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422;p41">
              <a:extLst>
                <a:ext uri="{FF2B5EF4-FFF2-40B4-BE49-F238E27FC236}">
                  <a16:creationId xmlns:a16="http://schemas.microsoft.com/office/drawing/2014/main" id="{581B1E5C-7AFD-3CA9-4F97-C8577AD49E4E}"/>
                </a:ext>
              </a:extLst>
            </p:cNvPr>
            <p:cNvSpPr/>
            <p:nvPr/>
          </p:nvSpPr>
          <p:spPr>
            <a:xfrm>
              <a:off x="6158033" y="1639146"/>
              <a:ext cx="15143" cy="27734"/>
            </a:xfrm>
            <a:custGeom>
              <a:avLst/>
              <a:gdLst/>
              <a:ahLst/>
              <a:cxnLst/>
              <a:rect l="l" t="t" r="r" b="b"/>
              <a:pathLst>
                <a:path w="439" h="804" extrusionOk="0">
                  <a:moveTo>
                    <a:pt x="55" y="0"/>
                  </a:moveTo>
                  <a:lnTo>
                    <a:pt x="19" y="37"/>
                  </a:lnTo>
                  <a:lnTo>
                    <a:pt x="1" y="55"/>
                  </a:lnTo>
                  <a:lnTo>
                    <a:pt x="19" y="91"/>
                  </a:lnTo>
                  <a:lnTo>
                    <a:pt x="147" y="438"/>
                  </a:lnTo>
                  <a:lnTo>
                    <a:pt x="311" y="767"/>
                  </a:lnTo>
                  <a:lnTo>
                    <a:pt x="329" y="785"/>
                  </a:lnTo>
                  <a:lnTo>
                    <a:pt x="347" y="803"/>
                  </a:lnTo>
                  <a:lnTo>
                    <a:pt x="402" y="785"/>
                  </a:lnTo>
                  <a:lnTo>
                    <a:pt x="439" y="748"/>
                  </a:lnTo>
                  <a:lnTo>
                    <a:pt x="439" y="730"/>
                  </a:lnTo>
                  <a:lnTo>
                    <a:pt x="439" y="694"/>
                  </a:lnTo>
                  <a:lnTo>
                    <a:pt x="274" y="383"/>
                  </a:lnTo>
                  <a:lnTo>
                    <a:pt x="147" y="55"/>
                  </a:lnTo>
                  <a:lnTo>
                    <a:pt x="128" y="18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423;p41">
              <a:extLst>
                <a:ext uri="{FF2B5EF4-FFF2-40B4-BE49-F238E27FC236}">
                  <a16:creationId xmlns:a16="http://schemas.microsoft.com/office/drawing/2014/main" id="{F81195B6-188A-0C8F-E1D5-1198958BE59F}"/>
                </a:ext>
              </a:extLst>
            </p:cNvPr>
            <p:cNvSpPr/>
            <p:nvPr/>
          </p:nvSpPr>
          <p:spPr>
            <a:xfrm>
              <a:off x="6158033" y="1639146"/>
              <a:ext cx="15143" cy="27734"/>
            </a:xfrm>
            <a:custGeom>
              <a:avLst/>
              <a:gdLst/>
              <a:ahLst/>
              <a:cxnLst/>
              <a:rect l="l" t="t" r="r" b="b"/>
              <a:pathLst>
                <a:path w="439" h="804" fill="none" extrusionOk="0">
                  <a:moveTo>
                    <a:pt x="19" y="91"/>
                  </a:moveTo>
                  <a:lnTo>
                    <a:pt x="19" y="91"/>
                  </a:lnTo>
                  <a:lnTo>
                    <a:pt x="147" y="438"/>
                  </a:lnTo>
                  <a:lnTo>
                    <a:pt x="311" y="767"/>
                  </a:lnTo>
                  <a:lnTo>
                    <a:pt x="311" y="767"/>
                  </a:lnTo>
                  <a:lnTo>
                    <a:pt x="329" y="785"/>
                  </a:lnTo>
                  <a:lnTo>
                    <a:pt x="347" y="803"/>
                  </a:lnTo>
                  <a:lnTo>
                    <a:pt x="402" y="785"/>
                  </a:lnTo>
                  <a:lnTo>
                    <a:pt x="439" y="748"/>
                  </a:lnTo>
                  <a:lnTo>
                    <a:pt x="439" y="730"/>
                  </a:lnTo>
                  <a:lnTo>
                    <a:pt x="439" y="694"/>
                  </a:lnTo>
                  <a:lnTo>
                    <a:pt x="439" y="694"/>
                  </a:lnTo>
                  <a:lnTo>
                    <a:pt x="274" y="383"/>
                  </a:lnTo>
                  <a:lnTo>
                    <a:pt x="147" y="55"/>
                  </a:lnTo>
                  <a:lnTo>
                    <a:pt x="147" y="55"/>
                  </a:lnTo>
                  <a:lnTo>
                    <a:pt x="128" y="18"/>
                  </a:lnTo>
                  <a:lnTo>
                    <a:pt x="110" y="0"/>
                  </a:lnTo>
                  <a:lnTo>
                    <a:pt x="55" y="0"/>
                  </a:lnTo>
                  <a:lnTo>
                    <a:pt x="19" y="37"/>
                  </a:lnTo>
                  <a:lnTo>
                    <a:pt x="1" y="55"/>
                  </a:lnTo>
                  <a:lnTo>
                    <a:pt x="19" y="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424;p41">
              <a:extLst>
                <a:ext uri="{FF2B5EF4-FFF2-40B4-BE49-F238E27FC236}">
                  <a16:creationId xmlns:a16="http://schemas.microsoft.com/office/drawing/2014/main" id="{46436F5D-633E-AD63-9A5F-FC6E4338E806}"/>
                </a:ext>
              </a:extLst>
            </p:cNvPr>
            <p:cNvSpPr/>
            <p:nvPr/>
          </p:nvSpPr>
          <p:spPr>
            <a:xfrm>
              <a:off x="6168727" y="1660533"/>
              <a:ext cx="21456" cy="24595"/>
            </a:xfrm>
            <a:custGeom>
              <a:avLst/>
              <a:gdLst/>
              <a:ahLst/>
              <a:cxnLst/>
              <a:rect l="l" t="t" r="r" b="b"/>
              <a:pathLst>
                <a:path w="622" h="713" extrusionOk="0">
                  <a:moveTo>
                    <a:pt x="567" y="1"/>
                  </a:moveTo>
                  <a:lnTo>
                    <a:pt x="311" y="19"/>
                  </a:lnTo>
                  <a:lnTo>
                    <a:pt x="56" y="37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" y="110"/>
                  </a:lnTo>
                  <a:lnTo>
                    <a:pt x="19" y="165"/>
                  </a:lnTo>
                  <a:lnTo>
                    <a:pt x="37" y="183"/>
                  </a:lnTo>
                  <a:lnTo>
                    <a:pt x="56" y="183"/>
                  </a:lnTo>
                  <a:lnTo>
                    <a:pt x="311" y="165"/>
                  </a:lnTo>
                  <a:lnTo>
                    <a:pt x="437" y="147"/>
                  </a:lnTo>
                  <a:lnTo>
                    <a:pt x="437" y="147"/>
                  </a:lnTo>
                  <a:lnTo>
                    <a:pt x="202" y="603"/>
                  </a:lnTo>
                  <a:lnTo>
                    <a:pt x="183" y="639"/>
                  </a:lnTo>
                  <a:lnTo>
                    <a:pt x="183" y="658"/>
                  </a:lnTo>
                  <a:lnTo>
                    <a:pt x="220" y="694"/>
                  </a:lnTo>
                  <a:lnTo>
                    <a:pt x="275" y="712"/>
                  </a:lnTo>
                  <a:lnTo>
                    <a:pt x="293" y="694"/>
                  </a:lnTo>
                  <a:lnTo>
                    <a:pt x="311" y="676"/>
                  </a:lnTo>
                  <a:lnTo>
                    <a:pt x="621" y="110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425;p41">
              <a:extLst>
                <a:ext uri="{FF2B5EF4-FFF2-40B4-BE49-F238E27FC236}">
                  <a16:creationId xmlns:a16="http://schemas.microsoft.com/office/drawing/2014/main" id="{DD1CE5B5-3B4D-CA1B-B305-17C285B96E19}"/>
                </a:ext>
              </a:extLst>
            </p:cNvPr>
            <p:cNvSpPr/>
            <p:nvPr/>
          </p:nvSpPr>
          <p:spPr>
            <a:xfrm>
              <a:off x="6168727" y="1660533"/>
              <a:ext cx="21456" cy="24595"/>
            </a:xfrm>
            <a:custGeom>
              <a:avLst/>
              <a:gdLst/>
              <a:ahLst/>
              <a:cxnLst/>
              <a:rect l="l" t="t" r="r" b="b"/>
              <a:pathLst>
                <a:path w="622" h="713" fill="none" extrusionOk="0">
                  <a:moveTo>
                    <a:pt x="56" y="183"/>
                  </a:moveTo>
                  <a:lnTo>
                    <a:pt x="56" y="183"/>
                  </a:lnTo>
                  <a:lnTo>
                    <a:pt x="311" y="165"/>
                  </a:lnTo>
                  <a:lnTo>
                    <a:pt x="567" y="128"/>
                  </a:lnTo>
                  <a:lnTo>
                    <a:pt x="567" y="128"/>
                  </a:lnTo>
                  <a:lnTo>
                    <a:pt x="494" y="37"/>
                  </a:lnTo>
                  <a:lnTo>
                    <a:pt x="494" y="37"/>
                  </a:lnTo>
                  <a:lnTo>
                    <a:pt x="202" y="603"/>
                  </a:lnTo>
                  <a:lnTo>
                    <a:pt x="202" y="603"/>
                  </a:lnTo>
                  <a:lnTo>
                    <a:pt x="183" y="639"/>
                  </a:lnTo>
                  <a:lnTo>
                    <a:pt x="183" y="658"/>
                  </a:lnTo>
                  <a:lnTo>
                    <a:pt x="220" y="694"/>
                  </a:lnTo>
                  <a:lnTo>
                    <a:pt x="275" y="712"/>
                  </a:lnTo>
                  <a:lnTo>
                    <a:pt x="293" y="694"/>
                  </a:lnTo>
                  <a:lnTo>
                    <a:pt x="311" y="676"/>
                  </a:lnTo>
                  <a:lnTo>
                    <a:pt x="311" y="676"/>
                  </a:lnTo>
                  <a:lnTo>
                    <a:pt x="621" y="110"/>
                  </a:lnTo>
                  <a:lnTo>
                    <a:pt x="621" y="110"/>
                  </a:lnTo>
                  <a:lnTo>
                    <a:pt x="621" y="74"/>
                  </a:lnTo>
                  <a:lnTo>
                    <a:pt x="621" y="37"/>
                  </a:lnTo>
                  <a:lnTo>
                    <a:pt x="585" y="1"/>
                  </a:lnTo>
                  <a:lnTo>
                    <a:pt x="567" y="1"/>
                  </a:lnTo>
                  <a:lnTo>
                    <a:pt x="567" y="1"/>
                  </a:lnTo>
                  <a:lnTo>
                    <a:pt x="311" y="19"/>
                  </a:lnTo>
                  <a:lnTo>
                    <a:pt x="56" y="37"/>
                  </a:lnTo>
                  <a:lnTo>
                    <a:pt x="56" y="37"/>
                  </a:lnTo>
                  <a:lnTo>
                    <a:pt x="37" y="55"/>
                  </a:lnTo>
                  <a:lnTo>
                    <a:pt x="19" y="55"/>
                  </a:lnTo>
                  <a:lnTo>
                    <a:pt x="1" y="110"/>
                  </a:lnTo>
                  <a:lnTo>
                    <a:pt x="19" y="165"/>
                  </a:lnTo>
                  <a:lnTo>
                    <a:pt x="37" y="183"/>
                  </a:lnTo>
                  <a:lnTo>
                    <a:pt x="56" y="1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426;p41">
              <a:extLst>
                <a:ext uri="{FF2B5EF4-FFF2-40B4-BE49-F238E27FC236}">
                  <a16:creationId xmlns:a16="http://schemas.microsoft.com/office/drawing/2014/main" id="{29C5443A-975B-40B2-99A4-E4387C7C8A4C}"/>
                </a:ext>
              </a:extLst>
            </p:cNvPr>
            <p:cNvSpPr/>
            <p:nvPr/>
          </p:nvSpPr>
          <p:spPr>
            <a:xfrm>
              <a:off x="6187009" y="1626555"/>
              <a:ext cx="15143" cy="29597"/>
            </a:xfrm>
            <a:custGeom>
              <a:avLst/>
              <a:gdLst/>
              <a:ahLst/>
              <a:cxnLst/>
              <a:rect l="l" t="t" r="r" b="b"/>
              <a:pathLst>
                <a:path w="439" h="858" extrusionOk="0">
                  <a:moveTo>
                    <a:pt x="219" y="0"/>
                  </a:moveTo>
                  <a:lnTo>
                    <a:pt x="183" y="18"/>
                  </a:lnTo>
                  <a:lnTo>
                    <a:pt x="128" y="55"/>
                  </a:lnTo>
                  <a:lnTo>
                    <a:pt x="91" y="110"/>
                  </a:lnTo>
                  <a:lnTo>
                    <a:pt x="37" y="237"/>
                  </a:lnTo>
                  <a:lnTo>
                    <a:pt x="0" y="402"/>
                  </a:lnTo>
                  <a:lnTo>
                    <a:pt x="0" y="584"/>
                  </a:lnTo>
                  <a:lnTo>
                    <a:pt x="37" y="712"/>
                  </a:lnTo>
                  <a:lnTo>
                    <a:pt x="55" y="767"/>
                  </a:lnTo>
                  <a:lnTo>
                    <a:pt x="91" y="821"/>
                  </a:lnTo>
                  <a:lnTo>
                    <a:pt x="128" y="840"/>
                  </a:lnTo>
                  <a:lnTo>
                    <a:pt x="183" y="858"/>
                  </a:lnTo>
                  <a:lnTo>
                    <a:pt x="219" y="858"/>
                  </a:lnTo>
                  <a:lnTo>
                    <a:pt x="274" y="840"/>
                  </a:lnTo>
                  <a:lnTo>
                    <a:pt x="310" y="803"/>
                  </a:lnTo>
                  <a:lnTo>
                    <a:pt x="347" y="748"/>
                  </a:lnTo>
                  <a:lnTo>
                    <a:pt x="420" y="621"/>
                  </a:lnTo>
                  <a:lnTo>
                    <a:pt x="438" y="456"/>
                  </a:lnTo>
                  <a:lnTo>
                    <a:pt x="438" y="274"/>
                  </a:lnTo>
                  <a:lnTo>
                    <a:pt x="420" y="146"/>
                  </a:lnTo>
                  <a:lnTo>
                    <a:pt x="383" y="73"/>
                  </a:lnTo>
                  <a:lnTo>
                    <a:pt x="347" y="3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427;p41">
              <a:extLst>
                <a:ext uri="{FF2B5EF4-FFF2-40B4-BE49-F238E27FC236}">
                  <a16:creationId xmlns:a16="http://schemas.microsoft.com/office/drawing/2014/main" id="{5E011E5E-2DD2-ED64-E9EE-407301A1FC7B}"/>
                </a:ext>
              </a:extLst>
            </p:cNvPr>
            <p:cNvSpPr/>
            <p:nvPr/>
          </p:nvSpPr>
          <p:spPr>
            <a:xfrm>
              <a:off x="6187009" y="1626555"/>
              <a:ext cx="15143" cy="29597"/>
            </a:xfrm>
            <a:custGeom>
              <a:avLst/>
              <a:gdLst/>
              <a:ahLst/>
              <a:cxnLst/>
              <a:rect l="l" t="t" r="r" b="b"/>
              <a:pathLst>
                <a:path w="439" h="858" fill="none" extrusionOk="0">
                  <a:moveTo>
                    <a:pt x="438" y="456"/>
                  </a:moveTo>
                  <a:lnTo>
                    <a:pt x="438" y="456"/>
                  </a:lnTo>
                  <a:lnTo>
                    <a:pt x="420" y="621"/>
                  </a:lnTo>
                  <a:lnTo>
                    <a:pt x="347" y="748"/>
                  </a:lnTo>
                  <a:lnTo>
                    <a:pt x="310" y="803"/>
                  </a:lnTo>
                  <a:lnTo>
                    <a:pt x="274" y="840"/>
                  </a:lnTo>
                  <a:lnTo>
                    <a:pt x="219" y="858"/>
                  </a:lnTo>
                  <a:lnTo>
                    <a:pt x="183" y="858"/>
                  </a:lnTo>
                  <a:lnTo>
                    <a:pt x="183" y="858"/>
                  </a:lnTo>
                  <a:lnTo>
                    <a:pt x="128" y="840"/>
                  </a:lnTo>
                  <a:lnTo>
                    <a:pt x="91" y="821"/>
                  </a:lnTo>
                  <a:lnTo>
                    <a:pt x="55" y="767"/>
                  </a:lnTo>
                  <a:lnTo>
                    <a:pt x="37" y="712"/>
                  </a:lnTo>
                  <a:lnTo>
                    <a:pt x="0" y="584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37" y="237"/>
                  </a:lnTo>
                  <a:lnTo>
                    <a:pt x="91" y="110"/>
                  </a:lnTo>
                  <a:lnTo>
                    <a:pt x="128" y="55"/>
                  </a:lnTo>
                  <a:lnTo>
                    <a:pt x="183" y="18"/>
                  </a:lnTo>
                  <a:lnTo>
                    <a:pt x="219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10" y="0"/>
                  </a:lnTo>
                  <a:lnTo>
                    <a:pt x="347" y="37"/>
                  </a:lnTo>
                  <a:lnTo>
                    <a:pt x="383" y="73"/>
                  </a:lnTo>
                  <a:lnTo>
                    <a:pt x="420" y="146"/>
                  </a:lnTo>
                  <a:lnTo>
                    <a:pt x="438" y="274"/>
                  </a:lnTo>
                  <a:lnTo>
                    <a:pt x="438" y="4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428;p41">
              <a:extLst>
                <a:ext uri="{FF2B5EF4-FFF2-40B4-BE49-F238E27FC236}">
                  <a16:creationId xmlns:a16="http://schemas.microsoft.com/office/drawing/2014/main" id="{1A6B62A8-0A62-157A-FB9A-AB5E403A9BB5}"/>
                </a:ext>
              </a:extLst>
            </p:cNvPr>
            <p:cNvSpPr/>
            <p:nvPr/>
          </p:nvSpPr>
          <p:spPr>
            <a:xfrm>
              <a:off x="6179455" y="1624037"/>
              <a:ext cx="40325" cy="10107"/>
            </a:xfrm>
            <a:custGeom>
              <a:avLst/>
              <a:gdLst/>
              <a:ahLst/>
              <a:cxnLst/>
              <a:rect l="l" t="t" r="r" b="b"/>
              <a:pathLst>
                <a:path w="1169" h="293" extrusionOk="0">
                  <a:moveTo>
                    <a:pt x="566" y="0"/>
                  </a:moveTo>
                  <a:lnTo>
                    <a:pt x="402" y="18"/>
                  </a:lnTo>
                  <a:lnTo>
                    <a:pt x="256" y="73"/>
                  </a:lnTo>
                  <a:lnTo>
                    <a:pt x="146" y="110"/>
                  </a:lnTo>
                  <a:lnTo>
                    <a:pt x="37" y="183"/>
                  </a:lnTo>
                  <a:lnTo>
                    <a:pt x="0" y="219"/>
                  </a:lnTo>
                  <a:lnTo>
                    <a:pt x="18" y="274"/>
                  </a:lnTo>
                  <a:lnTo>
                    <a:pt x="37" y="292"/>
                  </a:lnTo>
                  <a:lnTo>
                    <a:pt x="91" y="292"/>
                  </a:lnTo>
                  <a:lnTo>
                    <a:pt x="201" y="237"/>
                  </a:lnTo>
                  <a:lnTo>
                    <a:pt x="292" y="183"/>
                  </a:lnTo>
                  <a:lnTo>
                    <a:pt x="420" y="146"/>
                  </a:lnTo>
                  <a:lnTo>
                    <a:pt x="566" y="128"/>
                  </a:lnTo>
                  <a:lnTo>
                    <a:pt x="730" y="128"/>
                  </a:lnTo>
                  <a:lnTo>
                    <a:pt x="821" y="146"/>
                  </a:lnTo>
                  <a:lnTo>
                    <a:pt x="894" y="164"/>
                  </a:lnTo>
                  <a:lnTo>
                    <a:pt x="986" y="201"/>
                  </a:lnTo>
                  <a:lnTo>
                    <a:pt x="1059" y="256"/>
                  </a:lnTo>
                  <a:lnTo>
                    <a:pt x="1114" y="274"/>
                  </a:lnTo>
                  <a:lnTo>
                    <a:pt x="1150" y="237"/>
                  </a:lnTo>
                  <a:lnTo>
                    <a:pt x="1168" y="201"/>
                  </a:lnTo>
                  <a:lnTo>
                    <a:pt x="1132" y="146"/>
                  </a:lnTo>
                  <a:lnTo>
                    <a:pt x="1041" y="91"/>
                  </a:lnTo>
                  <a:lnTo>
                    <a:pt x="949" y="55"/>
                  </a:lnTo>
                  <a:lnTo>
                    <a:pt x="858" y="18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429;p41">
              <a:extLst>
                <a:ext uri="{FF2B5EF4-FFF2-40B4-BE49-F238E27FC236}">
                  <a16:creationId xmlns:a16="http://schemas.microsoft.com/office/drawing/2014/main" id="{D602A2A9-AB2F-A7BB-B7AA-D4F178C1121D}"/>
                </a:ext>
              </a:extLst>
            </p:cNvPr>
            <p:cNvSpPr/>
            <p:nvPr/>
          </p:nvSpPr>
          <p:spPr>
            <a:xfrm>
              <a:off x="6179455" y="1624037"/>
              <a:ext cx="40325" cy="10107"/>
            </a:xfrm>
            <a:custGeom>
              <a:avLst/>
              <a:gdLst/>
              <a:ahLst/>
              <a:cxnLst/>
              <a:rect l="l" t="t" r="r" b="b"/>
              <a:pathLst>
                <a:path w="1169" h="293" fill="none" extrusionOk="0">
                  <a:moveTo>
                    <a:pt x="37" y="292"/>
                  </a:moveTo>
                  <a:lnTo>
                    <a:pt x="37" y="292"/>
                  </a:lnTo>
                  <a:lnTo>
                    <a:pt x="18" y="274"/>
                  </a:lnTo>
                  <a:lnTo>
                    <a:pt x="18" y="274"/>
                  </a:lnTo>
                  <a:lnTo>
                    <a:pt x="0" y="219"/>
                  </a:lnTo>
                  <a:lnTo>
                    <a:pt x="37" y="183"/>
                  </a:lnTo>
                  <a:lnTo>
                    <a:pt x="37" y="183"/>
                  </a:lnTo>
                  <a:lnTo>
                    <a:pt x="146" y="110"/>
                  </a:lnTo>
                  <a:lnTo>
                    <a:pt x="256" y="73"/>
                  </a:lnTo>
                  <a:lnTo>
                    <a:pt x="402" y="18"/>
                  </a:lnTo>
                  <a:lnTo>
                    <a:pt x="566" y="0"/>
                  </a:lnTo>
                  <a:lnTo>
                    <a:pt x="748" y="0"/>
                  </a:lnTo>
                  <a:lnTo>
                    <a:pt x="858" y="18"/>
                  </a:lnTo>
                  <a:lnTo>
                    <a:pt x="949" y="55"/>
                  </a:lnTo>
                  <a:lnTo>
                    <a:pt x="1041" y="91"/>
                  </a:lnTo>
                  <a:lnTo>
                    <a:pt x="1132" y="146"/>
                  </a:lnTo>
                  <a:lnTo>
                    <a:pt x="1132" y="146"/>
                  </a:lnTo>
                  <a:lnTo>
                    <a:pt x="1168" y="201"/>
                  </a:lnTo>
                  <a:lnTo>
                    <a:pt x="1150" y="237"/>
                  </a:lnTo>
                  <a:lnTo>
                    <a:pt x="1150" y="237"/>
                  </a:lnTo>
                  <a:lnTo>
                    <a:pt x="1114" y="274"/>
                  </a:lnTo>
                  <a:lnTo>
                    <a:pt x="1059" y="256"/>
                  </a:lnTo>
                  <a:lnTo>
                    <a:pt x="1059" y="256"/>
                  </a:lnTo>
                  <a:lnTo>
                    <a:pt x="986" y="201"/>
                  </a:lnTo>
                  <a:lnTo>
                    <a:pt x="894" y="164"/>
                  </a:lnTo>
                  <a:lnTo>
                    <a:pt x="821" y="146"/>
                  </a:lnTo>
                  <a:lnTo>
                    <a:pt x="730" y="128"/>
                  </a:lnTo>
                  <a:lnTo>
                    <a:pt x="566" y="128"/>
                  </a:lnTo>
                  <a:lnTo>
                    <a:pt x="420" y="146"/>
                  </a:lnTo>
                  <a:lnTo>
                    <a:pt x="292" y="183"/>
                  </a:lnTo>
                  <a:lnTo>
                    <a:pt x="201" y="237"/>
                  </a:lnTo>
                  <a:lnTo>
                    <a:pt x="91" y="292"/>
                  </a:lnTo>
                  <a:lnTo>
                    <a:pt x="91" y="292"/>
                  </a:lnTo>
                  <a:lnTo>
                    <a:pt x="73" y="292"/>
                  </a:lnTo>
                  <a:lnTo>
                    <a:pt x="37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430;p41">
              <a:extLst>
                <a:ext uri="{FF2B5EF4-FFF2-40B4-BE49-F238E27FC236}">
                  <a16:creationId xmlns:a16="http://schemas.microsoft.com/office/drawing/2014/main" id="{A5A458BB-0352-73CB-E13B-0323238053A5}"/>
                </a:ext>
              </a:extLst>
            </p:cNvPr>
            <p:cNvSpPr/>
            <p:nvPr/>
          </p:nvSpPr>
          <p:spPr>
            <a:xfrm>
              <a:off x="6114604" y="1620242"/>
              <a:ext cx="15764" cy="30252"/>
            </a:xfrm>
            <a:custGeom>
              <a:avLst/>
              <a:gdLst/>
              <a:ahLst/>
              <a:cxnLst/>
              <a:rect l="l" t="t" r="r" b="b"/>
              <a:pathLst>
                <a:path w="457" h="877" extrusionOk="0">
                  <a:moveTo>
                    <a:pt x="237" y="0"/>
                  </a:moveTo>
                  <a:lnTo>
                    <a:pt x="183" y="19"/>
                  </a:lnTo>
                  <a:lnTo>
                    <a:pt x="146" y="55"/>
                  </a:lnTo>
                  <a:lnTo>
                    <a:pt x="110" y="110"/>
                  </a:lnTo>
                  <a:lnTo>
                    <a:pt x="37" y="238"/>
                  </a:lnTo>
                  <a:lnTo>
                    <a:pt x="0" y="420"/>
                  </a:lnTo>
                  <a:lnTo>
                    <a:pt x="0" y="585"/>
                  </a:lnTo>
                  <a:lnTo>
                    <a:pt x="37" y="731"/>
                  </a:lnTo>
                  <a:lnTo>
                    <a:pt x="73" y="785"/>
                  </a:lnTo>
                  <a:lnTo>
                    <a:pt x="110" y="822"/>
                  </a:lnTo>
                  <a:lnTo>
                    <a:pt x="146" y="858"/>
                  </a:lnTo>
                  <a:lnTo>
                    <a:pt x="183" y="877"/>
                  </a:lnTo>
                  <a:lnTo>
                    <a:pt x="237" y="858"/>
                  </a:lnTo>
                  <a:lnTo>
                    <a:pt x="274" y="840"/>
                  </a:lnTo>
                  <a:lnTo>
                    <a:pt x="329" y="804"/>
                  </a:lnTo>
                  <a:lnTo>
                    <a:pt x="365" y="767"/>
                  </a:lnTo>
                  <a:lnTo>
                    <a:pt x="420" y="621"/>
                  </a:lnTo>
                  <a:lnTo>
                    <a:pt x="457" y="457"/>
                  </a:lnTo>
                  <a:lnTo>
                    <a:pt x="457" y="293"/>
                  </a:lnTo>
                  <a:lnTo>
                    <a:pt x="420" y="147"/>
                  </a:lnTo>
                  <a:lnTo>
                    <a:pt x="402" y="92"/>
                  </a:lnTo>
                  <a:lnTo>
                    <a:pt x="365" y="37"/>
                  </a:lnTo>
                  <a:lnTo>
                    <a:pt x="329" y="19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431;p41">
              <a:extLst>
                <a:ext uri="{FF2B5EF4-FFF2-40B4-BE49-F238E27FC236}">
                  <a16:creationId xmlns:a16="http://schemas.microsoft.com/office/drawing/2014/main" id="{65275C30-81A2-7418-A0C8-8460F8091727}"/>
                </a:ext>
              </a:extLst>
            </p:cNvPr>
            <p:cNvSpPr/>
            <p:nvPr/>
          </p:nvSpPr>
          <p:spPr>
            <a:xfrm>
              <a:off x="6114604" y="1620242"/>
              <a:ext cx="15764" cy="30252"/>
            </a:xfrm>
            <a:custGeom>
              <a:avLst/>
              <a:gdLst/>
              <a:ahLst/>
              <a:cxnLst/>
              <a:rect l="l" t="t" r="r" b="b"/>
              <a:pathLst>
                <a:path w="457" h="877" fill="none" extrusionOk="0">
                  <a:moveTo>
                    <a:pt x="457" y="457"/>
                  </a:moveTo>
                  <a:lnTo>
                    <a:pt x="457" y="457"/>
                  </a:lnTo>
                  <a:lnTo>
                    <a:pt x="420" y="621"/>
                  </a:lnTo>
                  <a:lnTo>
                    <a:pt x="365" y="767"/>
                  </a:lnTo>
                  <a:lnTo>
                    <a:pt x="329" y="804"/>
                  </a:lnTo>
                  <a:lnTo>
                    <a:pt x="274" y="840"/>
                  </a:lnTo>
                  <a:lnTo>
                    <a:pt x="237" y="858"/>
                  </a:lnTo>
                  <a:lnTo>
                    <a:pt x="183" y="877"/>
                  </a:lnTo>
                  <a:lnTo>
                    <a:pt x="183" y="877"/>
                  </a:lnTo>
                  <a:lnTo>
                    <a:pt x="146" y="858"/>
                  </a:lnTo>
                  <a:lnTo>
                    <a:pt x="110" y="822"/>
                  </a:lnTo>
                  <a:lnTo>
                    <a:pt x="73" y="785"/>
                  </a:lnTo>
                  <a:lnTo>
                    <a:pt x="37" y="731"/>
                  </a:lnTo>
                  <a:lnTo>
                    <a:pt x="0" y="585"/>
                  </a:lnTo>
                  <a:lnTo>
                    <a:pt x="0" y="420"/>
                  </a:lnTo>
                  <a:lnTo>
                    <a:pt x="0" y="420"/>
                  </a:lnTo>
                  <a:lnTo>
                    <a:pt x="37" y="238"/>
                  </a:lnTo>
                  <a:lnTo>
                    <a:pt x="110" y="110"/>
                  </a:lnTo>
                  <a:lnTo>
                    <a:pt x="146" y="55"/>
                  </a:lnTo>
                  <a:lnTo>
                    <a:pt x="183" y="19"/>
                  </a:lnTo>
                  <a:lnTo>
                    <a:pt x="237" y="0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329" y="19"/>
                  </a:lnTo>
                  <a:lnTo>
                    <a:pt x="365" y="37"/>
                  </a:lnTo>
                  <a:lnTo>
                    <a:pt x="402" y="92"/>
                  </a:lnTo>
                  <a:lnTo>
                    <a:pt x="420" y="147"/>
                  </a:lnTo>
                  <a:lnTo>
                    <a:pt x="457" y="293"/>
                  </a:lnTo>
                  <a:lnTo>
                    <a:pt x="457" y="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432;p41">
              <a:extLst>
                <a:ext uri="{FF2B5EF4-FFF2-40B4-BE49-F238E27FC236}">
                  <a16:creationId xmlns:a16="http://schemas.microsoft.com/office/drawing/2014/main" id="{362FCE3B-7050-2429-E24A-1C7C247431C5}"/>
                </a:ext>
              </a:extLst>
            </p:cNvPr>
            <p:cNvSpPr/>
            <p:nvPr/>
          </p:nvSpPr>
          <p:spPr>
            <a:xfrm>
              <a:off x="6103876" y="1617724"/>
              <a:ext cx="39083" cy="13246"/>
            </a:xfrm>
            <a:custGeom>
              <a:avLst/>
              <a:gdLst/>
              <a:ahLst/>
              <a:cxnLst/>
              <a:rect l="l" t="t" r="r" b="b"/>
              <a:pathLst>
                <a:path w="1133" h="384" extrusionOk="0">
                  <a:moveTo>
                    <a:pt x="713" y="0"/>
                  </a:moveTo>
                  <a:lnTo>
                    <a:pt x="530" y="19"/>
                  </a:lnTo>
                  <a:lnTo>
                    <a:pt x="366" y="73"/>
                  </a:lnTo>
                  <a:lnTo>
                    <a:pt x="220" y="128"/>
                  </a:lnTo>
                  <a:lnTo>
                    <a:pt x="110" y="183"/>
                  </a:lnTo>
                  <a:lnTo>
                    <a:pt x="19" y="274"/>
                  </a:lnTo>
                  <a:lnTo>
                    <a:pt x="1" y="311"/>
                  </a:lnTo>
                  <a:lnTo>
                    <a:pt x="1" y="366"/>
                  </a:lnTo>
                  <a:lnTo>
                    <a:pt x="37" y="384"/>
                  </a:lnTo>
                  <a:lnTo>
                    <a:pt x="74" y="384"/>
                  </a:lnTo>
                  <a:lnTo>
                    <a:pt x="92" y="366"/>
                  </a:lnTo>
                  <a:lnTo>
                    <a:pt x="183" y="311"/>
                  </a:lnTo>
                  <a:lnTo>
                    <a:pt x="275" y="238"/>
                  </a:lnTo>
                  <a:lnTo>
                    <a:pt x="402" y="183"/>
                  </a:lnTo>
                  <a:lnTo>
                    <a:pt x="548" y="146"/>
                  </a:lnTo>
                  <a:lnTo>
                    <a:pt x="694" y="128"/>
                  </a:lnTo>
                  <a:lnTo>
                    <a:pt x="786" y="128"/>
                  </a:lnTo>
                  <a:lnTo>
                    <a:pt x="877" y="146"/>
                  </a:lnTo>
                  <a:lnTo>
                    <a:pt x="968" y="183"/>
                  </a:lnTo>
                  <a:lnTo>
                    <a:pt x="1041" y="220"/>
                  </a:lnTo>
                  <a:lnTo>
                    <a:pt x="1096" y="220"/>
                  </a:lnTo>
                  <a:lnTo>
                    <a:pt x="1133" y="183"/>
                  </a:lnTo>
                  <a:lnTo>
                    <a:pt x="1133" y="146"/>
                  </a:lnTo>
                  <a:lnTo>
                    <a:pt x="1114" y="110"/>
                  </a:lnTo>
                  <a:lnTo>
                    <a:pt x="1005" y="55"/>
                  </a:lnTo>
                  <a:lnTo>
                    <a:pt x="914" y="19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433;p41">
              <a:extLst>
                <a:ext uri="{FF2B5EF4-FFF2-40B4-BE49-F238E27FC236}">
                  <a16:creationId xmlns:a16="http://schemas.microsoft.com/office/drawing/2014/main" id="{234C174E-E706-0DCA-C3DD-DC266C661CDE}"/>
                </a:ext>
              </a:extLst>
            </p:cNvPr>
            <p:cNvSpPr/>
            <p:nvPr/>
          </p:nvSpPr>
          <p:spPr>
            <a:xfrm>
              <a:off x="6103876" y="1617724"/>
              <a:ext cx="39083" cy="13246"/>
            </a:xfrm>
            <a:custGeom>
              <a:avLst/>
              <a:gdLst/>
              <a:ahLst/>
              <a:cxnLst/>
              <a:rect l="l" t="t" r="r" b="b"/>
              <a:pathLst>
                <a:path w="1133" h="384" fill="none" extrusionOk="0">
                  <a:moveTo>
                    <a:pt x="37" y="384"/>
                  </a:moveTo>
                  <a:lnTo>
                    <a:pt x="37" y="384"/>
                  </a:lnTo>
                  <a:lnTo>
                    <a:pt x="1" y="366"/>
                  </a:lnTo>
                  <a:lnTo>
                    <a:pt x="1" y="366"/>
                  </a:lnTo>
                  <a:lnTo>
                    <a:pt x="1" y="311"/>
                  </a:lnTo>
                  <a:lnTo>
                    <a:pt x="19" y="274"/>
                  </a:lnTo>
                  <a:lnTo>
                    <a:pt x="19" y="274"/>
                  </a:lnTo>
                  <a:lnTo>
                    <a:pt x="110" y="183"/>
                  </a:lnTo>
                  <a:lnTo>
                    <a:pt x="220" y="128"/>
                  </a:lnTo>
                  <a:lnTo>
                    <a:pt x="366" y="73"/>
                  </a:lnTo>
                  <a:lnTo>
                    <a:pt x="530" y="19"/>
                  </a:lnTo>
                  <a:lnTo>
                    <a:pt x="713" y="0"/>
                  </a:lnTo>
                  <a:lnTo>
                    <a:pt x="804" y="0"/>
                  </a:lnTo>
                  <a:lnTo>
                    <a:pt x="914" y="19"/>
                  </a:lnTo>
                  <a:lnTo>
                    <a:pt x="1005" y="55"/>
                  </a:lnTo>
                  <a:lnTo>
                    <a:pt x="1114" y="110"/>
                  </a:lnTo>
                  <a:lnTo>
                    <a:pt x="1114" y="110"/>
                  </a:lnTo>
                  <a:lnTo>
                    <a:pt x="1133" y="146"/>
                  </a:lnTo>
                  <a:lnTo>
                    <a:pt x="1133" y="183"/>
                  </a:lnTo>
                  <a:lnTo>
                    <a:pt x="1133" y="183"/>
                  </a:lnTo>
                  <a:lnTo>
                    <a:pt x="1096" y="220"/>
                  </a:lnTo>
                  <a:lnTo>
                    <a:pt x="1041" y="220"/>
                  </a:lnTo>
                  <a:lnTo>
                    <a:pt x="1041" y="220"/>
                  </a:lnTo>
                  <a:lnTo>
                    <a:pt x="968" y="183"/>
                  </a:lnTo>
                  <a:lnTo>
                    <a:pt x="877" y="146"/>
                  </a:lnTo>
                  <a:lnTo>
                    <a:pt x="786" y="128"/>
                  </a:lnTo>
                  <a:lnTo>
                    <a:pt x="694" y="128"/>
                  </a:lnTo>
                  <a:lnTo>
                    <a:pt x="548" y="146"/>
                  </a:lnTo>
                  <a:lnTo>
                    <a:pt x="402" y="183"/>
                  </a:lnTo>
                  <a:lnTo>
                    <a:pt x="275" y="238"/>
                  </a:lnTo>
                  <a:lnTo>
                    <a:pt x="183" y="311"/>
                  </a:lnTo>
                  <a:lnTo>
                    <a:pt x="92" y="366"/>
                  </a:lnTo>
                  <a:lnTo>
                    <a:pt x="92" y="366"/>
                  </a:lnTo>
                  <a:lnTo>
                    <a:pt x="74" y="384"/>
                  </a:lnTo>
                  <a:lnTo>
                    <a:pt x="37" y="38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434;p41">
              <a:extLst>
                <a:ext uri="{FF2B5EF4-FFF2-40B4-BE49-F238E27FC236}">
                  <a16:creationId xmlns:a16="http://schemas.microsoft.com/office/drawing/2014/main" id="{7B3C58D2-F501-F586-BA2E-3700B88F9AB4}"/>
                </a:ext>
              </a:extLst>
            </p:cNvPr>
            <p:cNvSpPr/>
            <p:nvPr/>
          </p:nvSpPr>
          <p:spPr>
            <a:xfrm>
              <a:off x="6149237" y="1700202"/>
              <a:ext cx="45982" cy="22077"/>
            </a:xfrm>
            <a:custGeom>
              <a:avLst/>
              <a:gdLst/>
              <a:ahLst/>
              <a:cxnLst/>
              <a:rect l="l" t="t" r="r" b="b"/>
              <a:pathLst>
                <a:path w="1333" h="640" extrusionOk="0">
                  <a:moveTo>
                    <a:pt x="91" y="0"/>
                  </a:moveTo>
                  <a:lnTo>
                    <a:pt x="37" y="37"/>
                  </a:lnTo>
                  <a:lnTo>
                    <a:pt x="0" y="55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18" y="201"/>
                  </a:lnTo>
                  <a:lnTo>
                    <a:pt x="73" y="256"/>
                  </a:lnTo>
                  <a:lnTo>
                    <a:pt x="201" y="402"/>
                  </a:lnTo>
                  <a:lnTo>
                    <a:pt x="292" y="475"/>
                  </a:lnTo>
                  <a:lnTo>
                    <a:pt x="402" y="548"/>
                  </a:lnTo>
                  <a:lnTo>
                    <a:pt x="529" y="603"/>
                  </a:lnTo>
                  <a:lnTo>
                    <a:pt x="675" y="639"/>
                  </a:lnTo>
                  <a:lnTo>
                    <a:pt x="785" y="639"/>
                  </a:lnTo>
                  <a:lnTo>
                    <a:pt x="913" y="621"/>
                  </a:lnTo>
                  <a:lnTo>
                    <a:pt x="1022" y="603"/>
                  </a:lnTo>
                  <a:lnTo>
                    <a:pt x="1113" y="566"/>
                  </a:lnTo>
                  <a:lnTo>
                    <a:pt x="1186" y="512"/>
                  </a:lnTo>
                  <a:lnTo>
                    <a:pt x="1278" y="439"/>
                  </a:lnTo>
                  <a:lnTo>
                    <a:pt x="1314" y="384"/>
                  </a:lnTo>
                  <a:lnTo>
                    <a:pt x="1332" y="347"/>
                  </a:lnTo>
                  <a:lnTo>
                    <a:pt x="1332" y="293"/>
                  </a:lnTo>
                  <a:lnTo>
                    <a:pt x="1314" y="256"/>
                  </a:lnTo>
                  <a:lnTo>
                    <a:pt x="1278" y="220"/>
                  </a:lnTo>
                  <a:lnTo>
                    <a:pt x="1241" y="201"/>
                  </a:lnTo>
                  <a:lnTo>
                    <a:pt x="1205" y="201"/>
                  </a:lnTo>
                  <a:lnTo>
                    <a:pt x="1150" y="220"/>
                  </a:lnTo>
                  <a:lnTo>
                    <a:pt x="1113" y="256"/>
                  </a:lnTo>
                  <a:lnTo>
                    <a:pt x="1095" y="293"/>
                  </a:lnTo>
                  <a:lnTo>
                    <a:pt x="1022" y="347"/>
                  </a:lnTo>
                  <a:lnTo>
                    <a:pt x="967" y="366"/>
                  </a:lnTo>
                  <a:lnTo>
                    <a:pt x="894" y="384"/>
                  </a:lnTo>
                  <a:lnTo>
                    <a:pt x="803" y="402"/>
                  </a:lnTo>
                  <a:lnTo>
                    <a:pt x="712" y="402"/>
                  </a:lnTo>
                  <a:lnTo>
                    <a:pt x="602" y="366"/>
                  </a:lnTo>
                  <a:lnTo>
                    <a:pt x="511" y="329"/>
                  </a:lnTo>
                  <a:lnTo>
                    <a:pt x="420" y="274"/>
                  </a:lnTo>
                  <a:lnTo>
                    <a:pt x="347" y="220"/>
                  </a:lnTo>
                  <a:lnTo>
                    <a:pt x="256" y="110"/>
                  </a:lnTo>
                  <a:lnTo>
                    <a:pt x="201" y="55"/>
                  </a:lnTo>
                  <a:lnTo>
                    <a:pt x="183" y="19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435;p41">
              <a:extLst>
                <a:ext uri="{FF2B5EF4-FFF2-40B4-BE49-F238E27FC236}">
                  <a16:creationId xmlns:a16="http://schemas.microsoft.com/office/drawing/2014/main" id="{68308EAC-45BA-F9E2-C659-327864204D28}"/>
                </a:ext>
              </a:extLst>
            </p:cNvPr>
            <p:cNvSpPr/>
            <p:nvPr/>
          </p:nvSpPr>
          <p:spPr>
            <a:xfrm>
              <a:off x="5975451" y="1636627"/>
              <a:ext cx="51674" cy="48500"/>
            </a:xfrm>
            <a:custGeom>
              <a:avLst/>
              <a:gdLst/>
              <a:ahLst/>
              <a:cxnLst/>
              <a:rect l="l" t="t" r="r" b="b"/>
              <a:pathLst>
                <a:path w="1498" h="1406" extrusionOk="0">
                  <a:moveTo>
                    <a:pt x="92" y="0"/>
                  </a:moveTo>
                  <a:lnTo>
                    <a:pt x="55" y="18"/>
                  </a:lnTo>
                  <a:lnTo>
                    <a:pt x="19" y="37"/>
                  </a:lnTo>
                  <a:lnTo>
                    <a:pt x="1" y="73"/>
                  </a:lnTo>
                  <a:lnTo>
                    <a:pt x="1" y="128"/>
                  </a:lnTo>
                  <a:lnTo>
                    <a:pt x="1" y="164"/>
                  </a:lnTo>
                  <a:lnTo>
                    <a:pt x="37" y="201"/>
                  </a:lnTo>
                  <a:lnTo>
                    <a:pt x="74" y="219"/>
                  </a:lnTo>
                  <a:lnTo>
                    <a:pt x="238" y="292"/>
                  </a:lnTo>
                  <a:lnTo>
                    <a:pt x="402" y="365"/>
                  </a:lnTo>
                  <a:lnTo>
                    <a:pt x="603" y="475"/>
                  </a:lnTo>
                  <a:lnTo>
                    <a:pt x="804" y="621"/>
                  </a:lnTo>
                  <a:lnTo>
                    <a:pt x="895" y="712"/>
                  </a:lnTo>
                  <a:lnTo>
                    <a:pt x="1004" y="821"/>
                  </a:lnTo>
                  <a:lnTo>
                    <a:pt x="1077" y="931"/>
                  </a:lnTo>
                  <a:lnTo>
                    <a:pt x="1150" y="1040"/>
                  </a:lnTo>
                  <a:lnTo>
                    <a:pt x="1223" y="1186"/>
                  </a:lnTo>
                  <a:lnTo>
                    <a:pt x="1260" y="1314"/>
                  </a:lnTo>
                  <a:lnTo>
                    <a:pt x="1278" y="1351"/>
                  </a:lnTo>
                  <a:lnTo>
                    <a:pt x="1296" y="1387"/>
                  </a:lnTo>
                  <a:lnTo>
                    <a:pt x="1369" y="1405"/>
                  </a:lnTo>
                  <a:lnTo>
                    <a:pt x="1406" y="1405"/>
                  </a:lnTo>
                  <a:lnTo>
                    <a:pt x="1442" y="1387"/>
                  </a:lnTo>
                  <a:lnTo>
                    <a:pt x="1479" y="1351"/>
                  </a:lnTo>
                  <a:lnTo>
                    <a:pt x="1497" y="1314"/>
                  </a:lnTo>
                  <a:lnTo>
                    <a:pt x="1497" y="1259"/>
                  </a:lnTo>
                  <a:lnTo>
                    <a:pt x="1442" y="1095"/>
                  </a:lnTo>
                  <a:lnTo>
                    <a:pt x="1369" y="949"/>
                  </a:lnTo>
                  <a:lnTo>
                    <a:pt x="1278" y="803"/>
                  </a:lnTo>
                  <a:lnTo>
                    <a:pt x="1187" y="675"/>
                  </a:lnTo>
                  <a:lnTo>
                    <a:pt x="1077" y="566"/>
                  </a:lnTo>
                  <a:lnTo>
                    <a:pt x="968" y="456"/>
                  </a:lnTo>
                  <a:lnTo>
                    <a:pt x="749" y="292"/>
                  </a:lnTo>
                  <a:lnTo>
                    <a:pt x="530" y="164"/>
                  </a:lnTo>
                  <a:lnTo>
                    <a:pt x="347" y="73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436;p41">
              <a:extLst>
                <a:ext uri="{FF2B5EF4-FFF2-40B4-BE49-F238E27FC236}">
                  <a16:creationId xmlns:a16="http://schemas.microsoft.com/office/drawing/2014/main" id="{F9F63D56-C2F2-8091-982D-DCBF84F13258}"/>
                </a:ext>
              </a:extLst>
            </p:cNvPr>
            <p:cNvSpPr/>
            <p:nvPr/>
          </p:nvSpPr>
          <p:spPr>
            <a:xfrm>
              <a:off x="5983626" y="1652357"/>
              <a:ext cx="27734" cy="19559"/>
            </a:xfrm>
            <a:custGeom>
              <a:avLst/>
              <a:gdLst/>
              <a:ahLst/>
              <a:cxnLst/>
              <a:rect l="l" t="t" r="r" b="b"/>
              <a:pathLst>
                <a:path w="804" h="567" extrusionOk="0">
                  <a:moveTo>
                    <a:pt x="694" y="0"/>
                  </a:moveTo>
                  <a:lnTo>
                    <a:pt x="530" y="19"/>
                  </a:lnTo>
                  <a:lnTo>
                    <a:pt x="384" y="73"/>
                  </a:lnTo>
                  <a:lnTo>
                    <a:pt x="275" y="128"/>
                  </a:lnTo>
                  <a:lnTo>
                    <a:pt x="183" y="201"/>
                  </a:lnTo>
                  <a:lnTo>
                    <a:pt x="110" y="256"/>
                  </a:lnTo>
                  <a:lnTo>
                    <a:pt x="56" y="329"/>
                  </a:lnTo>
                  <a:lnTo>
                    <a:pt x="1" y="384"/>
                  </a:lnTo>
                  <a:lnTo>
                    <a:pt x="1" y="438"/>
                  </a:lnTo>
                  <a:lnTo>
                    <a:pt x="1" y="475"/>
                  </a:lnTo>
                  <a:lnTo>
                    <a:pt x="19" y="511"/>
                  </a:lnTo>
                  <a:lnTo>
                    <a:pt x="56" y="548"/>
                  </a:lnTo>
                  <a:lnTo>
                    <a:pt x="92" y="566"/>
                  </a:lnTo>
                  <a:lnTo>
                    <a:pt x="165" y="548"/>
                  </a:lnTo>
                  <a:lnTo>
                    <a:pt x="220" y="493"/>
                  </a:lnTo>
                  <a:lnTo>
                    <a:pt x="238" y="457"/>
                  </a:lnTo>
                  <a:lnTo>
                    <a:pt x="329" y="365"/>
                  </a:lnTo>
                  <a:lnTo>
                    <a:pt x="384" y="329"/>
                  </a:lnTo>
                  <a:lnTo>
                    <a:pt x="475" y="274"/>
                  </a:lnTo>
                  <a:lnTo>
                    <a:pt x="567" y="256"/>
                  </a:lnTo>
                  <a:lnTo>
                    <a:pt x="694" y="238"/>
                  </a:lnTo>
                  <a:lnTo>
                    <a:pt x="731" y="219"/>
                  </a:lnTo>
                  <a:lnTo>
                    <a:pt x="767" y="201"/>
                  </a:lnTo>
                  <a:lnTo>
                    <a:pt x="804" y="165"/>
                  </a:lnTo>
                  <a:lnTo>
                    <a:pt x="804" y="128"/>
                  </a:lnTo>
                  <a:lnTo>
                    <a:pt x="804" y="73"/>
                  </a:lnTo>
                  <a:lnTo>
                    <a:pt x="767" y="37"/>
                  </a:lnTo>
                  <a:lnTo>
                    <a:pt x="731" y="1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437;p41">
              <a:extLst>
                <a:ext uri="{FF2B5EF4-FFF2-40B4-BE49-F238E27FC236}">
                  <a16:creationId xmlns:a16="http://schemas.microsoft.com/office/drawing/2014/main" id="{760A3CD5-06A5-C5AB-089D-7D5A3A9C7C59}"/>
                </a:ext>
              </a:extLst>
            </p:cNvPr>
            <p:cNvSpPr/>
            <p:nvPr/>
          </p:nvSpPr>
          <p:spPr>
            <a:xfrm>
              <a:off x="6020156" y="1694545"/>
              <a:ext cx="27113" cy="21421"/>
            </a:xfrm>
            <a:custGeom>
              <a:avLst/>
              <a:gdLst/>
              <a:ahLst/>
              <a:cxnLst/>
              <a:rect l="l" t="t" r="r" b="b"/>
              <a:pathLst>
                <a:path w="786" h="621" extrusionOk="0">
                  <a:moveTo>
                    <a:pt x="639" y="0"/>
                  </a:moveTo>
                  <a:lnTo>
                    <a:pt x="603" y="18"/>
                  </a:lnTo>
                  <a:lnTo>
                    <a:pt x="566" y="55"/>
                  </a:lnTo>
                  <a:lnTo>
                    <a:pt x="511" y="146"/>
                  </a:lnTo>
                  <a:lnTo>
                    <a:pt x="457" y="201"/>
                  </a:lnTo>
                  <a:lnTo>
                    <a:pt x="384" y="256"/>
                  </a:lnTo>
                  <a:lnTo>
                    <a:pt x="311" y="311"/>
                  </a:lnTo>
                  <a:lnTo>
                    <a:pt x="201" y="347"/>
                  </a:lnTo>
                  <a:lnTo>
                    <a:pt x="110" y="384"/>
                  </a:lnTo>
                  <a:lnTo>
                    <a:pt x="0" y="402"/>
                  </a:lnTo>
                  <a:lnTo>
                    <a:pt x="37" y="402"/>
                  </a:lnTo>
                  <a:lnTo>
                    <a:pt x="92" y="548"/>
                  </a:lnTo>
                  <a:lnTo>
                    <a:pt x="128" y="603"/>
                  </a:lnTo>
                  <a:lnTo>
                    <a:pt x="128" y="621"/>
                  </a:lnTo>
                  <a:lnTo>
                    <a:pt x="238" y="584"/>
                  </a:lnTo>
                  <a:lnTo>
                    <a:pt x="347" y="548"/>
                  </a:lnTo>
                  <a:lnTo>
                    <a:pt x="457" y="493"/>
                  </a:lnTo>
                  <a:lnTo>
                    <a:pt x="548" y="420"/>
                  </a:lnTo>
                  <a:lnTo>
                    <a:pt x="676" y="311"/>
                  </a:lnTo>
                  <a:lnTo>
                    <a:pt x="767" y="164"/>
                  </a:lnTo>
                  <a:lnTo>
                    <a:pt x="785" y="110"/>
                  </a:lnTo>
                  <a:lnTo>
                    <a:pt x="785" y="73"/>
                  </a:lnTo>
                  <a:lnTo>
                    <a:pt x="767" y="37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438;p41">
              <a:extLst>
                <a:ext uri="{FF2B5EF4-FFF2-40B4-BE49-F238E27FC236}">
                  <a16:creationId xmlns:a16="http://schemas.microsoft.com/office/drawing/2014/main" id="{FEA1A8DD-B72A-DBC0-9A2C-B6A9FC572C61}"/>
                </a:ext>
              </a:extLst>
            </p:cNvPr>
            <p:cNvSpPr/>
            <p:nvPr/>
          </p:nvSpPr>
          <p:spPr>
            <a:xfrm>
              <a:off x="6157412" y="1732317"/>
              <a:ext cx="19559" cy="8831"/>
            </a:xfrm>
            <a:custGeom>
              <a:avLst/>
              <a:gdLst/>
              <a:ahLst/>
              <a:cxnLst/>
              <a:rect l="l" t="t" r="r" b="b"/>
              <a:pathLst>
                <a:path w="567" h="256" extrusionOk="0">
                  <a:moveTo>
                    <a:pt x="55" y="0"/>
                  </a:moveTo>
                  <a:lnTo>
                    <a:pt x="19" y="19"/>
                  </a:lnTo>
                  <a:lnTo>
                    <a:pt x="0" y="37"/>
                  </a:lnTo>
                  <a:lnTo>
                    <a:pt x="0" y="55"/>
                  </a:lnTo>
                  <a:lnTo>
                    <a:pt x="0" y="92"/>
                  </a:lnTo>
                  <a:lnTo>
                    <a:pt x="19" y="128"/>
                  </a:lnTo>
                  <a:lnTo>
                    <a:pt x="92" y="183"/>
                  </a:lnTo>
                  <a:lnTo>
                    <a:pt x="183" y="219"/>
                  </a:lnTo>
                  <a:lnTo>
                    <a:pt x="292" y="256"/>
                  </a:lnTo>
                  <a:lnTo>
                    <a:pt x="402" y="256"/>
                  </a:lnTo>
                  <a:lnTo>
                    <a:pt x="530" y="219"/>
                  </a:lnTo>
                  <a:lnTo>
                    <a:pt x="548" y="219"/>
                  </a:lnTo>
                  <a:lnTo>
                    <a:pt x="566" y="183"/>
                  </a:lnTo>
                  <a:lnTo>
                    <a:pt x="566" y="165"/>
                  </a:lnTo>
                  <a:lnTo>
                    <a:pt x="566" y="128"/>
                  </a:lnTo>
                  <a:lnTo>
                    <a:pt x="548" y="110"/>
                  </a:lnTo>
                  <a:lnTo>
                    <a:pt x="530" y="92"/>
                  </a:lnTo>
                  <a:lnTo>
                    <a:pt x="493" y="73"/>
                  </a:lnTo>
                  <a:lnTo>
                    <a:pt x="475" y="92"/>
                  </a:lnTo>
                  <a:lnTo>
                    <a:pt x="402" y="110"/>
                  </a:lnTo>
                  <a:lnTo>
                    <a:pt x="329" y="110"/>
                  </a:lnTo>
                  <a:lnTo>
                    <a:pt x="219" y="92"/>
                  </a:lnTo>
                  <a:lnTo>
                    <a:pt x="165" y="37"/>
                  </a:lnTo>
                  <a:lnTo>
                    <a:pt x="128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439;p41">
              <a:extLst>
                <a:ext uri="{FF2B5EF4-FFF2-40B4-BE49-F238E27FC236}">
                  <a16:creationId xmlns:a16="http://schemas.microsoft.com/office/drawing/2014/main" id="{726059F9-B6F9-BF8C-EFEC-243793AED243}"/>
                </a:ext>
              </a:extLst>
            </p:cNvPr>
            <p:cNvSpPr/>
            <p:nvPr/>
          </p:nvSpPr>
          <p:spPr>
            <a:xfrm>
              <a:off x="5974830" y="1459081"/>
              <a:ext cx="267612" cy="204624"/>
            </a:xfrm>
            <a:custGeom>
              <a:avLst/>
              <a:gdLst/>
              <a:ahLst/>
              <a:cxnLst/>
              <a:rect l="l" t="t" r="r" b="b"/>
              <a:pathLst>
                <a:path w="7758" h="5932" extrusionOk="0">
                  <a:moveTo>
                    <a:pt x="2975" y="0"/>
                  </a:moveTo>
                  <a:lnTo>
                    <a:pt x="2756" y="18"/>
                  </a:lnTo>
                  <a:lnTo>
                    <a:pt x="2556" y="37"/>
                  </a:lnTo>
                  <a:lnTo>
                    <a:pt x="2355" y="55"/>
                  </a:lnTo>
                  <a:lnTo>
                    <a:pt x="2154" y="110"/>
                  </a:lnTo>
                  <a:lnTo>
                    <a:pt x="1953" y="164"/>
                  </a:lnTo>
                  <a:lnTo>
                    <a:pt x="1771" y="237"/>
                  </a:lnTo>
                  <a:lnTo>
                    <a:pt x="1606" y="310"/>
                  </a:lnTo>
                  <a:lnTo>
                    <a:pt x="1424" y="402"/>
                  </a:lnTo>
                  <a:lnTo>
                    <a:pt x="1095" y="602"/>
                  </a:lnTo>
                  <a:lnTo>
                    <a:pt x="785" y="840"/>
                  </a:lnTo>
                  <a:lnTo>
                    <a:pt x="511" y="1095"/>
                  </a:lnTo>
                  <a:lnTo>
                    <a:pt x="256" y="1369"/>
                  </a:lnTo>
                  <a:lnTo>
                    <a:pt x="128" y="1770"/>
                  </a:lnTo>
                  <a:lnTo>
                    <a:pt x="55" y="2172"/>
                  </a:lnTo>
                  <a:lnTo>
                    <a:pt x="19" y="2574"/>
                  </a:lnTo>
                  <a:lnTo>
                    <a:pt x="0" y="2993"/>
                  </a:lnTo>
                  <a:lnTo>
                    <a:pt x="19" y="3395"/>
                  </a:lnTo>
                  <a:lnTo>
                    <a:pt x="55" y="3815"/>
                  </a:lnTo>
                  <a:lnTo>
                    <a:pt x="110" y="4234"/>
                  </a:lnTo>
                  <a:lnTo>
                    <a:pt x="183" y="4636"/>
                  </a:lnTo>
                  <a:lnTo>
                    <a:pt x="329" y="4691"/>
                  </a:lnTo>
                  <a:lnTo>
                    <a:pt x="475" y="4745"/>
                  </a:lnTo>
                  <a:lnTo>
                    <a:pt x="603" y="4819"/>
                  </a:lnTo>
                  <a:lnTo>
                    <a:pt x="730" y="4910"/>
                  </a:lnTo>
                  <a:lnTo>
                    <a:pt x="949" y="5092"/>
                  </a:lnTo>
                  <a:lnTo>
                    <a:pt x="1132" y="5293"/>
                  </a:lnTo>
                  <a:lnTo>
                    <a:pt x="1168" y="5366"/>
                  </a:lnTo>
                  <a:lnTo>
                    <a:pt x="1278" y="5549"/>
                  </a:lnTo>
                  <a:lnTo>
                    <a:pt x="1369" y="5658"/>
                  </a:lnTo>
                  <a:lnTo>
                    <a:pt x="1460" y="5768"/>
                  </a:lnTo>
                  <a:lnTo>
                    <a:pt x="1588" y="5859"/>
                  </a:lnTo>
                  <a:lnTo>
                    <a:pt x="1752" y="5914"/>
                  </a:lnTo>
                  <a:lnTo>
                    <a:pt x="1825" y="5932"/>
                  </a:lnTo>
                  <a:lnTo>
                    <a:pt x="1880" y="5932"/>
                  </a:lnTo>
                  <a:lnTo>
                    <a:pt x="1917" y="5895"/>
                  </a:lnTo>
                  <a:lnTo>
                    <a:pt x="1953" y="5859"/>
                  </a:lnTo>
                  <a:lnTo>
                    <a:pt x="1971" y="5804"/>
                  </a:lnTo>
                  <a:lnTo>
                    <a:pt x="1971" y="5731"/>
                  </a:lnTo>
                  <a:lnTo>
                    <a:pt x="1971" y="5549"/>
                  </a:lnTo>
                  <a:lnTo>
                    <a:pt x="1935" y="5348"/>
                  </a:lnTo>
                  <a:lnTo>
                    <a:pt x="1898" y="5111"/>
                  </a:lnTo>
                  <a:lnTo>
                    <a:pt x="1789" y="4618"/>
                  </a:lnTo>
                  <a:lnTo>
                    <a:pt x="1771" y="4508"/>
                  </a:lnTo>
                  <a:lnTo>
                    <a:pt x="1771" y="4399"/>
                  </a:lnTo>
                  <a:lnTo>
                    <a:pt x="1789" y="4307"/>
                  </a:lnTo>
                  <a:lnTo>
                    <a:pt x="1807" y="4198"/>
                  </a:lnTo>
                  <a:lnTo>
                    <a:pt x="1880" y="4015"/>
                  </a:lnTo>
                  <a:lnTo>
                    <a:pt x="1971" y="3869"/>
                  </a:lnTo>
                  <a:lnTo>
                    <a:pt x="2063" y="3742"/>
                  </a:lnTo>
                  <a:lnTo>
                    <a:pt x="2154" y="3632"/>
                  </a:lnTo>
                  <a:lnTo>
                    <a:pt x="2264" y="3541"/>
                  </a:lnTo>
                  <a:lnTo>
                    <a:pt x="2464" y="3431"/>
                  </a:lnTo>
                  <a:lnTo>
                    <a:pt x="2683" y="3340"/>
                  </a:lnTo>
                  <a:lnTo>
                    <a:pt x="2939" y="3249"/>
                  </a:lnTo>
                  <a:lnTo>
                    <a:pt x="3194" y="3176"/>
                  </a:lnTo>
                  <a:lnTo>
                    <a:pt x="3286" y="3158"/>
                  </a:lnTo>
                  <a:lnTo>
                    <a:pt x="3340" y="2993"/>
                  </a:lnTo>
                  <a:lnTo>
                    <a:pt x="3395" y="2829"/>
                  </a:lnTo>
                  <a:lnTo>
                    <a:pt x="3413" y="2683"/>
                  </a:lnTo>
                  <a:lnTo>
                    <a:pt x="3413" y="2537"/>
                  </a:lnTo>
                  <a:lnTo>
                    <a:pt x="3413" y="2373"/>
                  </a:lnTo>
                  <a:lnTo>
                    <a:pt x="3395" y="2300"/>
                  </a:lnTo>
                  <a:lnTo>
                    <a:pt x="3377" y="2227"/>
                  </a:lnTo>
                  <a:lnTo>
                    <a:pt x="3395" y="2172"/>
                  </a:lnTo>
                  <a:lnTo>
                    <a:pt x="3413" y="2099"/>
                  </a:lnTo>
                  <a:lnTo>
                    <a:pt x="3468" y="2044"/>
                  </a:lnTo>
                  <a:lnTo>
                    <a:pt x="3541" y="1989"/>
                  </a:lnTo>
                  <a:lnTo>
                    <a:pt x="3614" y="1953"/>
                  </a:lnTo>
                  <a:lnTo>
                    <a:pt x="3833" y="1862"/>
                  </a:lnTo>
                  <a:lnTo>
                    <a:pt x="4107" y="1807"/>
                  </a:lnTo>
                  <a:lnTo>
                    <a:pt x="4417" y="1770"/>
                  </a:lnTo>
                  <a:lnTo>
                    <a:pt x="4746" y="1752"/>
                  </a:lnTo>
                  <a:lnTo>
                    <a:pt x="5093" y="1752"/>
                  </a:lnTo>
                  <a:lnTo>
                    <a:pt x="5458" y="1770"/>
                  </a:lnTo>
                  <a:lnTo>
                    <a:pt x="5823" y="1825"/>
                  </a:lnTo>
                  <a:lnTo>
                    <a:pt x="6151" y="1898"/>
                  </a:lnTo>
                  <a:lnTo>
                    <a:pt x="6461" y="1989"/>
                  </a:lnTo>
                  <a:lnTo>
                    <a:pt x="6735" y="2117"/>
                  </a:lnTo>
                  <a:lnTo>
                    <a:pt x="6863" y="2190"/>
                  </a:lnTo>
                  <a:lnTo>
                    <a:pt x="6973" y="2281"/>
                  </a:lnTo>
                  <a:lnTo>
                    <a:pt x="7064" y="2355"/>
                  </a:lnTo>
                  <a:lnTo>
                    <a:pt x="7137" y="2446"/>
                  </a:lnTo>
                  <a:lnTo>
                    <a:pt x="7192" y="2555"/>
                  </a:lnTo>
                  <a:lnTo>
                    <a:pt x="7228" y="2665"/>
                  </a:lnTo>
                  <a:lnTo>
                    <a:pt x="7447" y="3705"/>
                  </a:lnTo>
                  <a:lnTo>
                    <a:pt x="7502" y="4034"/>
                  </a:lnTo>
                  <a:lnTo>
                    <a:pt x="7502" y="4088"/>
                  </a:lnTo>
                  <a:lnTo>
                    <a:pt x="7520" y="4107"/>
                  </a:lnTo>
                  <a:lnTo>
                    <a:pt x="7611" y="4107"/>
                  </a:lnTo>
                  <a:lnTo>
                    <a:pt x="7648" y="4070"/>
                  </a:lnTo>
                  <a:lnTo>
                    <a:pt x="7666" y="4034"/>
                  </a:lnTo>
                  <a:lnTo>
                    <a:pt x="7703" y="3979"/>
                  </a:lnTo>
                  <a:lnTo>
                    <a:pt x="7721" y="3888"/>
                  </a:lnTo>
                  <a:lnTo>
                    <a:pt x="7757" y="3650"/>
                  </a:lnTo>
                  <a:lnTo>
                    <a:pt x="7757" y="3267"/>
                  </a:lnTo>
                  <a:lnTo>
                    <a:pt x="7703" y="2738"/>
                  </a:lnTo>
                  <a:lnTo>
                    <a:pt x="7684" y="2537"/>
                  </a:lnTo>
                  <a:lnTo>
                    <a:pt x="7630" y="2336"/>
                  </a:lnTo>
                  <a:lnTo>
                    <a:pt x="7557" y="2154"/>
                  </a:lnTo>
                  <a:lnTo>
                    <a:pt x="7465" y="1971"/>
                  </a:lnTo>
                  <a:lnTo>
                    <a:pt x="7374" y="1789"/>
                  </a:lnTo>
                  <a:lnTo>
                    <a:pt x="7246" y="1624"/>
                  </a:lnTo>
                  <a:lnTo>
                    <a:pt x="7119" y="1478"/>
                  </a:lnTo>
                  <a:lnTo>
                    <a:pt x="6973" y="1314"/>
                  </a:lnTo>
                  <a:lnTo>
                    <a:pt x="6790" y="1168"/>
                  </a:lnTo>
                  <a:lnTo>
                    <a:pt x="6607" y="1022"/>
                  </a:lnTo>
                  <a:lnTo>
                    <a:pt x="6407" y="894"/>
                  </a:lnTo>
                  <a:lnTo>
                    <a:pt x="6206" y="767"/>
                  </a:lnTo>
                  <a:lnTo>
                    <a:pt x="5987" y="657"/>
                  </a:lnTo>
                  <a:lnTo>
                    <a:pt x="5750" y="548"/>
                  </a:lnTo>
                  <a:lnTo>
                    <a:pt x="5494" y="438"/>
                  </a:lnTo>
                  <a:lnTo>
                    <a:pt x="5239" y="347"/>
                  </a:lnTo>
                  <a:lnTo>
                    <a:pt x="4983" y="274"/>
                  </a:lnTo>
                  <a:lnTo>
                    <a:pt x="4709" y="201"/>
                  </a:lnTo>
                  <a:lnTo>
                    <a:pt x="4435" y="146"/>
                  </a:lnTo>
                  <a:lnTo>
                    <a:pt x="4162" y="91"/>
                  </a:lnTo>
                  <a:lnTo>
                    <a:pt x="3870" y="55"/>
                  </a:lnTo>
                  <a:lnTo>
                    <a:pt x="3578" y="37"/>
                  </a:lnTo>
                  <a:lnTo>
                    <a:pt x="3267" y="18"/>
                  </a:lnTo>
                  <a:lnTo>
                    <a:pt x="29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440;p41">
              <a:extLst>
                <a:ext uri="{FF2B5EF4-FFF2-40B4-BE49-F238E27FC236}">
                  <a16:creationId xmlns:a16="http://schemas.microsoft.com/office/drawing/2014/main" id="{87E556DD-2861-B34E-96DA-6C4DE4245EEE}"/>
                </a:ext>
              </a:extLst>
            </p:cNvPr>
            <p:cNvSpPr/>
            <p:nvPr/>
          </p:nvSpPr>
          <p:spPr>
            <a:xfrm>
              <a:off x="5969794" y="1525795"/>
              <a:ext cx="122802" cy="253124"/>
            </a:xfrm>
            <a:custGeom>
              <a:avLst/>
              <a:gdLst/>
              <a:ahLst/>
              <a:cxnLst/>
              <a:rect l="l" t="t" r="r" b="b"/>
              <a:pathLst>
                <a:path w="3560" h="7338" extrusionOk="0">
                  <a:moveTo>
                    <a:pt x="1168" y="1"/>
                  </a:moveTo>
                  <a:lnTo>
                    <a:pt x="913" y="19"/>
                  </a:lnTo>
                  <a:lnTo>
                    <a:pt x="676" y="37"/>
                  </a:lnTo>
                  <a:lnTo>
                    <a:pt x="438" y="74"/>
                  </a:lnTo>
                  <a:lnTo>
                    <a:pt x="219" y="147"/>
                  </a:lnTo>
                  <a:lnTo>
                    <a:pt x="128" y="457"/>
                  </a:lnTo>
                  <a:lnTo>
                    <a:pt x="55" y="786"/>
                  </a:lnTo>
                  <a:lnTo>
                    <a:pt x="0" y="1096"/>
                  </a:lnTo>
                  <a:lnTo>
                    <a:pt x="0" y="1424"/>
                  </a:lnTo>
                  <a:lnTo>
                    <a:pt x="19" y="1735"/>
                  </a:lnTo>
                  <a:lnTo>
                    <a:pt x="73" y="2063"/>
                  </a:lnTo>
                  <a:lnTo>
                    <a:pt x="110" y="2227"/>
                  </a:lnTo>
                  <a:lnTo>
                    <a:pt x="165" y="2373"/>
                  </a:lnTo>
                  <a:lnTo>
                    <a:pt x="238" y="2538"/>
                  </a:lnTo>
                  <a:lnTo>
                    <a:pt x="329" y="2702"/>
                  </a:lnTo>
                  <a:lnTo>
                    <a:pt x="475" y="2757"/>
                  </a:lnTo>
                  <a:lnTo>
                    <a:pt x="584" y="2811"/>
                  </a:lnTo>
                  <a:lnTo>
                    <a:pt x="694" y="2885"/>
                  </a:lnTo>
                  <a:lnTo>
                    <a:pt x="785" y="2976"/>
                  </a:lnTo>
                  <a:lnTo>
                    <a:pt x="949" y="3158"/>
                  </a:lnTo>
                  <a:lnTo>
                    <a:pt x="1114" y="3359"/>
                  </a:lnTo>
                  <a:lnTo>
                    <a:pt x="1114" y="3560"/>
                  </a:lnTo>
                  <a:lnTo>
                    <a:pt x="1114" y="4107"/>
                  </a:lnTo>
                  <a:lnTo>
                    <a:pt x="1132" y="4856"/>
                  </a:lnTo>
                  <a:lnTo>
                    <a:pt x="1150" y="5276"/>
                  </a:lnTo>
                  <a:lnTo>
                    <a:pt x="1187" y="5695"/>
                  </a:lnTo>
                  <a:lnTo>
                    <a:pt x="1241" y="6097"/>
                  </a:lnTo>
                  <a:lnTo>
                    <a:pt x="1296" y="6462"/>
                  </a:lnTo>
                  <a:lnTo>
                    <a:pt x="1387" y="6790"/>
                  </a:lnTo>
                  <a:lnTo>
                    <a:pt x="1442" y="6936"/>
                  </a:lnTo>
                  <a:lnTo>
                    <a:pt x="1497" y="7064"/>
                  </a:lnTo>
                  <a:lnTo>
                    <a:pt x="1570" y="7155"/>
                  </a:lnTo>
                  <a:lnTo>
                    <a:pt x="1643" y="7247"/>
                  </a:lnTo>
                  <a:lnTo>
                    <a:pt x="1716" y="7301"/>
                  </a:lnTo>
                  <a:lnTo>
                    <a:pt x="1789" y="7338"/>
                  </a:lnTo>
                  <a:lnTo>
                    <a:pt x="1880" y="7338"/>
                  </a:lnTo>
                  <a:lnTo>
                    <a:pt x="1990" y="7320"/>
                  </a:lnTo>
                  <a:lnTo>
                    <a:pt x="2081" y="7265"/>
                  </a:lnTo>
                  <a:lnTo>
                    <a:pt x="2209" y="7174"/>
                  </a:lnTo>
                  <a:lnTo>
                    <a:pt x="2245" y="7119"/>
                  </a:lnTo>
                  <a:lnTo>
                    <a:pt x="2300" y="7046"/>
                  </a:lnTo>
                  <a:lnTo>
                    <a:pt x="2337" y="6955"/>
                  </a:lnTo>
                  <a:lnTo>
                    <a:pt x="2373" y="6845"/>
                  </a:lnTo>
                  <a:lnTo>
                    <a:pt x="2410" y="6608"/>
                  </a:lnTo>
                  <a:lnTo>
                    <a:pt x="2428" y="6334"/>
                  </a:lnTo>
                  <a:lnTo>
                    <a:pt x="2428" y="6024"/>
                  </a:lnTo>
                  <a:lnTo>
                    <a:pt x="2410" y="5677"/>
                  </a:lnTo>
                  <a:lnTo>
                    <a:pt x="2391" y="5330"/>
                  </a:lnTo>
                  <a:lnTo>
                    <a:pt x="2337" y="4965"/>
                  </a:lnTo>
                  <a:lnTo>
                    <a:pt x="2227" y="4235"/>
                  </a:lnTo>
                  <a:lnTo>
                    <a:pt x="2117" y="3578"/>
                  </a:lnTo>
                  <a:lnTo>
                    <a:pt x="1935" y="2684"/>
                  </a:lnTo>
                  <a:lnTo>
                    <a:pt x="1917" y="2574"/>
                  </a:lnTo>
                  <a:lnTo>
                    <a:pt x="1917" y="2465"/>
                  </a:lnTo>
                  <a:lnTo>
                    <a:pt x="1935" y="2373"/>
                  </a:lnTo>
                  <a:lnTo>
                    <a:pt x="1953" y="2264"/>
                  </a:lnTo>
                  <a:lnTo>
                    <a:pt x="2026" y="2081"/>
                  </a:lnTo>
                  <a:lnTo>
                    <a:pt x="2117" y="1935"/>
                  </a:lnTo>
                  <a:lnTo>
                    <a:pt x="2209" y="1808"/>
                  </a:lnTo>
                  <a:lnTo>
                    <a:pt x="2300" y="1698"/>
                  </a:lnTo>
                  <a:lnTo>
                    <a:pt x="2410" y="1607"/>
                  </a:lnTo>
                  <a:lnTo>
                    <a:pt x="2610" y="1497"/>
                  </a:lnTo>
                  <a:lnTo>
                    <a:pt x="2829" y="1406"/>
                  </a:lnTo>
                  <a:lnTo>
                    <a:pt x="3085" y="1315"/>
                  </a:lnTo>
                  <a:lnTo>
                    <a:pt x="3340" y="1242"/>
                  </a:lnTo>
                  <a:lnTo>
                    <a:pt x="3432" y="1224"/>
                  </a:lnTo>
                  <a:lnTo>
                    <a:pt x="3486" y="1059"/>
                  </a:lnTo>
                  <a:lnTo>
                    <a:pt x="3541" y="895"/>
                  </a:lnTo>
                  <a:lnTo>
                    <a:pt x="3559" y="749"/>
                  </a:lnTo>
                  <a:lnTo>
                    <a:pt x="3559" y="603"/>
                  </a:lnTo>
                  <a:lnTo>
                    <a:pt x="3359" y="530"/>
                  </a:lnTo>
                  <a:lnTo>
                    <a:pt x="3048" y="402"/>
                  </a:lnTo>
                  <a:lnTo>
                    <a:pt x="2647" y="274"/>
                  </a:lnTo>
                  <a:lnTo>
                    <a:pt x="2191" y="147"/>
                  </a:lnTo>
                  <a:lnTo>
                    <a:pt x="1935" y="92"/>
                  </a:lnTo>
                  <a:lnTo>
                    <a:pt x="1679" y="55"/>
                  </a:lnTo>
                  <a:lnTo>
                    <a:pt x="1424" y="19"/>
                  </a:lnTo>
                  <a:lnTo>
                    <a:pt x="1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441;p41">
              <a:extLst>
                <a:ext uri="{FF2B5EF4-FFF2-40B4-BE49-F238E27FC236}">
                  <a16:creationId xmlns:a16="http://schemas.microsoft.com/office/drawing/2014/main" id="{CDCBA8DC-9510-A3D4-F5A6-1661CA082782}"/>
                </a:ext>
              </a:extLst>
            </p:cNvPr>
            <p:cNvSpPr/>
            <p:nvPr/>
          </p:nvSpPr>
          <p:spPr>
            <a:xfrm>
              <a:off x="5937679" y="1488643"/>
              <a:ext cx="52294" cy="131012"/>
            </a:xfrm>
            <a:custGeom>
              <a:avLst/>
              <a:gdLst/>
              <a:ahLst/>
              <a:cxnLst/>
              <a:rect l="l" t="t" r="r" b="b"/>
              <a:pathLst>
                <a:path w="1516" h="3798" extrusionOk="0">
                  <a:moveTo>
                    <a:pt x="1479" y="1"/>
                  </a:moveTo>
                  <a:lnTo>
                    <a:pt x="1296" y="183"/>
                  </a:lnTo>
                  <a:lnTo>
                    <a:pt x="1096" y="402"/>
                  </a:lnTo>
                  <a:lnTo>
                    <a:pt x="858" y="676"/>
                  </a:lnTo>
                  <a:lnTo>
                    <a:pt x="621" y="1005"/>
                  </a:lnTo>
                  <a:lnTo>
                    <a:pt x="384" y="1351"/>
                  </a:lnTo>
                  <a:lnTo>
                    <a:pt x="274" y="1516"/>
                  </a:lnTo>
                  <a:lnTo>
                    <a:pt x="201" y="1698"/>
                  </a:lnTo>
                  <a:lnTo>
                    <a:pt x="128" y="1881"/>
                  </a:lnTo>
                  <a:lnTo>
                    <a:pt x="73" y="2045"/>
                  </a:lnTo>
                  <a:lnTo>
                    <a:pt x="37" y="2209"/>
                  </a:lnTo>
                  <a:lnTo>
                    <a:pt x="19" y="2374"/>
                  </a:lnTo>
                  <a:lnTo>
                    <a:pt x="0" y="2702"/>
                  </a:lnTo>
                  <a:lnTo>
                    <a:pt x="19" y="3012"/>
                  </a:lnTo>
                  <a:lnTo>
                    <a:pt x="73" y="3286"/>
                  </a:lnTo>
                  <a:lnTo>
                    <a:pt x="146" y="3523"/>
                  </a:lnTo>
                  <a:lnTo>
                    <a:pt x="238" y="3688"/>
                  </a:lnTo>
                  <a:lnTo>
                    <a:pt x="292" y="3742"/>
                  </a:lnTo>
                  <a:lnTo>
                    <a:pt x="347" y="3779"/>
                  </a:lnTo>
                  <a:lnTo>
                    <a:pt x="384" y="3797"/>
                  </a:lnTo>
                  <a:lnTo>
                    <a:pt x="438" y="3779"/>
                  </a:lnTo>
                  <a:lnTo>
                    <a:pt x="548" y="3742"/>
                  </a:lnTo>
                  <a:lnTo>
                    <a:pt x="950" y="3742"/>
                  </a:lnTo>
                  <a:lnTo>
                    <a:pt x="1169" y="3761"/>
                  </a:lnTo>
                  <a:lnTo>
                    <a:pt x="1260" y="3779"/>
                  </a:lnTo>
                  <a:lnTo>
                    <a:pt x="1169" y="3487"/>
                  </a:lnTo>
                  <a:lnTo>
                    <a:pt x="1114" y="3213"/>
                  </a:lnTo>
                  <a:lnTo>
                    <a:pt x="1077" y="2939"/>
                  </a:lnTo>
                  <a:lnTo>
                    <a:pt x="1077" y="2702"/>
                  </a:lnTo>
                  <a:lnTo>
                    <a:pt x="1077" y="2465"/>
                  </a:lnTo>
                  <a:lnTo>
                    <a:pt x="1077" y="2246"/>
                  </a:lnTo>
                  <a:lnTo>
                    <a:pt x="1114" y="2045"/>
                  </a:lnTo>
                  <a:lnTo>
                    <a:pt x="1150" y="1863"/>
                  </a:lnTo>
                  <a:lnTo>
                    <a:pt x="1223" y="1552"/>
                  </a:lnTo>
                  <a:lnTo>
                    <a:pt x="1315" y="1333"/>
                  </a:lnTo>
                  <a:lnTo>
                    <a:pt x="1406" y="1151"/>
                  </a:lnTo>
                  <a:lnTo>
                    <a:pt x="1442" y="1078"/>
                  </a:lnTo>
                  <a:lnTo>
                    <a:pt x="1461" y="1005"/>
                  </a:lnTo>
                  <a:lnTo>
                    <a:pt x="1497" y="840"/>
                  </a:lnTo>
                  <a:lnTo>
                    <a:pt x="1515" y="658"/>
                  </a:lnTo>
                  <a:lnTo>
                    <a:pt x="1515" y="457"/>
                  </a:lnTo>
                  <a:lnTo>
                    <a:pt x="1497" y="129"/>
                  </a:lnTo>
                  <a:lnTo>
                    <a:pt x="14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442;p41">
              <a:extLst>
                <a:ext uri="{FF2B5EF4-FFF2-40B4-BE49-F238E27FC236}">
                  <a16:creationId xmlns:a16="http://schemas.microsoft.com/office/drawing/2014/main" id="{A755E64F-7803-DF64-AEA0-45C1DF7BEDA4}"/>
                </a:ext>
              </a:extLst>
            </p:cNvPr>
            <p:cNvSpPr/>
            <p:nvPr/>
          </p:nvSpPr>
          <p:spPr>
            <a:xfrm>
              <a:off x="6087525" y="1581849"/>
              <a:ext cx="66782" cy="23319"/>
            </a:xfrm>
            <a:custGeom>
              <a:avLst/>
              <a:gdLst/>
              <a:ahLst/>
              <a:cxnLst/>
              <a:rect l="l" t="t" r="r" b="b"/>
              <a:pathLst>
                <a:path w="1936" h="676" extrusionOk="0">
                  <a:moveTo>
                    <a:pt x="1022" y="0"/>
                  </a:moveTo>
                  <a:lnTo>
                    <a:pt x="895" y="18"/>
                  </a:lnTo>
                  <a:lnTo>
                    <a:pt x="639" y="73"/>
                  </a:lnTo>
                  <a:lnTo>
                    <a:pt x="420" y="146"/>
                  </a:lnTo>
                  <a:lnTo>
                    <a:pt x="256" y="237"/>
                  </a:lnTo>
                  <a:lnTo>
                    <a:pt x="110" y="310"/>
                  </a:lnTo>
                  <a:lnTo>
                    <a:pt x="0" y="402"/>
                  </a:lnTo>
                  <a:lnTo>
                    <a:pt x="730" y="402"/>
                  </a:lnTo>
                  <a:lnTo>
                    <a:pt x="949" y="438"/>
                  </a:lnTo>
                  <a:lnTo>
                    <a:pt x="1150" y="475"/>
                  </a:lnTo>
                  <a:lnTo>
                    <a:pt x="1333" y="511"/>
                  </a:lnTo>
                  <a:lnTo>
                    <a:pt x="1461" y="584"/>
                  </a:lnTo>
                  <a:lnTo>
                    <a:pt x="1570" y="639"/>
                  </a:lnTo>
                  <a:lnTo>
                    <a:pt x="1661" y="675"/>
                  </a:lnTo>
                  <a:lnTo>
                    <a:pt x="1734" y="675"/>
                  </a:lnTo>
                  <a:lnTo>
                    <a:pt x="1807" y="657"/>
                  </a:lnTo>
                  <a:lnTo>
                    <a:pt x="1880" y="602"/>
                  </a:lnTo>
                  <a:lnTo>
                    <a:pt x="1917" y="548"/>
                  </a:lnTo>
                  <a:lnTo>
                    <a:pt x="1935" y="475"/>
                  </a:lnTo>
                  <a:lnTo>
                    <a:pt x="1935" y="383"/>
                  </a:lnTo>
                  <a:lnTo>
                    <a:pt x="1899" y="310"/>
                  </a:lnTo>
                  <a:lnTo>
                    <a:pt x="1826" y="219"/>
                  </a:lnTo>
                  <a:lnTo>
                    <a:pt x="1734" y="146"/>
                  </a:lnTo>
                  <a:lnTo>
                    <a:pt x="1625" y="91"/>
                  </a:lnTo>
                  <a:lnTo>
                    <a:pt x="1497" y="55"/>
                  </a:lnTo>
                  <a:lnTo>
                    <a:pt x="1333" y="18"/>
                  </a:lnTo>
                  <a:lnTo>
                    <a:pt x="1168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443;p41">
              <a:extLst>
                <a:ext uri="{FF2B5EF4-FFF2-40B4-BE49-F238E27FC236}">
                  <a16:creationId xmlns:a16="http://schemas.microsoft.com/office/drawing/2014/main" id="{EB0DEC1D-A56E-A3C1-74F4-A5F738D97E70}"/>
                </a:ext>
              </a:extLst>
            </p:cNvPr>
            <p:cNvSpPr/>
            <p:nvPr/>
          </p:nvSpPr>
          <p:spPr>
            <a:xfrm>
              <a:off x="6174418" y="1584367"/>
              <a:ext cx="56054" cy="20800"/>
            </a:xfrm>
            <a:custGeom>
              <a:avLst/>
              <a:gdLst/>
              <a:ahLst/>
              <a:cxnLst/>
              <a:rect l="l" t="t" r="r" b="b"/>
              <a:pathLst>
                <a:path w="1625" h="603" extrusionOk="0">
                  <a:moveTo>
                    <a:pt x="493" y="0"/>
                  </a:moveTo>
                  <a:lnTo>
                    <a:pt x="365" y="37"/>
                  </a:lnTo>
                  <a:lnTo>
                    <a:pt x="237" y="73"/>
                  </a:lnTo>
                  <a:lnTo>
                    <a:pt x="146" y="146"/>
                  </a:lnTo>
                  <a:lnTo>
                    <a:pt x="55" y="219"/>
                  </a:lnTo>
                  <a:lnTo>
                    <a:pt x="18" y="292"/>
                  </a:lnTo>
                  <a:lnTo>
                    <a:pt x="0" y="365"/>
                  </a:lnTo>
                  <a:lnTo>
                    <a:pt x="18" y="438"/>
                  </a:lnTo>
                  <a:lnTo>
                    <a:pt x="55" y="511"/>
                  </a:lnTo>
                  <a:lnTo>
                    <a:pt x="110" y="566"/>
                  </a:lnTo>
                  <a:lnTo>
                    <a:pt x="183" y="602"/>
                  </a:lnTo>
                  <a:lnTo>
                    <a:pt x="256" y="602"/>
                  </a:lnTo>
                  <a:lnTo>
                    <a:pt x="347" y="584"/>
                  </a:lnTo>
                  <a:lnTo>
                    <a:pt x="456" y="529"/>
                  </a:lnTo>
                  <a:lnTo>
                    <a:pt x="584" y="493"/>
                  </a:lnTo>
                  <a:lnTo>
                    <a:pt x="767" y="456"/>
                  </a:lnTo>
                  <a:lnTo>
                    <a:pt x="931" y="438"/>
                  </a:lnTo>
                  <a:lnTo>
                    <a:pt x="1278" y="438"/>
                  </a:lnTo>
                  <a:lnTo>
                    <a:pt x="1533" y="456"/>
                  </a:lnTo>
                  <a:lnTo>
                    <a:pt x="1625" y="475"/>
                  </a:lnTo>
                  <a:lnTo>
                    <a:pt x="1625" y="475"/>
                  </a:lnTo>
                  <a:lnTo>
                    <a:pt x="1588" y="383"/>
                  </a:lnTo>
                  <a:lnTo>
                    <a:pt x="1515" y="292"/>
                  </a:lnTo>
                  <a:lnTo>
                    <a:pt x="1406" y="201"/>
                  </a:lnTo>
                  <a:lnTo>
                    <a:pt x="1241" y="110"/>
                  </a:lnTo>
                  <a:lnTo>
                    <a:pt x="1150" y="73"/>
                  </a:lnTo>
                  <a:lnTo>
                    <a:pt x="1040" y="3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0E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444;p41">
              <a:extLst>
                <a:ext uri="{FF2B5EF4-FFF2-40B4-BE49-F238E27FC236}">
                  <a16:creationId xmlns:a16="http://schemas.microsoft.com/office/drawing/2014/main" id="{D91E0372-2FAF-702B-1AE8-CA536756E5D0}"/>
                </a:ext>
              </a:extLst>
            </p:cNvPr>
            <p:cNvSpPr/>
            <p:nvPr/>
          </p:nvSpPr>
          <p:spPr>
            <a:xfrm>
              <a:off x="5989318" y="1846910"/>
              <a:ext cx="226046" cy="136635"/>
            </a:xfrm>
            <a:custGeom>
              <a:avLst/>
              <a:gdLst/>
              <a:ahLst/>
              <a:cxnLst/>
              <a:rect l="l" t="t" r="r" b="b"/>
              <a:pathLst>
                <a:path w="6553" h="3961" extrusionOk="0">
                  <a:moveTo>
                    <a:pt x="5950" y="0"/>
                  </a:moveTo>
                  <a:lnTo>
                    <a:pt x="5914" y="18"/>
                  </a:lnTo>
                  <a:lnTo>
                    <a:pt x="5895" y="55"/>
                  </a:lnTo>
                  <a:lnTo>
                    <a:pt x="5859" y="73"/>
                  </a:lnTo>
                  <a:lnTo>
                    <a:pt x="5859" y="128"/>
                  </a:lnTo>
                  <a:lnTo>
                    <a:pt x="5877" y="164"/>
                  </a:lnTo>
                  <a:lnTo>
                    <a:pt x="5987" y="402"/>
                  </a:lnTo>
                  <a:lnTo>
                    <a:pt x="6078" y="657"/>
                  </a:lnTo>
                  <a:lnTo>
                    <a:pt x="6169" y="913"/>
                  </a:lnTo>
                  <a:lnTo>
                    <a:pt x="6242" y="1168"/>
                  </a:lnTo>
                  <a:lnTo>
                    <a:pt x="6297" y="1424"/>
                  </a:lnTo>
                  <a:lnTo>
                    <a:pt x="6333" y="1698"/>
                  </a:lnTo>
                  <a:lnTo>
                    <a:pt x="6352" y="1953"/>
                  </a:lnTo>
                  <a:lnTo>
                    <a:pt x="6352" y="2227"/>
                  </a:lnTo>
                  <a:lnTo>
                    <a:pt x="6333" y="2482"/>
                  </a:lnTo>
                  <a:lnTo>
                    <a:pt x="6315" y="2738"/>
                  </a:lnTo>
                  <a:lnTo>
                    <a:pt x="6260" y="2993"/>
                  </a:lnTo>
                  <a:lnTo>
                    <a:pt x="6224" y="3121"/>
                  </a:lnTo>
                  <a:lnTo>
                    <a:pt x="6169" y="3231"/>
                  </a:lnTo>
                  <a:lnTo>
                    <a:pt x="6114" y="3340"/>
                  </a:lnTo>
                  <a:lnTo>
                    <a:pt x="6023" y="3432"/>
                  </a:lnTo>
                  <a:lnTo>
                    <a:pt x="5950" y="3505"/>
                  </a:lnTo>
                  <a:lnTo>
                    <a:pt x="5841" y="3578"/>
                  </a:lnTo>
                  <a:lnTo>
                    <a:pt x="5749" y="3632"/>
                  </a:lnTo>
                  <a:lnTo>
                    <a:pt x="5640" y="3687"/>
                  </a:lnTo>
                  <a:lnTo>
                    <a:pt x="5512" y="3705"/>
                  </a:lnTo>
                  <a:lnTo>
                    <a:pt x="5403" y="3742"/>
                  </a:lnTo>
                  <a:lnTo>
                    <a:pt x="5147" y="3760"/>
                  </a:lnTo>
                  <a:lnTo>
                    <a:pt x="4910" y="3760"/>
                  </a:lnTo>
                  <a:lnTo>
                    <a:pt x="4654" y="3724"/>
                  </a:lnTo>
                  <a:lnTo>
                    <a:pt x="4417" y="3669"/>
                  </a:lnTo>
                  <a:lnTo>
                    <a:pt x="4180" y="3596"/>
                  </a:lnTo>
                  <a:lnTo>
                    <a:pt x="3942" y="3505"/>
                  </a:lnTo>
                  <a:lnTo>
                    <a:pt x="3723" y="3395"/>
                  </a:lnTo>
                  <a:lnTo>
                    <a:pt x="3504" y="3267"/>
                  </a:lnTo>
                  <a:lnTo>
                    <a:pt x="3285" y="3140"/>
                  </a:lnTo>
                  <a:lnTo>
                    <a:pt x="3066" y="2993"/>
                  </a:lnTo>
                  <a:lnTo>
                    <a:pt x="2647" y="2683"/>
                  </a:lnTo>
                  <a:lnTo>
                    <a:pt x="2263" y="2355"/>
                  </a:lnTo>
                  <a:lnTo>
                    <a:pt x="1917" y="2026"/>
                  </a:lnTo>
                  <a:lnTo>
                    <a:pt x="1460" y="1606"/>
                  </a:lnTo>
                  <a:lnTo>
                    <a:pt x="1022" y="1168"/>
                  </a:lnTo>
                  <a:lnTo>
                    <a:pt x="602" y="730"/>
                  </a:lnTo>
                  <a:lnTo>
                    <a:pt x="183" y="256"/>
                  </a:lnTo>
                  <a:lnTo>
                    <a:pt x="146" y="237"/>
                  </a:lnTo>
                  <a:lnTo>
                    <a:pt x="110" y="219"/>
                  </a:lnTo>
                  <a:lnTo>
                    <a:pt x="73" y="237"/>
                  </a:lnTo>
                  <a:lnTo>
                    <a:pt x="37" y="256"/>
                  </a:lnTo>
                  <a:lnTo>
                    <a:pt x="18" y="292"/>
                  </a:lnTo>
                  <a:lnTo>
                    <a:pt x="0" y="329"/>
                  </a:lnTo>
                  <a:lnTo>
                    <a:pt x="18" y="365"/>
                  </a:lnTo>
                  <a:lnTo>
                    <a:pt x="37" y="402"/>
                  </a:lnTo>
                  <a:lnTo>
                    <a:pt x="456" y="876"/>
                  </a:lnTo>
                  <a:lnTo>
                    <a:pt x="894" y="1333"/>
                  </a:lnTo>
                  <a:lnTo>
                    <a:pt x="1332" y="1771"/>
                  </a:lnTo>
                  <a:lnTo>
                    <a:pt x="1807" y="2209"/>
                  </a:lnTo>
                  <a:lnTo>
                    <a:pt x="2227" y="2574"/>
                  </a:lnTo>
                  <a:lnTo>
                    <a:pt x="2665" y="2939"/>
                  </a:lnTo>
                  <a:lnTo>
                    <a:pt x="2884" y="3103"/>
                  </a:lnTo>
                  <a:lnTo>
                    <a:pt x="3121" y="3267"/>
                  </a:lnTo>
                  <a:lnTo>
                    <a:pt x="3358" y="3413"/>
                  </a:lnTo>
                  <a:lnTo>
                    <a:pt x="3614" y="3559"/>
                  </a:lnTo>
                  <a:lnTo>
                    <a:pt x="3833" y="3669"/>
                  </a:lnTo>
                  <a:lnTo>
                    <a:pt x="4070" y="3760"/>
                  </a:lnTo>
                  <a:lnTo>
                    <a:pt x="4308" y="3833"/>
                  </a:lnTo>
                  <a:lnTo>
                    <a:pt x="4563" y="3906"/>
                  </a:lnTo>
                  <a:lnTo>
                    <a:pt x="4819" y="3943"/>
                  </a:lnTo>
                  <a:lnTo>
                    <a:pt x="5074" y="3961"/>
                  </a:lnTo>
                  <a:lnTo>
                    <a:pt x="5311" y="3961"/>
                  </a:lnTo>
                  <a:lnTo>
                    <a:pt x="5567" y="3924"/>
                  </a:lnTo>
                  <a:lnTo>
                    <a:pt x="5695" y="3888"/>
                  </a:lnTo>
                  <a:lnTo>
                    <a:pt x="5804" y="3833"/>
                  </a:lnTo>
                  <a:lnTo>
                    <a:pt x="5895" y="3778"/>
                  </a:lnTo>
                  <a:lnTo>
                    <a:pt x="6005" y="3724"/>
                  </a:lnTo>
                  <a:lnTo>
                    <a:pt x="6078" y="3651"/>
                  </a:lnTo>
                  <a:lnTo>
                    <a:pt x="6151" y="3578"/>
                  </a:lnTo>
                  <a:lnTo>
                    <a:pt x="6279" y="3413"/>
                  </a:lnTo>
                  <a:lnTo>
                    <a:pt x="6388" y="3213"/>
                  </a:lnTo>
                  <a:lnTo>
                    <a:pt x="6461" y="3012"/>
                  </a:lnTo>
                  <a:lnTo>
                    <a:pt x="6516" y="2774"/>
                  </a:lnTo>
                  <a:lnTo>
                    <a:pt x="6534" y="2537"/>
                  </a:lnTo>
                  <a:lnTo>
                    <a:pt x="6553" y="2227"/>
                  </a:lnTo>
                  <a:lnTo>
                    <a:pt x="6553" y="1898"/>
                  </a:lnTo>
                  <a:lnTo>
                    <a:pt x="6516" y="1588"/>
                  </a:lnTo>
                  <a:lnTo>
                    <a:pt x="6480" y="1260"/>
                  </a:lnTo>
                  <a:lnTo>
                    <a:pt x="6406" y="949"/>
                  </a:lnTo>
                  <a:lnTo>
                    <a:pt x="6297" y="657"/>
                  </a:lnTo>
                  <a:lnTo>
                    <a:pt x="6187" y="347"/>
                  </a:lnTo>
                  <a:lnTo>
                    <a:pt x="6060" y="55"/>
                  </a:lnTo>
                  <a:lnTo>
                    <a:pt x="6023" y="18"/>
                  </a:lnTo>
                  <a:lnTo>
                    <a:pt x="59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45;p41">
              <a:extLst>
                <a:ext uri="{FF2B5EF4-FFF2-40B4-BE49-F238E27FC236}">
                  <a16:creationId xmlns:a16="http://schemas.microsoft.com/office/drawing/2014/main" id="{A2305B82-4E49-4633-3100-2CAC2F0A316A}"/>
                </a:ext>
              </a:extLst>
            </p:cNvPr>
            <p:cNvSpPr/>
            <p:nvPr/>
          </p:nvSpPr>
          <p:spPr>
            <a:xfrm>
              <a:off x="5709149" y="1916141"/>
              <a:ext cx="309144" cy="639089"/>
            </a:xfrm>
            <a:custGeom>
              <a:avLst/>
              <a:gdLst/>
              <a:ahLst/>
              <a:cxnLst/>
              <a:rect l="l" t="t" r="r" b="b"/>
              <a:pathLst>
                <a:path w="8962" h="18527" extrusionOk="0">
                  <a:moveTo>
                    <a:pt x="5658" y="1"/>
                  </a:moveTo>
                  <a:lnTo>
                    <a:pt x="5476" y="19"/>
                  </a:lnTo>
                  <a:lnTo>
                    <a:pt x="5293" y="37"/>
                  </a:lnTo>
                  <a:lnTo>
                    <a:pt x="5129" y="92"/>
                  </a:lnTo>
                  <a:lnTo>
                    <a:pt x="4946" y="165"/>
                  </a:lnTo>
                  <a:lnTo>
                    <a:pt x="4782" y="256"/>
                  </a:lnTo>
                  <a:lnTo>
                    <a:pt x="4636" y="348"/>
                  </a:lnTo>
                  <a:lnTo>
                    <a:pt x="4472" y="457"/>
                  </a:lnTo>
                  <a:lnTo>
                    <a:pt x="4344" y="585"/>
                  </a:lnTo>
                  <a:lnTo>
                    <a:pt x="4216" y="731"/>
                  </a:lnTo>
                  <a:lnTo>
                    <a:pt x="4107" y="895"/>
                  </a:lnTo>
                  <a:lnTo>
                    <a:pt x="4015" y="1059"/>
                  </a:lnTo>
                  <a:lnTo>
                    <a:pt x="3851" y="1406"/>
                  </a:lnTo>
                  <a:lnTo>
                    <a:pt x="3687" y="1717"/>
                  </a:lnTo>
                  <a:lnTo>
                    <a:pt x="3377" y="2374"/>
                  </a:lnTo>
                  <a:lnTo>
                    <a:pt x="2793" y="3670"/>
                  </a:lnTo>
                  <a:lnTo>
                    <a:pt x="2208" y="4984"/>
                  </a:lnTo>
                  <a:lnTo>
                    <a:pt x="1643" y="6316"/>
                  </a:lnTo>
                  <a:lnTo>
                    <a:pt x="1369" y="6991"/>
                  </a:lnTo>
                  <a:lnTo>
                    <a:pt x="1113" y="7685"/>
                  </a:lnTo>
                  <a:lnTo>
                    <a:pt x="858" y="8379"/>
                  </a:lnTo>
                  <a:lnTo>
                    <a:pt x="621" y="9090"/>
                  </a:lnTo>
                  <a:lnTo>
                    <a:pt x="402" y="9820"/>
                  </a:lnTo>
                  <a:lnTo>
                    <a:pt x="219" y="10605"/>
                  </a:lnTo>
                  <a:lnTo>
                    <a:pt x="128" y="11025"/>
                  </a:lnTo>
                  <a:lnTo>
                    <a:pt x="55" y="11463"/>
                  </a:lnTo>
                  <a:lnTo>
                    <a:pt x="0" y="11938"/>
                  </a:lnTo>
                  <a:lnTo>
                    <a:pt x="0" y="12211"/>
                  </a:lnTo>
                  <a:lnTo>
                    <a:pt x="0" y="12503"/>
                  </a:lnTo>
                  <a:lnTo>
                    <a:pt x="18" y="12686"/>
                  </a:lnTo>
                  <a:lnTo>
                    <a:pt x="37" y="12850"/>
                  </a:lnTo>
                  <a:lnTo>
                    <a:pt x="91" y="13014"/>
                  </a:lnTo>
                  <a:lnTo>
                    <a:pt x="146" y="13179"/>
                  </a:lnTo>
                  <a:lnTo>
                    <a:pt x="219" y="13343"/>
                  </a:lnTo>
                  <a:lnTo>
                    <a:pt x="310" y="13471"/>
                  </a:lnTo>
                  <a:lnTo>
                    <a:pt x="420" y="13617"/>
                  </a:lnTo>
                  <a:lnTo>
                    <a:pt x="529" y="13745"/>
                  </a:lnTo>
                  <a:lnTo>
                    <a:pt x="566" y="13781"/>
                  </a:lnTo>
                  <a:lnTo>
                    <a:pt x="602" y="13818"/>
                  </a:lnTo>
                  <a:lnTo>
                    <a:pt x="675" y="13872"/>
                  </a:lnTo>
                  <a:lnTo>
                    <a:pt x="803" y="13982"/>
                  </a:lnTo>
                  <a:lnTo>
                    <a:pt x="1040" y="14183"/>
                  </a:lnTo>
                  <a:lnTo>
                    <a:pt x="1515" y="14548"/>
                  </a:lnTo>
                  <a:lnTo>
                    <a:pt x="1989" y="14913"/>
                  </a:lnTo>
                  <a:lnTo>
                    <a:pt x="2482" y="15241"/>
                  </a:lnTo>
                  <a:lnTo>
                    <a:pt x="3450" y="15898"/>
                  </a:lnTo>
                  <a:lnTo>
                    <a:pt x="4453" y="16519"/>
                  </a:lnTo>
                  <a:lnTo>
                    <a:pt x="5457" y="17103"/>
                  </a:lnTo>
                  <a:lnTo>
                    <a:pt x="6479" y="17650"/>
                  </a:lnTo>
                  <a:lnTo>
                    <a:pt x="7392" y="18107"/>
                  </a:lnTo>
                  <a:lnTo>
                    <a:pt x="8323" y="18527"/>
                  </a:lnTo>
                  <a:lnTo>
                    <a:pt x="8560" y="17942"/>
                  </a:lnTo>
                  <a:lnTo>
                    <a:pt x="8651" y="17632"/>
                  </a:lnTo>
                  <a:lnTo>
                    <a:pt x="8724" y="17340"/>
                  </a:lnTo>
                  <a:lnTo>
                    <a:pt x="8779" y="17048"/>
                  </a:lnTo>
                  <a:lnTo>
                    <a:pt x="8834" y="16738"/>
                  </a:lnTo>
                  <a:lnTo>
                    <a:pt x="8962" y="15953"/>
                  </a:lnTo>
                  <a:lnTo>
                    <a:pt x="8432" y="15625"/>
                  </a:lnTo>
                  <a:lnTo>
                    <a:pt x="8213" y="15478"/>
                  </a:lnTo>
                  <a:lnTo>
                    <a:pt x="7940" y="15278"/>
                  </a:lnTo>
                  <a:lnTo>
                    <a:pt x="7082" y="14639"/>
                  </a:lnTo>
                  <a:lnTo>
                    <a:pt x="6260" y="13964"/>
                  </a:lnTo>
                  <a:lnTo>
                    <a:pt x="5457" y="13270"/>
                  </a:lnTo>
                  <a:lnTo>
                    <a:pt x="4672" y="12540"/>
                  </a:lnTo>
                  <a:lnTo>
                    <a:pt x="4307" y="12175"/>
                  </a:lnTo>
                  <a:lnTo>
                    <a:pt x="3942" y="11810"/>
                  </a:lnTo>
                  <a:lnTo>
                    <a:pt x="3906" y="11755"/>
                  </a:lnTo>
                  <a:lnTo>
                    <a:pt x="3961" y="11445"/>
                  </a:lnTo>
                  <a:lnTo>
                    <a:pt x="4107" y="10861"/>
                  </a:lnTo>
                  <a:lnTo>
                    <a:pt x="4289" y="10258"/>
                  </a:lnTo>
                  <a:lnTo>
                    <a:pt x="4508" y="9638"/>
                  </a:lnTo>
                  <a:lnTo>
                    <a:pt x="4727" y="9017"/>
                  </a:lnTo>
                  <a:lnTo>
                    <a:pt x="5220" y="7758"/>
                  </a:lnTo>
                  <a:lnTo>
                    <a:pt x="5731" y="6517"/>
                  </a:lnTo>
                  <a:lnTo>
                    <a:pt x="6297" y="5257"/>
                  </a:lnTo>
                  <a:lnTo>
                    <a:pt x="6863" y="4016"/>
                  </a:lnTo>
                  <a:lnTo>
                    <a:pt x="7155" y="3396"/>
                  </a:lnTo>
                  <a:lnTo>
                    <a:pt x="7301" y="3085"/>
                  </a:lnTo>
                  <a:lnTo>
                    <a:pt x="7447" y="2793"/>
                  </a:lnTo>
                  <a:lnTo>
                    <a:pt x="7465" y="2775"/>
                  </a:lnTo>
                  <a:lnTo>
                    <a:pt x="7538" y="2593"/>
                  </a:lnTo>
                  <a:lnTo>
                    <a:pt x="7593" y="2410"/>
                  </a:lnTo>
                  <a:lnTo>
                    <a:pt x="7648" y="2209"/>
                  </a:lnTo>
                  <a:lnTo>
                    <a:pt x="7666" y="2027"/>
                  </a:lnTo>
                  <a:lnTo>
                    <a:pt x="7666" y="1844"/>
                  </a:lnTo>
                  <a:lnTo>
                    <a:pt x="7648" y="1662"/>
                  </a:lnTo>
                  <a:lnTo>
                    <a:pt x="7611" y="1479"/>
                  </a:lnTo>
                  <a:lnTo>
                    <a:pt x="7556" y="1297"/>
                  </a:lnTo>
                  <a:lnTo>
                    <a:pt x="7502" y="1133"/>
                  </a:lnTo>
                  <a:lnTo>
                    <a:pt x="7410" y="968"/>
                  </a:lnTo>
                  <a:lnTo>
                    <a:pt x="7301" y="804"/>
                  </a:lnTo>
                  <a:lnTo>
                    <a:pt x="7191" y="658"/>
                  </a:lnTo>
                  <a:lnTo>
                    <a:pt x="7063" y="530"/>
                  </a:lnTo>
                  <a:lnTo>
                    <a:pt x="6917" y="402"/>
                  </a:lnTo>
                  <a:lnTo>
                    <a:pt x="6753" y="293"/>
                  </a:lnTo>
                  <a:lnTo>
                    <a:pt x="6589" y="183"/>
                  </a:lnTo>
                  <a:lnTo>
                    <a:pt x="6406" y="110"/>
                  </a:lnTo>
                  <a:lnTo>
                    <a:pt x="6224" y="56"/>
                  </a:lnTo>
                  <a:lnTo>
                    <a:pt x="6041" y="19"/>
                  </a:lnTo>
                  <a:lnTo>
                    <a:pt x="5859" y="1"/>
                  </a:lnTo>
                  <a:close/>
                </a:path>
              </a:pathLst>
            </a:custGeom>
            <a:solidFill>
              <a:srgbClr val="F29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46;p41">
              <a:extLst>
                <a:ext uri="{FF2B5EF4-FFF2-40B4-BE49-F238E27FC236}">
                  <a16:creationId xmlns:a16="http://schemas.microsoft.com/office/drawing/2014/main" id="{183036FB-4D2E-0E06-6C44-878E4C4EF788}"/>
                </a:ext>
              </a:extLst>
            </p:cNvPr>
            <p:cNvSpPr/>
            <p:nvPr/>
          </p:nvSpPr>
          <p:spPr>
            <a:xfrm>
              <a:off x="5787832" y="2309041"/>
              <a:ext cx="58573" cy="15143"/>
            </a:xfrm>
            <a:custGeom>
              <a:avLst/>
              <a:gdLst/>
              <a:ahLst/>
              <a:cxnLst/>
              <a:rect l="l" t="t" r="r" b="b"/>
              <a:pathLst>
                <a:path w="1698" h="439" extrusionOk="0">
                  <a:moveTo>
                    <a:pt x="475" y="0"/>
                  </a:moveTo>
                  <a:lnTo>
                    <a:pt x="274" y="18"/>
                  </a:lnTo>
                  <a:lnTo>
                    <a:pt x="55" y="55"/>
                  </a:lnTo>
                  <a:lnTo>
                    <a:pt x="37" y="55"/>
                  </a:lnTo>
                  <a:lnTo>
                    <a:pt x="19" y="73"/>
                  </a:lnTo>
                  <a:lnTo>
                    <a:pt x="0" y="128"/>
                  </a:lnTo>
                  <a:lnTo>
                    <a:pt x="37" y="183"/>
                  </a:lnTo>
                  <a:lnTo>
                    <a:pt x="92" y="183"/>
                  </a:lnTo>
                  <a:lnTo>
                    <a:pt x="293" y="164"/>
                  </a:lnTo>
                  <a:lnTo>
                    <a:pt x="475" y="146"/>
                  </a:lnTo>
                  <a:lnTo>
                    <a:pt x="676" y="146"/>
                  </a:lnTo>
                  <a:lnTo>
                    <a:pt x="858" y="183"/>
                  </a:lnTo>
                  <a:lnTo>
                    <a:pt x="1041" y="219"/>
                  </a:lnTo>
                  <a:lnTo>
                    <a:pt x="1223" y="274"/>
                  </a:lnTo>
                  <a:lnTo>
                    <a:pt x="1406" y="329"/>
                  </a:lnTo>
                  <a:lnTo>
                    <a:pt x="1588" y="420"/>
                  </a:lnTo>
                  <a:lnTo>
                    <a:pt x="1607" y="438"/>
                  </a:lnTo>
                  <a:lnTo>
                    <a:pt x="1643" y="420"/>
                  </a:lnTo>
                  <a:lnTo>
                    <a:pt x="1680" y="383"/>
                  </a:lnTo>
                  <a:lnTo>
                    <a:pt x="1698" y="347"/>
                  </a:lnTo>
                  <a:lnTo>
                    <a:pt x="1680" y="310"/>
                  </a:lnTo>
                  <a:lnTo>
                    <a:pt x="1661" y="292"/>
                  </a:lnTo>
                  <a:lnTo>
                    <a:pt x="1461" y="201"/>
                  </a:lnTo>
                  <a:lnTo>
                    <a:pt x="1278" y="128"/>
                  </a:lnTo>
                  <a:lnTo>
                    <a:pt x="1077" y="73"/>
                  </a:lnTo>
                  <a:lnTo>
                    <a:pt x="877" y="37"/>
                  </a:lnTo>
                  <a:lnTo>
                    <a:pt x="676" y="1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47;p41">
              <a:extLst>
                <a:ext uri="{FF2B5EF4-FFF2-40B4-BE49-F238E27FC236}">
                  <a16:creationId xmlns:a16="http://schemas.microsoft.com/office/drawing/2014/main" id="{00C9A9EF-CD2F-D89E-27A4-34F483549C68}"/>
                </a:ext>
              </a:extLst>
            </p:cNvPr>
            <p:cNvSpPr/>
            <p:nvPr/>
          </p:nvSpPr>
          <p:spPr>
            <a:xfrm>
              <a:off x="5802941" y="2289517"/>
              <a:ext cx="29631" cy="26458"/>
            </a:xfrm>
            <a:custGeom>
              <a:avLst/>
              <a:gdLst/>
              <a:ahLst/>
              <a:cxnLst/>
              <a:rect l="l" t="t" r="r" b="b"/>
              <a:pathLst>
                <a:path w="859" h="767" extrusionOk="0">
                  <a:moveTo>
                    <a:pt x="74" y="0"/>
                  </a:moveTo>
                  <a:lnTo>
                    <a:pt x="19" y="19"/>
                  </a:lnTo>
                  <a:lnTo>
                    <a:pt x="1" y="73"/>
                  </a:lnTo>
                  <a:lnTo>
                    <a:pt x="1" y="92"/>
                  </a:lnTo>
                  <a:lnTo>
                    <a:pt x="19" y="128"/>
                  </a:lnTo>
                  <a:lnTo>
                    <a:pt x="731" y="749"/>
                  </a:lnTo>
                  <a:lnTo>
                    <a:pt x="749" y="749"/>
                  </a:lnTo>
                  <a:lnTo>
                    <a:pt x="785" y="767"/>
                  </a:lnTo>
                  <a:lnTo>
                    <a:pt x="822" y="730"/>
                  </a:lnTo>
                  <a:lnTo>
                    <a:pt x="858" y="694"/>
                  </a:lnTo>
                  <a:lnTo>
                    <a:pt x="840" y="657"/>
                  </a:lnTo>
                  <a:lnTo>
                    <a:pt x="822" y="639"/>
                  </a:lnTo>
                  <a:lnTo>
                    <a:pt x="128" y="19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48;p41">
              <a:extLst>
                <a:ext uri="{FF2B5EF4-FFF2-40B4-BE49-F238E27FC236}">
                  <a16:creationId xmlns:a16="http://schemas.microsoft.com/office/drawing/2014/main" id="{9EA9A5AE-0820-FDA7-1059-D10C0FDCAA73}"/>
                </a:ext>
              </a:extLst>
            </p:cNvPr>
            <p:cNvSpPr/>
            <p:nvPr/>
          </p:nvSpPr>
          <p:spPr>
            <a:xfrm>
              <a:off x="5979866" y="2482793"/>
              <a:ext cx="54157" cy="95724"/>
            </a:xfrm>
            <a:custGeom>
              <a:avLst/>
              <a:gdLst/>
              <a:ahLst/>
              <a:cxnLst/>
              <a:rect l="l" t="t" r="r" b="b"/>
              <a:pathLst>
                <a:path w="1570" h="2775" extrusionOk="0">
                  <a:moveTo>
                    <a:pt x="1041" y="1"/>
                  </a:moveTo>
                  <a:lnTo>
                    <a:pt x="876" y="19"/>
                  </a:lnTo>
                  <a:lnTo>
                    <a:pt x="730" y="55"/>
                  </a:lnTo>
                  <a:lnTo>
                    <a:pt x="548" y="110"/>
                  </a:lnTo>
                  <a:lnTo>
                    <a:pt x="365" y="201"/>
                  </a:lnTo>
                  <a:lnTo>
                    <a:pt x="274" y="256"/>
                  </a:lnTo>
                  <a:lnTo>
                    <a:pt x="201" y="329"/>
                  </a:lnTo>
                  <a:lnTo>
                    <a:pt x="128" y="402"/>
                  </a:lnTo>
                  <a:lnTo>
                    <a:pt x="73" y="475"/>
                  </a:lnTo>
                  <a:lnTo>
                    <a:pt x="19" y="585"/>
                  </a:lnTo>
                  <a:lnTo>
                    <a:pt x="0" y="694"/>
                  </a:lnTo>
                  <a:lnTo>
                    <a:pt x="0" y="822"/>
                  </a:lnTo>
                  <a:lnTo>
                    <a:pt x="19" y="950"/>
                  </a:lnTo>
                  <a:lnTo>
                    <a:pt x="55" y="1077"/>
                  </a:lnTo>
                  <a:lnTo>
                    <a:pt x="128" y="1223"/>
                  </a:lnTo>
                  <a:lnTo>
                    <a:pt x="201" y="1369"/>
                  </a:lnTo>
                  <a:lnTo>
                    <a:pt x="292" y="1515"/>
                  </a:lnTo>
                  <a:lnTo>
                    <a:pt x="493" y="1808"/>
                  </a:lnTo>
                  <a:lnTo>
                    <a:pt x="730" y="2081"/>
                  </a:lnTo>
                  <a:lnTo>
                    <a:pt x="968" y="2337"/>
                  </a:lnTo>
                  <a:lnTo>
                    <a:pt x="1187" y="2556"/>
                  </a:lnTo>
                  <a:lnTo>
                    <a:pt x="1351" y="2702"/>
                  </a:lnTo>
                  <a:lnTo>
                    <a:pt x="1424" y="2757"/>
                  </a:lnTo>
                  <a:lnTo>
                    <a:pt x="1479" y="2775"/>
                  </a:lnTo>
                  <a:lnTo>
                    <a:pt x="1515" y="2757"/>
                  </a:lnTo>
                  <a:lnTo>
                    <a:pt x="1552" y="2720"/>
                  </a:lnTo>
                  <a:lnTo>
                    <a:pt x="1570" y="2647"/>
                  </a:lnTo>
                  <a:lnTo>
                    <a:pt x="1570" y="2556"/>
                  </a:lnTo>
                  <a:lnTo>
                    <a:pt x="1570" y="2355"/>
                  </a:lnTo>
                  <a:lnTo>
                    <a:pt x="1515" y="2100"/>
                  </a:lnTo>
                  <a:lnTo>
                    <a:pt x="1442" y="1844"/>
                  </a:lnTo>
                  <a:lnTo>
                    <a:pt x="1333" y="1607"/>
                  </a:lnTo>
                  <a:lnTo>
                    <a:pt x="1278" y="1497"/>
                  </a:lnTo>
                  <a:lnTo>
                    <a:pt x="1223" y="1406"/>
                  </a:lnTo>
                  <a:lnTo>
                    <a:pt x="1114" y="1260"/>
                  </a:lnTo>
                  <a:lnTo>
                    <a:pt x="1022" y="1114"/>
                  </a:lnTo>
                  <a:lnTo>
                    <a:pt x="986" y="986"/>
                  </a:lnTo>
                  <a:lnTo>
                    <a:pt x="949" y="858"/>
                  </a:lnTo>
                  <a:lnTo>
                    <a:pt x="931" y="694"/>
                  </a:lnTo>
                  <a:lnTo>
                    <a:pt x="931" y="639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49;p41">
              <a:extLst>
                <a:ext uri="{FF2B5EF4-FFF2-40B4-BE49-F238E27FC236}">
                  <a16:creationId xmlns:a16="http://schemas.microsoft.com/office/drawing/2014/main" id="{55BDF0F3-E712-4046-19C3-B420C50CEAA9}"/>
                </a:ext>
              </a:extLst>
            </p:cNvPr>
            <p:cNvSpPr/>
            <p:nvPr/>
          </p:nvSpPr>
          <p:spPr>
            <a:xfrm>
              <a:off x="5964757" y="2555198"/>
              <a:ext cx="54157" cy="93205"/>
            </a:xfrm>
            <a:custGeom>
              <a:avLst/>
              <a:gdLst/>
              <a:ahLst/>
              <a:cxnLst/>
              <a:rect l="l" t="t" r="r" b="b"/>
              <a:pathLst>
                <a:path w="1570" h="2702" extrusionOk="0">
                  <a:moveTo>
                    <a:pt x="858" y="1"/>
                  </a:moveTo>
                  <a:lnTo>
                    <a:pt x="712" y="37"/>
                  </a:lnTo>
                  <a:lnTo>
                    <a:pt x="530" y="74"/>
                  </a:lnTo>
                  <a:lnTo>
                    <a:pt x="347" y="147"/>
                  </a:lnTo>
                  <a:lnTo>
                    <a:pt x="274" y="201"/>
                  </a:lnTo>
                  <a:lnTo>
                    <a:pt x="183" y="256"/>
                  </a:lnTo>
                  <a:lnTo>
                    <a:pt x="128" y="329"/>
                  </a:lnTo>
                  <a:lnTo>
                    <a:pt x="73" y="402"/>
                  </a:lnTo>
                  <a:lnTo>
                    <a:pt x="19" y="512"/>
                  </a:lnTo>
                  <a:lnTo>
                    <a:pt x="0" y="621"/>
                  </a:lnTo>
                  <a:lnTo>
                    <a:pt x="0" y="731"/>
                  </a:lnTo>
                  <a:lnTo>
                    <a:pt x="19" y="858"/>
                  </a:lnTo>
                  <a:lnTo>
                    <a:pt x="55" y="1004"/>
                  </a:lnTo>
                  <a:lnTo>
                    <a:pt x="110" y="1150"/>
                  </a:lnTo>
                  <a:lnTo>
                    <a:pt x="201" y="1296"/>
                  </a:lnTo>
                  <a:lnTo>
                    <a:pt x="274" y="1442"/>
                  </a:lnTo>
                  <a:lnTo>
                    <a:pt x="493" y="1734"/>
                  </a:lnTo>
                  <a:lnTo>
                    <a:pt x="730" y="2008"/>
                  </a:lnTo>
                  <a:lnTo>
                    <a:pt x="968" y="2264"/>
                  </a:lnTo>
                  <a:lnTo>
                    <a:pt x="1168" y="2483"/>
                  </a:lnTo>
                  <a:lnTo>
                    <a:pt x="1351" y="2629"/>
                  </a:lnTo>
                  <a:lnTo>
                    <a:pt x="1424" y="2684"/>
                  </a:lnTo>
                  <a:lnTo>
                    <a:pt x="1479" y="2702"/>
                  </a:lnTo>
                  <a:lnTo>
                    <a:pt x="1515" y="2684"/>
                  </a:lnTo>
                  <a:lnTo>
                    <a:pt x="1533" y="2629"/>
                  </a:lnTo>
                  <a:lnTo>
                    <a:pt x="1570" y="2574"/>
                  </a:lnTo>
                  <a:lnTo>
                    <a:pt x="1570" y="2483"/>
                  </a:lnTo>
                  <a:lnTo>
                    <a:pt x="1552" y="2282"/>
                  </a:lnTo>
                  <a:lnTo>
                    <a:pt x="1515" y="2027"/>
                  </a:lnTo>
                  <a:lnTo>
                    <a:pt x="1442" y="1771"/>
                  </a:lnTo>
                  <a:lnTo>
                    <a:pt x="1333" y="1534"/>
                  </a:lnTo>
                  <a:lnTo>
                    <a:pt x="1278" y="1424"/>
                  </a:lnTo>
                  <a:lnTo>
                    <a:pt x="1223" y="1333"/>
                  </a:lnTo>
                  <a:lnTo>
                    <a:pt x="1114" y="1187"/>
                  </a:lnTo>
                  <a:lnTo>
                    <a:pt x="1022" y="1041"/>
                  </a:lnTo>
                  <a:lnTo>
                    <a:pt x="986" y="931"/>
                  </a:lnTo>
                  <a:lnTo>
                    <a:pt x="949" y="822"/>
                  </a:lnTo>
                  <a:lnTo>
                    <a:pt x="949" y="676"/>
                  </a:lnTo>
                  <a:lnTo>
                    <a:pt x="949" y="62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50;p41">
              <a:extLst>
                <a:ext uri="{FF2B5EF4-FFF2-40B4-BE49-F238E27FC236}">
                  <a16:creationId xmlns:a16="http://schemas.microsoft.com/office/drawing/2014/main" id="{D56E1023-71EE-9FAF-0B60-5C5A0130184D}"/>
                </a:ext>
              </a:extLst>
            </p:cNvPr>
            <p:cNvSpPr/>
            <p:nvPr/>
          </p:nvSpPr>
          <p:spPr>
            <a:xfrm>
              <a:off x="5955927" y="2587934"/>
              <a:ext cx="47879" cy="81891"/>
            </a:xfrm>
            <a:custGeom>
              <a:avLst/>
              <a:gdLst/>
              <a:ahLst/>
              <a:cxnLst/>
              <a:rect l="l" t="t" r="r" b="b"/>
              <a:pathLst>
                <a:path w="1388" h="2374" extrusionOk="0">
                  <a:moveTo>
                    <a:pt x="767" y="1"/>
                  </a:moveTo>
                  <a:lnTo>
                    <a:pt x="621" y="19"/>
                  </a:lnTo>
                  <a:lnTo>
                    <a:pt x="475" y="55"/>
                  </a:lnTo>
                  <a:lnTo>
                    <a:pt x="311" y="128"/>
                  </a:lnTo>
                  <a:lnTo>
                    <a:pt x="238" y="165"/>
                  </a:lnTo>
                  <a:lnTo>
                    <a:pt x="165" y="220"/>
                  </a:lnTo>
                  <a:lnTo>
                    <a:pt x="110" y="293"/>
                  </a:lnTo>
                  <a:lnTo>
                    <a:pt x="55" y="366"/>
                  </a:lnTo>
                  <a:lnTo>
                    <a:pt x="19" y="439"/>
                  </a:lnTo>
                  <a:lnTo>
                    <a:pt x="1" y="548"/>
                  </a:lnTo>
                  <a:lnTo>
                    <a:pt x="1" y="658"/>
                  </a:lnTo>
                  <a:lnTo>
                    <a:pt x="19" y="767"/>
                  </a:lnTo>
                  <a:lnTo>
                    <a:pt x="55" y="895"/>
                  </a:lnTo>
                  <a:lnTo>
                    <a:pt x="110" y="1005"/>
                  </a:lnTo>
                  <a:lnTo>
                    <a:pt x="256" y="1260"/>
                  </a:lnTo>
                  <a:lnTo>
                    <a:pt x="439" y="1534"/>
                  </a:lnTo>
                  <a:lnTo>
                    <a:pt x="640" y="1771"/>
                  </a:lnTo>
                  <a:lnTo>
                    <a:pt x="859" y="1990"/>
                  </a:lnTo>
                  <a:lnTo>
                    <a:pt x="1187" y="2319"/>
                  </a:lnTo>
                  <a:lnTo>
                    <a:pt x="1260" y="2373"/>
                  </a:lnTo>
                  <a:lnTo>
                    <a:pt x="1333" y="2373"/>
                  </a:lnTo>
                  <a:lnTo>
                    <a:pt x="1370" y="2337"/>
                  </a:lnTo>
                  <a:lnTo>
                    <a:pt x="1388" y="2264"/>
                  </a:lnTo>
                  <a:lnTo>
                    <a:pt x="1388" y="2191"/>
                  </a:lnTo>
                  <a:lnTo>
                    <a:pt x="1388" y="2008"/>
                  </a:lnTo>
                  <a:lnTo>
                    <a:pt x="1333" y="1789"/>
                  </a:lnTo>
                  <a:lnTo>
                    <a:pt x="1278" y="1552"/>
                  </a:lnTo>
                  <a:lnTo>
                    <a:pt x="1187" y="1351"/>
                  </a:lnTo>
                  <a:lnTo>
                    <a:pt x="1078" y="1187"/>
                  </a:lnTo>
                  <a:lnTo>
                    <a:pt x="986" y="1041"/>
                  </a:lnTo>
                  <a:lnTo>
                    <a:pt x="913" y="913"/>
                  </a:lnTo>
                  <a:lnTo>
                    <a:pt x="877" y="822"/>
                  </a:lnTo>
                  <a:lnTo>
                    <a:pt x="840" y="731"/>
                  </a:lnTo>
                  <a:lnTo>
                    <a:pt x="840" y="603"/>
                  </a:lnTo>
                  <a:lnTo>
                    <a:pt x="840" y="548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51;p41">
              <a:extLst>
                <a:ext uri="{FF2B5EF4-FFF2-40B4-BE49-F238E27FC236}">
                  <a16:creationId xmlns:a16="http://schemas.microsoft.com/office/drawing/2014/main" id="{6755A368-3CED-4BA0-327A-71162209424A}"/>
                </a:ext>
              </a:extLst>
            </p:cNvPr>
            <p:cNvSpPr/>
            <p:nvPr/>
          </p:nvSpPr>
          <p:spPr>
            <a:xfrm>
              <a:off x="5974830" y="2520565"/>
              <a:ext cx="54157" cy="93205"/>
            </a:xfrm>
            <a:custGeom>
              <a:avLst/>
              <a:gdLst/>
              <a:ahLst/>
              <a:cxnLst/>
              <a:rect l="l" t="t" r="r" b="b"/>
              <a:pathLst>
                <a:path w="1570" h="2702" extrusionOk="0">
                  <a:moveTo>
                    <a:pt x="858" y="1"/>
                  </a:moveTo>
                  <a:lnTo>
                    <a:pt x="712" y="19"/>
                  </a:lnTo>
                  <a:lnTo>
                    <a:pt x="548" y="74"/>
                  </a:lnTo>
                  <a:lnTo>
                    <a:pt x="365" y="147"/>
                  </a:lnTo>
                  <a:lnTo>
                    <a:pt x="274" y="201"/>
                  </a:lnTo>
                  <a:lnTo>
                    <a:pt x="201" y="256"/>
                  </a:lnTo>
                  <a:lnTo>
                    <a:pt x="128" y="329"/>
                  </a:lnTo>
                  <a:lnTo>
                    <a:pt x="73" y="402"/>
                  </a:lnTo>
                  <a:lnTo>
                    <a:pt x="37" y="512"/>
                  </a:lnTo>
                  <a:lnTo>
                    <a:pt x="0" y="621"/>
                  </a:lnTo>
                  <a:lnTo>
                    <a:pt x="0" y="731"/>
                  </a:lnTo>
                  <a:lnTo>
                    <a:pt x="19" y="859"/>
                  </a:lnTo>
                  <a:lnTo>
                    <a:pt x="55" y="1005"/>
                  </a:lnTo>
                  <a:lnTo>
                    <a:pt x="128" y="1151"/>
                  </a:lnTo>
                  <a:lnTo>
                    <a:pt x="201" y="1297"/>
                  </a:lnTo>
                  <a:lnTo>
                    <a:pt x="292" y="1443"/>
                  </a:lnTo>
                  <a:lnTo>
                    <a:pt x="493" y="1735"/>
                  </a:lnTo>
                  <a:lnTo>
                    <a:pt x="730" y="2008"/>
                  </a:lnTo>
                  <a:lnTo>
                    <a:pt x="968" y="2264"/>
                  </a:lnTo>
                  <a:lnTo>
                    <a:pt x="1187" y="2465"/>
                  </a:lnTo>
                  <a:lnTo>
                    <a:pt x="1351" y="2629"/>
                  </a:lnTo>
                  <a:lnTo>
                    <a:pt x="1424" y="2684"/>
                  </a:lnTo>
                  <a:lnTo>
                    <a:pt x="1479" y="2702"/>
                  </a:lnTo>
                  <a:lnTo>
                    <a:pt x="1515" y="2684"/>
                  </a:lnTo>
                  <a:lnTo>
                    <a:pt x="1552" y="2629"/>
                  </a:lnTo>
                  <a:lnTo>
                    <a:pt x="1570" y="2574"/>
                  </a:lnTo>
                  <a:lnTo>
                    <a:pt x="1570" y="2483"/>
                  </a:lnTo>
                  <a:lnTo>
                    <a:pt x="1570" y="2264"/>
                  </a:lnTo>
                  <a:lnTo>
                    <a:pt x="1515" y="2027"/>
                  </a:lnTo>
                  <a:lnTo>
                    <a:pt x="1442" y="1771"/>
                  </a:lnTo>
                  <a:lnTo>
                    <a:pt x="1333" y="1534"/>
                  </a:lnTo>
                  <a:lnTo>
                    <a:pt x="1278" y="1424"/>
                  </a:lnTo>
                  <a:lnTo>
                    <a:pt x="1223" y="1333"/>
                  </a:lnTo>
                  <a:lnTo>
                    <a:pt x="1114" y="1187"/>
                  </a:lnTo>
                  <a:lnTo>
                    <a:pt x="1041" y="1041"/>
                  </a:lnTo>
                  <a:lnTo>
                    <a:pt x="986" y="913"/>
                  </a:lnTo>
                  <a:lnTo>
                    <a:pt x="968" y="822"/>
                  </a:lnTo>
                  <a:lnTo>
                    <a:pt x="949" y="676"/>
                  </a:lnTo>
                  <a:lnTo>
                    <a:pt x="968" y="621"/>
                  </a:lnTo>
                  <a:lnTo>
                    <a:pt x="1004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52;p41">
              <a:extLst>
                <a:ext uri="{FF2B5EF4-FFF2-40B4-BE49-F238E27FC236}">
                  <a16:creationId xmlns:a16="http://schemas.microsoft.com/office/drawing/2014/main" id="{F9A1F8C8-14CC-0415-C6E7-86BCB12E3FDD}"/>
                </a:ext>
              </a:extLst>
            </p:cNvPr>
            <p:cNvSpPr/>
            <p:nvPr/>
          </p:nvSpPr>
          <p:spPr>
            <a:xfrm>
              <a:off x="5971036" y="2480895"/>
              <a:ext cx="45361" cy="65540"/>
            </a:xfrm>
            <a:custGeom>
              <a:avLst/>
              <a:gdLst/>
              <a:ahLst/>
              <a:cxnLst/>
              <a:rect l="l" t="t" r="r" b="b"/>
              <a:pathLst>
                <a:path w="1315" h="1900" extrusionOk="0">
                  <a:moveTo>
                    <a:pt x="1096" y="1"/>
                  </a:moveTo>
                  <a:lnTo>
                    <a:pt x="968" y="19"/>
                  </a:lnTo>
                  <a:lnTo>
                    <a:pt x="840" y="56"/>
                  </a:lnTo>
                  <a:lnTo>
                    <a:pt x="713" y="92"/>
                  </a:lnTo>
                  <a:lnTo>
                    <a:pt x="603" y="165"/>
                  </a:lnTo>
                  <a:lnTo>
                    <a:pt x="512" y="238"/>
                  </a:lnTo>
                  <a:lnTo>
                    <a:pt x="421" y="311"/>
                  </a:lnTo>
                  <a:lnTo>
                    <a:pt x="348" y="421"/>
                  </a:lnTo>
                  <a:lnTo>
                    <a:pt x="275" y="530"/>
                  </a:lnTo>
                  <a:lnTo>
                    <a:pt x="238" y="640"/>
                  </a:lnTo>
                  <a:lnTo>
                    <a:pt x="202" y="749"/>
                  </a:lnTo>
                  <a:lnTo>
                    <a:pt x="183" y="877"/>
                  </a:lnTo>
                  <a:lnTo>
                    <a:pt x="183" y="1005"/>
                  </a:lnTo>
                  <a:lnTo>
                    <a:pt x="202" y="1132"/>
                  </a:lnTo>
                  <a:lnTo>
                    <a:pt x="238" y="1278"/>
                  </a:lnTo>
                  <a:lnTo>
                    <a:pt x="258" y="1325"/>
                  </a:lnTo>
                  <a:lnTo>
                    <a:pt x="258" y="1325"/>
                  </a:lnTo>
                  <a:lnTo>
                    <a:pt x="238" y="1333"/>
                  </a:lnTo>
                  <a:lnTo>
                    <a:pt x="165" y="1388"/>
                  </a:lnTo>
                  <a:lnTo>
                    <a:pt x="110" y="1443"/>
                  </a:lnTo>
                  <a:lnTo>
                    <a:pt x="56" y="1516"/>
                  </a:lnTo>
                  <a:lnTo>
                    <a:pt x="37" y="1589"/>
                  </a:lnTo>
                  <a:lnTo>
                    <a:pt x="1" y="1662"/>
                  </a:lnTo>
                  <a:lnTo>
                    <a:pt x="1" y="1753"/>
                  </a:lnTo>
                  <a:lnTo>
                    <a:pt x="19" y="1844"/>
                  </a:lnTo>
                  <a:lnTo>
                    <a:pt x="19" y="1881"/>
                  </a:lnTo>
                  <a:lnTo>
                    <a:pt x="37" y="1899"/>
                  </a:lnTo>
                  <a:lnTo>
                    <a:pt x="92" y="1899"/>
                  </a:lnTo>
                  <a:lnTo>
                    <a:pt x="129" y="1863"/>
                  </a:lnTo>
                  <a:lnTo>
                    <a:pt x="147" y="1844"/>
                  </a:lnTo>
                  <a:lnTo>
                    <a:pt x="147" y="1808"/>
                  </a:lnTo>
                  <a:lnTo>
                    <a:pt x="147" y="1680"/>
                  </a:lnTo>
                  <a:lnTo>
                    <a:pt x="183" y="1570"/>
                  </a:lnTo>
                  <a:lnTo>
                    <a:pt x="256" y="1497"/>
                  </a:lnTo>
                  <a:lnTo>
                    <a:pt x="366" y="1424"/>
                  </a:lnTo>
                  <a:lnTo>
                    <a:pt x="402" y="1424"/>
                  </a:lnTo>
                  <a:lnTo>
                    <a:pt x="421" y="1388"/>
                  </a:lnTo>
                  <a:lnTo>
                    <a:pt x="421" y="1370"/>
                  </a:lnTo>
                  <a:lnTo>
                    <a:pt x="402" y="1333"/>
                  </a:lnTo>
                  <a:lnTo>
                    <a:pt x="366" y="1224"/>
                  </a:lnTo>
                  <a:lnTo>
                    <a:pt x="329" y="1096"/>
                  </a:lnTo>
                  <a:lnTo>
                    <a:pt x="311" y="986"/>
                  </a:lnTo>
                  <a:lnTo>
                    <a:pt x="311" y="877"/>
                  </a:lnTo>
                  <a:lnTo>
                    <a:pt x="329" y="767"/>
                  </a:lnTo>
                  <a:lnTo>
                    <a:pt x="366" y="676"/>
                  </a:lnTo>
                  <a:lnTo>
                    <a:pt x="402" y="585"/>
                  </a:lnTo>
                  <a:lnTo>
                    <a:pt x="457" y="494"/>
                  </a:lnTo>
                  <a:lnTo>
                    <a:pt x="530" y="402"/>
                  </a:lnTo>
                  <a:lnTo>
                    <a:pt x="603" y="329"/>
                  </a:lnTo>
                  <a:lnTo>
                    <a:pt x="694" y="275"/>
                  </a:lnTo>
                  <a:lnTo>
                    <a:pt x="786" y="220"/>
                  </a:lnTo>
                  <a:lnTo>
                    <a:pt x="895" y="183"/>
                  </a:lnTo>
                  <a:lnTo>
                    <a:pt x="1005" y="147"/>
                  </a:lnTo>
                  <a:lnTo>
                    <a:pt x="1278" y="147"/>
                  </a:lnTo>
                  <a:lnTo>
                    <a:pt x="1297" y="129"/>
                  </a:lnTo>
                  <a:lnTo>
                    <a:pt x="1315" y="92"/>
                  </a:lnTo>
                  <a:lnTo>
                    <a:pt x="1297" y="37"/>
                  </a:lnTo>
                  <a:lnTo>
                    <a:pt x="1278" y="19"/>
                  </a:lnTo>
                  <a:lnTo>
                    <a:pt x="1242" y="19"/>
                  </a:lnTo>
                  <a:lnTo>
                    <a:pt x="1096" y="1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53;p41">
              <a:extLst>
                <a:ext uri="{FF2B5EF4-FFF2-40B4-BE49-F238E27FC236}">
                  <a16:creationId xmlns:a16="http://schemas.microsoft.com/office/drawing/2014/main" id="{271B5730-03B8-3CF1-312F-EAE94909941A}"/>
                </a:ext>
              </a:extLst>
            </p:cNvPr>
            <p:cNvSpPr/>
            <p:nvPr/>
          </p:nvSpPr>
          <p:spPr>
            <a:xfrm>
              <a:off x="6360139" y="2431809"/>
              <a:ext cx="47258" cy="95724"/>
            </a:xfrm>
            <a:custGeom>
              <a:avLst/>
              <a:gdLst/>
              <a:ahLst/>
              <a:cxnLst/>
              <a:rect l="l" t="t" r="r" b="b"/>
              <a:pathLst>
                <a:path w="1370" h="2775" extrusionOk="0">
                  <a:moveTo>
                    <a:pt x="347" y="0"/>
                  </a:moveTo>
                  <a:lnTo>
                    <a:pt x="438" y="603"/>
                  </a:lnTo>
                  <a:lnTo>
                    <a:pt x="457" y="657"/>
                  </a:lnTo>
                  <a:lnTo>
                    <a:pt x="438" y="822"/>
                  </a:lnTo>
                  <a:lnTo>
                    <a:pt x="420" y="931"/>
                  </a:lnTo>
                  <a:lnTo>
                    <a:pt x="384" y="1077"/>
                  </a:lnTo>
                  <a:lnTo>
                    <a:pt x="329" y="1223"/>
                  </a:lnTo>
                  <a:lnTo>
                    <a:pt x="238" y="1387"/>
                  </a:lnTo>
                  <a:lnTo>
                    <a:pt x="183" y="1479"/>
                  </a:lnTo>
                  <a:lnTo>
                    <a:pt x="128" y="1588"/>
                  </a:lnTo>
                  <a:lnTo>
                    <a:pt x="73" y="1844"/>
                  </a:lnTo>
                  <a:lnTo>
                    <a:pt x="19" y="2117"/>
                  </a:lnTo>
                  <a:lnTo>
                    <a:pt x="0" y="2355"/>
                  </a:lnTo>
                  <a:lnTo>
                    <a:pt x="19" y="2574"/>
                  </a:lnTo>
                  <a:lnTo>
                    <a:pt x="37" y="2665"/>
                  </a:lnTo>
                  <a:lnTo>
                    <a:pt x="73" y="2720"/>
                  </a:lnTo>
                  <a:lnTo>
                    <a:pt x="92" y="2756"/>
                  </a:lnTo>
                  <a:lnTo>
                    <a:pt x="146" y="2774"/>
                  </a:lnTo>
                  <a:lnTo>
                    <a:pt x="201" y="2756"/>
                  </a:lnTo>
                  <a:lnTo>
                    <a:pt x="256" y="2701"/>
                  </a:lnTo>
                  <a:lnTo>
                    <a:pt x="402" y="2519"/>
                  </a:lnTo>
                  <a:lnTo>
                    <a:pt x="603" y="2282"/>
                  </a:lnTo>
                  <a:lnTo>
                    <a:pt x="804" y="1990"/>
                  </a:lnTo>
                  <a:lnTo>
                    <a:pt x="986" y="1698"/>
                  </a:lnTo>
                  <a:lnTo>
                    <a:pt x="1169" y="1369"/>
                  </a:lnTo>
                  <a:lnTo>
                    <a:pt x="1242" y="1223"/>
                  </a:lnTo>
                  <a:lnTo>
                    <a:pt x="1296" y="1059"/>
                  </a:lnTo>
                  <a:lnTo>
                    <a:pt x="1333" y="913"/>
                  </a:lnTo>
                  <a:lnTo>
                    <a:pt x="1369" y="785"/>
                  </a:lnTo>
                  <a:lnTo>
                    <a:pt x="1369" y="639"/>
                  </a:lnTo>
                  <a:lnTo>
                    <a:pt x="1351" y="529"/>
                  </a:lnTo>
                  <a:lnTo>
                    <a:pt x="1315" y="420"/>
                  </a:lnTo>
                  <a:lnTo>
                    <a:pt x="1260" y="329"/>
                  </a:lnTo>
                  <a:lnTo>
                    <a:pt x="1205" y="256"/>
                  </a:lnTo>
                  <a:lnTo>
                    <a:pt x="1132" y="183"/>
                  </a:lnTo>
                  <a:lnTo>
                    <a:pt x="1041" y="146"/>
                  </a:lnTo>
                  <a:lnTo>
                    <a:pt x="968" y="91"/>
                  </a:lnTo>
                  <a:lnTo>
                    <a:pt x="785" y="37"/>
                  </a:lnTo>
                  <a:lnTo>
                    <a:pt x="621" y="18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54;p41">
              <a:extLst>
                <a:ext uri="{FF2B5EF4-FFF2-40B4-BE49-F238E27FC236}">
                  <a16:creationId xmlns:a16="http://schemas.microsoft.com/office/drawing/2014/main" id="{46BC0A37-B413-7D76-31E7-4D70028A164D}"/>
                </a:ext>
              </a:extLst>
            </p:cNvPr>
            <p:cNvSpPr/>
            <p:nvPr/>
          </p:nvSpPr>
          <p:spPr>
            <a:xfrm>
              <a:off x="6371454" y="2424255"/>
              <a:ext cx="34667" cy="45361"/>
            </a:xfrm>
            <a:custGeom>
              <a:avLst/>
              <a:gdLst/>
              <a:ahLst/>
              <a:cxnLst/>
              <a:rect l="l" t="t" r="r" b="b"/>
              <a:pathLst>
                <a:path w="1005" h="1315" extrusionOk="0">
                  <a:moveTo>
                    <a:pt x="74" y="0"/>
                  </a:moveTo>
                  <a:lnTo>
                    <a:pt x="37" y="18"/>
                  </a:lnTo>
                  <a:lnTo>
                    <a:pt x="19" y="18"/>
                  </a:lnTo>
                  <a:lnTo>
                    <a:pt x="1" y="73"/>
                  </a:lnTo>
                  <a:lnTo>
                    <a:pt x="19" y="110"/>
                  </a:lnTo>
                  <a:lnTo>
                    <a:pt x="37" y="128"/>
                  </a:lnTo>
                  <a:lnTo>
                    <a:pt x="74" y="146"/>
                  </a:lnTo>
                  <a:lnTo>
                    <a:pt x="183" y="164"/>
                  </a:lnTo>
                  <a:lnTo>
                    <a:pt x="275" y="183"/>
                  </a:lnTo>
                  <a:lnTo>
                    <a:pt x="439" y="256"/>
                  </a:lnTo>
                  <a:lnTo>
                    <a:pt x="603" y="365"/>
                  </a:lnTo>
                  <a:lnTo>
                    <a:pt x="713" y="511"/>
                  </a:lnTo>
                  <a:lnTo>
                    <a:pt x="804" y="675"/>
                  </a:lnTo>
                  <a:lnTo>
                    <a:pt x="859" y="840"/>
                  </a:lnTo>
                  <a:lnTo>
                    <a:pt x="859" y="1041"/>
                  </a:lnTo>
                  <a:lnTo>
                    <a:pt x="859" y="1132"/>
                  </a:lnTo>
                  <a:lnTo>
                    <a:pt x="841" y="1241"/>
                  </a:lnTo>
                  <a:lnTo>
                    <a:pt x="822" y="1260"/>
                  </a:lnTo>
                  <a:lnTo>
                    <a:pt x="841" y="1296"/>
                  </a:lnTo>
                  <a:lnTo>
                    <a:pt x="877" y="1314"/>
                  </a:lnTo>
                  <a:lnTo>
                    <a:pt x="932" y="1314"/>
                  </a:lnTo>
                  <a:lnTo>
                    <a:pt x="950" y="1296"/>
                  </a:lnTo>
                  <a:lnTo>
                    <a:pt x="968" y="1278"/>
                  </a:lnTo>
                  <a:lnTo>
                    <a:pt x="987" y="1150"/>
                  </a:lnTo>
                  <a:lnTo>
                    <a:pt x="1005" y="1041"/>
                  </a:lnTo>
                  <a:lnTo>
                    <a:pt x="1005" y="931"/>
                  </a:lnTo>
                  <a:lnTo>
                    <a:pt x="987" y="822"/>
                  </a:lnTo>
                  <a:lnTo>
                    <a:pt x="968" y="712"/>
                  </a:lnTo>
                  <a:lnTo>
                    <a:pt x="932" y="602"/>
                  </a:lnTo>
                  <a:lnTo>
                    <a:pt x="877" y="511"/>
                  </a:lnTo>
                  <a:lnTo>
                    <a:pt x="822" y="420"/>
                  </a:lnTo>
                  <a:lnTo>
                    <a:pt x="768" y="347"/>
                  </a:lnTo>
                  <a:lnTo>
                    <a:pt x="676" y="274"/>
                  </a:lnTo>
                  <a:lnTo>
                    <a:pt x="603" y="201"/>
                  </a:lnTo>
                  <a:lnTo>
                    <a:pt x="512" y="146"/>
                  </a:lnTo>
                  <a:lnTo>
                    <a:pt x="403" y="91"/>
                  </a:lnTo>
                  <a:lnTo>
                    <a:pt x="311" y="55"/>
                  </a:lnTo>
                  <a:lnTo>
                    <a:pt x="183" y="1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169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55;p41">
              <a:extLst>
                <a:ext uri="{FF2B5EF4-FFF2-40B4-BE49-F238E27FC236}">
                  <a16:creationId xmlns:a16="http://schemas.microsoft.com/office/drawing/2014/main" id="{513EA6AB-5096-A999-F87F-254D0B5331EC}"/>
                </a:ext>
              </a:extLst>
            </p:cNvPr>
            <p:cNvSpPr/>
            <p:nvPr/>
          </p:nvSpPr>
          <p:spPr>
            <a:xfrm>
              <a:off x="6384079" y="2500420"/>
              <a:ext cx="47224" cy="94482"/>
            </a:xfrm>
            <a:custGeom>
              <a:avLst/>
              <a:gdLst/>
              <a:ahLst/>
              <a:cxnLst/>
              <a:rect l="l" t="t" r="r" b="b"/>
              <a:pathLst>
                <a:path w="1369" h="2739" extrusionOk="0">
                  <a:moveTo>
                    <a:pt x="274" y="1"/>
                  </a:moveTo>
                  <a:lnTo>
                    <a:pt x="402" y="621"/>
                  </a:lnTo>
                  <a:lnTo>
                    <a:pt x="402" y="676"/>
                  </a:lnTo>
                  <a:lnTo>
                    <a:pt x="420" y="804"/>
                  </a:lnTo>
                  <a:lnTo>
                    <a:pt x="402" y="913"/>
                  </a:lnTo>
                  <a:lnTo>
                    <a:pt x="365" y="1041"/>
                  </a:lnTo>
                  <a:lnTo>
                    <a:pt x="310" y="1187"/>
                  </a:lnTo>
                  <a:lnTo>
                    <a:pt x="219" y="1351"/>
                  </a:lnTo>
                  <a:lnTo>
                    <a:pt x="164" y="1443"/>
                  </a:lnTo>
                  <a:lnTo>
                    <a:pt x="128" y="1552"/>
                  </a:lnTo>
                  <a:lnTo>
                    <a:pt x="55" y="1808"/>
                  </a:lnTo>
                  <a:lnTo>
                    <a:pt x="18" y="2081"/>
                  </a:lnTo>
                  <a:lnTo>
                    <a:pt x="0" y="2337"/>
                  </a:lnTo>
                  <a:lnTo>
                    <a:pt x="18" y="2538"/>
                  </a:lnTo>
                  <a:lnTo>
                    <a:pt x="37" y="2629"/>
                  </a:lnTo>
                  <a:lnTo>
                    <a:pt x="55" y="2684"/>
                  </a:lnTo>
                  <a:lnTo>
                    <a:pt x="91" y="2720"/>
                  </a:lnTo>
                  <a:lnTo>
                    <a:pt x="128" y="2738"/>
                  </a:lnTo>
                  <a:lnTo>
                    <a:pt x="183" y="2720"/>
                  </a:lnTo>
                  <a:lnTo>
                    <a:pt x="256" y="2665"/>
                  </a:lnTo>
                  <a:lnTo>
                    <a:pt x="402" y="2483"/>
                  </a:lnTo>
                  <a:lnTo>
                    <a:pt x="584" y="2246"/>
                  </a:lnTo>
                  <a:lnTo>
                    <a:pt x="785" y="1972"/>
                  </a:lnTo>
                  <a:lnTo>
                    <a:pt x="986" y="1662"/>
                  </a:lnTo>
                  <a:lnTo>
                    <a:pt x="1168" y="1351"/>
                  </a:lnTo>
                  <a:lnTo>
                    <a:pt x="1223" y="1187"/>
                  </a:lnTo>
                  <a:lnTo>
                    <a:pt x="1296" y="1041"/>
                  </a:lnTo>
                  <a:lnTo>
                    <a:pt x="1332" y="877"/>
                  </a:lnTo>
                  <a:lnTo>
                    <a:pt x="1351" y="749"/>
                  </a:lnTo>
                  <a:lnTo>
                    <a:pt x="1369" y="621"/>
                  </a:lnTo>
                  <a:lnTo>
                    <a:pt x="1351" y="493"/>
                  </a:lnTo>
                  <a:lnTo>
                    <a:pt x="1314" y="384"/>
                  </a:lnTo>
                  <a:lnTo>
                    <a:pt x="1259" y="293"/>
                  </a:lnTo>
                  <a:lnTo>
                    <a:pt x="1186" y="220"/>
                  </a:lnTo>
                  <a:lnTo>
                    <a:pt x="1113" y="165"/>
                  </a:lnTo>
                  <a:lnTo>
                    <a:pt x="1022" y="110"/>
                  </a:lnTo>
                  <a:lnTo>
                    <a:pt x="931" y="74"/>
                  </a:lnTo>
                  <a:lnTo>
                    <a:pt x="748" y="19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56;p41">
              <a:extLst>
                <a:ext uri="{FF2B5EF4-FFF2-40B4-BE49-F238E27FC236}">
                  <a16:creationId xmlns:a16="http://schemas.microsoft.com/office/drawing/2014/main" id="{9B1F0AC6-2AFC-005A-5877-78EA536832E9}"/>
                </a:ext>
              </a:extLst>
            </p:cNvPr>
            <p:cNvSpPr/>
            <p:nvPr/>
          </p:nvSpPr>
          <p:spPr>
            <a:xfrm>
              <a:off x="6401706" y="2531258"/>
              <a:ext cx="41566" cy="83167"/>
            </a:xfrm>
            <a:custGeom>
              <a:avLst/>
              <a:gdLst/>
              <a:ahLst/>
              <a:cxnLst/>
              <a:rect l="l" t="t" r="r" b="b"/>
              <a:pathLst>
                <a:path w="1205" h="2411" extrusionOk="0">
                  <a:moveTo>
                    <a:pt x="237" y="1"/>
                  </a:moveTo>
                  <a:lnTo>
                    <a:pt x="347" y="549"/>
                  </a:lnTo>
                  <a:lnTo>
                    <a:pt x="365" y="585"/>
                  </a:lnTo>
                  <a:lnTo>
                    <a:pt x="365" y="713"/>
                  </a:lnTo>
                  <a:lnTo>
                    <a:pt x="365" y="804"/>
                  </a:lnTo>
                  <a:lnTo>
                    <a:pt x="329" y="932"/>
                  </a:lnTo>
                  <a:lnTo>
                    <a:pt x="274" y="1060"/>
                  </a:lnTo>
                  <a:lnTo>
                    <a:pt x="201" y="1206"/>
                  </a:lnTo>
                  <a:lnTo>
                    <a:pt x="110" y="1388"/>
                  </a:lnTo>
                  <a:lnTo>
                    <a:pt x="55" y="1607"/>
                  </a:lnTo>
                  <a:lnTo>
                    <a:pt x="18" y="1844"/>
                  </a:lnTo>
                  <a:lnTo>
                    <a:pt x="0" y="2063"/>
                  </a:lnTo>
                  <a:lnTo>
                    <a:pt x="18" y="2246"/>
                  </a:lnTo>
                  <a:lnTo>
                    <a:pt x="37" y="2319"/>
                  </a:lnTo>
                  <a:lnTo>
                    <a:pt x="55" y="2374"/>
                  </a:lnTo>
                  <a:lnTo>
                    <a:pt x="91" y="2410"/>
                  </a:lnTo>
                  <a:lnTo>
                    <a:pt x="164" y="2410"/>
                  </a:lnTo>
                  <a:lnTo>
                    <a:pt x="219" y="2355"/>
                  </a:lnTo>
                  <a:lnTo>
                    <a:pt x="529" y="1990"/>
                  </a:lnTo>
                  <a:lnTo>
                    <a:pt x="694" y="1735"/>
                  </a:lnTo>
                  <a:lnTo>
                    <a:pt x="876" y="1461"/>
                  </a:lnTo>
                  <a:lnTo>
                    <a:pt x="1022" y="1187"/>
                  </a:lnTo>
                  <a:lnTo>
                    <a:pt x="1150" y="914"/>
                  </a:lnTo>
                  <a:lnTo>
                    <a:pt x="1186" y="786"/>
                  </a:lnTo>
                  <a:lnTo>
                    <a:pt x="1205" y="658"/>
                  </a:lnTo>
                  <a:lnTo>
                    <a:pt x="1205" y="549"/>
                  </a:lnTo>
                  <a:lnTo>
                    <a:pt x="1186" y="439"/>
                  </a:lnTo>
                  <a:lnTo>
                    <a:pt x="1150" y="348"/>
                  </a:lnTo>
                  <a:lnTo>
                    <a:pt x="1113" y="257"/>
                  </a:lnTo>
                  <a:lnTo>
                    <a:pt x="1059" y="202"/>
                  </a:lnTo>
                  <a:lnTo>
                    <a:pt x="986" y="147"/>
                  </a:lnTo>
                  <a:lnTo>
                    <a:pt x="913" y="92"/>
                  </a:lnTo>
                  <a:lnTo>
                    <a:pt x="821" y="56"/>
                  </a:lnTo>
                  <a:lnTo>
                    <a:pt x="657" y="19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57;p41">
              <a:extLst>
                <a:ext uri="{FF2B5EF4-FFF2-40B4-BE49-F238E27FC236}">
                  <a16:creationId xmlns:a16="http://schemas.microsoft.com/office/drawing/2014/main" id="{6E38741B-38A3-2699-B6A0-D8F8AFC2D816}"/>
                </a:ext>
              </a:extLst>
            </p:cNvPr>
            <p:cNvSpPr/>
            <p:nvPr/>
          </p:nvSpPr>
          <p:spPr>
            <a:xfrm>
              <a:off x="6369591" y="2467063"/>
              <a:ext cx="47258" cy="94482"/>
            </a:xfrm>
            <a:custGeom>
              <a:avLst/>
              <a:gdLst/>
              <a:ahLst/>
              <a:cxnLst/>
              <a:rect l="l" t="t" r="r" b="b"/>
              <a:pathLst>
                <a:path w="1370" h="2739" extrusionOk="0">
                  <a:moveTo>
                    <a:pt x="274" y="0"/>
                  </a:moveTo>
                  <a:lnTo>
                    <a:pt x="402" y="621"/>
                  </a:lnTo>
                  <a:lnTo>
                    <a:pt x="402" y="676"/>
                  </a:lnTo>
                  <a:lnTo>
                    <a:pt x="420" y="822"/>
                  </a:lnTo>
                  <a:lnTo>
                    <a:pt x="402" y="931"/>
                  </a:lnTo>
                  <a:lnTo>
                    <a:pt x="365" y="1041"/>
                  </a:lnTo>
                  <a:lnTo>
                    <a:pt x="310" y="1205"/>
                  </a:lnTo>
                  <a:lnTo>
                    <a:pt x="219" y="1369"/>
                  </a:lnTo>
                  <a:lnTo>
                    <a:pt x="164" y="1460"/>
                  </a:lnTo>
                  <a:lnTo>
                    <a:pt x="128" y="1570"/>
                  </a:lnTo>
                  <a:lnTo>
                    <a:pt x="55" y="1825"/>
                  </a:lnTo>
                  <a:lnTo>
                    <a:pt x="18" y="2081"/>
                  </a:lnTo>
                  <a:lnTo>
                    <a:pt x="0" y="2337"/>
                  </a:lnTo>
                  <a:lnTo>
                    <a:pt x="18" y="2556"/>
                  </a:lnTo>
                  <a:lnTo>
                    <a:pt x="37" y="2629"/>
                  </a:lnTo>
                  <a:lnTo>
                    <a:pt x="55" y="2683"/>
                  </a:lnTo>
                  <a:lnTo>
                    <a:pt x="91" y="2738"/>
                  </a:lnTo>
                  <a:lnTo>
                    <a:pt x="128" y="2738"/>
                  </a:lnTo>
                  <a:lnTo>
                    <a:pt x="183" y="2720"/>
                  </a:lnTo>
                  <a:lnTo>
                    <a:pt x="256" y="2665"/>
                  </a:lnTo>
                  <a:lnTo>
                    <a:pt x="402" y="2483"/>
                  </a:lnTo>
                  <a:lnTo>
                    <a:pt x="584" y="2245"/>
                  </a:lnTo>
                  <a:lnTo>
                    <a:pt x="785" y="1971"/>
                  </a:lnTo>
                  <a:lnTo>
                    <a:pt x="986" y="1661"/>
                  </a:lnTo>
                  <a:lnTo>
                    <a:pt x="1168" y="1351"/>
                  </a:lnTo>
                  <a:lnTo>
                    <a:pt x="1241" y="1187"/>
                  </a:lnTo>
                  <a:lnTo>
                    <a:pt x="1296" y="1041"/>
                  </a:lnTo>
                  <a:lnTo>
                    <a:pt x="1333" y="895"/>
                  </a:lnTo>
                  <a:lnTo>
                    <a:pt x="1351" y="749"/>
                  </a:lnTo>
                  <a:lnTo>
                    <a:pt x="1369" y="621"/>
                  </a:lnTo>
                  <a:lnTo>
                    <a:pt x="1351" y="493"/>
                  </a:lnTo>
                  <a:lnTo>
                    <a:pt x="1314" y="402"/>
                  </a:lnTo>
                  <a:lnTo>
                    <a:pt x="1260" y="311"/>
                  </a:lnTo>
                  <a:lnTo>
                    <a:pt x="1187" y="219"/>
                  </a:lnTo>
                  <a:lnTo>
                    <a:pt x="1114" y="165"/>
                  </a:lnTo>
                  <a:lnTo>
                    <a:pt x="1022" y="110"/>
                  </a:lnTo>
                  <a:lnTo>
                    <a:pt x="931" y="73"/>
                  </a:lnTo>
                  <a:lnTo>
                    <a:pt x="749" y="19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B0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58;p41">
              <a:extLst>
                <a:ext uri="{FF2B5EF4-FFF2-40B4-BE49-F238E27FC236}">
                  <a16:creationId xmlns:a16="http://schemas.microsoft.com/office/drawing/2014/main" id="{C226AA66-F907-E609-0DDC-B99541C1FCF4}"/>
                </a:ext>
              </a:extLst>
            </p:cNvPr>
            <p:cNvSpPr/>
            <p:nvPr/>
          </p:nvSpPr>
          <p:spPr>
            <a:xfrm>
              <a:off x="6236095" y="1641664"/>
              <a:ext cx="13901" cy="37807"/>
            </a:xfrm>
            <a:custGeom>
              <a:avLst/>
              <a:gdLst/>
              <a:ahLst/>
              <a:cxnLst/>
              <a:rect l="l" t="t" r="r" b="b"/>
              <a:pathLst>
                <a:path w="403" h="1096" extrusionOk="0">
                  <a:moveTo>
                    <a:pt x="183" y="0"/>
                  </a:moveTo>
                  <a:lnTo>
                    <a:pt x="202" y="292"/>
                  </a:lnTo>
                  <a:lnTo>
                    <a:pt x="183" y="584"/>
                  </a:lnTo>
                  <a:lnTo>
                    <a:pt x="147" y="712"/>
                  </a:lnTo>
                  <a:lnTo>
                    <a:pt x="110" y="858"/>
                  </a:lnTo>
                  <a:lnTo>
                    <a:pt x="56" y="967"/>
                  </a:lnTo>
                  <a:lnTo>
                    <a:pt x="1" y="1095"/>
                  </a:lnTo>
                  <a:lnTo>
                    <a:pt x="165" y="967"/>
                  </a:lnTo>
                  <a:lnTo>
                    <a:pt x="238" y="894"/>
                  </a:lnTo>
                  <a:lnTo>
                    <a:pt x="293" y="821"/>
                  </a:lnTo>
                  <a:lnTo>
                    <a:pt x="348" y="730"/>
                  </a:lnTo>
                  <a:lnTo>
                    <a:pt x="366" y="657"/>
                  </a:lnTo>
                  <a:lnTo>
                    <a:pt x="402" y="566"/>
                  </a:lnTo>
                  <a:lnTo>
                    <a:pt x="402" y="475"/>
                  </a:lnTo>
                  <a:lnTo>
                    <a:pt x="384" y="347"/>
                  </a:lnTo>
                  <a:lnTo>
                    <a:pt x="348" y="219"/>
                  </a:lnTo>
                  <a:lnTo>
                    <a:pt x="275" y="11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D5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59;p41">
              <a:extLst>
                <a:ext uri="{FF2B5EF4-FFF2-40B4-BE49-F238E27FC236}">
                  <a16:creationId xmlns:a16="http://schemas.microsoft.com/office/drawing/2014/main" id="{B70771E0-B242-CEAE-7E57-8BDB4933CDCC}"/>
                </a:ext>
              </a:extLst>
            </p:cNvPr>
            <p:cNvSpPr/>
            <p:nvPr/>
          </p:nvSpPr>
          <p:spPr>
            <a:xfrm>
              <a:off x="6236095" y="1641664"/>
              <a:ext cx="13901" cy="37807"/>
            </a:xfrm>
            <a:custGeom>
              <a:avLst/>
              <a:gdLst/>
              <a:ahLst/>
              <a:cxnLst/>
              <a:rect l="l" t="t" r="r" b="b"/>
              <a:pathLst>
                <a:path w="403" h="1096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202" y="292"/>
                  </a:lnTo>
                  <a:lnTo>
                    <a:pt x="183" y="584"/>
                  </a:lnTo>
                  <a:lnTo>
                    <a:pt x="147" y="712"/>
                  </a:lnTo>
                  <a:lnTo>
                    <a:pt x="110" y="858"/>
                  </a:lnTo>
                  <a:lnTo>
                    <a:pt x="56" y="967"/>
                  </a:lnTo>
                  <a:lnTo>
                    <a:pt x="1" y="1095"/>
                  </a:lnTo>
                  <a:lnTo>
                    <a:pt x="1" y="1095"/>
                  </a:lnTo>
                  <a:lnTo>
                    <a:pt x="165" y="967"/>
                  </a:lnTo>
                  <a:lnTo>
                    <a:pt x="238" y="894"/>
                  </a:lnTo>
                  <a:lnTo>
                    <a:pt x="293" y="821"/>
                  </a:lnTo>
                  <a:lnTo>
                    <a:pt x="348" y="730"/>
                  </a:lnTo>
                  <a:lnTo>
                    <a:pt x="366" y="657"/>
                  </a:lnTo>
                  <a:lnTo>
                    <a:pt x="402" y="566"/>
                  </a:lnTo>
                  <a:lnTo>
                    <a:pt x="402" y="475"/>
                  </a:lnTo>
                  <a:lnTo>
                    <a:pt x="402" y="475"/>
                  </a:lnTo>
                  <a:lnTo>
                    <a:pt x="384" y="347"/>
                  </a:lnTo>
                  <a:lnTo>
                    <a:pt x="348" y="219"/>
                  </a:lnTo>
                  <a:lnTo>
                    <a:pt x="275" y="110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60;p41">
              <a:extLst>
                <a:ext uri="{FF2B5EF4-FFF2-40B4-BE49-F238E27FC236}">
                  <a16:creationId xmlns:a16="http://schemas.microsoft.com/office/drawing/2014/main" id="{CA63670B-E1B6-E8C8-B8B4-A962AC26A47B}"/>
                </a:ext>
              </a:extLst>
            </p:cNvPr>
            <p:cNvSpPr/>
            <p:nvPr/>
          </p:nvSpPr>
          <p:spPr>
            <a:xfrm>
              <a:off x="6220987" y="1632212"/>
              <a:ext cx="22077" cy="49121"/>
            </a:xfrm>
            <a:custGeom>
              <a:avLst/>
              <a:gdLst/>
              <a:ahLst/>
              <a:cxnLst/>
              <a:rect l="l" t="t" r="r" b="b"/>
              <a:pathLst>
                <a:path w="640" h="1424" extrusionOk="0">
                  <a:moveTo>
                    <a:pt x="110" y="0"/>
                  </a:moveTo>
                  <a:lnTo>
                    <a:pt x="1" y="730"/>
                  </a:lnTo>
                  <a:lnTo>
                    <a:pt x="1" y="767"/>
                  </a:lnTo>
                  <a:lnTo>
                    <a:pt x="129" y="1187"/>
                  </a:lnTo>
                  <a:lnTo>
                    <a:pt x="165" y="1168"/>
                  </a:lnTo>
                  <a:lnTo>
                    <a:pt x="220" y="1187"/>
                  </a:lnTo>
                  <a:lnTo>
                    <a:pt x="256" y="1205"/>
                  </a:lnTo>
                  <a:lnTo>
                    <a:pt x="311" y="1424"/>
                  </a:lnTo>
                  <a:lnTo>
                    <a:pt x="439" y="1369"/>
                  </a:lnTo>
                  <a:lnTo>
                    <a:pt x="494" y="1241"/>
                  </a:lnTo>
                  <a:lnTo>
                    <a:pt x="548" y="1132"/>
                  </a:lnTo>
                  <a:lnTo>
                    <a:pt x="585" y="986"/>
                  </a:lnTo>
                  <a:lnTo>
                    <a:pt x="621" y="858"/>
                  </a:lnTo>
                  <a:lnTo>
                    <a:pt x="640" y="566"/>
                  </a:lnTo>
                  <a:lnTo>
                    <a:pt x="621" y="274"/>
                  </a:lnTo>
                  <a:lnTo>
                    <a:pt x="530" y="201"/>
                  </a:lnTo>
                  <a:lnTo>
                    <a:pt x="402" y="110"/>
                  </a:lnTo>
                  <a:lnTo>
                    <a:pt x="275" y="5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61;p41">
              <a:extLst>
                <a:ext uri="{FF2B5EF4-FFF2-40B4-BE49-F238E27FC236}">
                  <a16:creationId xmlns:a16="http://schemas.microsoft.com/office/drawing/2014/main" id="{17F42385-6711-4A4A-50E9-AF33EF3D05F4}"/>
                </a:ext>
              </a:extLst>
            </p:cNvPr>
            <p:cNvSpPr/>
            <p:nvPr/>
          </p:nvSpPr>
          <p:spPr>
            <a:xfrm>
              <a:off x="6220987" y="1632212"/>
              <a:ext cx="22077" cy="49121"/>
            </a:xfrm>
            <a:custGeom>
              <a:avLst/>
              <a:gdLst/>
              <a:ahLst/>
              <a:cxnLst/>
              <a:rect l="l" t="t" r="r" b="b"/>
              <a:pathLst>
                <a:path w="640" h="1424" fill="none" extrusionOk="0">
                  <a:moveTo>
                    <a:pt x="110" y="0"/>
                  </a:moveTo>
                  <a:lnTo>
                    <a:pt x="110" y="0"/>
                  </a:lnTo>
                  <a:lnTo>
                    <a:pt x="1" y="730"/>
                  </a:lnTo>
                  <a:lnTo>
                    <a:pt x="1" y="730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" y="767"/>
                  </a:lnTo>
                  <a:lnTo>
                    <a:pt x="129" y="1187"/>
                  </a:lnTo>
                  <a:lnTo>
                    <a:pt x="129" y="1187"/>
                  </a:lnTo>
                  <a:lnTo>
                    <a:pt x="165" y="1168"/>
                  </a:lnTo>
                  <a:lnTo>
                    <a:pt x="165" y="1168"/>
                  </a:lnTo>
                  <a:lnTo>
                    <a:pt x="220" y="1187"/>
                  </a:lnTo>
                  <a:lnTo>
                    <a:pt x="256" y="1205"/>
                  </a:lnTo>
                  <a:lnTo>
                    <a:pt x="311" y="1424"/>
                  </a:lnTo>
                  <a:lnTo>
                    <a:pt x="311" y="1424"/>
                  </a:lnTo>
                  <a:lnTo>
                    <a:pt x="439" y="1369"/>
                  </a:lnTo>
                  <a:lnTo>
                    <a:pt x="439" y="1369"/>
                  </a:lnTo>
                  <a:lnTo>
                    <a:pt x="494" y="1241"/>
                  </a:lnTo>
                  <a:lnTo>
                    <a:pt x="548" y="1132"/>
                  </a:lnTo>
                  <a:lnTo>
                    <a:pt x="585" y="986"/>
                  </a:lnTo>
                  <a:lnTo>
                    <a:pt x="621" y="858"/>
                  </a:lnTo>
                  <a:lnTo>
                    <a:pt x="640" y="566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530" y="201"/>
                  </a:lnTo>
                  <a:lnTo>
                    <a:pt x="402" y="110"/>
                  </a:lnTo>
                  <a:lnTo>
                    <a:pt x="275" y="55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62;p41">
              <a:extLst>
                <a:ext uri="{FF2B5EF4-FFF2-40B4-BE49-F238E27FC236}">
                  <a16:creationId xmlns:a16="http://schemas.microsoft.com/office/drawing/2014/main" id="{2699D36D-5D5A-9BE7-732F-68511DCBFCC8}"/>
                </a:ext>
              </a:extLst>
            </p:cNvPr>
            <p:cNvSpPr/>
            <p:nvPr/>
          </p:nvSpPr>
          <p:spPr>
            <a:xfrm>
              <a:off x="6225402" y="1672502"/>
              <a:ext cx="6347" cy="10728"/>
            </a:xfrm>
            <a:custGeom>
              <a:avLst/>
              <a:gdLst/>
              <a:ahLst/>
              <a:cxnLst/>
              <a:rect l="l" t="t" r="r" b="b"/>
              <a:pathLst>
                <a:path w="184" h="311" extrusionOk="0">
                  <a:moveTo>
                    <a:pt x="37" y="0"/>
                  </a:moveTo>
                  <a:lnTo>
                    <a:pt x="1" y="19"/>
                  </a:lnTo>
                  <a:lnTo>
                    <a:pt x="19" y="92"/>
                  </a:lnTo>
                  <a:lnTo>
                    <a:pt x="55" y="311"/>
                  </a:lnTo>
                  <a:lnTo>
                    <a:pt x="183" y="256"/>
                  </a:lnTo>
                  <a:lnTo>
                    <a:pt x="128" y="37"/>
                  </a:lnTo>
                  <a:lnTo>
                    <a:pt x="92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63;p41">
              <a:extLst>
                <a:ext uri="{FF2B5EF4-FFF2-40B4-BE49-F238E27FC236}">
                  <a16:creationId xmlns:a16="http://schemas.microsoft.com/office/drawing/2014/main" id="{CC6B32C2-BFC6-7A5A-3D40-D9534D43EB84}"/>
                </a:ext>
              </a:extLst>
            </p:cNvPr>
            <p:cNvSpPr/>
            <p:nvPr/>
          </p:nvSpPr>
          <p:spPr>
            <a:xfrm>
              <a:off x="6225402" y="1672502"/>
              <a:ext cx="6347" cy="10728"/>
            </a:xfrm>
            <a:custGeom>
              <a:avLst/>
              <a:gdLst/>
              <a:ahLst/>
              <a:cxnLst/>
              <a:rect l="l" t="t" r="r" b="b"/>
              <a:pathLst>
                <a:path w="184" h="311" fill="none" extrusionOk="0">
                  <a:moveTo>
                    <a:pt x="37" y="0"/>
                  </a:moveTo>
                  <a:lnTo>
                    <a:pt x="37" y="0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55" y="311"/>
                  </a:lnTo>
                  <a:lnTo>
                    <a:pt x="55" y="311"/>
                  </a:lnTo>
                  <a:lnTo>
                    <a:pt x="183" y="256"/>
                  </a:lnTo>
                  <a:lnTo>
                    <a:pt x="128" y="37"/>
                  </a:lnTo>
                  <a:lnTo>
                    <a:pt x="128" y="37"/>
                  </a:lnTo>
                  <a:lnTo>
                    <a:pt x="92" y="19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64;p41">
              <a:extLst>
                <a:ext uri="{FF2B5EF4-FFF2-40B4-BE49-F238E27FC236}">
                  <a16:creationId xmlns:a16="http://schemas.microsoft.com/office/drawing/2014/main" id="{319CDD15-1DC4-C94A-C425-0F5129631306}"/>
                </a:ext>
              </a:extLst>
            </p:cNvPr>
            <p:cNvSpPr/>
            <p:nvPr/>
          </p:nvSpPr>
          <p:spPr>
            <a:xfrm>
              <a:off x="6173763" y="1630315"/>
              <a:ext cx="53571" cy="54813"/>
            </a:xfrm>
            <a:custGeom>
              <a:avLst/>
              <a:gdLst/>
              <a:ahLst/>
              <a:cxnLst/>
              <a:rect l="l" t="t" r="r" b="b"/>
              <a:pathLst>
                <a:path w="1553" h="1589" extrusionOk="0">
                  <a:moveTo>
                    <a:pt x="293" y="1023"/>
                  </a:moveTo>
                  <a:lnTo>
                    <a:pt x="56" y="1041"/>
                  </a:lnTo>
                  <a:lnTo>
                    <a:pt x="110" y="1150"/>
                  </a:lnTo>
                  <a:lnTo>
                    <a:pt x="183" y="1242"/>
                  </a:lnTo>
                  <a:lnTo>
                    <a:pt x="293" y="1023"/>
                  </a:lnTo>
                  <a:close/>
                  <a:moveTo>
                    <a:pt x="1096" y="1"/>
                  </a:moveTo>
                  <a:lnTo>
                    <a:pt x="950" y="19"/>
                  </a:lnTo>
                  <a:lnTo>
                    <a:pt x="804" y="37"/>
                  </a:lnTo>
                  <a:lnTo>
                    <a:pt x="822" y="183"/>
                  </a:lnTo>
                  <a:lnTo>
                    <a:pt x="822" y="347"/>
                  </a:lnTo>
                  <a:lnTo>
                    <a:pt x="804" y="512"/>
                  </a:lnTo>
                  <a:lnTo>
                    <a:pt x="731" y="639"/>
                  </a:lnTo>
                  <a:lnTo>
                    <a:pt x="658" y="712"/>
                  </a:lnTo>
                  <a:lnTo>
                    <a:pt x="621" y="749"/>
                  </a:lnTo>
                  <a:lnTo>
                    <a:pt x="567" y="749"/>
                  </a:lnTo>
                  <a:lnTo>
                    <a:pt x="512" y="731"/>
                  </a:lnTo>
                  <a:lnTo>
                    <a:pt x="475" y="712"/>
                  </a:lnTo>
                  <a:lnTo>
                    <a:pt x="439" y="658"/>
                  </a:lnTo>
                  <a:lnTo>
                    <a:pt x="421" y="603"/>
                  </a:lnTo>
                  <a:lnTo>
                    <a:pt x="384" y="475"/>
                  </a:lnTo>
                  <a:lnTo>
                    <a:pt x="384" y="293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238" y="311"/>
                  </a:lnTo>
                  <a:lnTo>
                    <a:pt x="165" y="384"/>
                  </a:lnTo>
                  <a:lnTo>
                    <a:pt x="110" y="457"/>
                  </a:lnTo>
                  <a:lnTo>
                    <a:pt x="56" y="548"/>
                  </a:lnTo>
                  <a:lnTo>
                    <a:pt x="19" y="621"/>
                  </a:lnTo>
                  <a:lnTo>
                    <a:pt x="1" y="712"/>
                  </a:lnTo>
                  <a:lnTo>
                    <a:pt x="1" y="804"/>
                  </a:lnTo>
                  <a:lnTo>
                    <a:pt x="19" y="913"/>
                  </a:lnTo>
                  <a:lnTo>
                    <a:pt x="421" y="877"/>
                  </a:lnTo>
                  <a:lnTo>
                    <a:pt x="457" y="877"/>
                  </a:lnTo>
                  <a:lnTo>
                    <a:pt x="475" y="913"/>
                  </a:lnTo>
                  <a:lnTo>
                    <a:pt x="475" y="950"/>
                  </a:lnTo>
                  <a:lnTo>
                    <a:pt x="475" y="986"/>
                  </a:lnTo>
                  <a:lnTo>
                    <a:pt x="293" y="1333"/>
                  </a:lnTo>
                  <a:lnTo>
                    <a:pt x="457" y="1442"/>
                  </a:lnTo>
                  <a:lnTo>
                    <a:pt x="658" y="1515"/>
                  </a:lnTo>
                  <a:lnTo>
                    <a:pt x="877" y="1570"/>
                  </a:lnTo>
                  <a:lnTo>
                    <a:pt x="1096" y="1588"/>
                  </a:lnTo>
                  <a:lnTo>
                    <a:pt x="1333" y="1570"/>
                  </a:lnTo>
                  <a:lnTo>
                    <a:pt x="1552" y="1534"/>
                  </a:lnTo>
                  <a:lnTo>
                    <a:pt x="1516" y="1315"/>
                  </a:lnTo>
                  <a:lnTo>
                    <a:pt x="1498" y="1315"/>
                  </a:lnTo>
                  <a:lnTo>
                    <a:pt x="1242" y="1296"/>
                  </a:lnTo>
                  <a:lnTo>
                    <a:pt x="1041" y="1260"/>
                  </a:lnTo>
                  <a:lnTo>
                    <a:pt x="950" y="1223"/>
                  </a:lnTo>
                  <a:lnTo>
                    <a:pt x="895" y="1187"/>
                  </a:lnTo>
                  <a:lnTo>
                    <a:pt x="859" y="1150"/>
                  </a:lnTo>
                  <a:lnTo>
                    <a:pt x="840" y="1096"/>
                  </a:lnTo>
                  <a:lnTo>
                    <a:pt x="859" y="1059"/>
                  </a:lnTo>
                  <a:lnTo>
                    <a:pt x="877" y="1023"/>
                  </a:lnTo>
                  <a:lnTo>
                    <a:pt x="932" y="968"/>
                  </a:lnTo>
                  <a:lnTo>
                    <a:pt x="986" y="931"/>
                  </a:lnTo>
                  <a:lnTo>
                    <a:pt x="1151" y="877"/>
                  </a:lnTo>
                  <a:lnTo>
                    <a:pt x="1370" y="822"/>
                  </a:lnTo>
                  <a:lnTo>
                    <a:pt x="1370" y="785"/>
                  </a:lnTo>
                  <a:lnTo>
                    <a:pt x="1479" y="55"/>
                  </a:lnTo>
                  <a:lnTo>
                    <a:pt x="1333" y="19"/>
                  </a:lnTo>
                  <a:lnTo>
                    <a:pt x="1315" y="55"/>
                  </a:lnTo>
                  <a:lnTo>
                    <a:pt x="1297" y="74"/>
                  </a:lnTo>
                  <a:lnTo>
                    <a:pt x="1260" y="92"/>
                  </a:lnTo>
                  <a:lnTo>
                    <a:pt x="1224" y="7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FF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65;p41">
              <a:extLst>
                <a:ext uri="{FF2B5EF4-FFF2-40B4-BE49-F238E27FC236}">
                  <a16:creationId xmlns:a16="http://schemas.microsoft.com/office/drawing/2014/main" id="{429D4305-0CCF-4310-404D-B5EE0272FDB3}"/>
                </a:ext>
              </a:extLst>
            </p:cNvPr>
            <p:cNvSpPr/>
            <p:nvPr/>
          </p:nvSpPr>
          <p:spPr>
            <a:xfrm>
              <a:off x="6175660" y="1665569"/>
              <a:ext cx="8210" cy="7589"/>
            </a:xfrm>
            <a:custGeom>
              <a:avLst/>
              <a:gdLst/>
              <a:ahLst/>
              <a:cxnLst/>
              <a:rect l="l" t="t" r="r" b="b"/>
              <a:pathLst>
                <a:path w="238" h="220" fill="none" extrusionOk="0">
                  <a:moveTo>
                    <a:pt x="238" y="1"/>
                  </a:moveTo>
                  <a:lnTo>
                    <a:pt x="238" y="1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55" y="128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2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66;p41">
              <a:extLst>
                <a:ext uri="{FF2B5EF4-FFF2-40B4-BE49-F238E27FC236}">
                  <a16:creationId xmlns:a16="http://schemas.microsoft.com/office/drawing/2014/main" id="{882EBD8C-2A96-4D40-DC49-E33AA029B0D6}"/>
                </a:ext>
              </a:extLst>
            </p:cNvPr>
            <p:cNvSpPr/>
            <p:nvPr/>
          </p:nvSpPr>
          <p:spPr>
            <a:xfrm>
              <a:off x="6173763" y="1630315"/>
              <a:ext cx="53571" cy="54813"/>
            </a:xfrm>
            <a:custGeom>
              <a:avLst/>
              <a:gdLst/>
              <a:ahLst/>
              <a:cxnLst/>
              <a:rect l="l" t="t" r="r" b="b"/>
              <a:pathLst>
                <a:path w="1553" h="1589" fill="none" extrusionOk="0">
                  <a:moveTo>
                    <a:pt x="1096" y="1"/>
                  </a:moveTo>
                  <a:lnTo>
                    <a:pt x="1096" y="1"/>
                  </a:lnTo>
                  <a:lnTo>
                    <a:pt x="950" y="19"/>
                  </a:lnTo>
                  <a:lnTo>
                    <a:pt x="804" y="37"/>
                  </a:lnTo>
                  <a:lnTo>
                    <a:pt x="804" y="37"/>
                  </a:lnTo>
                  <a:lnTo>
                    <a:pt x="822" y="183"/>
                  </a:lnTo>
                  <a:lnTo>
                    <a:pt x="822" y="347"/>
                  </a:lnTo>
                  <a:lnTo>
                    <a:pt x="822" y="347"/>
                  </a:lnTo>
                  <a:lnTo>
                    <a:pt x="804" y="512"/>
                  </a:lnTo>
                  <a:lnTo>
                    <a:pt x="731" y="639"/>
                  </a:lnTo>
                  <a:lnTo>
                    <a:pt x="658" y="712"/>
                  </a:lnTo>
                  <a:lnTo>
                    <a:pt x="621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67" y="749"/>
                  </a:lnTo>
                  <a:lnTo>
                    <a:pt x="512" y="731"/>
                  </a:lnTo>
                  <a:lnTo>
                    <a:pt x="475" y="712"/>
                  </a:lnTo>
                  <a:lnTo>
                    <a:pt x="439" y="658"/>
                  </a:lnTo>
                  <a:lnTo>
                    <a:pt x="421" y="603"/>
                  </a:lnTo>
                  <a:lnTo>
                    <a:pt x="384" y="475"/>
                  </a:lnTo>
                  <a:lnTo>
                    <a:pt x="384" y="293"/>
                  </a:lnTo>
                  <a:lnTo>
                    <a:pt x="384" y="293"/>
                  </a:lnTo>
                  <a:lnTo>
                    <a:pt x="402" y="201"/>
                  </a:lnTo>
                  <a:lnTo>
                    <a:pt x="402" y="201"/>
                  </a:lnTo>
                  <a:lnTo>
                    <a:pt x="238" y="311"/>
                  </a:lnTo>
                  <a:lnTo>
                    <a:pt x="165" y="384"/>
                  </a:lnTo>
                  <a:lnTo>
                    <a:pt x="110" y="457"/>
                  </a:lnTo>
                  <a:lnTo>
                    <a:pt x="56" y="548"/>
                  </a:lnTo>
                  <a:lnTo>
                    <a:pt x="19" y="621"/>
                  </a:lnTo>
                  <a:lnTo>
                    <a:pt x="1" y="712"/>
                  </a:lnTo>
                  <a:lnTo>
                    <a:pt x="1" y="804"/>
                  </a:lnTo>
                  <a:lnTo>
                    <a:pt x="1" y="804"/>
                  </a:lnTo>
                  <a:lnTo>
                    <a:pt x="19" y="913"/>
                  </a:lnTo>
                  <a:lnTo>
                    <a:pt x="19" y="913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21" y="877"/>
                  </a:lnTo>
                  <a:lnTo>
                    <a:pt x="457" y="877"/>
                  </a:lnTo>
                  <a:lnTo>
                    <a:pt x="475" y="913"/>
                  </a:lnTo>
                  <a:lnTo>
                    <a:pt x="475" y="950"/>
                  </a:lnTo>
                  <a:lnTo>
                    <a:pt x="475" y="986"/>
                  </a:lnTo>
                  <a:lnTo>
                    <a:pt x="475" y="986"/>
                  </a:lnTo>
                  <a:lnTo>
                    <a:pt x="293" y="1333"/>
                  </a:lnTo>
                  <a:lnTo>
                    <a:pt x="293" y="1333"/>
                  </a:lnTo>
                  <a:lnTo>
                    <a:pt x="457" y="1442"/>
                  </a:lnTo>
                  <a:lnTo>
                    <a:pt x="658" y="1515"/>
                  </a:lnTo>
                  <a:lnTo>
                    <a:pt x="877" y="1570"/>
                  </a:lnTo>
                  <a:lnTo>
                    <a:pt x="1096" y="1588"/>
                  </a:lnTo>
                  <a:lnTo>
                    <a:pt x="1096" y="1588"/>
                  </a:lnTo>
                  <a:lnTo>
                    <a:pt x="1333" y="1570"/>
                  </a:lnTo>
                  <a:lnTo>
                    <a:pt x="1552" y="1534"/>
                  </a:lnTo>
                  <a:lnTo>
                    <a:pt x="1552" y="1534"/>
                  </a:lnTo>
                  <a:lnTo>
                    <a:pt x="1516" y="1315"/>
                  </a:lnTo>
                  <a:lnTo>
                    <a:pt x="1516" y="1315"/>
                  </a:lnTo>
                  <a:lnTo>
                    <a:pt x="1516" y="1315"/>
                  </a:lnTo>
                  <a:lnTo>
                    <a:pt x="1498" y="1315"/>
                  </a:lnTo>
                  <a:lnTo>
                    <a:pt x="1498" y="1315"/>
                  </a:lnTo>
                  <a:lnTo>
                    <a:pt x="1242" y="1296"/>
                  </a:lnTo>
                  <a:lnTo>
                    <a:pt x="1041" y="1260"/>
                  </a:lnTo>
                  <a:lnTo>
                    <a:pt x="950" y="1223"/>
                  </a:lnTo>
                  <a:lnTo>
                    <a:pt x="895" y="1187"/>
                  </a:lnTo>
                  <a:lnTo>
                    <a:pt x="859" y="1150"/>
                  </a:lnTo>
                  <a:lnTo>
                    <a:pt x="840" y="1096"/>
                  </a:lnTo>
                  <a:lnTo>
                    <a:pt x="840" y="1096"/>
                  </a:lnTo>
                  <a:lnTo>
                    <a:pt x="859" y="1059"/>
                  </a:lnTo>
                  <a:lnTo>
                    <a:pt x="877" y="1023"/>
                  </a:lnTo>
                  <a:lnTo>
                    <a:pt x="932" y="968"/>
                  </a:lnTo>
                  <a:lnTo>
                    <a:pt x="986" y="931"/>
                  </a:lnTo>
                  <a:lnTo>
                    <a:pt x="1151" y="877"/>
                  </a:lnTo>
                  <a:lnTo>
                    <a:pt x="1370" y="822"/>
                  </a:lnTo>
                  <a:lnTo>
                    <a:pt x="1370" y="822"/>
                  </a:lnTo>
                  <a:lnTo>
                    <a:pt x="1370" y="785"/>
                  </a:lnTo>
                  <a:lnTo>
                    <a:pt x="1370" y="785"/>
                  </a:lnTo>
                  <a:lnTo>
                    <a:pt x="1479" y="55"/>
                  </a:lnTo>
                  <a:lnTo>
                    <a:pt x="1479" y="55"/>
                  </a:lnTo>
                  <a:lnTo>
                    <a:pt x="1333" y="19"/>
                  </a:lnTo>
                  <a:lnTo>
                    <a:pt x="1333" y="19"/>
                  </a:lnTo>
                  <a:lnTo>
                    <a:pt x="1315" y="55"/>
                  </a:lnTo>
                  <a:lnTo>
                    <a:pt x="1315" y="55"/>
                  </a:lnTo>
                  <a:lnTo>
                    <a:pt x="1297" y="74"/>
                  </a:lnTo>
                  <a:lnTo>
                    <a:pt x="1260" y="92"/>
                  </a:lnTo>
                  <a:lnTo>
                    <a:pt x="1260" y="92"/>
                  </a:lnTo>
                  <a:lnTo>
                    <a:pt x="1224" y="74"/>
                  </a:lnTo>
                  <a:lnTo>
                    <a:pt x="1224" y="74"/>
                  </a:lnTo>
                  <a:lnTo>
                    <a:pt x="1114" y="1"/>
                  </a:lnTo>
                  <a:lnTo>
                    <a:pt x="1114" y="1"/>
                  </a:lnTo>
                  <a:lnTo>
                    <a:pt x="10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67;p41">
              <a:extLst>
                <a:ext uri="{FF2B5EF4-FFF2-40B4-BE49-F238E27FC236}">
                  <a16:creationId xmlns:a16="http://schemas.microsoft.com/office/drawing/2014/main" id="{08F5EF8C-3593-22C6-1B2A-F63B27380430}"/>
                </a:ext>
              </a:extLst>
            </p:cNvPr>
            <p:cNvSpPr/>
            <p:nvPr/>
          </p:nvSpPr>
          <p:spPr>
            <a:xfrm>
              <a:off x="6174418" y="1660533"/>
              <a:ext cx="15764" cy="15764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402" y="1"/>
                  </a:moveTo>
                  <a:lnTo>
                    <a:pt x="0" y="37"/>
                  </a:lnTo>
                  <a:lnTo>
                    <a:pt x="37" y="165"/>
                  </a:lnTo>
                  <a:lnTo>
                    <a:pt x="274" y="147"/>
                  </a:lnTo>
                  <a:lnTo>
                    <a:pt x="164" y="366"/>
                  </a:lnTo>
                  <a:lnTo>
                    <a:pt x="274" y="457"/>
                  </a:lnTo>
                  <a:lnTo>
                    <a:pt x="456" y="110"/>
                  </a:lnTo>
                  <a:lnTo>
                    <a:pt x="456" y="74"/>
                  </a:lnTo>
                  <a:lnTo>
                    <a:pt x="456" y="37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68;p41">
              <a:extLst>
                <a:ext uri="{FF2B5EF4-FFF2-40B4-BE49-F238E27FC236}">
                  <a16:creationId xmlns:a16="http://schemas.microsoft.com/office/drawing/2014/main" id="{8B6FF9EF-D7EA-7540-65EC-A57FFD6120B0}"/>
                </a:ext>
              </a:extLst>
            </p:cNvPr>
            <p:cNvSpPr/>
            <p:nvPr/>
          </p:nvSpPr>
          <p:spPr>
            <a:xfrm>
              <a:off x="6174418" y="1660533"/>
              <a:ext cx="15764" cy="15764"/>
            </a:xfrm>
            <a:custGeom>
              <a:avLst/>
              <a:gdLst/>
              <a:ahLst/>
              <a:cxnLst/>
              <a:rect l="l" t="t" r="r" b="b"/>
              <a:pathLst>
                <a:path w="457" h="457" fill="none" extrusionOk="0">
                  <a:moveTo>
                    <a:pt x="402" y="1"/>
                  </a:moveTo>
                  <a:lnTo>
                    <a:pt x="402" y="1"/>
                  </a:lnTo>
                  <a:lnTo>
                    <a:pt x="402" y="1"/>
                  </a:lnTo>
                  <a:lnTo>
                    <a:pt x="402" y="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37" y="165"/>
                  </a:lnTo>
                  <a:lnTo>
                    <a:pt x="37" y="165"/>
                  </a:lnTo>
                  <a:lnTo>
                    <a:pt x="274" y="147"/>
                  </a:lnTo>
                  <a:lnTo>
                    <a:pt x="274" y="147"/>
                  </a:lnTo>
                  <a:lnTo>
                    <a:pt x="164" y="366"/>
                  </a:lnTo>
                  <a:lnTo>
                    <a:pt x="164" y="366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456" y="110"/>
                  </a:lnTo>
                  <a:lnTo>
                    <a:pt x="456" y="110"/>
                  </a:lnTo>
                  <a:lnTo>
                    <a:pt x="456" y="74"/>
                  </a:lnTo>
                  <a:lnTo>
                    <a:pt x="456" y="37"/>
                  </a:lnTo>
                  <a:lnTo>
                    <a:pt x="438" y="1"/>
                  </a:lnTo>
                  <a:lnTo>
                    <a:pt x="4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69;p41">
              <a:extLst>
                <a:ext uri="{FF2B5EF4-FFF2-40B4-BE49-F238E27FC236}">
                  <a16:creationId xmlns:a16="http://schemas.microsoft.com/office/drawing/2014/main" id="{46D5DBB1-9C50-BFF6-9CD7-A88644761598}"/>
                </a:ext>
              </a:extLst>
            </p:cNvPr>
            <p:cNvSpPr/>
            <p:nvPr/>
          </p:nvSpPr>
          <p:spPr>
            <a:xfrm>
              <a:off x="6187009" y="1631591"/>
              <a:ext cx="15143" cy="24560"/>
            </a:xfrm>
            <a:custGeom>
              <a:avLst/>
              <a:gdLst/>
              <a:ahLst/>
              <a:cxnLst/>
              <a:rect l="l" t="t" r="r" b="b"/>
              <a:pathLst>
                <a:path w="439" h="712" extrusionOk="0">
                  <a:moveTo>
                    <a:pt x="420" y="0"/>
                  </a:moveTo>
                  <a:lnTo>
                    <a:pt x="201" y="73"/>
                  </a:lnTo>
                  <a:lnTo>
                    <a:pt x="18" y="164"/>
                  </a:lnTo>
                  <a:lnTo>
                    <a:pt x="0" y="256"/>
                  </a:lnTo>
                  <a:lnTo>
                    <a:pt x="0" y="438"/>
                  </a:lnTo>
                  <a:lnTo>
                    <a:pt x="37" y="566"/>
                  </a:lnTo>
                  <a:lnTo>
                    <a:pt x="55" y="621"/>
                  </a:lnTo>
                  <a:lnTo>
                    <a:pt x="91" y="675"/>
                  </a:lnTo>
                  <a:lnTo>
                    <a:pt x="128" y="694"/>
                  </a:lnTo>
                  <a:lnTo>
                    <a:pt x="183" y="712"/>
                  </a:lnTo>
                  <a:lnTo>
                    <a:pt x="237" y="712"/>
                  </a:lnTo>
                  <a:lnTo>
                    <a:pt x="274" y="675"/>
                  </a:lnTo>
                  <a:lnTo>
                    <a:pt x="347" y="602"/>
                  </a:lnTo>
                  <a:lnTo>
                    <a:pt x="420" y="475"/>
                  </a:lnTo>
                  <a:lnTo>
                    <a:pt x="438" y="310"/>
                  </a:lnTo>
                  <a:lnTo>
                    <a:pt x="438" y="146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70;p41">
              <a:extLst>
                <a:ext uri="{FF2B5EF4-FFF2-40B4-BE49-F238E27FC236}">
                  <a16:creationId xmlns:a16="http://schemas.microsoft.com/office/drawing/2014/main" id="{25C00C66-2EB6-A4B2-0A3C-21B248745D00}"/>
                </a:ext>
              </a:extLst>
            </p:cNvPr>
            <p:cNvSpPr/>
            <p:nvPr/>
          </p:nvSpPr>
          <p:spPr>
            <a:xfrm>
              <a:off x="6187009" y="1631591"/>
              <a:ext cx="15143" cy="24560"/>
            </a:xfrm>
            <a:custGeom>
              <a:avLst/>
              <a:gdLst/>
              <a:ahLst/>
              <a:cxnLst/>
              <a:rect l="l" t="t" r="r" b="b"/>
              <a:pathLst>
                <a:path w="439" h="712" fill="none" extrusionOk="0">
                  <a:moveTo>
                    <a:pt x="420" y="0"/>
                  </a:moveTo>
                  <a:lnTo>
                    <a:pt x="420" y="0"/>
                  </a:lnTo>
                  <a:lnTo>
                    <a:pt x="201" y="73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0" y="438"/>
                  </a:lnTo>
                  <a:lnTo>
                    <a:pt x="37" y="566"/>
                  </a:lnTo>
                  <a:lnTo>
                    <a:pt x="55" y="621"/>
                  </a:lnTo>
                  <a:lnTo>
                    <a:pt x="91" y="675"/>
                  </a:lnTo>
                  <a:lnTo>
                    <a:pt x="128" y="694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183" y="712"/>
                  </a:lnTo>
                  <a:lnTo>
                    <a:pt x="237" y="712"/>
                  </a:lnTo>
                  <a:lnTo>
                    <a:pt x="274" y="675"/>
                  </a:lnTo>
                  <a:lnTo>
                    <a:pt x="347" y="602"/>
                  </a:lnTo>
                  <a:lnTo>
                    <a:pt x="420" y="475"/>
                  </a:lnTo>
                  <a:lnTo>
                    <a:pt x="438" y="310"/>
                  </a:lnTo>
                  <a:lnTo>
                    <a:pt x="438" y="310"/>
                  </a:lnTo>
                  <a:lnTo>
                    <a:pt x="438" y="146"/>
                  </a:lnTo>
                  <a:lnTo>
                    <a:pt x="4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71;p41">
              <a:extLst>
                <a:ext uri="{FF2B5EF4-FFF2-40B4-BE49-F238E27FC236}">
                  <a16:creationId xmlns:a16="http://schemas.microsoft.com/office/drawing/2014/main" id="{2F5302F3-6183-FCA0-0C78-3B1B9D718BAA}"/>
                </a:ext>
              </a:extLst>
            </p:cNvPr>
            <p:cNvSpPr/>
            <p:nvPr/>
          </p:nvSpPr>
          <p:spPr>
            <a:xfrm>
              <a:off x="6212190" y="1630315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extrusionOk="0">
                  <a:moveTo>
                    <a:pt x="0" y="1"/>
                  </a:moveTo>
                  <a:lnTo>
                    <a:pt x="110" y="74"/>
                  </a:lnTo>
                  <a:lnTo>
                    <a:pt x="146" y="92"/>
                  </a:lnTo>
                  <a:lnTo>
                    <a:pt x="183" y="74"/>
                  </a:lnTo>
                  <a:lnTo>
                    <a:pt x="201" y="55"/>
                  </a:lnTo>
                  <a:lnTo>
                    <a:pt x="219" y="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72;p41">
              <a:extLst>
                <a:ext uri="{FF2B5EF4-FFF2-40B4-BE49-F238E27FC236}">
                  <a16:creationId xmlns:a16="http://schemas.microsoft.com/office/drawing/2014/main" id="{0EB9FE89-3641-58E5-0129-F766C2D507B3}"/>
                </a:ext>
              </a:extLst>
            </p:cNvPr>
            <p:cNvSpPr/>
            <p:nvPr/>
          </p:nvSpPr>
          <p:spPr>
            <a:xfrm>
              <a:off x="6212190" y="1630315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46" y="92"/>
                  </a:lnTo>
                  <a:lnTo>
                    <a:pt x="146" y="92"/>
                  </a:lnTo>
                  <a:lnTo>
                    <a:pt x="183" y="74"/>
                  </a:lnTo>
                  <a:lnTo>
                    <a:pt x="201" y="55"/>
                  </a:lnTo>
                  <a:lnTo>
                    <a:pt x="201" y="55"/>
                  </a:lnTo>
                  <a:lnTo>
                    <a:pt x="219" y="19"/>
                  </a:lnTo>
                  <a:lnTo>
                    <a:pt x="219" y="1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73;p41">
              <a:extLst>
                <a:ext uri="{FF2B5EF4-FFF2-40B4-BE49-F238E27FC236}">
                  <a16:creationId xmlns:a16="http://schemas.microsoft.com/office/drawing/2014/main" id="{2AAC8EA2-3463-556E-9E35-C73D7637320E}"/>
                </a:ext>
              </a:extLst>
            </p:cNvPr>
            <p:cNvSpPr/>
            <p:nvPr/>
          </p:nvSpPr>
          <p:spPr>
            <a:xfrm>
              <a:off x="6202739" y="1658635"/>
              <a:ext cx="23319" cy="17041"/>
            </a:xfrm>
            <a:custGeom>
              <a:avLst/>
              <a:gdLst/>
              <a:ahLst/>
              <a:cxnLst/>
              <a:rect l="l" t="t" r="r" b="b"/>
              <a:pathLst>
                <a:path w="676" h="494" extrusionOk="0">
                  <a:moveTo>
                    <a:pt x="530" y="1"/>
                  </a:moveTo>
                  <a:lnTo>
                    <a:pt x="311" y="56"/>
                  </a:lnTo>
                  <a:lnTo>
                    <a:pt x="146" y="110"/>
                  </a:lnTo>
                  <a:lnTo>
                    <a:pt x="92" y="147"/>
                  </a:lnTo>
                  <a:lnTo>
                    <a:pt x="37" y="202"/>
                  </a:lnTo>
                  <a:lnTo>
                    <a:pt x="19" y="238"/>
                  </a:lnTo>
                  <a:lnTo>
                    <a:pt x="0" y="275"/>
                  </a:lnTo>
                  <a:lnTo>
                    <a:pt x="19" y="329"/>
                  </a:lnTo>
                  <a:lnTo>
                    <a:pt x="55" y="366"/>
                  </a:lnTo>
                  <a:lnTo>
                    <a:pt x="110" y="402"/>
                  </a:lnTo>
                  <a:lnTo>
                    <a:pt x="201" y="439"/>
                  </a:lnTo>
                  <a:lnTo>
                    <a:pt x="402" y="475"/>
                  </a:lnTo>
                  <a:lnTo>
                    <a:pt x="658" y="494"/>
                  </a:lnTo>
                  <a:lnTo>
                    <a:pt x="676" y="494"/>
                  </a:lnTo>
                  <a:lnTo>
                    <a:pt x="658" y="421"/>
                  </a:lnTo>
                  <a:lnTo>
                    <a:pt x="530" y="1"/>
                  </a:lnTo>
                  <a:close/>
                </a:path>
              </a:pathLst>
            </a:custGeom>
            <a:solidFill>
              <a:srgbClr val="F9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74;p41">
              <a:extLst>
                <a:ext uri="{FF2B5EF4-FFF2-40B4-BE49-F238E27FC236}">
                  <a16:creationId xmlns:a16="http://schemas.microsoft.com/office/drawing/2014/main" id="{18EB8897-A84D-8FB1-C2F8-6CD95CB08AC7}"/>
                </a:ext>
              </a:extLst>
            </p:cNvPr>
            <p:cNvSpPr/>
            <p:nvPr/>
          </p:nvSpPr>
          <p:spPr>
            <a:xfrm>
              <a:off x="6202739" y="1658635"/>
              <a:ext cx="23319" cy="17041"/>
            </a:xfrm>
            <a:custGeom>
              <a:avLst/>
              <a:gdLst/>
              <a:ahLst/>
              <a:cxnLst/>
              <a:rect l="l" t="t" r="r" b="b"/>
              <a:pathLst>
                <a:path w="676" h="494" fill="none" extrusionOk="0">
                  <a:moveTo>
                    <a:pt x="530" y="1"/>
                  </a:moveTo>
                  <a:lnTo>
                    <a:pt x="530" y="1"/>
                  </a:lnTo>
                  <a:lnTo>
                    <a:pt x="311" y="56"/>
                  </a:lnTo>
                  <a:lnTo>
                    <a:pt x="146" y="110"/>
                  </a:lnTo>
                  <a:lnTo>
                    <a:pt x="92" y="147"/>
                  </a:lnTo>
                  <a:lnTo>
                    <a:pt x="37" y="202"/>
                  </a:lnTo>
                  <a:lnTo>
                    <a:pt x="19" y="238"/>
                  </a:lnTo>
                  <a:lnTo>
                    <a:pt x="0" y="275"/>
                  </a:lnTo>
                  <a:lnTo>
                    <a:pt x="0" y="275"/>
                  </a:lnTo>
                  <a:lnTo>
                    <a:pt x="19" y="329"/>
                  </a:lnTo>
                  <a:lnTo>
                    <a:pt x="55" y="366"/>
                  </a:lnTo>
                  <a:lnTo>
                    <a:pt x="110" y="402"/>
                  </a:lnTo>
                  <a:lnTo>
                    <a:pt x="201" y="439"/>
                  </a:lnTo>
                  <a:lnTo>
                    <a:pt x="402" y="475"/>
                  </a:lnTo>
                  <a:lnTo>
                    <a:pt x="658" y="494"/>
                  </a:lnTo>
                  <a:lnTo>
                    <a:pt x="658" y="494"/>
                  </a:lnTo>
                  <a:lnTo>
                    <a:pt x="676" y="494"/>
                  </a:lnTo>
                  <a:lnTo>
                    <a:pt x="676" y="494"/>
                  </a:lnTo>
                  <a:lnTo>
                    <a:pt x="658" y="421"/>
                  </a:lnTo>
                  <a:lnTo>
                    <a:pt x="658" y="421"/>
                  </a:lnTo>
                  <a:lnTo>
                    <a:pt x="530" y="1"/>
                  </a:lnTo>
                  <a:lnTo>
                    <a:pt x="5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75;p41">
              <a:extLst>
                <a:ext uri="{FF2B5EF4-FFF2-40B4-BE49-F238E27FC236}">
                  <a16:creationId xmlns:a16="http://schemas.microsoft.com/office/drawing/2014/main" id="{74B98696-F0D0-A3AF-39FB-9AA748A0DFCA}"/>
                </a:ext>
              </a:extLst>
            </p:cNvPr>
            <p:cNvSpPr/>
            <p:nvPr/>
          </p:nvSpPr>
          <p:spPr>
            <a:xfrm>
              <a:off x="6079971" y="1626555"/>
              <a:ext cx="82512" cy="59193"/>
            </a:xfrm>
            <a:custGeom>
              <a:avLst/>
              <a:gdLst/>
              <a:ahLst/>
              <a:cxnLst/>
              <a:rect l="l" t="t" r="r" b="b"/>
              <a:pathLst>
                <a:path w="2392" h="1716" extrusionOk="0">
                  <a:moveTo>
                    <a:pt x="1059" y="0"/>
                  </a:moveTo>
                  <a:lnTo>
                    <a:pt x="913" y="37"/>
                  </a:lnTo>
                  <a:lnTo>
                    <a:pt x="785" y="110"/>
                  </a:lnTo>
                  <a:lnTo>
                    <a:pt x="749" y="128"/>
                  </a:lnTo>
                  <a:lnTo>
                    <a:pt x="730" y="128"/>
                  </a:lnTo>
                  <a:lnTo>
                    <a:pt x="694" y="110"/>
                  </a:lnTo>
                  <a:lnTo>
                    <a:pt x="694" y="73"/>
                  </a:lnTo>
                  <a:lnTo>
                    <a:pt x="548" y="146"/>
                  </a:lnTo>
                  <a:lnTo>
                    <a:pt x="402" y="219"/>
                  </a:lnTo>
                  <a:lnTo>
                    <a:pt x="292" y="292"/>
                  </a:lnTo>
                  <a:lnTo>
                    <a:pt x="183" y="402"/>
                  </a:lnTo>
                  <a:lnTo>
                    <a:pt x="110" y="493"/>
                  </a:lnTo>
                  <a:lnTo>
                    <a:pt x="37" y="621"/>
                  </a:lnTo>
                  <a:lnTo>
                    <a:pt x="0" y="730"/>
                  </a:lnTo>
                  <a:lnTo>
                    <a:pt x="0" y="858"/>
                  </a:lnTo>
                  <a:lnTo>
                    <a:pt x="0" y="967"/>
                  </a:lnTo>
                  <a:lnTo>
                    <a:pt x="37" y="1077"/>
                  </a:lnTo>
                  <a:lnTo>
                    <a:pt x="73" y="1186"/>
                  </a:lnTo>
                  <a:lnTo>
                    <a:pt x="146" y="1278"/>
                  </a:lnTo>
                  <a:lnTo>
                    <a:pt x="256" y="1223"/>
                  </a:lnTo>
                  <a:lnTo>
                    <a:pt x="402" y="1186"/>
                  </a:lnTo>
                  <a:lnTo>
                    <a:pt x="584" y="1150"/>
                  </a:lnTo>
                  <a:lnTo>
                    <a:pt x="767" y="1132"/>
                  </a:lnTo>
                  <a:lnTo>
                    <a:pt x="1187" y="1132"/>
                  </a:lnTo>
                  <a:lnTo>
                    <a:pt x="1387" y="1186"/>
                  </a:lnTo>
                  <a:lnTo>
                    <a:pt x="1479" y="1205"/>
                  </a:lnTo>
                  <a:lnTo>
                    <a:pt x="1534" y="1241"/>
                  </a:lnTo>
                  <a:lnTo>
                    <a:pt x="1570" y="1296"/>
                  </a:lnTo>
                  <a:lnTo>
                    <a:pt x="1588" y="1332"/>
                  </a:lnTo>
                  <a:lnTo>
                    <a:pt x="1570" y="1387"/>
                  </a:lnTo>
                  <a:lnTo>
                    <a:pt x="1534" y="1442"/>
                  </a:lnTo>
                  <a:lnTo>
                    <a:pt x="1461" y="1497"/>
                  </a:lnTo>
                  <a:lnTo>
                    <a:pt x="1369" y="1533"/>
                  </a:lnTo>
                  <a:lnTo>
                    <a:pt x="1241" y="1570"/>
                  </a:lnTo>
                  <a:lnTo>
                    <a:pt x="1114" y="1606"/>
                  </a:lnTo>
                  <a:lnTo>
                    <a:pt x="968" y="1643"/>
                  </a:lnTo>
                  <a:lnTo>
                    <a:pt x="803" y="1661"/>
                  </a:lnTo>
                  <a:lnTo>
                    <a:pt x="749" y="1661"/>
                  </a:lnTo>
                  <a:lnTo>
                    <a:pt x="968" y="1697"/>
                  </a:lnTo>
                  <a:lnTo>
                    <a:pt x="1187" y="1716"/>
                  </a:lnTo>
                  <a:lnTo>
                    <a:pt x="1424" y="1697"/>
                  </a:lnTo>
                  <a:lnTo>
                    <a:pt x="1661" y="1661"/>
                  </a:lnTo>
                  <a:lnTo>
                    <a:pt x="1862" y="1570"/>
                  </a:lnTo>
                  <a:lnTo>
                    <a:pt x="2045" y="1460"/>
                  </a:lnTo>
                  <a:lnTo>
                    <a:pt x="2191" y="1351"/>
                  </a:lnTo>
                  <a:lnTo>
                    <a:pt x="2300" y="1205"/>
                  </a:lnTo>
                  <a:lnTo>
                    <a:pt x="2337" y="1113"/>
                  </a:lnTo>
                  <a:lnTo>
                    <a:pt x="2373" y="1040"/>
                  </a:lnTo>
                  <a:lnTo>
                    <a:pt x="2391" y="949"/>
                  </a:lnTo>
                  <a:lnTo>
                    <a:pt x="2391" y="858"/>
                  </a:lnTo>
                  <a:lnTo>
                    <a:pt x="2373" y="767"/>
                  </a:lnTo>
                  <a:lnTo>
                    <a:pt x="2355" y="657"/>
                  </a:lnTo>
                  <a:lnTo>
                    <a:pt x="2337" y="584"/>
                  </a:lnTo>
                  <a:lnTo>
                    <a:pt x="2264" y="493"/>
                  </a:lnTo>
                  <a:lnTo>
                    <a:pt x="2191" y="383"/>
                  </a:lnTo>
                  <a:lnTo>
                    <a:pt x="2099" y="310"/>
                  </a:lnTo>
                  <a:lnTo>
                    <a:pt x="1990" y="219"/>
                  </a:lnTo>
                  <a:lnTo>
                    <a:pt x="1880" y="146"/>
                  </a:lnTo>
                  <a:lnTo>
                    <a:pt x="1734" y="91"/>
                  </a:lnTo>
                  <a:lnTo>
                    <a:pt x="1588" y="55"/>
                  </a:lnTo>
                  <a:lnTo>
                    <a:pt x="1442" y="18"/>
                  </a:lnTo>
                  <a:lnTo>
                    <a:pt x="1461" y="146"/>
                  </a:lnTo>
                  <a:lnTo>
                    <a:pt x="1461" y="274"/>
                  </a:lnTo>
                  <a:lnTo>
                    <a:pt x="1424" y="438"/>
                  </a:lnTo>
                  <a:lnTo>
                    <a:pt x="1369" y="566"/>
                  </a:lnTo>
                  <a:lnTo>
                    <a:pt x="1296" y="657"/>
                  </a:lnTo>
                  <a:lnTo>
                    <a:pt x="1241" y="675"/>
                  </a:lnTo>
                  <a:lnTo>
                    <a:pt x="1205" y="694"/>
                  </a:lnTo>
                  <a:lnTo>
                    <a:pt x="1187" y="694"/>
                  </a:lnTo>
                  <a:lnTo>
                    <a:pt x="1150" y="675"/>
                  </a:lnTo>
                  <a:lnTo>
                    <a:pt x="1114" y="639"/>
                  </a:lnTo>
                  <a:lnTo>
                    <a:pt x="1077" y="602"/>
                  </a:lnTo>
                  <a:lnTo>
                    <a:pt x="1041" y="548"/>
                  </a:lnTo>
                  <a:lnTo>
                    <a:pt x="1004" y="402"/>
                  </a:lnTo>
                  <a:lnTo>
                    <a:pt x="1004" y="237"/>
                  </a:lnTo>
                  <a:lnTo>
                    <a:pt x="1041" y="110"/>
                  </a:lnTo>
                  <a:lnTo>
                    <a:pt x="1059" y="0"/>
                  </a:lnTo>
                  <a:close/>
                </a:path>
              </a:pathLst>
            </a:custGeom>
            <a:solidFill>
              <a:srgbClr val="FFDF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76;p41">
              <a:extLst>
                <a:ext uri="{FF2B5EF4-FFF2-40B4-BE49-F238E27FC236}">
                  <a16:creationId xmlns:a16="http://schemas.microsoft.com/office/drawing/2014/main" id="{BAB95551-C858-14FA-89AA-ED1350AD6C53}"/>
                </a:ext>
              </a:extLst>
            </p:cNvPr>
            <p:cNvSpPr/>
            <p:nvPr/>
          </p:nvSpPr>
          <p:spPr>
            <a:xfrm>
              <a:off x="6079971" y="1626555"/>
              <a:ext cx="82512" cy="59193"/>
            </a:xfrm>
            <a:custGeom>
              <a:avLst/>
              <a:gdLst/>
              <a:ahLst/>
              <a:cxnLst/>
              <a:rect l="l" t="t" r="r" b="b"/>
              <a:pathLst>
                <a:path w="2392" h="1716" fill="none" extrusionOk="0">
                  <a:moveTo>
                    <a:pt x="1059" y="0"/>
                  </a:moveTo>
                  <a:lnTo>
                    <a:pt x="1059" y="0"/>
                  </a:lnTo>
                  <a:lnTo>
                    <a:pt x="913" y="37"/>
                  </a:lnTo>
                  <a:lnTo>
                    <a:pt x="913" y="37"/>
                  </a:lnTo>
                  <a:lnTo>
                    <a:pt x="785" y="110"/>
                  </a:lnTo>
                  <a:lnTo>
                    <a:pt x="785" y="110"/>
                  </a:lnTo>
                  <a:lnTo>
                    <a:pt x="749" y="128"/>
                  </a:lnTo>
                  <a:lnTo>
                    <a:pt x="749" y="128"/>
                  </a:lnTo>
                  <a:lnTo>
                    <a:pt x="730" y="128"/>
                  </a:lnTo>
                  <a:lnTo>
                    <a:pt x="730" y="128"/>
                  </a:lnTo>
                  <a:lnTo>
                    <a:pt x="694" y="110"/>
                  </a:lnTo>
                  <a:lnTo>
                    <a:pt x="694" y="110"/>
                  </a:lnTo>
                  <a:lnTo>
                    <a:pt x="694" y="73"/>
                  </a:lnTo>
                  <a:lnTo>
                    <a:pt x="694" y="73"/>
                  </a:lnTo>
                  <a:lnTo>
                    <a:pt x="548" y="146"/>
                  </a:lnTo>
                  <a:lnTo>
                    <a:pt x="402" y="219"/>
                  </a:lnTo>
                  <a:lnTo>
                    <a:pt x="292" y="292"/>
                  </a:lnTo>
                  <a:lnTo>
                    <a:pt x="183" y="402"/>
                  </a:lnTo>
                  <a:lnTo>
                    <a:pt x="110" y="493"/>
                  </a:lnTo>
                  <a:lnTo>
                    <a:pt x="37" y="621"/>
                  </a:lnTo>
                  <a:lnTo>
                    <a:pt x="0" y="730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0" y="967"/>
                  </a:lnTo>
                  <a:lnTo>
                    <a:pt x="37" y="1077"/>
                  </a:lnTo>
                  <a:lnTo>
                    <a:pt x="73" y="1186"/>
                  </a:lnTo>
                  <a:lnTo>
                    <a:pt x="146" y="1278"/>
                  </a:lnTo>
                  <a:lnTo>
                    <a:pt x="146" y="1278"/>
                  </a:lnTo>
                  <a:lnTo>
                    <a:pt x="256" y="1223"/>
                  </a:lnTo>
                  <a:lnTo>
                    <a:pt x="402" y="1186"/>
                  </a:lnTo>
                  <a:lnTo>
                    <a:pt x="584" y="1150"/>
                  </a:lnTo>
                  <a:lnTo>
                    <a:pt x="767" y="1132"/>
                  </a:lnTo>
                  <a:lnTo>
                    <a:pt x="767" y="1132"/>
                  </a:lnTo>
                  <a:lnTo>
                    <a:pt x="931" y="1132"/>
                  </a:lnTo>
                  <a:lnTo>
                    <a:pt x="931" y="1132"/>
                  </a:lnTo>
                  <a:lnTo>
                    <a:pt x="1187" y="1132"/>
                  </a:lnTo>
                  <a:lnTo>
                    <a:pt x="1387" y="1186"/>
                  </a:lnTo>
                  <a:lnTo>
                    <a:pt x="1479" y="1205"/>
                  </a:lnTo>
                  <a:lnTo>
                    <a:pt x="1534" y="1241"/>
                  </a:lnTo>
                  <a:lnTo>
                    <a:pt x="1570" y="1296"/>
                  </a:lnTo>
                  <a:lnTo>
                    <a:pt x="1588" y="1332"/>
                  </a:lnTo>
                  <a:lnTo>
                    <a:pt x="1588" y="1332"/>
                  </a:lnTo>
                  <a:lnTo>
                    <a:pt x="1570" y="1387"/>
                  </a:lnTo>
                  <a:lnTo>
                    <a:pt x="1534" y="1442"/>
                  </a:lnTo>
                  <a:lnTo>
                    <a:pt x="1461" y="1497"/>
                  </a:lnTo>
                  <a:lnTo>
                    <a:pt x="1369" y="1533"/>
                  </a:lnTo>
                  <a:lnTo>
                    <a:pt x="1241" y="1570"/>
                  </a:lnTo>
                  <a:lnTo>
                    <a:pt x="1114" y="1606"/>
                  </a:lnTo>
                  <a:lnTo>
                    <a:pt x="968" y="1643"/>
                  </a:lnTo>
                  <a:lnTo>
                    <a:pt x="803" y="1661"/>
                  </a:lnTo>
                  <a:lnTo>
                    <a:pt x="803" y="1661"/>
                  </a:lnTo>
                  <a:lnTo>
                    <a:pt x="749" y="1661"/>
                  </a:lnTo>
                  <a:lnTo>
                    <a:pt x="749" y="1661"/>
                  </a:lnTo>
                  <a:lnTo>
                    <a:pt x="968" y="1697"/>
                  </a:lnTo>
                  <a:lnTo>
                    <a:pt x="1187" y="1716"/>
                  </a:lnTo>
                  <a:lnTo>
                    <a:pt x="1187" y="1716"/>
                  </a:lnTo>
                  <a:lnTo>
                    <a:pt x="1424" y="1697"/>
                  </a:lnTo>
                  <a:lnTo>
                    <a:pt x="1661" y="1661"/>
                  </a:lnTo>
                  <a:lnTo>
                    <a:pt x="1862" y="1570"/>
                  </a:lnTo>
                  <a:lnTo>
                    <a:pt x="2045" y="1460"/>
                  </a:lnTo>
                  <a:lnTo>
                    <a:pt x="2191" y="1351"/>
                  </a:lnTo>
                  <a:lnTo>
                    <a:pt x="2300" y="1205"/>
                  </a:lnTo>
                  <a:lnTo>
                    <a:pt x="2337" y="1113"/>
                  </a:lnTo>
                  <a:lnTo>
                    <a:pt x="2373" y="1040"/>
                  </a:lnTo>
                  <a:lnTo>
                    <a:pt x="2391" y="949"/>
                  </a:lnTo>
                  <a:lnTo>
                    <a:pt x="2391" y="858"/>
                  </a:lnTo>
                  <a:lnTo>
                    <a:pt x="2391" y="858"/>
                  </a:lnTo>
                  <a:lnTo>
                    <a:pt x="2373" y="767"/>
                  </a:lnTo>
                  <a:lnTo>
                    <a:pt x="2355" y="657"/>
                  </a:lnTo>
                  <a:lnTo>
                    <a:pt x="2355" y="657"/>
                  </a:lnTo>
                  <a:lnTo>
                    <a:pt x="2337" y="584"/>
                  </a:lnTo>
                  <a:lnTo>
                    <a:pt x="2337" y="584"/>
                  </a:lnTo>
                  <a:lnTo>
                    <a:pt x="2264" y="493"/>
                  </a:lnTo>
                  <a:lnTo>
                    <a:pt x="2191" y="383"/>
                  </a:lnTo>
                  <a:lnTo>
                    <a:pt x="2099" y="310"/>
                  </a:lnTo>
                  <a:lnTo>
                    <a:pt x="1990" y="219"/>
                  </a:lnTo>
                  <a:lnTo>
                    <a:pt x="1880" y="146"/>
                  </a:lnTo>
                  <a:lnTo>
                    <a:pt x="1734" y="91"/>
                  </a:lnTo>
                  <a:lnTo>
                    <a:pt x="1588" y="55"/>
                  </a:lnTo>
                  <a:lnTo>
                    <a:pt x="1442" y="18"/>
                  </a:lnTo>
                  <a:lnTo>
                    <a:pt x="1442" y="18"/>
                  </a:lnTo>
                  <a:lnTo>
                    <a:pt x="1461" y="146"/>
                  </a:lnTo>
                  <a:lnTo>
                    <a:pt x="1461" y="274"/>
                  </a:lnTo>
                  <a:lnTo>
                    <a:pt x="1461" y="274"/>
                  </a:lnTo>
                  <a:lnTo>
                    <a:pt x="1424" y="438"/>
                  </a:lnTo>
                  <a:lnTo>
                    <a:pt x="1369" y="566"/>
                  </a:lnTo>
                  <a:lnTo>
                    <a:pt x="1296" y="657"/>
                  </a:lnTo>
                  <a:lnTo>
                    <a:pt x="1241" y="675"/>
                  </a:lnTo>
                  <a:lnTo>
                    <a:pt x="1205" y="694"/>
                  </a:lnTo>
                  <a:lnTo>
                    <a:pt x="1205" y="694"/>
                  </a:lnTo>
                  <a:lnTo>
                    <a:pt x="1187" y="694"/>
                  </a:lnTo>
                  <a:lnTo>
                    <a:pt x="1187" y="694"/>
                  </a:lnTo>
                  <a:lnTo>
                    <a:pt x="1150" y="675"/>
                  </a:lnTo>
                  <a:lnTo>
                    <a:pt x="1114" y="639"/>
                  </a:lnTo>
                  <a:lnTo>
                    <a:pt x="1077" y="602"/>
                  </a:lnTo>
                  <a:lnTo>
                    <a:pt x="1041" y="548"/>
                  </a:lnTo>
                  <a:lnTo>
                    <a:pt x="1004" y="402"/>
                  </a:lnTo>
                  <a:lnTo>
                    <a:pt x="1004" y="237"/>
                  </a:lnTo>
                  <a:lnTo>
                    <a:pt x="1004" y="237"/>
                  </a:lnTo>
                  <a:lnTo>
                    <a:pt x="1041" y="110"/>
                  </a:lnTo>
                  <a:lnTo>
                    <a:pt x="10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77;p41">
              <a:extLst>
                <a:ext uri="{FF2B5EF4-FFF2-40B4-BE49-F238E27FC236}">
                  <a16:creationId xmlns:a16="http://schemas.microsoft.com/office/drawing/2014/main" id="{400BC1E3-38F1-6699-05AC-12055EDECCBA}"/>
                </a:ext>
              </a:extLst>
            </p:cNvPr>
            <p:cNvSpPr/>
            <p:nvPr/>
          </p:nvSpPr>
          <p:spPr>
            <a:xfrm>
              <a:off x="6160551" y="1646700"/>
              <a:ext cx="655" cy="2553"/>
            </a:xfrm>
            <a:custGeom>
              <a:avLst/>
              <a:gdLst/>
              <a:ahLst/>
              <a:cxnLst/>
              <a:rect l="l" t="t" r="r" b="b"/>
              <a:pathLst>
                <a:path w="19" h="74" extrusionOk="0">
                  <a:moveTo>
                    <a:pt x="1" y="0"/>
                  </a:moveTo>
                  <a:lnTo>
                    <a:pt x="1" y="0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3C3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78;p41">
              <a:extLst>
                <a:ext uri="{FF2B5EF4-FFF2-40B4-BE49-F238E27FC236}">
                  <a16:creationId xmlns:a16="http://schemas.microsoft.com/office/drawing/2014/main" id="{074ECD8E-7B7B-9FD7-FED6-4645FAE14197}"/>
                </a:ext>
              </a:extLst>
            </p:cNvPr>
            <p:cNvSpPr/>
            <p:nvPr/>
          </p:nvSpPr>
          <p:spPr>
            <a:xfrm>
              <a:off x="6160551" y="1646700"/>
              <a:ext cx="655" cy="2553"/>
            </a:xfrm>
            <a:custGeom>
              <a:avLst/>
              <a:gdLst/>
              <a:ahLst/>
              <a:cxnLst/>
              <a:rect l="l" t="t" r="r" b="b"/>
              <a:pathLst>
                <a:path w="19" h="7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" y="73"/>
                  </a:lnTo>
                  <a:lnTo>
                    <a:pt x="19" y="7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79;p41">
              <a:extLst>
                <a:ext uri="{FF2B5EF4-FFF2-40B4-BE49-F238E27FC236}">
                  <a16:creationId xmlns:a16="http://schemas.microsoft.com/office/drawing/2014/main" id="{44A20AC5-3293-78C8-2CC4-6CD9BF817A65}"/>
                </a:ext>
              </a:extLst>
            </p:cNvPr>
            <p:cNvSpPr/>
            <p:nvPr/>
          </p:nvSpPr>
          <p:spPr>
            <a:xfrm>
              <a:off x="6114604" y="1626555"/>
              <a:ext cx="15764" cy="23940"/>
            </a:xfrm>
            <a:custGeom>
              <a:avLst/>
              <a:gdLst/>
              <a:ahLst/>
              <a:cxnLst/>
              <a:rect l="l" t="t" r="r" b="b"/>
              <a:pathLst>
                <a:path w="457" h="694" extrusionOk="0">
                  <a:moveTo>
                    <a:pt x="55" y="0"/>
                  </a:moveTo>
                  <a:lnTo>
                    <a:pt x="37" y="110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37" y="548"/>
                  </a:lnTo>
                  <a:lnTo>
                    <a:pt x="73" y="602"/>
                  </a:lnTo>
                  <a:lnTo>
                    <a:pt x="110" y="639"/>
                  </a:lnTo>
                  <a:lnTo>
                    <a:pt x="146" y="675"/>
                  </a:lnTo>
                  <a:lnTo>
                    <a:pt x="183" y="694"/>
                  </a:lnTo>
                  <a:lnTo>
                    <a:pt x="201" y="694"/>
                  </a:lnTo>
                  <a:lnTo>
                    <a:pt x="237" y="675"/>
                  </a:lnTo>
                  <a:lnTo>
                    <a:pt x="292" y="657"/>
                  </a:lnTo>
                  <a:lnTo>
                    <a:pt x="365" y="566"/>
                  </a:lnTo>
                  <a:lnTo>
                    <a:pt x="420" y="438"/>
                  </a:lnTo>
                  <a:lnTo>
                    <a:pt x="457" y="274"/>
                  </a:lnTo>
                  <a:lnTo>
                    <a:pt x="457" y="146"/>
                  </a:lnTo>
                  <a:lnTo>
                    <a:pt x="438" y="18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80;p41">
              <a:extLst>
                <a:ext uri="{FF2B5EF4-FFF2-40B4-BE49-F238E27FC236}">
                  <a16:creationId xmlns:a16="http://schemas.microsoft.com/office/drawing/2014/main" id="{FEE5580E-37E1-0382-0EF5-2435B9E2B905}"/>
                </a:ext>
              </a:extLst>
            </p:cNvPr>
            <p:cNvSpPr/>
            <p:nvPr/>
          </p:nvSpPr>
          <p:spPr>
            <a:xfrm>
              <a:off x="6114604" y="1626555"/>
              <a:ext cx="15764" cy="23940"/>
            </a:xfrm>
            <a:custGeom>
              <a:avLst/>
              <a:gdLst/>
              <a:ahLst/>
              <a:cxnLst/>
              <a:rect l="l" t="t" r="r" b="b"/>
              <a:pathLst>
                <a:path w="457" h="694" fill="none" extrusionOk="0">
                  <a:moveTo>
                    <a:pt x="183" y="0"/>
                  </a:moveTo>
                  <a:lnTo>
                    <a:pt x="183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37" y="110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402"/>
                  </a:lnTo>
                  <a:lnTo>
                    <a:pt x="37" y="548"/>
                  </a:lnTo>
                  <a:lnTo>
                    <a:pt x="73" y="602"/>
                  </a:lnTo>
                  <a:lnTo>
                    <a:pt x="110" y="639"/>
                  </a:lnTo>
                  <a:lnTo>
                    <a:pt x="146" y="675"/>
                  </a:lnTo>
                  <a:lnTo>
                    <a:pt x="183" y="694"/>
                  </a:lnTo>
                  <a:lnTo>
                    <a:pt x="183" y="694"/>
                  </a:lnTo>
                  <a:lnTo>
                    <a:pt x="201" y="694"/>
                  </a:lnTo>
                  <a:lnTo>
                    <a:pt x="201" y="694"/>
                  </a:lnTo>
                  <a:lnTo>
                    <a:pt x="237" y="675"/>
                  </a:lnTo>
                  <a:lnTo>
                    <a:pt x="292" y="657"/>
                  </a:lnTo>
                  <a:lnTo>
                    <a:pt x="365" y="566"/>
                  </a:lnTo>
                  <a:lnTo>
                    <a:pt x="420" y="438"/>
                  </a:lnTo>
                  <a:lnTo>
                    <a:pt x="457" y="274"/>
                  </a:lnTo>
                  <a:lnTo>
                    <a:pt x="457" y="274"/>
                  </a:lnTo>
                  <a:lnTo>
                    <a:pt x="457" y="146"/>
                  </a:lnTo>
                  <a:lnTo>
                    <a:pt x="438" y="18"/>
                  </a:lnTo>
                  <a:lnTo>
                    <a:pt x="438" y="18"/>
                  </a:lnTo>
                  <a:lnTo>
                    <a:pt x="18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81;p41">
              <a:extLst>
                <a:ext uri="{FF2B5EF4-FFF2-40B4-BE49-F238E27FC236}">
                  <a16:creationId xmlns:a16="http://schemas.microsoft.com/office/drawing/2014/main" id="{756D6143-7FE9-986C-9724-1F98020FFE07}"/>
                </a:ext>
              </a:extLst>
            </p:cNvPr>
            <p:cNvSpPr/>
            <p:nvPr/>
          </p:nvSpPr>
          <p:spPr>
            <a:xfrm>
              <a:off x="6103876" y="1627797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extrusionOk="0">
                  <a:moveTo>
                    <a:pt x="220" y="1"/>
                  </a:moveTo>
                  <a:lnTo>
                    <a:pt x="1" y="37"/>
                  </a:lnTo>
                  <a:lnTo>
                    <a:pt x="1" y="74"/>
                  </a:lnTo>
                  <a:lnTo>
                    <a:pt x="37" y="92"/>
                  </a:lnTo>
                  <a:lnTo>
                    <a:pt x="56" y="92"/>
                  </a:lnTo>
                  <a:lnTo>
                    <a:pt x="92" y="74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rgbClr val="A09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82;p41">
              <a:extLst>
                <a:ext uri="{FF2B5EF4-FFF2-40B4-BE49-F238E27FC236}">
                  <a16:creationId xmlns:a16="http://schemas.microsoft.com/office/drawing/2014/main" id="{6B2E283A-F5F0-A7E5-64CD-10953F8798D0}"/>
                </a:ext>
              </a:extLst>
            </p:cNvPr>
            <p:cNvSpPr/>
            <p:nvPr/>
          </p:nvSpPr>
          <p:spPr>
            <a:xfrm>
              <a:off x="6103876" y="1627797"/>
              <a:ext cx="7589" cy="3174"/>
            </a:xfrm>
            <a:custGeom>
              <a:avLst/>
              <a:gdLst/>
              <a:ahLst/>
              <a:cxnLst/>
              <a:rect l="l" t="t" r="r" b="b"/>
              <a:pathLst>
                <a:path w="220" h="92" fill="none" extrusionOk="0">
                  <a:moveTo>
                    <a:pt x="220" y="1"/>
                  </a:moveTo>
                  <a:lnTo>
                    <a:pt x="220" y="1"/>
                  </a:lnTo>
                  <a:lnTo>
                    <a:pt x="1" y="37"/>
                  </a:lnTo>
                  <a:lnTo>
                    <a:pt x="1" y="37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2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83;p41">
              <a:extLst>
                <a:ext uri="{FF2B5EF4-FFF2-40B4-BE49-F238E27FC236}">
                  <a16:creationId xmlns:a16="http://schemas.microsoft.com/office/drawing/2014/main" id="{33417B54-D48A-F269-3404-F0A4856CD0B1}"/>
                </a:ext>
              </a:extLst>
            </p:cNvPr>
            <p:cNvSpPr/>
            <p:nvPr/>
          </p:nvSpPr>
          <p:spPr>
            <a:xfrm>
              <a:off x="6085007" y="1665569"/>
              <a:ext cx="49776" cy="18282"/>
            </a:xfrm>
            <a:custGeom>
              <a:avLst/>
              <a:gdLst/>
              <a:ahLst/>
              <a:cxnLst/>
              <a:rect l="l" t="t" r="r" b="b"/>
              <a:pathLst>
                <a:path w="1443" h="530" extrusionOk="0">
                  <a:moveTo>
                    <a:pt x="621" y="1"/>
                  </a:moveTo>
                  <a:lnTo>
                    <a:pt x="438" y="19"/>
                  </a:lnTo>
                  <a:lnTo>
                    <a:pt x="256" y="55"/>
                  </a:lnTo>
                  <a:lnTo>
                    <a:pt x="110" y="92"/>
                  </a:lnTo>
                  <a:lnTo>
                    <a:pt x="0" y="147"/>
                  </a:lnTo>
                  <a:lnTo>
                    <a:pt x="110" y="256"/>
                  </a:lnTo>
                  <a:lnTo>
                    <a:pt x="256" y="366"/>
                  </a:lnTo>
                  <a:lnTo>
                    <a:pt x="420" y="457"/>
                  </a:lnTo>
                  <a:lnTo>
                    <a:pt x="603" y="530"/>
                  </a:lnTo>
                  <a:lnTo>
                    <a:pt x="657" y="530"/>
                  </a:lnTo>
                  <a:lnTo>
                    <a:pt x="822" y="512"/>
                  </a:lnTo>
                  <a:lnTo>
                    <a:pt x="968" y="475"/>
                  </a:lnTo>
                  <a:lnTo>
                    <a:pt x="1095" y="439"/>
                  </a:lnTo>
                  <a:lnTo>
                    <a:pt x="1223" y="402"/>
                  </a:lnTo>
                  <a:lnTo>
                    <a:pt x="1315" y="366"/>
                  </a:lnTo>
                  <a:lnTo>
                    <a:pt x="1388" y="311"/>
                  </a:lnTo>
                  <a:lnTo>
                    <a:pt x="1424" y="256"/>
                  </a:lnTo>
                  <a:lnTo>
                    <a:pt x="1442" y="201"/>
                  </a:lnTo>
                  <a:lnTo>
                    <a:pt x="1424" y="165"/>
                  </a:lnTo>
                  <a:lnTo>
                    <a:pt x="1388" y="110"/>
                  </a:lnTo>
                  <a:lnTo>
                    <a:pt x="1333" y="74"/>
                  </a:lnTo>
                  <a:lnTo>
                    <a:pt x="1241" y="55"/>
                  </a:lnTo>
                  <a:lnTo>
                    <a:pt x="1041" y="1"/>
                  </a:lnTo>
                  <a:close/>
                </a:path>
              </a:pathLst>
            </a:custGeom>
            <a:solidFill>
              <a:srgbClr val="F9D1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84;p41">
              <a:extLst>
                <a:ext uri="{FF2B5EF4-FFF2-40B4-BE49-F238E27FC236}">
                  <a16:creationId xmlns:a16="http://schemas.microsoft.com/office/drawing/2014/main" id="{C42BD3A9-36D9-9233-8124-459036803FE0}"/>
                </a:ext>
              </a:extLst>
            </p:cNvPr>
            <p:cNvSpPr/>
            <p:nvPr/>
          </p:nvSpPr>
          <p:spPr>
            <a:xfrm>
              <a:off x="6085007" y="1665569"/>
              <a:ext cx="49776" cy="18282"/>
            </a:xfrm>
            <a:custGeom>
              <a:avLst/>
              <a:gdLst/>
              <a:ahLst/>
              <a:cxnLst/>
              <a:rect l="l" t="t" r="r" b="b"/>
              <a:pathLst>
                <a:path w="1443" h="530" fill="none" extrusionOk="0">
                  <a:moveTo>
                    <a:pt x="785" y="1"/>
                  </a:moveTo>
                  <a:lnTo>
                    <a:pt x="785" y="1"/>
                  </a:lnTo>
                  <a:lnTo>
                    <a:pt x="621" y="1"/>
                  </a:lnTo>
                  <a:lnTo>
                    <a:pt x="621" y="1"/>
                  </a:lnTo>
                  <a:lnTo>
                    <a:pt x="438" y="19"/>
                  </a:lnTo>
                  <a:lnTo>
                    <a:pt x="256" y="55"/>
                  </a:lnTo>
                  <a:lnTo>
                    <a:pt x="110" y="92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10" y="256"/>
                  </a:lnTo>
                  <a:lnTo>
                    <a:pt x="256" y="366"/>
                  </a:lnTo>
                  <a:lnTo>
                    <a:pt x="420" y="457"/>
                  </a:lnTo>
                  <a:lnTo>
                    <a:pt x="603" y="530"/>
                  </a:lnTo>
                  <a:lnTo>
                    <a:pt x="603" y="530"/>
                  </a:lnTo>
                  <a:lnTo>
                    <a:pt x="657" y="530"/>
                  </a:lnTo>
                  <a:lnTo>
                    <a:pt x="657" y="530"/>
                  </a:lnTo>
                  <a:lnTo>
                    <a:pt x="822" y="512"/>
                  </a:lnTo>
                  <a:lnTo>
                    <a:pt x="968" y="475"/>
                  </a:lnTo>
                  <a:lnTo>
                    <a:pt x="1095" y="439"/>
                  </a:lnTo>
                  <a:lnTo>
                    <a:pt x="1223" y="402"/>
                  </a:lnTo>
                  <a:lnTo>
                    <a:pt x="1315" y="366"/>
                  </a:lnTo>
                  <a:lnTo>
                    <a:pt x="1388" y="311"/>
                  </a:lnTo>
                  <a:lnTo>
                    <a:pt x="1424" y="256"/>
                  </a:lnTo>
                  <a:lnTo>
                    <a:pt x="1442" y="201"/>
                  </a:lnTo>
                  <a:lnTo>
                    <a:pt x="1442" y="201"/>
                  </a:lnTo>
                  <a:lnTo>
                    <a:pt x="1424" y="165"/>
                  </a:lnTo>
                  <a:lnTo>
                    <a:pt x="1388" y="110"/>
                  </a:lnTo>
                  <a:lnTo>
                    <a:pt x="1333" y="74"/>
                  </a:lnTo>
                  <a:lnTo>
                    <a:pt x="1241" y="55"/>
                  </a:lnTo>
                  <a:lnTo>
                    <a:pt x="1041" y="1"/>
                  </a:lnTo>
                  <a:lnTo>
                    <a:pt x="7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85;p41">
              <a:extLst>
                <a:ext uri="{FF2B5EF4-FFF2-40B4-BE49-F238E27FC236}">
                  <a16:creationId xmlns:a16="http://schemas.microsoft.com/office/drawing/2014/main" id="{C301069E-5E9D-E14C-61C0-0B3B9B9332F7}"/>
                </a:ext>
              </a:extLst>
            </p:cNvPr>
            <p:cNvSpPr/>
            <p:nvPr/>
          </p:nvSpPr>
          <p:spPr>
            <a:xfrm>
              <a:off x="6156791" y="1649839"/>
              <a:ext cx="22698" cy="8831"/>
            </a:xfrm>
            <a:custGeom>
              <a:avLst/>
              <a:gdLst/>
              <a:ahLst/>
              <a:cxnLst/>
              <a:rect l="l" t="t" r="r" b="b"/>
              <a:pathLst>
                <a:path w="658" h="256" extrusionOk="0">
                  <a:moveTo>
                    <a:pt x="347" y="0"/>
                  </a:moveTo>
                  <a:lnTo>
                    <a:pt x="274" y="19"/>
                  </a:lnTo>
                  <a:lnTo>
                    <a:pt x="183" y="37"/>
                  </a:lnTo>
                  <a:lnTo>
                    <a:pt x="128" y="55"/>
                  </a:lnTo>
                  <a:lnTo>
                    <a:pt x="18" y="146"/>
                  </a:lnTo>
                  <a:lnTo>
                    <a:pt x="18" y="165"/>
                  </a:lnTo>
                  <a:lnTo>
                    <a:pt x="0" y="183"/>
                  </a:lnTo>
                  <a:lnTo>
                    <a:pt x="37" y="238"/>
                  </a:lnTo>
                  <a:lnTo>
                    <a:pt x="55" y="256"/>
                  </a:lnTo>
                  <a:lnTo>
                    <a:pt x="73" y="256"/>
                  </a:lnTo>
                  <a:lnTo>
                    <a:pt x="128" y="238"/>
                  </a:lnTo>
                  <a:lnTo>
                    <a:pt x="164" y="201"/>
                  </a:lnTo>
                  <a:lnTo>
                    <a:pt x="256" y="165"/>
                  </a:lnTo>
                  <a:lnTo>
                    <a:pt x="310" y="146"/>
                  </a:lnTo>
                  <a:lnTo>
                    <a:pt x="383" y="146"/>
                  </a:lnTo>
                  <a:lnTo>
                    <a:pt x="456" y="183"/>
                  </a:lnTo>
                  <a:lnTo>
                    <a:pt x="548" y="238"/>
                  </a:lnTo>
                  <a:lnTo>
                    <a:pt x="584" y="256"/>
                  </a:lnTo>
                  <a:lnTo>
                    <a:pt x="621" y="256"/>
                  </a:lnTo>
                  <a:lnTo>
                    <a:pt x="639" y="238"/>
                  </a:lnTo>
                  <a:lnTo>
                    <a:pt x="657" y="183"/>
                  </a:lnTo>
                  <a:lnTo>
                    <a:pt x="657" y="165"/>
                  </a:lnTo>
                  <a:lnTo>
                    <a:pt x="639" y="128"/>
                  </a:lnTo>
                  <a:lnTo>
                    <a:pt x="529" y="55"/>
                  </a:lnTo>
                  <a:lnTo>
                    <a:pt x="438" y="19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86;p41">
              <a:extLst>
                <a:ext uri="{FF2B5EF4-FFF2-40B4-BE49-F238E27FC236}">
                  <a16:creationId xmlns:a16="http://schemas.microsoft.com/office/drawing/2014/main" id="{B73B3FEC-2A1D-782F-1915-2010D9456083}"/>
                </a:ext>
              </a:extLst>
            </p:cNvPr>
            <p:cNvSpPr/>
            <p:nvPr/>
          </p:nvSpPr>
          <p:spPr>
            <a:xfrm>
              <a:off x="6024572" y="1631591"/>
              <a:ext cx="62367" cy="20800"/>
            </a:xfrm>
            <a:custGeom>
              <a:avLst/>
              <a:gdLst/>
              <a:ahLst/>
              <a:cxnLst/>
              <a:rect l="l" t="t" r="r" b="b"/>
              <a:pathLst>
                <a:path w="1808" h="603" extrusionOk="0">
                  <a:moveTo>
                    <a:pt x="73" y="0"/>
                  </a:moveTo>
                  <a:lnTo>
                    <a:pt x="37" y="18"/>
                  </a:lnTo>
                  <a:lnTo>
                    <a:pt x="18" y="37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0" y="110"/>
                  </a:lnTo>
                  <a:lnTo>
                    <a:pt x="18" y="128"/>
                  </a:lnTo>
                  <a:lnTo>
                    <a:pt x="37" y="146"/>
                  </a:lnTo>
                  <a:lnTo>
                    <a:pt x="219" y="146"/>
                  </a:lnTo>
                  <a:lnTo>
                    <a:pt x="402" y="164"/>
                  </a:lnTo>
                  <a:lnTo>
                    <a:pt x="621" y="201"/>
                  </a:lnTo>
                  <a:lnTo>
                    <a:pt x="876" y="256"/>
                  </a:lnTo>
                  <a:lnTo>
                    <a:pt x="1150" y="347"/>
                  </a:lnTo>
                  <a:lnTo>
                    <a:pt x="1424" y="456"/>
                  </a:lnTo>
                  <a:lnTo>
                    <a:pt x="1716" y="602"/>
                  </a:lnTo>
                  <a:lnTo>
                    <a:pt x="1771" y="602"/>
                  </a:lnTo>
                  <a:lnTo>
                    <a:pt x="1807" y="584"/>
                  </a:lnTo>
                  <a:lnTo>
                    <a:pt x="1807" y="548"/>
                  </a:lnTo>
                  <a:lnTo>
                    <a:pt x="1807" y="529"/>
                  </a:lnTo>
                  <a:lnTo>
                    <a:pt x="1807" y="493"/>
                  </a:lnTo>
                  <a:lnTo>
                    <a:pt x="1789" y="475"/>
                  </a:lnTo>
                  <a:lnTo>
                    <a:pt x="1497" y="329"/>
                  </a:lnTo>
                  <a:lnTo>
                    <a:pt x="1205" y="201"/>
                  </a:lnTo>
                  <a:lnTo>
                    <a:pt x="913" y="128"/>
                  </a:lnTo>
                  <a:lnTo>
                    <a:pt x="657" y="73"/>
                  </a:lnTo>
                  <a:lnTo>
                    <a:pt x="420" y="37"/>
                  </a:lnTo>
                  <a:lnTo>
                    <a:pt x="2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87;p41">
              <a:extLst>
                <a:ext uri="{FF2B5EF4-FFF2-40B4-BE49-F238E27FC236}">
                  <a16:creationId xmlns:a16="http://schemas.microsoft.com/office/drawing/2014/main" id="{10C173B5-F39F-930B-9FFE-7DD2C5741B61}"/>
                </a:ext>
              </a:extLst>
            </p:cNvPr>
            <p:cNvSpPr/>
            <p:nvPr/>
          </p:nvSpPr>
          <p:spPr>
            <a:xfrm>
              <a:off x="6220366" y="1645424"/>
              <a:ext cx="32149" cy="15143"/>
            </a:xfrm>
            <a:custGeom>
              <a:avLst/>
              <a:gdLst/>
              <a:ahLst/>
              <a:cxnLst/>
              <a:rect l="l" t="t" r="r" b="b"/>
              <a:pathLst>
                <a:path w="932" h="439" extrusionOk="0">
                  <a:moveTo>
                    <a:pt x="37" y="1"/>
                  </a:moveTo>
                  <a:lnTo>
                    <a:pt x="19" y="19"/>
                  </a:lnTo>
                  <a:lnTo>
                    <a:pt x="1" y="37"/>
                  </a:lnTo>
                  <a:lnTo>
                    <a:pt x="1" y="55"/>
                  </a:lnTo>
                  <a:lnTo>
                    <a:pt x="1" y="92"/>
                  </a:lnTo>
                  <a:lnTo>
                    <a:pt x="1" y="110"/>
                  </a:lnTo>
                  <a:lnTo>
                    <a:pt x="37" y="128"/>
                  </a:lnTo>
                  <a:lnTo>
                    <a:pt x="55" y="128"/>
                  </a:lnTo>
                  <a:lnTo>
                    <a:pt x="220" y="165"/>
                  </a:lnTo>
                  <a:lnTo>
                    <a:pt x="439" y="201"/>
                  </a:lnTo>
                  <a:lnTo>
                    <a:pt x="548" y="238"/>
                  </a:lnTo>
                  <a:lnTo>
                    <a:pt x="658" y="293"/>
                  </a:lnTo>
                  <a:lnTo>
                    <a:pt x="731" y="347"/>
                  </a:lnTo>
                  <a:lnTo>
                    <a:pt x="804" y="402"/>
                  </a:lnTo>
                  <a:lnTo>
                    <a:pt x="822" y="420"/>
                  </a:lnTo>
                  <a:lnTo>
                    <a:pt x="858" y="439"/>
                  </a:lnTo>
                  <a:lnTo>
                    <a:pt x="895" y="420"/>
                  </a:lnTo>
                  <a:lnTo>
                    <a:pt x="913" y="402"/>
                  </a:lnTo>
                  <a:lnTo>
                    <a:pt x="931" y="366"/>
                  </a:lnTo>
                  <a:lnTo>
                    <a:pt x="931" y="347"/>
                  </a:lnTo>
                  <a:lnTo>
                    <a:pt x="913" y="329"/>
                  </a:lnTo>
                  <a:lnTo>
                    <a:pt x="822" y="238"/>
                  </a:lnTo>
                  <a:lnTo>
                    <a:pt x="694" y="165"/>
                  </a:lnTo>
                  <a:lnTo>
                    <a:pt x="566" y="110"/>
                  </a:lnTo>
                  <a:lnTo>
                    <a:pt x="420" y="55"/>
                  </a:lnTo>
                  <a:lnTo>
                    <a:pt x="183" y="1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7" name="Google Shape;2117;p40"/>
          <p:cNvGrpSpPr/>
          <p:nvPr/>
        </p:nvGrpSpPr>
        <p:grpSpPr>
          <a:xfrm>
            <a:off x="1009732" y="3291563"/>
            <a:ext cx="4533736" cy="573648"/>
            <a:chOff x="2033755" y="481275"/>
            <a:chExt cx="4533736" cy="573648"/>
          </a:xfrm>
        </p:grpSpPr>
        <p:sp>
          <p:nvSpPr>
            <p:cNvPr id="2118" name="Google Shape;2118;p40"/>
            <p:cNvSpPr/>
            <p:nvPr/>
          </p:nvSpPr>
          <p:spPr>
            <a:xfrm flipH="1">
              <a:off x="58311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40"/>
            <p:cNvSpPr/>
            <p:nvPr/>
          </p:nvSpPr>
          <p:spPr>
            <a:xfrm>
              <a:off x="20337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40"/>
            <p:cNvSpPr/>
            <p:nvPr/>
          </p:nvSpPr>
          <p:spPr>
            <a:xfrm>
              <a:off x="2242498" y="481300"/>
              <a:ext cx="40596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1" name="Google Shape;2121;p40"/>
          <p:cNvSpPr/>
          <p:nvPr/>
        </p:nvSpPr>
        <p:spPr>
          <a:xfrm>
            <a:off x="2690700" y="1278289"/>
            <a:ext cx="1171800" cy="11718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p40"/>
          <p:cNvSpPr txBox="1">
            <a:spLocks noGrp="1"/>
          </p:cNvSpPr>
          <p:nvPr>
            <p:ph type="title"/>
          </p:nvPr>
        </p:nvSpPr>
        <p:spPr>
          <a:xfrm>
            <a:off x="742799" y="2425136"/>
            <a:ext cx="616394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dirty="0"/>
              <a:t>L’envie de s’engager</a:t>
            </a:r>
            <a:endParaRPr sz="4000" dirty="0"/>
          </a:p>
        </p:txBody>
      </p:sp>
      <p:sp>
        <p:nvSpPr>
          <p:cNvPr id="2123" name="Google Shape;2123;p40"/>
          <p:cNvSpPr txBox="1">
            <a:spLocks noGrp="1"/>
          </p:cNvSpPr>
          <p:nvPr>
            <p:ph type="title" idx="2"/>
          </p:nvPr>
        </p:nvSpPr>
        <p:spPr>
          <a:xfrm>
            <a:off x="2819400" y="1682089"/>
            <a:ext cx="9144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endParaRPr dirty="0"/>
          </a:p>
        </p:txBody>
      </p:sp>
      <p:sp>
        <p:nvSpPr>
          <p:cNvPr id="2124" name="Google Shape;2124;p40"/>
          <p:cNvSpPr txBox="1">
            <a:spLocks noGrp="1"/>
          </p:cNvSpPr>
          <p:nvPr>
            <p:ph type="subTitle" idx="1"/>
          </p:nvPr>
        </p:nvSpPr>
        <p:spPr>
          <a:xfrm>
            <a:off x="1246800" y="3395546"/>
            <a:ext cx="4059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Co- construire un programme ETP </a:t>
            </a:r>
            <a:endParaRPr b="1" dirty="0"/>
          </a:p>
        </p:txBody>
      </p:sp>
      <p:grpSp>
        <p:nvGrpSpPr>
          <p:cNvPr id="2221" name="Google Shape;2221;p40"/>
          <p:cNvGrpSpPr/>
          <p:nvPr/>
        </p:nvGrpSpPr>
        <p:grpSpPr>
          <a:xfrm>
            <a:off x="6177055" y="1140790"/>
            <a:ext cx="611648" cy="365223"/>
            <a:chOff x="4504125" y="1762525"/>
            <a:chExt cx="985575" cy="588500"/>
          </a:xfrm>
        </p:grpSpPr>
        <p:sp>
          <p:nvSpPr>
            <p:cNvPr id="2222" name="Google Shape;2222;p4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6" name="Google Shape;2226;p40"/>
          <p:cNvGrpSpPr/>
          <p:nvPr/>
        </p:nvGrpSpPr>
        <p:grpSpPr>
          <a:xfrm>
            <a:off x="649261" y="3761249"/>
            <a:ext cx="745923" cy="742920"/>
            <a:chOff x="778525" y="3588975"/>
            <a:chExt cx="1073425" cy="1068950"/>
          </a:xfrm>
        </p:grpSpPr>
        <p:sp>
          <p:nvSpPr>
            <p:cNvPr id="2227" name="Google Shape;2227;p4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28" name="Google Shape;2228;p4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229" name="Google Shape;2229;p4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0" name="Google Shape;2230;p4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1" name="Google Shape;2231;p4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2" name="Google Shape;2232;p4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3" name="Google Shape;2233;p4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4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4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4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4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4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4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4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41" name="Google Shape;2241;p40"/>
          <p:cNvGrpSpPr/>
          <p:nvPr/>
        </p:nvGrpSpPr>
        <p:grpSpPr>
          <a:xfrm flipH="1">
            <a:off x="4745954" y="3761256"/>
            <a:ext cx="560435" cy="558099"/>
            <a:chOff x="778525" y="3588975"/>
            <a:chExt cx="1073425" cy="1068950"/>
          </a:xfrm>
        </p:grpSpPr>
        <p:sp>
          <p:nvSpPr>
            <p:cNvPr id="2242" name="Google Shape;2242;p40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43" name="Google Shape;2243;p40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2244" name="Google Shape;2244;p40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40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40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40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40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40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40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40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40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40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40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40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56" name="Google Shape;2256;p40"/>
          <p:cNvGrpSpPr/>
          <p:nvPr/>
        </p:nvGrpSpPr>
        <p:grpSpPr>
          <a:xfrm>
            <a:off x="7920435" y="3718174"/>
            <a:ext cx="930353" cy="829089"/>
            <a:chOff x="2236010" y="3967511"/>
            <a:chExt cx="930353" cy="829089"/>
          </a:xfrm>
        </p:grpSpPr>
        <p:sp>
          <p:nvSpPr>
            <p:cNvPr id="2257" name="Google Shape;2257;p40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8" name="Google Shape;2258;p40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2259" name="Google Shape;2259;p40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40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40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40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40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40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40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66" name="Google Shape;2266;p40"/>
          <p:cNvGrpSpPr/>
          <p:nvPr/>
        </p:nvGrpSpPr>
        <p:grpSpPr>
          <a:xfrm>
            <a:off x="8217835" y="883322"/>
            <a:ext cx="611648" cy="365223"/>
            <a:chOff x="4504125" y="1762525"/>
            <a:chExt cx="985575" cy="588500"/>
          </a:xfrm>
        </p:grpSpPr>
        <p:sp>
          <p:nvSpPr>
            <p:cNvPr id="2267" name="Google Shape;2267;p40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0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0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0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1" name="Google Shape;2125;p40">
            <a:extLst>
              <a:ext uri="{FF2B5EF4-FFF2-40B4-BE49-F238E27FC236}">
                <a16:creationId xmlns:a16="http://schemas.microsoft.com/office/drawing/2014/main" id="{F832E1D4-A39C-D271-D11F-BE64AC76BFFD}"/>
              </a:ext>
            </a:extLst>
          </p:cNvPr>
          <p:cNvGrpSpPr/>
          <p:nvPr/>
        </p:nvGrpSpPr>
        <p:grpSpPr>
          <a:xfrm>
            <a:off x="5631637" y="1738152"/>
            <a:ext cx="2390400" cy="3143164"/>
            <a:chOff x="5875000" y="1174522"/>
            <a:chExt cx="2390400" cy="3066604"/>
          </a:xfrm>
        </p:grpSpPr>
        <p:sp>
          <p:nvSpPr>
            <p:cNvPr id="2412" name="Google Shape;2126;p40">
              <a:extLst>
                <a:ext uri="{FF2B5EF4-FFF2-40B4-BE49-F238E27FC236}">
                  <a16:creationId xmlns:a16="http://schemas.microsoft.com/office/drawing/2014/main" id="{4CCE74E0-EBB4-7DC7-2A9C-0555E171AE86}"/>
                </a:ext>
              </a:extLst>
            </p:cNvPr>
            <p:cNvSpPr/>
            <p:nvPr/>
          </p:nvSpPr>
          <p:spPr>
            <a:xfrm>
              <a:off x="5875000" y="4006826"/>
              <a:ext cx="23904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3" name="Google Shape;2127;p40">
              <a:extLst>
                <a:ext uri="{FF2B5EF4-FFF2-40B4-BE49-F238E27FC236}">
                  <a16:creationId xmlns:a16="http://schemas.microsoft.com/office/drawing/2014/main" id="{64C4AB14-1A7A-5048-D537-FBB2E671031D}"/>
                </a:ext>
              </a:extLst>
            </p:cNvPr>
            <p:cNvGrpSpPr/>
            <p:nvPr/>
          </p:nvGrpSpPr>
          <p:grpSpPr>
            <a:xfrm>
              <a:off x="5970625" y="1174522"/>
              <a:ext cx="2007281" cy="2975612"/>
              <a:chOff x="6351625" y="1358184"/>
              <a:chExt cx="2007281" cy="2975612"/>
            </a:xfrm>
          </p:grpSpPr>
          <p:sp>
            <p:nvSpPr>
              <p:cNvPr id="2416" name="Google Shape;2130;p40">
                <a:extLst>
                  <a:ext uri="{FF2B5EF4-FFF2-40B4-BE49-F238E27FC236}">
                    <a16:creationId xmlns:a16="http://schemas.microsoft.com/office/drawing/2014/main" id="{E66D0188-319C-3283-2E52-DEBF59F0BFA6}"/>
                  </a:ext>
                </a:extLst>
              </p:cNvPr>
              <p:cNvSpPr/>
              <p:nvPr/>
            </p:nvSpPr>
            <p:spPr>
              <a:xfrm>
                <a:off x="8217466" y="4222731"/>
                <a:ext cx="64318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713" extrusionOk="0">
                    <a:moveTo>
                      <a:pt x="1205" y="1"/>
                    </a:moveTo>
                    <a:lnTo>
                      <a:pt x="1059" y="19"/>
                    </a:lnTo>
                    <a:lnTo>
                      <a:pt x="931" y="19"/>
                    </a:lnTo>
                    <a:lnTo>
                      <a:pt x="804" y="55"/>
                    </a:lnTo>
                    <a:lnTo>
                      <a:pt x="676" y="92"/>
                    </a:lnTo>
                    <a:lnTo>
                      <a:pt x="566" y="147"/>
                    </a:lnTo>
                    <a:lnTo>
                      <a:pt x="439" y="201"/>
                    </a:lnTo>
                    <a:lnTo>
                      <a:pt x="329" y="274"/>
                    </a:lnTo>
                    <a:lnTo>
                      <a:pt x="220" y="366"/>
                    </a:lnTo>
                    <a:lnTo>
                      <a:pt x="110" y="457"/>
                    </a:lnTo>
                    <a:lnTo>
                      <a:pt x="19" y="566"/>
                    </a:lnTo>
                    <a:lnTo>
                      <a:pt x="0" y="603"/>
                    </a:lnTo>
                    <a:lnTo>
                      <a:pt x="0" y="639"/>
                    </a:lnTo>
                    <a:lnTo>
                      <a:pt x="37" y="694"/>
                    </a:lnTo>
                    <a:lnTo>
                      <a:pt x="55" y="712"/>
                    </a:lnTo>
                    <a:lnTo>
                      <a:pt x="110" y="712"/>
                    </a:lnTo>
                    <a:lnTo>
                      <a:pt x="147" y="694"/>
                    </a:lnTo>
                    <a:lnTo>
                      <a:pt x="220" y="585"/>
                    </a:lnTo>
                    <a:lnTo>
                      <a:pt x="311" y="512"/>
                    </a:lnTo>
                    <a:lnTo>
                      <a:pt x="420" y="420"/>
                    </a:lnTo>
                    <a:lnTo>
                      <a:pt x="512" y="366"/>
                    </a:lnTo>
                    <a:lnTo>
                      <a:pt x="621" y="293"/>
                    </a:lnTo>
                    <a:lnTo>
                      <a:pt x="731" y="256"/>
                    </a:lnTo>
                    <a:lnTo>
                      <a:pt x="840" y="220"/>
                    </a:lnTo>
                    <a:lnTo>
                      <a:pt x="950" y="183"/>
                    </a:lnTo>
                    <a:lnTo>
                      <a:pt x="1077" y="183"/>
                    </a:lnTo>
                    <a:lnTo>
                      <a:pt x="1187" y="165"/>
                    </a:lnTo>
                    <a:lnTo>
                      <a:pt x="1315" y="183"/>
                    </a:lnTo>
                    <a:lnTo>
                      <a:pt x="1424" y="201"/>
                    </a:lnTo>
                    <a:lnTo>
                      <a:pt x="1552" y="238"/>
                    </a:lnTo>
                    <a:lnTo>
                      <a:pt x="1661" y="274"/>
                    </a:lnTo>
                    <a:lnTo>
                      <a:pt x="1771" y="329"/>
                    </a:lnTo>
                    <a:lnTo>
                      <a:pt x="1880" y="402"/>
                    </a:lnTo>
                    <a:lnTo>
                      <a:pt x="1972" y="402"/>
                    </a:lnTo>
                    <a:lnTo>
                      <a:pt x="1990" y="366"/>
                    </a:lnTo>
                    <a:lnTo>
                      <a:pt x="2008" y="311"/>
                    </a:lnTo>
                    <a:lnTo>
                      <a:pt x="1990" y="274"/>
                    </a:lnTo>
                    <a:lnTo>
                      <a:pt x="1972" y="256"/>
                    </a:lnTo>
                    <a:lnTo>
                      <a:pt x="1844" y="183"/>
                    </a:lnTo>
                    <a:lnTo>
                      <a:pt x="1716" y="128"/>
                    </a:lnTo>
                    <a:lnTo>
                      <a:pt x="1588" y="74"/>
                    </a:lnTo>
                    <a:lnTo>
                      <a:pt x="1461" y="37"/>
                    </a:lnTo>
                    <a:lnTo>
                      <a:pt x="1333" y="19"/>
                    </a:lnTo>
                    <a:lnTo>
                      <a:pt x="12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131;p40">
                <a:extLst>
                  <a:ext uri="{FF2B5EF4-FFF2-40B4-BE49-F238E27FC236}">
                    <a16:creationId xmlns:a16="http://schemas.microsoft.com/office/drawing/2014/main" id="{36311BC0-6D47-C5DF-A060-0133A56D63A3}"/>
                  </a:ext>
                </a:extLst>
              </p:cNvPr>
              <p:cNvSpPr/>
              <p:nvPr/>
            </p:nvSpPr>
            <p:spPr>
              <a:xfrm>
                <a:off x="8222140" y="4240276"/>
                <a:ext cx="63710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990" h="713" extrusionOk="0">
                    <a:moveTo>
                      <a:pt x="1059" y="0"/>
                    </a:moveTo>
                    <a:lnTo>
                      <a:pt x="931" y="18"/>
                    </a:lnTo>
                    <a:lnTo>
                      <a:pt x="804" y="55"/>
                    </a:lnTo>
                    <a:lnTo>
                      <a:pt x="676" y="91"/>
                    </a:lnTo>
                    <a:lnTo>
                      <a:pt x="548" y="146"/>
                    </a:lnTo>
                    <a:lnTo>
                      <a:pt x="420" y="201"/>
                    </a:lnTo>
                    <a:lnTo>
                      <a:pt x="311" y="274"/>
                    </a:lnTo>
                    <a:lnTo>
                      <a:pt x="201" y="365"/>
                    </a:lnTo>
                    <a:lnTo>
                      <a:pt x="110" y="457"/>
                    </a:lnTo>
                    <a:lnTo>
                      <a:pt x="19" y="566"/>
                    </a:lnTo>
                    <a:lnTo>
                      <a:pt x="1" y="603"/>
                    </a:lnTo>
                    <a:lnTo>
                      <a:pt x="1" y="639"/>
                    </a:lnTo>
                    <a:lnTo>
                      <a:pt x="19" y="694"/>
                    </a:lnTo>
                    <a:lnTo>
                      <a:pt x="37" y="712"/>
                    </a:lnTo>
                    <a:lnTo>
                      <a:pt x="110" y="712"/>
                    </a:lnTo>
                    <a:lnTo>
                      <a:pt x="128" y="676"/>
                    </a:lnTo>
                    <a:lnTo>
                      <a:pt x="220" y="584"/>
                    </a:lnTo>
                    <a:lnTo>
                      <a:pt x="311" y="493"/>
                    </a:lnTo>
                    <a:lnTo>
                      <a:pt x="402" y="420"/>
                    </a:lnTo>
                    <a:lnTo>
                      <a:pt x="512" y="347"/>
                    </a:lnTo>
                    <a:lnTo>
                      <a:pt x="603" y="292"/>
                    </a:lnTo>
                    <a:lnTo>
                      <a:pt x="712" y="237"/>
                    </a:lnTo>
                    <a:lnTo>
                      <a:pt x="822" y="201"/>
                    </a:lnTo>
                    <a:lnTo>
                      <a:pt x="950" y="183"/>
                    </a:lnTo>
                    <a:lnTo>
                      <a:pt x="1059" y="164"/>
                    </a:lnTo>
                    <a:lnTo>
                      <a:pt x="1296" y="164"/>
                    </a:lnTo>
                    <a:lnTo>
                      <a:pt x="1406" y="201"/>
                    </a:lnTo>
                    <a:lnTo>
                      <a:pt x="1534" y="219"/>
                    </a:lnTo>
                    <a:lnTo>
                      <a:pt x="1643" y="274"/>
                    </a:lnTo>
                    <a:lnTo>
                      <a:pt x="1771" y="329"/>
                    </a:lnTo>
                    <a:lnTo>
                      <a:pt x="1880" y="383"/>
                    </a:lnTo>
                    <a:lnTo>
                      <a:pt x="1917" y="402"/>
                    </a:lnTo>
                    <a:lnTo>
                      <a:pt x="1935" y="402"/>
                    </a:lnTo>
                    <a:lnTo>
                      <a:pt x="1972" y="383"/>
                    </a:lnTo>
                    <a:lnTo>
                      <a:pt x="1990" y="365"/>
                    </a:lnTo>
                    <a:lnTo>
                      <a:pt x="1990" y="310"/>
                    </a:lnTo>
                    <a:lnTo>
                      <a:pt x="1990" y="274"/>
                    </a:lnTo>
                    <a:lnTo>
                      <a:pt x="1953" y="256"/>
                    </a:lnTo>
                    <a:lnTo>
                      <a:pt x="1844" y="183"/>
                    </a:lnTo>
                    <a:lnTo>
                      <a:pt x="1716" y="110"/>
                    </a:lnTo>
                    <a:lnTo>
                      <a:pt x="1570" y="73"/>
                    </a:lnTo>
                    <a:lnTo>
                      <a:pt x="1442" y="37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132;p40">
                <a:extLst>
                  <a:ext uri="{FF2B5EF4-FFF2-40B4-BE49-F238E27FC236}">
                    <a16:creationId xmlns:a16="http://schemas.microsoft.com/office/drawing/2014/main" id="{A5E43481-9330-31F2-4E88-99D3FB6470BA}"/>
                  </a:ext>
                </a:extLst>
              </p:cNvPr>
              <p:cNvSpPr/>
              <p:nvPr/>
            </p:nvSpPr>
            <p:spPr>
              <a:xfrm>
                <a:off x="8231489" y="4260126"/>
                <a:ext cx="57307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713" extrusionOk="0">
                    <a:moveTo>
                      <a:pt x="1041" y="1"/>
                    </a:moveTo>
                    <a:lnTo>
                      <a:pt x="931" y="19"/>
                    </a:lnTo>
                    <a:lnTo>
                      <a:pt x="804" y="37"/>
                    </a:lnTo>
                    <a:lnTo>
                      <a:pt x="694" y="56"/>
                    </a:lnTo>
                    <a:lnTo>
                      <a:pt x="585" y="110"/>
                    </a:lnTo>
                    <a:lnTo>
                      <a:pt x="475" y="165"/>
                    </a:lnTo>
                    <a:lnTo>
                      <a:pt x="366" y="220"/>
                    </a:lnTo>
                    <a:lnTo>
                      <a:pt x="274" y="293"/>
                    </a:lnTo>
                    <a:lnTo>
                      <a:pt x="183" y="384"/>
                    </a:lnTo>
                    <a:lnTo>
                      <a:pt x="92" y="475"/>
                    </a:lnTo>
                    <a:lnTo>
                      <a:pt x="1" y="585"/>
                    </a:lnTo>
                    <a:lnTo>
                      <a:pt x="1" y="621"/>
                    </a:lnTo>
                    <a:lnTo>
                      <a:pt x="1" y="640"/>
                    </a:lnTo>
                    <a:lnTo>
                      <a:pt x="1" y="676"/>
                    </a:lnTo>
                    <a:lnTo>
                      <a:pt x="37" y="694"/>
                    </a:lnTo>
                    <a:lnTo>
                      <a:pt x="92" y="713"/>
                    </a:lnTo>
                    <a:lnTo>
                      <a:pt x="128" y="694"/>
                    </a:lnTo>
                    <a:lnTo>
                      <a:pt x="147" y="676"/>
                    </a:lnTo>
                    <a:lnTo>
                      <a:pt x="293" y="494"/>
                    </a:lnTo>
                    <a:lnTo>
                      <a:pt x="475" y="348"/>
                    </a:lnTo>
                    <a:lnTo>
                      <a:pt x="658" y="256"/>
                    </a:lnTo>
                    <a:lnTo>
                      <a:pt x="858" y="183"/>
                    </a:lnTo>
                    <a:lnTo>
                      <a:pt x="950" y="183"/>
                    </a:lnTo>
                    <a:lnTo>
                      <a:pt x="1059" y="165"/>
                    </a:lnTo>
                    <a:lnTo>
                      <a:pt x="1150" y="183"/>
                    </a:lnTo>
                    <a:lnTo>
                      <a:pt x="1260" y="202"/>
                    </a:lnTo>
                    <a:lnTo>
                      <a:pt x="1369" y="238"/>
                    </a:lnTo>
                    <a:lnTo>
                      <a:pt x="1461" y="275"/>
                    </a:lnTo>
                    <a:lnTo>
                      <a:pt x="1570" y="329"/>
                    </a:lnTo>
                    <a:lnTo>
                      <a:pt x="1661" y="402"/>
                    </a:lnTo>
                    <a:lnTo>
                      <a:pt x="1753" y="402"/>
                    </a:lnTo>
                    <a:lnTo>
                      <a:pt x="1771" y="366"/>
                    </a:lnTo>
                    <a:lnTo>
                      <a:pt x="1789" y="311"/>
                    </a:lnTo>
                    <a:lnTo>
                      <a:pt x="1771" y="275"/>
                    </a:lnTo>
                    <a:lnTo>
                      <a:pt x="1753" y="256"/>
                    </a:lnTo>
                    <a:lnTo>
                      <a:pt x="1643" y="183"/>
                    </a:lnTo>
                    <a:lnTo>
                      <a:pt x="1515" y="110"/>
                    </a:lnTo>
                    <a:lnTo>
                      <a:pt x="1406" y="74"/>
                    </a:lnTo>
                    <a:lnTo>
                      <a:pt x="1278" y="37"/>
                    </a:lnTo>
                    <a:lnTo>
                      <a:pt x="1169" y="19"/>
                    </a:lnTo>
                    <a:lnTo>
                      <a:pt x="104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133;p40">
                <a:extLst>
                  <a:ext uri="{FF2B5EF4-FFF2-40B4-BE49-F238E27FC236}">
                    <a16:creationId xmlns:a16="http://schemas.microsoft.com/office/drawing/2014/main" id="{E8BD3D6C-72F2-85C2-D2D8-9E722C28F50B}"/>
                  </a:ext>
                </a:extLst>
              </p:cNvPr>
              <p:cNvSpPr/>
              <p:nvPr/>
            </p:nvSpPr>
            <p:spPr>
              <a:xfrm>
                <a:off x="8150840" y="4242613"/>
                <a:ext cx="20490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640" h="2538" extrusionOk="0">
                    <a:moveTo>
                      <a:pt x="92" y="0"/>
                    </a:moveTo>
                    <a:lnTo>
                      <a:pt x="56" y="18"/>
                    </a:lnTo>
                    <a:lnTo>
                      <a:pt x="37" y="37"/>
                    </a:lnTo>
                    <a:lnTo>
                      <a:pt x="1" y="91"/>
                    </a:lnTo>
                    <a:lnTo>
                      <a:pt x="19" y="110"/>
                    </a:lnTo>
                    <a:lnTo>
                      <a:pt x="37" y="146"/>
                    </a:lnTo>
                    <a:lnTo>
                      <a:pt x="129" y="274"/>
                    </a:lnTo>
                    <a:lnTo>
                      <a:pt x="202" y="402"/>
                    </a:lnTo>
                    <a:lnTo>
                      <a:pt x="275" y="530"/>
                    </a:lnTo>
                    <a:lnTo>
                      <a:pt x="329" y="676"/>
                    </a:lnTo>
                    <a:lnTo>
                      <a:pt x="421" y="949"/>
                    </a:lnTo>
                    <a:lnTo>
                      <a:pt x="457" y="1241"/>
                    </a:lnTo>
                    <a:lnTo>
                      <a:pt x="475" y="1552"/>
                    </a:lnTo>
                    <a:lnTo>
                      <a:pt x="475" y="1844"/>
                    </a:lnTo>
                    <a:lnTo>
                      <a:pt x="457" y="2154"/>
                    </a:lnTo>
                    <a:lnTo>
                      <a:pt x="421" y="2446"/>
                    </a:lnTo>
                    <a:lnTo>
                      <a:pt x="439" y="2482"/>
                    </a:lnTo>
                    <a:lnTo>
                      <a:pt x="439" y="2501"/>
                    </a:lnTo>
                    <a:lnTo>
                      <a:pt x="475" y="2519"/>
                    </a:lnTo>
                    <a:lnTo>
                      <a:pt x="494" y="2537"/>
                    </a:lnTo>
                    <a:lnTo>
                      <a:pt x="567" y="2501"/>
                    </a:lnTo>
                    <a:lnTo>
                      <a:pt x="585" y="2482"/>
                    </a:lnTo>
                    <a:lnTo>
                      <a:pt x="585" y="2446"/>
                    </a:lnTo>
                    <a:lnTo>
                      <a:pt x="621" y="2136"/>
                    </a:lnTo>
                    <a:lnTo>
                      <a:pt x="640" y="1807"/>
                    </a:lnTo>
                    <a:lnTo>
                      <a:pt x="640" y="1497"/>
                    </a:lnTo>
                    <a:lnTo>
                      <a:pt x="621" y="1187"/>
                    </a:lnTo>
                    <a:lnTo>
                      <a:pt x="567" y="876"/>
                    </a:lnTo>
                    <a:lnTo>
                      <a:pt x="475" y="584"/>
                    </a:lnTo>
                    <a:lnTo>
                      <a:pt x="402" y="438"/>
                    </a:lnTo>
                    <a:lnTo>
                      <a:pt x="329" y="292"/>
                    </a:lnTo>
                    <a:lnTo>
                      <a:pt x="238" y="164"/>
                    </a:lnTo>
                    <a:lnTo>
                      <a:pt x="147" y="37"/>
                    </a:lnTo>
                    <a:lnTo>
                      <a:pt x="110" y="18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134;p40">
                <a:extLst>
                  <a:ext uri="{FF2B5EF4-FFF2-40B4-BE49-F238E27FC236}">
                    <a16:creationId xmlns:a16="http://schemas.microsoft.com/office/drawing/2014/main" id="{2658B24F-2F5E-39FA-BE9D-AC958FA1EC02}"/>
                  </a:ext>
                </a:extLst>
              </p:cNvPr>
              <p:cNvSpPr/>
              <p:nvPr/>
            </p:nvSpPr>
            <p:spPr>
              <a:xfrm>
                <a:off x="8146166" y="4320317"/>
                <a:ext cx="212740" cy="7043"/>
              </a:xfrm>
              <a:custGeom>
                <a:avLst/>
                <a:gdLst/>
                <a:ahLst/>
                <a:cxnLst/>
                <a:rect l="l" t="t" r="r" b="b"/>
                <a:pathLst>
                  <a:path w="6645" h="220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1" y="37"/>
                    </a:lnTo>
                    <a:lnTo>
                      <a:pt x="1" y="74"/>
                    </a:lnTo>
                    <a:lnTo>
                      <a:pt x="1" y="110"/>
                    </a:lnTo>
                    <a:lnTo>
                      <a:pt x="19" y="128"/>
                    </a:lnTo>
                    <a:lnTo>
                      <a:pt x="56" y="147"/>
                    </a:lnTo>
                    <a:lnTo>
                      <a:pt x="74" y="165"/>
                    </a:lnTo>
                    <a:lnTo>
                      <a:pt x="6571" y="220"/>
                    </a:lnTo>
                    <a:lnTo>
                      <a:pt x="6608" y="220"/>
                    </a:lnTo>
                    <a:lnTo>
                      <a:pt x="6626" y="201"/>
                    </a:lnTo>
                    <a:lnTo>
                      <a:pt x="6644" y="183"/>
                    </a:lnTo>
                    <a:lnTo>
                      <a:pt x="6644" y="147"/>
                    </a:lnTo>
                    <a:lnTo>
                      <a:pt x="6644" y="110"/>
                    </a:lnTo>
                    <a:lnTo>
                      <a:pt x="6626" y="92"/>
                    </a:lnTo>
                    <a:lnTo>
                      <a:pt x="6608" y="74"/>
                    </a:lnTo>
                    <a:lnTo>
                      <a:pt x="6571" y="55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141;p40">
                <a:extLst>
                  <a:ext uri="{FF2B5EF4-FFF2-40B4-BE49-F238E27FC236}">
                    <a16:creationId xmlns:a16="http://schemas.microsoft.com/office/drawing/2014/main" id="{B8684916-95FA-F494-9EF5-B47299251DC2}"/>
                  </a:ext>
                </a:extLst>
              </p:cNvPr>
              <p:cNvSpPr/>
              <p:nvPr/>
            </p:nvSpPr>
            <p:spPr>
              <a:xfrm>
                <a:off x="7717853" y="4247288"/>
                <a:ext cx="38578" cy="81254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2538" extrusionOk="0">
                    <a:moveTo>
                      <a:pt x="1114" y="0"/>
                    </a:moveTo>
                    <a:lnTo>
                      <a:pt x="1077" y="18"/>
                    </a:lnTo>
                    <a:lnTo>
                      <a:pt x="931" y="128"/>
                    </a:lnTo>
                    <a:lnTo>
                      <a:pt x="767" y="238"/>
                    </a:lnTo>
                    <a:lnTo>
                      <a:pt x="639" y="347"/>
                    </a:lnTo>
                    <a:lnTo>
                      <a:pt x="511" y="475"/>
                    </a:lnTo>
                    <a:lnTo>
                      <a:pt x="383" y="621"/>
                    </a:lnTo>
                    <a:lnTo>
                      <a:pt x="292" y="767"/>
                    </a:lnTo>
                    <a:lnTo>
                      <a:pt x="201" y="913"/>
                    </a:lnTo>
                    <a:lnTo>
                      <a:pt x="128" y="1077"/>
                    </a:lnTo>
                    <a:lnTo>
                      <a:pt x="73" y="1241"/>
                    </a:lnTo>
                    <a:lnTo>
                      <a:pt x="18" y="1424"/>
                    </a:lnTo>
                    <a:lnTo>
                      <a:pt x="0" y="1588"/>
                    </a:lnTo>
                    <a:lnTo>
                      <a:pt x="0" y="1771"/>
                    </a:lnTo>
                    <a:lnTo>
                      <a:pt x="0" y="1953"/>
                    </a:lnTo>
                    <a:lnTo>
                      <a:pt x="37" y="2117"/>
                    </a:lnTo>
                    <a:lnTo>
                      <a:pt x="91" y="2300"/>
                    </a:lnTo>
                    <a:lnTo>
                      <a:pt x="164" y="2482"/>
                    </a:lnTo>
                    <a:lnTo>
                      <a:pt x="183" y="2519"/>
                    </a:lnTo>
                    <a:lnTo>
                      <a:pt x="201" y="2537"/>
                    </a:lnTo>
                    <a:lnTo>
                      <a:pt x="237" y="2537"/>
                    </a:lnTo>
                    <a:lnTo>
                      <a:pt x="256" y="2519"/>
                    </a:lnTo>
                    <a:lnTo>
                      <a:pt x="310" y="2482"/>
                    </a:lnTo>
                    <a:lnTo>
                      <a:pt x="310" y="2446"/>
                    </a:lnTo>
                    <a:lnTo>
                      <a:pt x="310" y="2409"/>
                    </a:lnTo>
                    <a:lnTo>
                      <a:pt x="237" y="2245"/>
                    </a:lnTo>
                    <a:lnTo>
                      <a:pt x="201" y="2081"/>
                    </a:lnTo>
                    <a:lnTo>
                      <a:pt x="164" y="1917"/>
                    </a:lnTo>
                    <a:lnTo>
                      <a:pt x="164" y="1752"/>
                    </a:lnTo>
                    <a:lnTo>
                      <a:pt x="164" y="1588"/>
                    </a:lnTo>
                    <a:lnTo>
                      <a:pt x="183" y="1424"/>
                    </a:lnTo>
                    <a:lnTo>
                      <a:pt x="237" y="1278"/>
                    </a:lnTo>
                    <a:lnTo>
                      <a:pt x="292" y="1114"/>
                    </a:lnTo>
                    <a:lnTo>
                      <a:pt x="347" y="986"/>
                    </a:lnTo>
                    <a:lnTo>
                      <a:pt x="438" y="840"/>
                    </a:lnTo>
                    <a:lnTo>
                      <a:pt x="529" y="712"/>
                    </a:lnTo>
                    <a:lnTo>
                      <a:pt x="639" y="584"/>
                    </a:lnTo>
                    <a:lnTo>
                      <a:pt x="748" y="457"/>
                    </a:lnTo>
                    <a:lnTo>
                      <a:pt x="876" y="347"/>
                    </a:lnTo>
                    <a:lnTo>
                      <a:pt x="1022" y="256"/>
                    </a:lnTo>
                    <a:lnTo>
                      <a:pt x="1168" y="164"/>
                    </a:lnTo>
                    <a:lnTo>
                      <a:pt x="1187" y="146"/>
                    </a:lnTo>
                    <a:lnTo>
                      <a:pt x="1205" y="110"/>
                    </a:lnTo>
                    <a:lnTo>
                      <a:pt x="1205" y="73"/>
                    </a:lnTo>
                    <a:lnTo>
                      <a:pt x="1205" y="55"/>
                    </a:lnTo>
                    <a:lnTo>
                      <a:pt x="1168" y="37"/>
                    </a:lnTo>
                    <a:lnTo>
                      <a:pt x="1150" y="18"/>
                    </a:lnTo>
                    <a:lnTo>
                      <a:pt x="11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142;p40">
                <a:extLst>
                  <a:ext uri="{FF2B5EF4-FFF2-40B4-BE49-F238E27FC236}">
                    <a16:creationId xmlns:a16="http://schemas.microsoft.com/office/drawing/2014/main" id="{E57B4610-A5D0-419E-3A1D-CA2BDEB10DB9}"/>
                  </a:ext>
                </a:extLst>
              </p:cNvPr>
              <p:cNvSpPr/>
              <p:nvPr/>
            </p:nvSpPr>
            <p:spPr>
              <a:xfrm>
                <a:off x="7413378" y="4324992"/>
                <a:ext cx="334877" cy="8804"/>
              </a:xfrm>
              <a:custGeom>
                <a:avLst/>
                <a:gdLst/>
                <a:ahLst/>
                <a:cxnLst/>
                <a:rect l="l" t="t" r="r" b="b"/>
                <a:pathLst>
                  <a:path w="10460" h="275" extrusionOk="0">
                    <a:moveTo>
                      <a:pt x="10386" y="1"/>
                    </a:moveTo>
                    <a:lnTo>
                      <a:pt x="8470" y="19"/>
                    </a:lnTo>
                    <a:lnTo>
                      <a:pt x="92" y="110"/>
                    </a:lnTo>
                    <a:lnTo>
                      <a:pt x="56" y="110"/>
                    </a:lnTo>
                    <a:lnTo>
                      <a:pt x="37" y="128"/>
                    </a:lnTo>
                    <a:lnTo>
                      <a:pt x="19" y="165"/>
                    </a:lnTo>
                    <a:lnTo>
                      <a:pt x="1" y="183"/>
                    </a:lnTo>
                    <a:lnTo>
                      <a:pt x="19" y="220"/>
                    </a:lnTo>
                    <a:lnTo>
                      <a:pt x="37" y="238"/>
                    </a:lnTo>
                    <a:lnTo>
                      <a:pt x="56" y="256"/>
                    </a:lnTo>
                    <a:lnTo>
                      <a:pt x="92" y="275"/>
                    </a:lnTo>
                    <a:lnTo>
                      <a:pt x="2009" y="256"/>
                    </a:lnTo>
                    <a:lnTo>
                      <a:pt x="10386" y="165"/>
                    </a:lnTo>
                    <a:lnTo>
                      <a:pt x="10423" y="147"/>
                    </a:lnTo>
                    <a:lnTo>
                      <a:pt x="10441" y="128"/>
                    </a:lnTo>
                    <a:lnTo>
                      <a:pt x="10459" y="110"/>
                    </a:lnTo>
                    <a:lnTo>
                      <a:pt x="10459" y="74"/>
                    </a:lnTo>
                    <a:lnTo>
                      <a:pt x="10459" y="55"/>
                    </a:lnTo>
                    <a:lnTo>
                      <a:pt x="10441" y="19"/>
                    </a:lnTo>
                    <a:lnTo>
                      <a:pt x="104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143;p40">
                <a:extLst>
                  <a:ext uri="{FF2B5EF4-FFF2-40B4-BE49-F238E27FC236}">
                    <a16:creationId xmlns:a16="http://schemas.microsoft.com/office/drawing/2014/main" id="{34B0CAD8-015A-733B-A98B-32898CC276C5}"/>
                  </a:ext>
                </a:extLst>
              </p:cNvPr>
              <p:cNvSpPr/>
              <p:nvPr/>
            </p:nvSpPr>
            <p:spPr>
              <a:xfrm>
                <a:off x="7561229" y="4242613"/>
                <a:ext cx="57307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713" extrusionOk="0">
                    <a:moveTo>
                      <a:pt x="731" y="0"/>
                    </a:moveTo>
                    <a:lnTo>
                      <a:pt x="621" y="18"/>
                    </a:lnTo>
                    <a:lnTo>
                      <a:pt x="493" y="37"/>
                    </a:lnTo>
                    <a:lnTo>
                      <a:pt x="384" y="73"/>
                    </a:lnTo>
                    <a:lnTo>
                      <a:pt x="256" y="110"/>
                    </a:lnTo>
                    <a:lnTo>
                      <a:pt x="147" y="183"/>
                    </a:lnTo>
                    <a:lnTo>
                      <a:pt x="37" y="256"/>
                    </a:lnTo>
                    <a:lnTo>
                      <a:pt x="1" y="274"/>
                    </a:lnTo>
                    <a:lnTo>
                      <a:pt x="1" y="310"/>
                    </a:lnTo>
                    <a:lnTo>
                      <a:pt x="1" y="365"/>
                    </a:lnTo>
                    <a:lnTo>
                      <a:pt x="19" y="402"/>
                    </a:lnTo>
                    <a:lnTo>
                      <a:pt x="110" y="402"/>
                    </a:lnTo>
                    <a:lnTo>
                      <a:pt x="220" y="329"/>
                    </a:lnTo>
                    <a:lnTo>
                      <a:pt x="311" y="274"/>
                    </a:lnTo>
                    <a:lnTo>
                      <a:pt x="420" y="237"/>
                    </a:lnTo>
                    <a:lnTo>
                      <a:pt x="512" y="201"/>
                    </a:lnTo>
                    <a:lnTo>
                      <a:pt x="621" y="183"/>
                    </a:lnTo>
                    <a:lnTo>
                      <a:pt x="731" y="164"/>
                    </a:lnTo>
                    <a:lnTo>
                      <a:pt x="822" y="183"/>
                    </a:lnTo>
                    <a:lnTo>
                      <a:pt x="931" y="183"/>
                    </a:lnTo>
                    <a:lnTo>
                      <a:pt x="1132" y="256"/>
                    </a:lnTo>
                    <a:lnTo>
                      <a:pt x="1315" y="347"/>
                    </a:lnTo>
                    <a:lnTo>
                      <a:pt x="1479" y="493"/>
                    </a:lnTo>
                    <a:lnTo>
                      <a:pt x="1625" y="676"/>
                    </a:lnTo>
                    <a:lnTo>
                      <a:pt x="1662" y="694"/>
                    </a:lnTo>
                    <a:lnTo>
                      <a:pt x="1680" y="712"/>
                    </a:lnTo>
                    <a:lnTo>
                      <a:pt x="1753" y="694"/>
                    </a:lnTo>
                    <a:lnTo>
                      <a:pt x="1771" y="676"/>
                    </a:lnTo>
                    <a:lnTo>
                      <a:pt x="1789" y="657"/>
                    </a:lnTo>
                    <a:lnTo>
                      <a:pt x="1789" y="621"/>
                    </a:lnTo>
                    <a:lnTo>
                      <a:pt x="1771" y="584"/>
                    </a:lnTo>
                    <a:lnTo>
                      <a:pt x="1698" y="475"/>
                    </a:lnTo>
                    <a:lnTo>
                      <a:pt x="1607" y="384"/>
                    </a:lnTo>
                    <a:lnTo>
                      <a:pt x="1516" y="292"/>
                    </a:lnTo>
                    <a:lnTo>
                      <a:pt x="1406" y="219"/>
                    </a:lnTo>
                    <a:lnTo>
                      <a:pt x="1297" y="164"/>
                    </a:lnTo>
                    <a:lnTo>
                      <a:pt x="1187" y="110"/>
                    </a:lnTo>
                    <a:lnTo>
                      <a:pt x="1078" y="55"/>
                    </a:lnTo>
                    <a:lnTo>
                      <a:pt x="968" y="37"/>
                    </a:lnTo>
                    <a:lnTo>
                      <a:pt x="858" y="18"/>
                    </a:lnTo>
                    <a:lnTo>
                      <a:pt x="7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144;p40">
                <a:extLst>
                  <a:ext uri="{FF2B5EF4-FFF2-40B4-BE49-F238E27FC236}">
                    <a16:creationId xmlns:a16="http://schemas.microsoft.com/office/drawing/2014/main" id="{230FE6A1-2F60-43C0-FBDF-4A0F7D346F3D}"/>
                  </a:ext>
                </a:extLst>
              </p:cNvPr>
              <p:cNvSpPr/>
              <p:nvPr/>
            </p:nvSpPr>
            <p:spPr>
              <a:xfrm>
                <a:off x="7531422" y="4251354"/>
                <a:ext cx="57883" cy="22827"/>
              </a:xfrm>
              <a:custGeom>
                <a:avLst/>
                <a:gdLst/>
                <a:ahLst/>
                <a:cxnLst/>
                <a:rect l="l" t="t" r="r" b="b"/>
                <a:pathLst>
                  <a:path w="1808" h="713" extrusionOk="0">
                    <a:moveTo>
                      <a:pt x="749" y="1"/>
                    </a:moveTo>
                    <a:lnTo>
                      <a:pt x="621" y="19"/>
                    </a:lnTo>
                    <a:lnTo>
                      <a:pt x="512" y="37"/>
                    </a:lnTo>
                    <a:lnTo>
                      <a:pt x="384" y="74"/>
                    </a:lnTo>
                    <a:lnTo>
                      <a:pt x="275" y="111"/>
                    </a:lnTo>
                    <a:lnTo>
                      <a:pt x="165" y="184"/>
                    </a:lnTo>
                    <a:lnTo>
                      <a:pt x="37" y="257"/>
                    </a:lnTo>
                    <a:lnTo>
                      <a:pt x="19" y="275"/>
                    </a:lnTo>
                    <a:lnTo>
                      <a:pt x="1" y="311"/>
                    </a:lnTo>
                    <a:lnTo>
                      <a:pt x="19" y="366"/>
                    </a:lnTo>
                    <a:lnTo>
                      <a:pt x="37" y="403"/>
                    </a:lnTo>
                    <a:lnTo>
                      <a:pt x="74" y="421"/>
                    </a:lnTo>
                    <a:lnTo>
                      <a:pt x="92" y="421"/>
                    </a:lnTo>
                    <a:lnTo>
                      <a:pt x="129" y="403"/>
                    </a:lnTo>
                    <a:lnTo>
                      <a:pt x="220" y="330"/>
                    </a:lnTo>
                    <a:lnTo>
                      <a:pt x="329" y="275"/>
                    </a:lnTo>
                    <a:lnTo>
                      <a:pt x="421" y="238"/>
                    </a:lnTo>
                    <a:lnTo>
                      <a:pt x="530" y="202"/>
                    </a:lnTo>
                    <a:lnTo>
                      <a:pt x="640" y="184"/>
                    </a:lnTo>
                    <a:lnTo>
                      <a:pt x="840" y="184"/>
                    </a:lnTo>
                    <a:lnTo>
                      <a:pt x="950" y="202"/>
                    </a:lnTo>
                    <a:lnTo>
                      <a:pt x="1132" y="257"/>
                    </a:lnTo>
                    <a:lnTo>
                      <a:pt x="1333" y="348"/>
                    </a:lnTo>
                    <a:lnTo>
                      <a:pt x="1497" y="494"/>
                    </a:lnTo>
                    <a:lnTo>
                      <a:pt x="1643" y="676"/>
                    </a:lnTo>
                    <a:lnTo>
                      <a:pt x="1680" y="695"/>
                    </a:lnTo>
                    <a:lnTo>
                      <a:pt x="1698" y="713"/>
                    </a:lnTo>
                    <a:lnTo>
                      <a:pt x="1771" y="695"/>
                    </a:lnTo>
                    <a:lnTo>
                      <a:pt x="1789" y="676"/>
                    </a:lnTo>
                    <a:lnTo>
                      <a:pt x="1808" y="658"/>
                    </a:lnTo>
                    <a:lnTo>
                      <a:pt x="1808" y="622"/>
                    </a:lnTo>
                    <a:lnTo>
                      <a:pt x="1789" y="585"/>
                    </a:lnTo>
                    <a:lnTo>
                      <a:pt x="1698" y="494"/>
                    </a:lnTo>
                    <a:lnTo>
                      <a:pt x="1625" y="384"/>
                    </a:lnTo>
                    <a:lnTo>
                      <a:pt x="1516" y="311"/>
                    </a:lnTo>
                    <a:lnTo>
                      <a:pt x="1424" y="220"/>
                    </a:lnTo>
                    <a:lnTo>
                      <a:pt x="1315" y="165"/>
                    </a:lnTo>
                    <a:lnTo>
                      <a:pt x="1205" y="111"/>
                    </a:lnTo>
                    <a:lnTo>
                      <a:pt x="1096" y="56"/>
                    </a:lnTo>
                    <a:lnTo>
                      <a:pt x="986" y="37"/>
                    </a:lnTo>
                    <a:lnTo>
                      <a:pt x="859" y="19"/>
                    </a:lnTo>
                    <a:lnTo>
                      <a:pt x="74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145;p40">
                <a:extLst>
                  <a:ext uri="{FF2B5EF4-FFF2-40B4-BE49-F238E27FC236}">
                    <a16:creationId xmlns:a16="http://schemas.microsoft.com/office/drawing/2014/main" id="{2B59060C-CDEC-0D2B-CA68-2233D709961C}"/>
                  </a:ext>
                </a:extLst>
              </p:cNvPr>
              <p:cNvSpPr/>
              <p:nvPr/>
            </p:nvSpPr>
            <p:spPr>
              <a:xfrm>
                <a:off x="7501615" y="4260735"/>
                <a:ext cx="57307" cy="22218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694" extrusionOk="0">
                    <a:moveTo>
                      <a:pt x="622" y="0"/>
                    </a:moveTo>
                    <a:lnTo>
                      <a:pt x="494" y="18"/>
                    </a:lnTo>
                    <a:lnTo>
                      <a:pt x="384" y="55"/>
                    </a:lnTo>
                    <a:lnTo>
                      <a:pt x="256" y="110"/>
                    </a:lnTo>
                    <a:lnTo>
                      <a:pt x="147" y="164"/>
                    </a:lnTo>
                    <a:lnTo>
                      <a:pt x="19" y="237"/>
                    </a:lnTo>
                    <a:lnTo>
                      <a:pt x="1" y="274"/>
                    </a:lnTo>
                    <a:lnTo>
                      <a:pt x="1" y="292"/>
                    </a:lnTo>
                    <a:lnTo>
                      <a:pt x="1" y="365"/>
                    </a:lnTo>
                    <a:lnTo>
                      <a:pt x="19" y="383"/>
                    </a:lnTo>
                    <a:lnTo>
                      <a:pt x="56" y="402"/>
                    </a:lnTo>
                    <a:lnTo>
                      <a:pt x="74" y="402"/>
                    </a:lnTo>
                    <a:lnTo>
                      <a:pt x="110" y="383"/>
                    </a:lnTo>
                    <a:lnTo>
                      <a:pt x="202" y="310"/>
                    </a:lnTo>
                    <a:lnTo>
                      <a:pt x="311" y="256"/>
                    </a:lnTo>
                    <a:lnTo>
                      <a:pt x="421" y="219"/>
                    </a:lnTo>
                    <a:lnTo>
                      <a:pt x="512" y="183"/>
                    </a:lnTo>
                    <a:lnTo>
                      <a:pt x="622" y="164"/>
                    </a:lnTo>
                    <a:lnTo>
                      <a:pt x="822" y="164"/>
                    </a:lnTo>
                    <a:lnTo>
                      <a:pt x="932" y="183"/>
                    </a:lnTo>
                    <a:lnTo>
                      <a:pt x="1133" y="237"/>
                    </a:lnTo>
                    <a:lnTo>
                      <a:pt x="1315" y="347"/>
                    </a:lnTo>
                    <a:lnTo>
                      <a:pt x="1479" y="475"/>
                    </a:lnTo>
                    <a:lnTo>
                      <a:pt x="1625" y="657"/>
                    </a:lnTo>
                    <a:lnTo>
                      <a:pt x="1662" y="675"/>
                    </a:lnTo>
                    <a:lnTo>
                      <a:pt x="1680" y="694"/>
                    </a:lnTo>
                    <a:lnTo>
                      <a:pt x="1753" y="675"/>
                    </a:lnTo>
                    <a:lnTo>
                      <a:pt x="1771" y="657"/>
                    </a:lnTo>
                    <a:lnTo>
                      <a:pt x="1790" y="639"/>
                    </a:lnTo>
                    <a:lnTo>
                      <a:pt x="1790" y="602"/>
                    </a:lnTo>
                    <a:lnTo>
                      <a:pt x="1771" y="566"/>
                    </a:lnTo>
                    <a:lnTo>
                      <a:pt x="1698" y="475"/>
                    </a:lnTo>
                    <a:lnTo>
                      <a:pt x="1607" y="365"/>
                    </a:lnTo>
                    <a:lnTo>
                      <a:pt x="1516" y="292"/>
                    </a:lnTo>
                    <a:lnTo>
                      <a:pt x="1406" y="219"/>
                    </a:lnTo>
                    <a:lnTo>
                      <a:pt x="1297" y="146"/>
                    </a:lnTo>
                    <a:lnTo>
                      <a:pt x="1187" y="91"/>
                    </a:lnTo>
                    <a:lnTo>
                      <a:pt x="1078" y="55"/>
                    </a:lnTo>
                    <a:lnTo>
                      <a:pt x="968" y="18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69;p40">
                <a:extLst>
                  <a:ext uri="{FF2B5EF4-FFF2-40B4-BE49-F238E27FC236}">
                    <a16:creationId xmlns:a16="http://schemas.microsoft.com/office/drawing/2014/main" id="{2364E979-1158-6424-ACFA-2E91E7D6D2DF}"/>
                  </a:ext>
                </a:extLst>
              </p:cNvPr>
              <p:cNvSpPr/>
              <p:nvPr/>
            </p:nvSpPr>
            <p:spPr>
              <a:xfrm>
                <a:off x="7820689" y="1358184"/>
                <a:ext cx="13478" cy="17000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31" extrusionOk="0">
                    <a:moveTo>
                      <a:pt x="201" y="1"/>
                    </a:moveTo>
                    <a:lnTo>
                      <a:pt x="110" y="19"/>
                    </a:lnTo>
                    <a:lnTo>
                      <a:pt x="55" y="56"/>
                    </a:lnTo>
                    <a:lnTo>
                      <a:pt x="0" y="129"/>
                    </a:lnTo>
                    <a:lnTo>
                      <a:pt x="0" y="238"/>
                    </a:lnTo>
                    <a:lnTo>
                      <a:pt x="19" y="329"/>
                    </a:lnTo>
                    <a:lnTo>
                      <a:pt x="55" y="439"/>
                    </a:lnTo>
                    <a:lnTo>
                      <a:pt x="128" y="494"/>
                    </a:lnTo>
                    <a:lnTo>
                      <a:pt x="201" y="530"/>
                    </a:lnTo>
                    <a:lnTo>
                      <a:pt x="293" y="530"/>
                    </a:lnTo>
                    <a:lnTo>
                      <a:pt x="366" y="475"/>
                    </a:lnTo>
                    <a:lnTo>
                      <a:pt x="402" y="402"/>
                    </a:lnTo>
                    <a:lnTo>
                      <a:pt x="420" y="311"/>
                    </a:lnTo>
                    <a:lnTo>
                      <a:pt x="402" y="202"/>
                    </a:lnTo>
                    <a:lnTo>
                      <a:pt x="347" y="110"/>
                    </a:lnTo>
                    <a:lnTo>
                      <a:pt x="274" y="37"/>
                    </a:lnTo>
                    <a:lnTo>
                      <a:pt x="201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70;p40">
                <a:extLst>
                  <a:ext uri="{FF2B5EF4-FFF2-40B4-BE49-F238E27FC236}">
                    <a16:creationId xmlns:a16="http://schemas.microsoft.com/office/drawing/2014/main" id="{73D6C627-E977-5D52-3D46-936BDB0ED9A5}"/>
                  </a:ext>
                </a:extLst>
              </p:cNvPr>
              <p:cNvSpPr/>
              <p:nvPr/>
            </p:nvSpPr>
            <p:spPr>
              <a:xfrm>
                <a:off x="7765173" y="1373392"/>
                <a:ext cx="13478" cy="16392"/>
              </a:xfrm>
              <a:custGeom>
                <a:avLst/>
                <a:gdLst/>
                <a:ahLst/>
                <a:cxnLst/>
                <a:rect l="l" t="t" r="r" b="b"/>
                <a:pathLst>
                  <a:path w="421" h="512" extrusionOk="0">
                    <a:moveTo>
                      <a:pt x="110" y="0"/>
                    </a:moveTo>
                    <a:lnTo>
                      <a:pt x="55" y="37"/>
                    </a:lnTo>
                    <a:lnTo>
                      <a:pt x="1" y="110"/>
                    </a:lnTo>
                    <a:lnTo>
                      <a:pt x="1" y="219"/>
                    </a:lnTo>
                    <a:lnTo>
                      <a:pt x="19" y="311"/>
                    </a:lnTo>
                    <a:lnTo>
                      <a:pt x="55" y="420"/>
                    </a:lnTo>
                    <a:lnTo>
                      <a:pt x="128" y="475"/>
                    </a:lnTo>
                    <a:lnTo>
                      <a:pt x="201" y="511"/>
                    </a:lnTo>
                    <a:lnTo>
                      <a:pt x="293" y="511"/>
                    </a:lnTo>
                    <a:lnTo>
                      <a:pt x="366" y="457"/>
                    </a:lnTo>
                    <a:lnTo>
                      <a:pt x="402" y="384"/>
                    </a:lnTo>
                    <a:lnTo>
                      <a:pt x="420" y="292"/>
                    </a:lnTo>
                    <a:lnTo>
                      <a:pt x="402" y="183"/>
                    </a:lnTo>
                    <a:lnTo>
                      <a:pt x="347" y="92"/>
                    </a:lnTo>
                    <a:lnTo>
                      <a:pt x="274" y="19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8" name="Google Shape;2209;p40">
                <a:extLst>
                  <a:ext uri="{FF2B5EF4-FFF2-40B4-BE49-F238E27FC236}">
                    <a16:creationId xmlns:a16="http://schemas.microsoft.com/office/drawing/2014/main" id="{8D2DAAE6-1916-9863-6F54-44FAED592214}"/>
                  </a:ext>
                </a:extLst>
              </p:cNvPr>
              <p:cNvSpPr/>
              <p:nvPr/>
            </p:nvSpPr>
            <p:spPr>
              <a:xfrm>
                <a:off x="6351625" y="3650661"/>
                <a:ext cx="288679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37" extrusionOk="0">
                    <a:moveTo>
                      <a:pt x="4508" y="0"/>
                    </a:moveTo>
                    <a:lnTo>
                      <a:pt x="4308" y="55"/>
                    </a:lnTo>
                    <a:lnTo>
                      <a:pt x="4089" y="128"/>
                    </a:lnTo>
                    <a:lnTo>
                      <a:pt x="3797" y="219"/>
                    </a:lnTo>
                    <a:lnTo>
                      <a:pt x="3450" y="365"/>
                    </a:lnTo>
                    <a:lnTo>
                      <a:pt x="3085" y="566"/>
                    </a:lnTo>
                    <a:lnTo>
                      <a:pt x="2665" y="803"/>
                    </a:lnTo>
                    <a:lnTo>
                      <a:pt x="2464" y="949"/>
                    </a:lnTo>
                    <a:lnTo>
                      <a:pt x="2245" y="1113"/>
                    </a:lnTo>
                    <a:lnTo>
                      <a:pt x="2044" y="1296"/>
                    </a:lnTo>
                    <a:lnTo>
                      <a:pt x="1825" y="1478"/>
                    </a:lnTo>
                    <a:lnTo>
                      <a:pt x="1625" y="1697"/>
                    </a:lnTo>
                    <a:lnTo>
                      <a:pt x="1424" y="1916"/>
                    </a:lnTo>
                    <a:lnTo>
                      <a:pt x="1223" y="2172"/>
                    </a:lnTo>
                    <a:lnTo>
                      <a:pt x="1041" y="2428"/>
                    </a:lnTo>
                    <a:lnTo>
                      <a:pt x="858" y="2720"/>
                    </a:lnTo>
                    <a:lnTo>
                      <a:pt x="694" y="3030"/>
                    </a:lnTo>
                    <a:lnTo>
                      <a:pt x="548" y="3358"/>
                    </a:lnTo>
                    <a:lnTo>
                      <a:pt x="402" y="3705"/>
                    </a:lnTo>
                    <a:lnTo>
                      <a:pt x="292" y="4070"/>
                    </a:lnTo>
                    <a:lnTo>
                      <a:pt x="183" y="4472"/>
                    </a:lnTo>
                    <a:lnTo>
                      <a:pt x="110" y="4892"/>
                    </a:lnTo>
                    <a:lnTo>
                      <a:pt x="37" y="5330"/>
                    </a:lnTo>
                    <a:lnTo>
                      <a:pt x="0" y="5804"/>
                    </a:lnTo>
                    <a:lnTo>
                      <a:pt x="0" y="6297"/>
                    </a:lnTo>
                    <a:lnTo>
                      <a:pt x="0" y="6826"/>
                    </a:lnTo>
                    <a:lnTo>
                      <a:pt x="37" y="7374"/>
                    </a:lnTo>
                    <a:lnTo>
                      <a:pt x="110" y="7921"/>
                    </a:lnTo>
                    <a:lnTo>
                      <a:pt x="183" y="8505"/>
                    </a:lnTo>
                    <a:lnTo>
                      <a:pt x="292" y="9108"/>
                    </a:lnTo>
                    <a:lnTo>
                      <a:pt x="402" y="9710"/>
                    </a:lnTo>
                    <a:lnTo>
                      <a:pt x="548" y="10331"/>
                    </a:lnTo>
                    <a:lnTo>
                      <a:pt x="694" y="10951"/>
                    </a:lnTo>
                    <a:lnTo>
                      <a:pt x="858" y="11572"/>
                    </a:lnTo>
                    <a:lnTo>
                      <a:pt x="1041" y="12192"/>
                    </a:lnTo>
                    <a:lnTo>
                      <a:pt x="1424" y="13452"/>
                    </a:lnTo>
                    <a:lnTo>
                      <a:pt x="1825" y="14675"/>
                    </a:lnTo>
                    <a:lnTo>
                      <a:pt x="2245" y="15861"/>
                    </a:lnTo>
                    <a:lnTo>
                      <a:pt x="2665" y="16974"/>
                    </a:lnTo>
                    <a:lnTo>
                      <a:pt x="3085" y="18015"/>
                    </a:lnTo>
                    <a:lnTo>
                      <a:pt x="3450" y="18946"/>
                    </a:lnTo>
                    <a:lnTo>
                      <a:pt x="3797" y="19749"/>
                    </a:lnTo>
                    <a:lnTo>
                      <a:pt x="4308" y="20898"/>
                    </a:lnTo>
                    <a:lnTo>
                      <a:pt x="4508" y="21337"/>
                    </a:lnTo>
                    <a:lnTo>
                      <a:pt x="4691" y="20898"/>
                    </a:lnTo>
                    <a:lnTo>
                      <a:pt x="5202" y="19749"/>
                    </a:lnTo>
                    <a:lnTo>
                      <a:pt x="5549" y="18946"/>
                    </a:lnTo>
                    <a:lnTo>
                      <a:pt x="5932" y="18015"/>
                    </a:lnTo>
                    <a:lnTo>
                      <a:pt x="6334" y="16974"/>
                    </a:lnTo>
                    <a:lnTo>
                      <a:pt x="6753" y="15861"/>
                    </a:lnTo>
                    <a:lnTo>
                      <a:pt x="7173" y="14675"/>
                    </a:lnTo>
                    <a:lnTo>
                      <a:pt x="7593" y="13452"/>
                    </a:lnTo>
                    <a:lnTo>
                      <a:pt x="7958" y="12192"/>
                    </a:lnTo>
                    <a:lnTo>
                      <a:pt x="8141" y="11572"/>
                    </a:lnTo>
                    <a:lnTo>
                      <a:pt x="8305" y="10951"/>
                    </a:lnTo>
                    <a:lnTo>
                      <a:pt x="8451" y="10331"/>
                    </a:lnTo>
                    <a:lnTo>
                      <a:pt x="8597" y="9710"/>
                    </a:lnTo>
                    <a:lnTo>
                      <a:pt x="8725" y="9108"/>
                    </a:lnTo>
                    <a:lnTo>
                      <a:pt x="8816" y="8505"/>
                    </a:lnTo>
                    <a:lnTo>
                      <a:pt x="8907" y="7921"/>
                    </a:lnTo>
                    <a:lnTo>
                      <a:pt x="8962" y="7374"/>
                    </a:lnTo>
                    <a:lnTo>
                      <a:pt x="8998" y="6826"/>
                    </a:lnTo>
                    <a:lnTo>
                      <a:pt x="9017" y="6297"/>
                    </a:lnTo>
                    <a:lnTo>
                      <a:pt x="8998" y="5804"/>
                    </a:lnTo>
                    <a:lnTo>
                      <a:pt x="8962" y="5330"/>
                    </a:lnTo>
                    <a:lnTo>
                      <a:pt x="8907" y="4892"/>
                    </a:lnTo>
                    <a:lnTo>
                      <a:pt x="8816" y="4472"/>
                    </a:lnTo>
                    <a:lnTo>
                      <a:pt x="8725" y="4070"/>
                    </a:lnTo>
                    <a:lnTo>
                      <a:pt x="8597" y="3705"/>
                    </a:lnTo>
                    <a:lnTo>
                      <a:pt x="8451" y="3358"/>
                    </a:lnTo>
                    <a:lnTo>
                      <a:pt x="8305" y="3030"/>
                    </a:lnTo>
                    <a:lnTo>
                      <a:pt x="8141" y="2720"/>
                    </a:lnTo>
                    <a:lnTo>
                      <a:pt x="7958" y="2428"/>
                    </a:lnTo>
                    <a:lnTo>
                      <a:pt x="7776" y="2172"/>
                    </a:lnTo>
                    <a:lnTo>
                      <a:pt x="7593" y="1916"/>
                    </a:lnTo>
                    <a:lnTo>
                      <a:pt x="7392" y="1697"/>
                    </a:lnTo>
                    <a:lnTo>
                      <a:pt x="7173" y="1478"/>
                    </a:lnTo>
                    <a:lnTo>
                      <a:pt x="6972" y="1296"/>
                    </a:lnTo>
                    <a:lnTo>
                      <a:pt x="6753" y="1113"/>
                    </a:lnTo>
                    <a:lnTo>
                      <a:pt x="6553" y="949"/>
                    </a:lnTo>
                    <a:lnTo>
                      <a:pt x="6334" y="803"/>
                    </a:lnTo>
                    <a:lnTo>
                      <a:pt x="5932" y="566"/>
                    </a:lnTo>
                    <a:lnTo>
                      <a:pt x="5549" y="365"/>
                    </a:lnTo>
                    <a:lnTo>
                      <a:pt x="5202" y="219"/>
                    </a:lnTo>
                    <a:lnTo>
                      <a:pt x="4928" y="128"/>
                    </a:lnTo>
                    <a:lnTo>
                      <a:pt x="4691" y="55"/>
                    </a:lnTo>
                    <a:lnTo>
                      <a:pt x="4508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210;p40">
                <a:extLst>
                  <a:ext uri="{FF2B5EF4-FFF2-40B4-BE49-F238E27FC236}">
                    <a16:creationId xmlns:a16="http://schemas.microsoft.com/office/drawing/2014/main" id="{9179BA2A-1BB4-4971-6C8F-B3853A1B79F4}"/>
                  </a:ext>
                </a:extLst>
              </p:cNvPr>
              <p:cNvSpPr/>
              <p:nvPr/>
            </p:nvSpPr>
            <p:spPr>
              <a:xfrm>
                <a:off x="7224643" y="3650661"/>
                <a:ext cx="288679" cy="683104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37" extrusionOk="0">
                    <a:moveTo>
                      <a:pt x="4509" y="0"/>
                    </a:moveTo>
                    <a:lnTo>
                      <a:pt x="4308" y="55"/>
                    </a:lnTo>
                    <a:lnTo>
                      <a:pt x="4089" y="128"/>
                    </a:lnTo>
                    <a:lnTo>
                      <a:pt x="3797" y="219"/>
                    </a:lnTo>
                    <a:lnTo>
                      <a:pt x="3450" y="365"/>
                    </a:lnTo>
                    <a:lnTo>
                      <a:pt x="3085" y="566"/>
                    </a:lnTo>
                    <a:lnTo>
                      <a:pt x="2665" y="803"/>
                    </a:lnTo>
                    <a:lnTo>
                      <a:pt x="2465" y="949"/>
                    </a:lnTo>
                    <a:lnTo>
                      <a:pt x="2246" y="1113"/>
                    </a:lnTo>
                    <a:lnTo>
                      <a:pt x="2045" y="1296"/>
                    </a:lnTo>
                    <a:lnTo>
                      <a:pt x="1826" y="1478"/>
                    </a:lnTo>
                    <a:lnTo>
                      <a:pt x="1625" y="1697"/>
                    </a:lnTo>
                    <a:lnTo>
                      <a:pt x="1424" y="1916"/>
                    </a:lnTo>
                    <a:lnTo>
                      <a:pt x="1223" y="2172"/>
                    </a:lnTo>
                    <a:lnTo>
                      <a:pt x="1041" y="2428"/>
                    </a:lnTo>
                    <a:lnTo>
                      <a:pt x="858" y="2720"/>
                    </a:lnTo>
                    <a:lnTo>
                      <a:pt x="694" y="3030"/>
                    </a:lnTo>
                    <a:lnTo>
                      <a:pt x="548" y="3358"/>
                    </a:lnTo>
                    <a:lnTo>
                      <a:pt x="402" y="3705"/>
                    </a:lnTo>
                    <a:lnTo>
                      <a:pt x="293" y="4070"/>
                    </a:lnTo>
                    <a:lnTo>
                      <a:pt x="183" y="4472"/>
                    </a:lnTo>
                    <a:lnTo>
                      <a:pt x="110" y="4892"/>
                    </a:lnTo>
                    <a:lnTo>
                      <a:pt x="37" y="5330"/>
                    </a:lnTo>
                    <a:lnTo>
                      <a:pt x="1" y="5804"/>
                    </a:lnTo>
                    <a:lnTo>
                      <a:pt x="1" y="6297"/>
                    </a:lnTo>
                    <a:lnTo>
                      <a:pt x="1" y="6826"/>
                    </a:lnTo>
                    <a:lnTo>
                      <a:pt x="37" y="7374"/>
                    </a:lnTo>
                    <a:lnTo>
                      <a:pt x="110" y="7921"/>
                    </a:lnTo>
                    <a:lnTo>
                      <a:pt x="183" y="8505"/>
                    </a:lnTo>
                    <a:lnTo>
                      <a:pt x="293" y="9108"/>
                    </a:lnTo>
                    <a:lnTo>
                      <a:pt x="402" y="9710"/>
                    </a:lnTo>
                    <a:lnTo>
                      <a:pt x="548" y="10331"/>
                    </a:lnTo>
                    <a:lnTo>
                      <a:pt x="694" y="10951"/>
                    </a:lnTo>
                    <a:lnTo>
                      <a:pt x="858" y="11572"/>
                    </a:lnTo>
                    <a:lnTo>
                      <a:pt x="1041" y="12192"/>
                    </a:lnTo>
                    <a:lnTo>
                      <a:pt x="1424" y="13452"/>
                    </a:lnTo>
                    <a:lnTo>
                      <a:pt x="1826" y="14675"/>
                    </a:lnTo>
                    <a:lnTo>
                      <a:pt x="2246" y="15861"/>
                    </a:lnTo>
                    <a:lnTo>
                      <a:pt x="2665" y="16974"/>
                    </a:lnTo>
                    <a:lnTo>
                      <a:pt x="3085" y="18015"/>
                    </a:lnTo>
                    <a:lnTo>
                      <a:pt x="3450" y="18946"/>
                    </a:lnTo>
                    <a:lnTo>
                      <a:pt x="3797" y="19749"/>
                    </a:lnTo>
                    <a:lnTo>
                      <a:pt x="4308" y="20898"/>
                    </a:lnTo>
                    <a:lnTo>
                      <a:pt x="4509" y="21337"/>
                    </a:lnTo>
                    <a:lnTo>
                      <a:pt x="4691" y="20898"/>
                    </a:lnTo>
                    <a:lnTo>
                      <a:pt x="5202" y="19749"/>
                    </a:lnTo>
                    <a:lnTo>
                      <a:pt x="5549" y="18946"/>
                    </a:lnTo>
                    <a:lnTo>
                      <a:pt x="5932" y="18015"/>
                    </a:lnTo>
                    <a:lnTo>
                      <a:pt x="6334" y="16974"/>
                    </a:lnTo>
                    <a:lnTo>
                      <a:pt x="6754" y="15861"/>
                    </a:lnTo>
                    <a:lnTo>
                      <a:pt x="7174" y="14675"/>
                    </a:lnTo>
                    <a:lnTo>
                      <a:pt x="7593" y="13452"/>
                    </a:lnTo>
                    <a:lnTo>
                      <a:pt x="7958" y="12192"/>
                    </a:lnTo>
                    <a:lnTo>
                      <a:pt x="8141" y="11572"/>
                    </a:lnTo>
                    <a:lnTo>
                      <a:pt x="8305" y="10951"/>
                    </a:lnTo>
                    <a:lnTo>
                      <a:pt x="8451" y="10331"/>
                    </a:lnTo>
                    <a:lnTo>
                      <a:pt x="8597" y="9710"/>
                    </a:lnTo>
                    <a:lnTo>
                      <a:pt x="8725" y="9108"/>
                    </a:lnTo>
                    <a:lnTo>
                      <a:pt x="8816" y="8505"/>
                    </a:lnTo>
                    <a:lnTo>
                      <a:pt x="8907" y="7921"/>
                    </a:lnTo>
                    <a:lnTo>
                      <a:pt x="8962" y="7374"/>
                    </a:lnTo>
                    <a:lnTo>
                      <a:pt x="8999" y="6826"/>
                    </a:lnTo>
                    <a:lnTo>
                      <a:pt x="9017" y="6297"/>
                    </a:lnTo>
                    <a:lnTo>
                      <a:pt x="8999" y="5804"/>
                    </a:lnTo>
                    <a:lnTo>
                      <a:pt x="8962" y="5330"/>
                    </a:lnTo>
                    <a:lnTo>
                      <a:pt x="8907" y="4892"/>
                    </a:lnTo>
                    <a:lnTo>
                      <a:pt x="8816" y="4472"/>
                    </a:lnTo>
                    <a:lnTo>
                      <a:pt x="8725" y="4070"/>
                    </a:lnTo>
                    <a:lnTo>
                      <a:pt x="8597" y="3705"/>
                    </a:lnTo>
                    <a:lnTo>
                      <a:pt x="8451" y="3358"/>
                    </a:lnTo>
                    <a:lnTo>
                      <a:pt x="8305" y="3030"/>
                    </a:lnTo>
                    <a:lnTo>
                      <a:pt x="8141" y="2720"/>
                    </a:lnTo>
                    <a:lnTo>
                      <a:pt x="7958" y="2428"/>
                    </a:lnTo>
                    <a:lnTo>
                      <a:pt x="7776" y="2172"/>
                    </a:lnTo>
                    <a:lnTo>
                      <a:pt x="7593" y="1916"/>
                    </a:lnTo>
                    <a:lnTo>
                      <a:pt x="7393" y="1697"/>
                    </a:lnTo>
                    <a:lnTo>
                      <a:pt x="7174" y="1478"/>
                    </a:lnTo>
                    <a:lnTo>
                      <a:pt x="6973" y="1296"/>
                    </a:lnTo>
                    <a:lnTo>
                      <a:pt x="6754" y="1113"/>
                    </a:lnTo>
                    <a:lnTo>
                      <a:pt x="6553" y="949"/>
                    </a:lnTo>
                    <a:lnTo>
                      <a:pt x="6334" y="803"/>
                    </a:lnTo>
                    <a:lnTo>
                      <a:pt x="5932" y="566"/>
                    </a:lnTo>
                    <a:lnTo>
                      <a:pt x="5549" y="365"/>
                    </a:lnTo>
                    <a:lnTo>
                      <a:pt x="5202" y="219"/>
                    </a:lnTo>
                    <a:lnTo>
                      <a:pt x="4910" y="128"/>
                    </a:lnTo>
                    <a:lnTo>
                      <a:pt x="4691" y="55"/>
                    </a:lnTo>
                    <a:lnTo>
                      <a:pt x="45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211;p40">
                <a:extLst>
                  <a:ext uri="{FF2B5EF4-FFF2-40B4-BE49-F238E27FC236}">
                    <a16:creationId xmlns:a16="http://schemas.microsoft.com/office/drawing/2014/main" id="{75BBE517-AFAD-94D1-ADF8-C60DF057B3F9}"/>
                  </a:ext>
                </a:extLst>
              </p:cNvPr>
              <p:cNvSpPr/>
              <p:nvPr/>
            </p:nvSpPr>
            <p:spPr>
              <a:xfrm>
                <a:off x="6493040" y="2663080"/>
                <a:ext cx="879452" cy="135686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42382" extrusionOk="0">
                    <a:moveTo>
                      <a:pt x="13379" y="0"/>
                    </a:moveTo>
                    <a:lnTo>
                      <a:pt x="13032" y="55"/>
                    </a:lnTo>
                    <a:lnTo>
                      <a:pt x="12704" y="146"/>
                    </a:lnTo>
                    <a:lnTo>
                      <a:pt x="12357" y="256"/>
                    </a:lnTo>
                    <a:lnTo>
                      <a:pt x="12046" y="420"/>
                    </a:lnTo>
                    <a:lnTo>
                      <a:pt x="11736" y="603"/>
                    </a:lnTo>
                    <a:lnTo>
                      <a:pt x="11444" y="822"/>
                    </a:lnTo>
                    <a:lnTo>
                      <a:pt x="11170" y="1077"/>
                    </a:lnTo>
                    <a:lnTo>
                      <a:pt x="10002" y="2282"/>
                    </a:lnTo>
                    <a:lnTo>
                      <a:pt x="9363" y="2957"/>
                    </a:lnTo>
                    <a:lnTo>
                      <a:pt x="8725" y="3687"/>
                    </a:lnTo>
                    <a:lnTo>
                      <a:pt x="8068" y="4436"/>
                    </a:lnTo>
                    <a:lnTo>
                      <a:pt x="7392" y="5220"/>
                    </a:lnTo>
                    <a:lnTo>
                      <a:pt x="6717" y="6042"/>
                    </a:lnTo>
                    <a:lnTo>
                      <a:pt x="6042" y="6881"/>
                    </a:lnTo>
                    <a:lnTo>
                      <a:pt x="5512" y="7538"/>
                    </a:lnTo>
                    <a:lnTo>
                      <a:pt x="5019" y="8214"/>
                    </a:lnTo>
                    <a:lnTo>
                      <a:pt x="4527" y="8907"/>
                    </a:lnTo>
                    <a:lnTo>
                      <a:pt x="4034" y="9601"/>
                    </a:lnTo>
                    <a:lnTo>
                      <a:pt x="3578" y="10294"/>
                    </a:lnTo>
                    <a:lnTo>
                      <a:pt x="3121" y="10988"/>
                    </a:lnTo>
                    <a:lnTo>
                      <a:pt x="2702" y="11700"/>
                    </a:lnTo>
                    <a:lnTo>
                      <a:pt x="2300" y="12412"/>
                    </a:lnTo>
                    <a:lnTo>
                      <a:pt x="1935" y="13123"/>
                    </a:lnTo>
                    <a:lnTo>
                      <a:pt x="1606" y="13817"/>
                    </a:lnTo>
                    <a:lnTo>
                      <a:pt x="1296" y="14529"/>
                    </a:lnTo>
                    <a:lnTo>
                      <a:pt x="1022" y="15222"/>
                    </a:lnTo>
                    <a:lnTo>
                      <a:pt x="803" y="15898"/>
                    </a:lnTo>
                    <a:lnTo>
                      <a:pt x="621" y="16573"/>
                    </a:lnTo>
                    <a:lnTo>
                      <a:pt x="475" y="17248"/>
                    </a:lnTo>
                    <a:lnTo>
                      <a:pt x="420" y="17577"/>
                    </a:lnTo>
                    <a:lnTo>
                      <a:pt x="384" y="17905"/>
                    </a:lnTo>
                    <a:lnTo>
                      <a:pt x="311" y="18672"/>
                    </a:lnTo>
                    <a:lnTo>
                      <a:pt x="237" y="19493"/>
                    </a:lnTo>
                    <a:lnTo>
                      <a:pt x="146" y="21246"/>
                    </a:lnTo>
                    <a:lnTo>
                      <a:pt x="73" y="23125"/>
                    </a:lnTo>
                    <a:lnTo>
                      <a:pt x="18" y="25097"/>
                    </a:lnTo>
                    <a:lnTo>
                      <a:pt x="0" y="27123"/>
                    </a:lnTo>
                    <a:lnTo>
                      <a:pt x="18" y="29167"/>
                    </a:lnTo>
                    <a:lnTo>
                      <a:pt x="37" y="31175"/>
                    </a:lnTo>
                    <a:lnTo>
                      <a:pt x="73" y="33146"/>
                    </a:lnTo>
                    <a:lnTo>
                      <a:pt x="164" y="36741"/>
                    </a:lnTo>
                    <a:lnTo>
                      <a:pt x="256" y="39680"/>
                    </a:lnTo>
                    <a:lnTo>
                      <a:pt x="347" y="41651"/>
                    </a:lnTo>
                    <a:lnTo>
                      <a:pt x="384" y="42381"/>
                    </a:lnTo>
                    <a:lnTo>
                      <a:pt x="27086" y="42381"/>
                    </a:lnTo>
                    <a:lnTo>
                      <a:pt x="27123" y="41651"/>
                    </a:lnTo>
                    <a:lnTo>
                      <a:pt x="27214" y="39680"/>
                    </a:lnTo>
                    <a:lnTo>
                      <a:pt x="27323" y="36741"/>
                    </a:lnTo>
                    <a:lnTo>
                      <a:pt x="27415" y="33146"/>
                    </a:lnTo>
                    <a:lnTo>
                      <a:pt x="27451" y="31175"/>
                    </a:lnTo>
                    <a:lnTo>
                      <a:pt x="27469" y="29167"/>
                    </a:lnTo>
                    <a:lnTo>
                      <a:pt x="27469" y="27123"/>
                    </a:lnTo>
                    <a:lnTo>
                      <a:pt x="27451" y="25097"/>
                    </a:lnTo>
                    <a:lnTo>
                      <a:pt x="27396" y="23125"/>
                    </a:lnTo>
                    <a:lnTo>
                      <a:pt x="27342" y="21246"/>
                    </a:lnTo>
                    <a:lnTo>
                      <a:pt x="27232" y="19493"/>
                    </a:lnTo>
                    <a:lnTo>
                      <a:pt x="27159" y="18672"/>
                    </a:lnTo>
                    <a:lnTo>
                      <a:pt x="27086" y="17905"/>
                    </a:lnTo>
                    <a:lnTo>
                      <a:pt x="27049" y="17577"/>
                    </a:lnTo>
                    <a:lnTo>
                      <a:pt x="27013" y="17267"/>
                    </a:lnTo>
                    <a:lnTo>
                      <a:pt x="26867" y="16610"/>
                    </a:lnTo>
                    <a:lnTo>
                      <a:pt x="26684" y="15952"/>
                    </a:lnTo>
                    <a:lnTo>
                      <a:pt x="26465" y="15295"/>
                    </a:lnTo>
                    <a:lnTo>
                      <a:pt x="26210" y="14620"/>
                    </a:lnTo>
                    <a:lnTo>
                      <a:pt x="25936" y="13945"/>
                    </a:lnTo>
                    <a:lnTo>
                      <a:pt x="25608" y="13251"/>
                    </a:lnTo>
                    <a:lnTo>
                      <a:pt x="25261" y="12576"/>
                    </a:lnTo>
                    <a:lnTo>
                      <a:pt x="24878" y="11882"/>
                    </a:lnTo>
                    <a:lnTo>
                      <a:pt x="24476" y="11189"/>
                    </a:lnTo>
                    <a:lnTo>
                      <a:pt x="24038" y="10513"/>
                    </a:lnTo>
                    <a:lnTo>
                      <a:pt x="23600" y="9838"/>
                    </a:lnTo>
                    <a:lnTo>
                      <a:pt x="23144" y="9163"/>
                    </a:lnTo>
                    <a:lnTo>
                      <a:pt x="22669" y="8487"/>
                    </a:lnTo>
                    <a:lnTo>
                      <a:pt x="22176" y="7830"/>
                    </a:lnTo>
                    <a:lnTo>
                      <a:pt x="21683" y="7173"/>
                    </a:lnTo>
                    <a:lnTo>
                      <a:pt x="20972" y="6297"/>
                    </a:lnTo>
                    <a:lnTo>
                      <a:pt x="20260" y="5439"/>
                    </a:lnTo>
                    <a:lnTo>
                      <a:pt x="19566" y="4600"/>
                    </a:lnTo>
                    <a:lnTo>
                      <a:pt x="18873" y="3815"/>
                    </a:lnTo>
                    <a:lnTo>
                      <a:pt x="18179" y="3048"/>
                    </a:lnTo>
                    <a:lnTo>
                      <a:pt x="17522" y="2355"/>
                    </a:lnTo>
                    <a:lnTo>
                      <a:pt x="16317" y="1077"/>
                    </a:lnTo>
                    <a:lnTo>
                      <a:pt x="16025" y="822"/>
                    </a:lnTo>
                    <a:lnTo>
                      <a:pt x="15733" y="603"/>
                    </a:lnTo>
                    <a:lnTo>
                      <a:pt x="15423" y="420"/>
                    </a:lnTo>
                    <a:lnTo>
                      <a:pt x="15113" y="256"/>
                    </a:lnTo>
                    <a:lnTo>
                      <a:pt x="14766" y="146"/>
                    </a:lnTo>
                    <a:lnTo>
                      <a:pt x="14437" y="55"/>
                    </a:lnTo>
                    <a:lnTo>
                      <a:pt x="14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212;p40">
                <a:extLst>
                  <a:ext uri="{FF2B5EF4-FFF2-40B4-BE49-F238E27FC236}">
                    <a16:creationId xmlns:a16="http://schemas.microsoft.com/office/drawing/2014/main" id="{03D75952-0C97-9AFF-7CBE-94DDA5BCEEE8}"/>
                  </a:ext>
                </a:extLst>
              </p:cNvPr>
              <p:cNvSpPr/>
              <p:nvPr/>
            </p:nvSpPr>
            <p:spPr>
              <a:xfrm>
                <a:off x="6595300" y="2847143"/>
                <a:ext cx="196956" cy="1067028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33329" extrusionOk="0">
                    <a:moveTo>
                      <a:pt x="6005" y="1"/>
                    </a:moveTo>
                    <a:lnTo>
                      <a:pt x="5969" y="19"/>
                    </a:lnTo>
                    <a:lnTo>
                      <a:pt x="5932" y="55"/>
                    </a:lnTo>
                    <a:lnTo>
                      <a:pt x="5695" y="439"/>
                    </a:lnTo>
                    <a:lnTo>
                      <a:pt x="5111" y="1406"/>
                    </a:lnTo>
                    <a:lnTo>
                      <a:pt x="4271" y="2830"/>
                    </a:lnTo>
                    <a:lnTo>
                      <a:pt x="3797" y="3669"/>
                    </a:lnTo>
                    <a:lnTo>
                      <a:pt x="3304" y="4582"/>
                    </a:lnTo>
                    <a:lnTo>
                      <a:pt x="2793" y="5531"/>
                    </a:lnTo>
                    <a:lnTo>
                      <a:pt x="2300" y="6517"/>
                    </a:lnTo>
                    <a:lnTo>
                      <a:pt x="1825" y="7520"/>
                    </a:lnTo>
                    <a:lnTo>
                      <a:pt x="1387" y="8524"/>
                    </a:lnTo>
                    <a:lnTo>
                      <a:pt x="1004" y="9492"/>
                    </a:lnTo>
                    <a:lnTo>
                      <a:pt x="822" y="9984"/>
                    </a:lnTo>
                    <a:lnTo>
                      <a:pt x="676" y="10441"/>
                    </a:lnTo>
                    <a:lnTo>
                      <a:pt x="530" y="10897"/>
                    </a:lnTo>
                    <a:lnTo>
                      <a:pt x="420" y="11335"/>
                    </a:lnTo>
                    <a:lnTo>
                      <a:pt x="329" y="11755"/>
                    </a:lnTo>
                    <a:lnTo>
                      <a:pt x="256" y="12156"/>
                    </a:lnTo>
                    <a:lnTo>
                      <a:pt x="201" y="12576"/>
                    </a:lnTo>
                    <a:lnTo>
                      <a:pt x="165" y="13069"/>
                    </a:lnTo>
                    <a:lnTo>
                      <a:pt x="92" y="14237"/>
                    </a:lnTo>
                    <a:lnTo>
                      <a:pt x="37" y="15624"/>
                    </a:lnTo>
                    <a:lnTo>
                      <a:pt x="0" y="17157"/>
                    </a:lnTo>
                    <a:lnTo>
                      <a:pt x="0" y="18837"/>
                    </a:lnTo>
                    <a:lnTo>
                      <a:pt x="0" y="20589"/>
                    </a:lnTo>
                    <a:lnTo>
                      <a:pt x="37" y="24166"/>
                    </a:lnTo>
                    <a:lnTo>
                      <a:pt x="92" y="27561"/>
                    </a:lnTo>
                    <a:lnTo>
                      <a:pt x="165" y="30427"/>
                    </a:lnTo>
                    <a:lnTo>
                      <a:pt x="256" y="33201"/>
                    </a:lnTo>
                    <a:lnTo>
                      <a:pt x="274" y="33256"/>
                    </a:lnTo>
                    <a:lnTo>
                      <a:pt x="292" y="33292"/>
                    </a:lnTo>
                    <a:lnTo>
                      <a:pt x="329" y="33310"/>
                    </a:lnTo>
                    <a:lnTo>
                      <a:pt x="384" y="33329"/>
                    </a:lnTo>
                    <a:lnTo>
                      <a:pt x="420" y="33310"/>
                    </a:lnTo>
                    <a:lnTo>
                      <a:pt x="457" y="33274"/>
                    </a:lnTo>
                    <a:lnTo>
                      <a:pt x="493" y="33237"/>
                    </a:lnTo>
                    <a:lnTo>
                      <a:pt x="493" y="33201"/>
                    </a:lnTo>
                    <a:lnTo>
                      <a:pt x="402" y="30427"/>
                    </a:lnTo>
                    <a:lnTo>
                      <a:pt x="329" y="27561"/>
                    </a:lnTo>
                    <a:lnTo>
                      <a:pt x="274" y="24166"/>
                    </a:lnTo>
                    <a:lnTo>
                      <a:pt x="238" y="20607"/>
                    </a:lnTo>
                    <a:lnTo>
                      <a:pt x="238" y="18855"/>
                    </a:lnTo>
                    <a:lnTo>
                      <a:pt x="238" y="17176"/>
                    </a:lnTo>
                    <a:lnTo>
                      <a:pt x="274" y="15643"/>
                    </a:lnTo>
                    <a:lnTo>
                      <a:pt x="329" y="14255"/>
                    </a:lnTo>
                    <a:lnTo>
                      <a:pt x="402" y="13106"/>
                    </a:lnTo>
                    <a:lnTo>
                      <a:pt x="438" y="12613"/>
                    </a:lnTo>
                    <a:lnTo>
                      <a:pt x="493" y="12193"/>
                    </a:lnTo>
                    <a:lnTo>
                      <a:pt x="566" y="11791"/>
                    </a:lnTo>
                    <a:lnTo>
                      <a:pt x="657" y="11372"/>
                    </a:lnTo>
                    <a:lnTo>
                      <a:pt x="767" y="10952"/>
                    </a:lnTo>
                    <a:lnTo>
                      <a:pt x="895" y="10496"/>
                    </a:lnTo>
                    <a:lnTo>
                      <a:pt x="1059" y="10039"/>
                    </a:lnTo>
                    <a:lnTo>
                      <a:pt x="1223" y="9565"/>
                    </a:lnTo>
                    <a:lnTo>
                      <a:pt x="1606" y="8597"/>
                    </a:lnTo>
                    <a:lnTo>
                      <a:pt x="2045" y="7593"/>
                    </a:lnTo>
                    <a:lnTo>
                      <a:pt x="2519" y="6608"/>
                    </a:lnTo>
                    <a:lnTo>
                      <a:pt x="3012" y="5622"/>
                    </a:lnTo>
                    <a:lnTo>
                      <a:pt x="3505" y="4673"/>
                    </a:lnTo>
                    <a:lnTo>
                      <a:pt x="3997" y="3779"/>
                    </a:lnTo>
                    <a:lnTo>
                      <a:pt x="4472" y="2939"/>
                    </a:lnTo>
                    <a:lnTo>
                      <a:pt x="5312" y="1516"/>
                    </a:lnTo>
                    <a:lnTo>
                      <a:pt x="5896" y="566"/>
                    </a:lnTo>
                    <a:lnTo>
                      <a:pt x="6133" y="183"/>
                    </a:lnTo>
                    <a:lnTo>
                      <a:pt x="6151" y="147"/>
                    </a:lnTo>
                    <a:lnTo>
                      <a:pt x="6151" y="92"/>
                    </a:lnTo>
                    <a:lnTo>
                      <a:pt x="6133" y="55"/>
                    </a:lnTo>
                    <a:lnTo>
                      <a:pt x="6096" y="19"/>
                    </a:lnTo>
                    <a:lnTo>
                      <a:pt x="6042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213;p40">
                <a:extLst>
                  <a:ext uri="{FF2B5EF4-FFF2-40B4-BE49-F238E27FC236}">
                    <a16:creationId xmlns:a16="http://schemas.microsoft.com/office/drawing/2014/main" id="{66360006-E25A-BD61-719C-2C17701EE3E5}"/>
                  </a:ext>
                </a:extLst>
              </p:cNvPr>
              <p:cNvSpPr/>
              <p:nvPr/>
            </p:nvSpPr>
            <p:spPr>
              <a:xfrm>
                <a:off x="7073878" y="2847143"/>
                <a:ext cx="196956" cy="1067028"/>
              </a:xfrm>
              <a:custGeom>
                <a:avLst/>
                <a:gdLst/>
                <a:ahLst/>
                <a:cxnLst/>
                <a:rect l="l" t="t" r="r" b="b"/>
                <a:pathLst>
                  <a:path w="6152" h="33329" extrusionOk="0">
                    <a:moveTo>
                      <a:pt x="110" y="1"/>
                    </a:moveTo>
                    <a:lnTo>
                      <a:pt x="55" y="19"/>
                    </a:lnTo>
                    <a:lnTo>
                      <a:pt x="19" y="55"/>
                    </a:lnTo>
                    <a:lnTo>
                      <a:pt x="1" y="92"/>
                    </a:lnTo>
                    <a:lnTo>
                      <a:pt x="1" y="147"/>
                    </a:lnTo>
                    <a:lnTo>
                      <a:pt x="19" y="183"/>
                    </a:lnTo>
                    <a:lnTo>
                      <a:pt x="256" y="566"/>
                    </a:lnTo>
                    <a:lnTo>
                      <a:pt x="840" y="1516"/>
                    </a:lnTo>
                    <a:lnTo>
                      <a:pt x="1680" y="2939"/>
                    </a:lnTo>
                    <a:lnTo>
                      <a:pt x="2136" y="3779"/>
                    </a:lnTo>
                    <a:lnTo>
                      <a:pt x="2647" y="4673"/>
                    </a:lnTo>
                    <a:lnTo>
                      <a:pt x="3140" y="5622"/>
                    </a:lnTo>
                    <a:lnTo>
                      <a:pt x="3633" y="6608"/>
                    </a:lnTo>
                    <a:lnTo>
                      <a:pt x="4107" y="7593"/>
                    </a:lnTo>
                    <a:lnTo>
                      <a:pt x="4527" y="8597"/>
                    </a:lnTo>
                    <a:lnTo>
                      <a:pt x="4929" y="9565"/>
                    </a:lnTo>
                    <a:lnTo>
                      <a:pt x="5093" y="10039"/>
                    </a:lnTo>
                    <a:lnTo>
                      <a:pt x="5257" y="10496"/>
                    </a:lnTo>
                    <a:lnTo>
                      <a:pt x="5385" y="10952"/>
                    </a:lnTo>
                    <a:lnTo>
                      <a:pt x="5494" y="11372"/>
                    </a:lnTo>
                    <a:lnTo>
                      <a:pt x="5586" y="11791"/>
                    </a:lnTo>
                    <a:lnTo>
                      <a:pt x="5659" y="12193"/>
                    </a:lnTo>
                    <a:lnTo>
                      <a:pt x="5713" y="12613"/>
                    </a:lnTo>
                    <a:lnTo>
                      <a:pt x="5750" y="13106"/>
                    </a:lnTo>
                    <a:lnTo>
                      <a:pt x="5823" y="14255"/>
                    </a:lnTo>
                    <a:lnTo>
                      <a:pt x="5878" y="15643"/>
                    </a:lnTo>
                    <a:lnTo>
                      <a:pt x="5914" y="17176"/>
                    </a:lnTo>
                    <a:lnTo>
                      <a:pt x="5914" y="18855"/>
                    </a:lnTo>
                    <a:lnTo>
                      <a:pt x="5914" y="20607"/>
                    </a:lnTo>
                    <a:lnTo>
                      <a:pt x="5878" y="24166"/>
                    </a:lnTo>
                    <a:lnTo>
                      <a:pt x="5805" y="27561"/>
                    </a:lnTo>
                    <a:lnTo>
                      <a:pt x="5732" y="30427"/>
                    </a:lnTo>
                    <a:lnTo>
                      <a:pt x="5659" y="33201"/>
                    </a:lnTo>
                    <a:lnTo>
                      <a:pt x="5659" y="33237"/>
                    </a:lnTo>
                    <a:lnTo>
                      <a:pt x="5695" y="33274"/>
                    </a:lnTo>
                    <a:lnTo>
                      <a:pt x="5732" y="33310"/>
                    </a:lnTo>
                    <a:lnTo>
                      <a:pt x="5768" y="33329"/>
                    </a:lnTo>
                    <a:lnTo>
                      <a:pt x="5823" y="33310"/>
                    </a:lnTo>
                    <a:lnTo>
                      <a:pt x="5859" y="33292"/>
                    </a:lnTo>
                    <a:lnTo>
                      <a:pt x="5878" y="33256"/>
                    </a:lnTo>
                    <a:lnTo>
                      <a:pt x="5896" y="33201"/>
                    </a:lnTo>
                    <a:lnTo>
                      <a:pt x="5987" y="30427"/>
                    </a:lnTo>
                    <a:lnTo>
                      <a:pt x="6060" y="27561"/>
                    </a:lnTo>
                    <a:lnTo>
                      <a:pt x="6115" y="24166"/>
                    </a:lnTo>
                    <a:lnTo>
                      <a:pt x="6151" y="20589"/>
                    </a:lnTo>
                    <a:lnTo>
                      <a:pt x="6151" y="18837"/>
                    </a:lnTo>
                    <a:lnTo>
                      <a:pt x="6151" y="17157"/>
                    </a:lnTo>
                    <a:lnTo>
                      <a:pt x="6115" y="15624"/>
                    </a:lnTo>
                    <a:lnTo>
                      <a:pt x="6060" y="14237"/>
                    </a:lnTo>
                    <a:lnTo>
                      <a:pt x="5987" y="13069"/>
                    </a:lnTo>
                    <a:lnTo>
                      <a:pt x="5951" y="12576"/>
                    </a:lnTo>
                    <a:lnTo>
                      <a:pt x="5896" y="12156"/>
                    </a:lnTo>
                    <a:lnTo>
                      <a:pt x="5823" y="11755"/>
                    </a:lnTo>
                    <a:lnTo>
                      <a:pt x="5732" y="11335"/>
                    </a:lnTo>
                    <a:lnTo>
                      <a:pt x="5622" y="10897"/>
                    </a:lnTo>
                    <a:lnTo>
                      <a:pt x="5476" y="10441"/>
                    </a:lnTo>
                    <a:lnTo>
                      <a:pt x="5330" y="9984"/>
                    </a:lnTo>
                    <a:lnTo>
                      <a:pt x="5148" y="9492"/>
                    </a:lnTo>
                    <a:lnTo>
                      <a:pt x="4764" y="8524"/>
                    </a:lnTo>
                    <a:lnTo>
                      <a:pt x="4326" y="7520"/>
                    </a:lnTo>
                    <a:lnTo>
                      <a:pt x="3852" y="6517"/>
                    </a:lnTo>
                    <a:lnTo>
                      <a:pt x="3359" y="5531"/>
                    </a:lnTo>
                    <a:lnTo>
                      <a:pt x="2848" y="4582"/>
                    </a:lnTo>
                    <a:lnTo>
                      <a:pt x="2355" y="3669"/>
                    </a:lnTo>
                    <a:lnTo>
                      <a:pt x="1881" y="2830"/>
                    </a:lnTo>
                    <a:lnTo>
                      <a:pt x="1041" y="1406"/>
                    </a:lnTo>
                    <a:lnTo>
                      <a:pt x="457" y="439"/>
                    </a:lnTo>
                    <a:lnTo>
                      <a:pt x="220" y="55"/>
                    </a:lnTo>
                    <a:lnTo>
                      <a:pt x="183" y="19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214;p40">
                <a:extLst>
                  <a:ext uri="{FF2B5EF4-FFF2-40B4-BE49-F238E27FC236}">
                    <a16:creationId xmlns:a16="http://schemas.microsoft.com/office/drawing/2014/main" id="{74194931-4B2A-E85F-F980-DCA16971D882}"/>
                  </a:ext>
                </a:extLst>
              </p:cNvPr>
              <p:cNvSpPr/>
              <p:nvPr/>
            </p:nvSpPr>
            <p:spPr>
              <a:xfrm>
                <a:off x="6500628" y="3914188"/>
                <a:ext cx="864277" cy="247796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7740" extrusionOk="0">
                    <a:moveTo>
                      <a:pt x="0" y="1"/>
                    </a:moveTo>
                    <a:lnTo>
                      <a:pt x="0" y="7739"/>
                    </a:lnTo>
                    <a:lnTo>
                      <a:pt x="26995" y="7739"/>
                    </a:lnTo>
                    <a:lnTo>
                      <a:pt x="26995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215;p40">
                <a:extLst>
                  <a:ext uri="{FF2B5EF4-FFF2-40B4-BE49-F238E27FC236}">
                    <a16:creationId xmlns:a16="http://schemas.microsoft.com/office/drawing/2014/main" id="{28755588-0DD6-C3CF-9429-1A216E347016}"/>
                  </a:ext>
                </a:extLst>
              </p:cNvPr>
              <p:cNvSpPr/>
              <p:nvPr/>
            </p:nvSpPr>
            <p:spPr>
              <a:xfrm>
                <a:off x="6500628" y="4022308"/>
                <a:ext cx="864277" cy="15815"/>
              </a:xfrm>
              <a:custGeom>
                <a:avLst/>
                <a:gdLst/>
                <a:ahLst/>
                <a:cxnLst/>
                <a:rect l="l" t="t" r="r" b="b"/>
                <a:pathLst>
                  <a:path w="26996" h="494" extrusionOk="0">
                    <a:moveTo>
                      <a:pt x="0" y="0"/>
                    </a:moveTo>
                    <a:lnTo>
                      <a:pt x="0" y="475"/>
                    </a:lnTo>
                    <a:lnTo>
                      <a:pt x="26995" y="493"/>
                    </a:lnTo>
                    <a:lnTo>
                      <a:pt x="26995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F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216;p40">
                <a:extLst>
                  <a:ext uri="{FF2B5EF4-FFF2-40B4-BE49-F238E27FC236}">
                    <a16:creationId xmlns:a16="http://schemas.microsoft.com/office/drawing/2014/main" id="{07BD46C9-BA7B-2122-8B2C-704BC2FD9F63}"/>
                  </a:ext>
                </a:extLst>
              </p:cNvPr>
              <p:cNvSpPr/>
              <p:nvPr/>
            </p:nvSpPr>
            <p:spPr>
              <a:xfrm>
                <a:off x="6788134" y="3621430"/>
                <a:ext cx="288679" cy="682528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1319" extrusionOk="0">
                    <a:moveTo>
                      <a:pt x="4509" y="0"/>
                    </a:moveTo>
                    <a:lnTo>
                      <a:pt x="4326" y="37"/>
                    </a:lnTo>
                    <a:lnTo>
                      <a:pt x="4107" y="110"/>
                    </a:lnTo>
                    <a:lnTo>
                      <a:pt x="3815" y="219"/>
                    </a:lnTo>
                    <a:lnTo>
                      <a:pt x="3468" y="365"/>
                    </a:lnTo>
                    <a:lnTo>
                      <a:pt x="3085" y="548"/>
                    </a:lnTo>
                    <a:lnTo>
                      <a:pt x="2683" y="804"/>
                    </a:lnTo>
                    <a:lnTo>
                      <a:pt x="2464" y="950"/>
                    </a:lnTo>
                    <a:lnTo>
                      <a:pt x="2264" y="1096"/>
                    </a:lnTo>
                    <a:lnTo>
                      <a:pt x="2045" y="1278"/>
                    </a:lnTo>
                    <a:lnTo>
                      <a:pt x="1844" y="1479"/>
                    </a:lnTo>
                    <a:lnTo>
                      <a:pt x="1625" y="1680"/>
                    </a:lnTo>
                    <a:lnTo>
                      <a:pt x="1424" y="1917"/>
                    </a:lnTo>
                    <a:lnTo>
                      <a:pt x="1242" y="2154"/>
                    </a:lnTo>
                    <a:lnTo>
                      <a:pt x="1059" y="2428"/>
                    </a:lnTo>
                    <a:lnTo>
                      <a:pt x="877" y="2702"/>
                    </a:lnTo>
                    <a:lnTo>
                      <a:pt x="712" y="3012"/>
                    </a:lnTo>
                    <a:lnTo>
                      <a:pt x="566" y="3341"/>
                    </a:lnTo>
                    <a:lnTo>
                      <a:pt x="420" y="3687"/>
                    </a:lnTo>
                    <a:lnTo>
                      <a:pt x="292" y="4071"/>
                    </a:lnTo>
                    <a:lnTo>
                      <a:pt x="201" y="4454"/>
                    </a:lnTo>
                    <a:lnTo>
                      <a:pt x="110" y="4874"/>
                    </a:lnTo>
                    <a:lnTo>
                      <a:pt x="55" y="5330"/>
                    </a:lnTo>
                    <a:lnTo>
                      <a:pt x="19" y="5786"/>
                    </a:lnTo>
                    <a:lnTo>
                      <a:pt x="0" y="6297"/>
                    </a:lnTo>
                    <a:lnTo>
                      <a:pt x="19" y="6808"/>
                    </a:lnTo>
                    <a:lnTo>
                      <a:pt x="55" y="7356"/>
                    </a:lnTo>
                    <a:lnTo>
                      <a:pt x="110" y="7922"/>
                    </a:lnTo>
                    <a:lnTo>
                      <a:pt x="201" y="8506"/>
                    </a:lnTo>
                    <a:lnTo>
                      <a:pt x="292" y="9090"/>
                    </a:lnTo>
                    <a:lnTo>
                      <a:pt x="420" y="9692"/>
                    </a:lnTo>
                    <a:lnTo>
                      <a:pt x="566" y="10313"/>
                    </a:lnTo>
                    <a:lnTo>
                      <a:pt x="712" y="10933"/>
                    </a:lnTo>
                    <a:lnTo>
                      <a:pt x="877" y="11554"/>
                    </a:lnTo>
                    <a:lnTo>
                      <a:pt x="1059" y="12193"/>
                    </a:lnTo>
                    <a:lnTo>
                      <a:pt x="1424" y="13434"/>
                    </a:lnTo>
                    <a:lnTo>
                      <a:pt x="1844" y="14657"/>
                    </a:lnTo>
                    <a:lnTo>
                      <a:pt x="2264" y="15843"/>
                    </a:lnTo>
                    <a:lnTo>
                      <a:pt x="2683" y="16956"/>
                    </a:lnTo>
                    <a:lnTo>
                      <a:pt x="3085" y="17997"/>
                    </a:lnTo>
                    <a:lnTo>
                      <a:pt x="3468" y="18928"/>
                    </a:lnTo>
                    <a:lnTo>
                      <a:pt x="3815" y="19731"/>
                    </a:lnTo>
                    <a:lnTo>
                      <a:pt x="4326" y="20899"/>
                    </a:lnTo>
                    <a:lnTo>
                      <a:pt x="4509" y="21319"/>
                    </a:lnTo>
                    <a:lnTo>
                      <a:pt x="4709" y="20899"/>
                    </a:lnTo>
                    <a:lnTo>
                      <a:pt x="5220" y="19731"/>
                    </a:lnTo>
                    <a:lnTo>
                      <a:pt x="5567" y="18928"/>
                    </a:lnTo>
                    <a:lnTo>
                      <a:pt x="5951" y="17997"/>
                    </a:lnTo>
                    <a:lnTo>
                      <a:pt x="6352" y="16956"/>
                    </a:lnTo>
                    <a:lnTo>
                      <a:pt x="6772" y="15843"/>
                    </a:lnTo>
                    <a:lnTo>
                      <a:pt x="7192" y="14657"/>
                    </a:lnTo>
                    <a:lnTo>
                      <a:pt x="7593" y="13434"/>
                    </a:lnTo>
                    <a:lnTo>
                      <a:pt x="7976" y="12193"/>
                    </a:lnTo>
                    <a:lnTo>
                      <a:pt x="8159" y="11554"/>
                    </a:lnTo>
                    <a:lnTo>
                      <a:pt x="8323" y="10933"/>
                    </a:lnTo>
                    <a:lnTo>
                      <a:pt x="8469" y="10313"/>
                    </a:lnTo>
                    <a:lnTo>
                      <a:pt x="8615" y="9692"/>
                    </a:lnTo>
                    <a:lnTo>
                      <a:pt x="8725" y="9090"/>
                    </a:lnTo>
                    <a:lnTo>
                      <a:pt x="8834" y="8506"/>
                    </a:lnTo>
                    <a:lnTo>
                      <a:pt x="8907" y="7922"/>
                    </a:lnTo>
                    <a:lnTo>
                      <a:pt x="8980" y="7356"/>
                    </a:lnTo>
                    <a:lnTo>
                      <a:pt x="9017" y="6808"/>
                    </a:lnTo>
                    <a:lnTo>
                      <a:pt x="9017" y="6297"/>
                    </a:lnTo>
                    <a:lnTo>
                      <a:pt x="9017" y="5786"/>
                    </a:lnTo>
                    <a:lnTo>
                      <a:pt x="8980" y="5330"/>
                    </a:lnTo>
                    <a:lnTo>
                      <a:pt x="8907" y="4874"/>
                    </a:lnTo>
                    <a:lnTo>
                      <a:pt x="8834" y="4454"/>
                    </a:lnTo>
                    <a:lnTo>
                      <a:pt x="8725" y="4071"/>
                    </a:lnTo>
                    <a:lnTo>
                      <a:pt x="8615" y="3687"/>
                    </a:lnTo>
                    <a:lnTo>
                      <a:pt x="8469" y="3341"/>
                    </a:lnTo>
                    <a:lnTo>
                      <a:pt x="8323" y="3012"/>
                    </a:lnTo>
                    <a:lnTo>
                      <a:pt x="8159" y="2702"/>
                    </a:lnTo>
                    <a:lnTo>
                      <a:pt x="7976" y="2428"/>
                    </a:lnTo>
                    <a:lnTo>
                      <a:pt x="7794" y="2154"/>
                    </a:lnTo>
                    <a:lnTo>
                      <a:pt x="7593" y="1917"/>
                    </a:lnTo>
                    <a:lnTo>
                      <a:pt x="7392" y="1680"/>
                    </a:lnTo>
                    <a:lnTo>
                      <a:pt x="7192" y="1479"/>
                    </a:lnTo>
                    <a:lnTo>
                      <a:pt x="6973" y="1278"/>
                    </a:lnTo>
                    <a:lnTo>
                      <a:pt x="6772" y="1096"/>
                    </a:lnTo>
                    <a:lnTo>
                      <a:pt x="6553" y="950"/>
                    </a:lnTo>
                    <a:lnTo>
                      <a:pt x="6352" y="804"/>
                    </a:lnTo>
                    <a:lnTo>
                      <a:pt x="5951" y="548"/>
                    </a:lnTo>
                    <a:lnTo>
                      <a:pt x="5567" y="365"/>
                    </a:lnTo>
                    <a:lnTo>
                      <a:pt x="5220" y="219"/>
                    </a:lnTo>
                    <a:lnTo>
                      <a:pt x="4928" y="110"/>
                    </a:lnTo>
                    <a:lnTo>
                      <a:pt x="4709" y="37"/>
                    </a:lnTo>
                    <a:lnTo>
                      <a:pt x="450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217;p40">
                <a:extLst>
                  <a:ext uri="{FF2B5EF4-FFF2-40B4-BE49-F238E27FC236}">
                    <a16:creationId xmlns:a16="http://schemas.microsoft.com/office/drawing/2014/main" id="{1F308172-B521-0DDC-6E42-954EA278DFBE}"/>
                  </a:ext>
                </a:extLst>
              </p:cNvPr>
              <p:cNvSpPr/>
              <p:nvPr/>
            </p:nvSpPr>
            <p:spPr>
              <a:xfrm>
                <a:off x="6737292" y="3136988"/>
                <a:ext cx="390935" cy="390967"/>
              </a:xfrm>
              <a:custGeom>
                <a:avLst/>
                <a:gdLst/>
                <a:ahLst/>
                <a:cxnLst/>
                <a:rect l="l" t="t" r="r" b="b"/>
                <a:pathLst>
                  <a:path w="12211" h="12212" extrusionOk="0">
                    <a:moveTo>
                      <a:pt x="6097" y="238"/>
                    </a:moveTo>
                    <a:lnTo>
                      <a:pt x="6407" y="256"/>
                    </a:lnTo>
                    <a:lnTo>
                      <a:pt x="6699" y="274"/>
                    </a:lnTo>
                    <a:lnTo>
                      <a:pt x="6991" y="311"/>
                    </a:lnTo>
                    <a:lnTo>
                      <a:pt x="7283" y="366"/>
                    </a:lnTo>
                    <a:lnTo>
                      <a:pt x="7575" y="420"/>
                    </a:lnTo>
                    <a:lnTo>
                      <a:pt x="7849" y="512"/>
                    </a:lnTo>
                    <a:lnTo>
                      <a:pt x="8123" y="603"/>
                    </a:lnTo>
                    <a:lnTo>
                      <a:pt x="8378" y="712"/>
                    </a:lnTo>
                    <a:lnTo>
                      <a:pt x="8652" y="822"/>
                    </a:lnTo>
                    <a:lnTo>
                      <a:pt x="8889" y="950"/>
                    </a:lnTo>
                    <a:lnTo>
                      <a:pt x="9145" y="1096"/>
                    </a:lnTo>
                    <a:lnTo>
                      <a:pt x="9382" y="1242"/>
                    </a:lnTo>
                    <a:lnTo>
                      <a:pt x="9619" y="1406"/>
                    </a:lnTo>
                    <a:lnTo>
                      <a:pt x="9838" y="1589"/>
                    </a:lnTo>
                    <a:lnTo>
                      <a:pt x="10039" y="1771"/>
                    </a:lnTo>
                    <a:lnTo>
                      <a:pt x="10258" y="1972"/>
                    </a:lnTo>
                    <a:lnTo>
                      <a:pt x="10441" y="2173"/>
                    </a:lnTo>
                    <a:lnTo>
                      <a:pt x="10623" y="2373"/>
                    </a:lnTo>
                    <a:lnTo>
                      <a:pt x="10806" y="2592"/>
                    </a:lnTo>
                    <a:lnTo>
                      <a:pt x="10970" y="2830"/>
                    </a:lnTo>
                    <a:lnTo>
                      <a:pt x="11116" y="3067"/>
                    </a:lnTo>
                    <a:lnTo>
                      <a:pt x="11262" y="3322"/>
                    </a:lnTo>
                    <a:lnTo>
                      <a:pt x="11390" y="3560"/>
                    </a:lnTo>
                    <a:lnTo>
                      <a:pt x="11517" y="3834"/>
                    </a:lnTo>
                    <a:lnTo>
                      <a:pt x="11609" y="4089"/>
                    </a:lnTo>
                    <a:lnTo>
                      <a:pt x="11700" y="4363"/>
                    </a:lnTo>
                    <a:lnTo>
                      <a:pt x="11791" y="4637"/>
                    </a:lnTo>
                    <a:lnTo>
                      <a:pt x="11846" y="4929"/>
                    </a:lnTo>
                    <a:lnTo>
                      <a:pt x="11901" y="5221"/>
                    </a:lnTo>
                    <a:lnTo>
                      <a:pt x="11937" y="5513"/>
                    </a:lnTo>
                    <a:lnTo>
                      <a:pt x="11955" y="5805"/>
                    </a:lnTo>
                    <a:lnTo>
                      <a:pt x="11974" y="6115"/>
                    </a:lnTo>
                    <a:lnTo>
                      <a:pt x="11955" y="6407"/>
                    </a:lnTo>
                    <a:lnTo>
                      <a:pt x="11937" y="6717"/>
                    </a:lnTo>
                    <a:lnTo>
                      <a:pt x="11901" y="7009"/>
                    </a:lnTo>
                    <a:lnTo>
                      <a:pt x="11846" y="7283"/>
                    </a:lnTo>
                    <a:lnTo>
                      <a:pt x="11791" y="7575"/>
                    </a:lnTo>
                    <a:lnTo>
                      <a:pt x="11700" y="7849"/>
                    </a:lnTo>
                    <a:lnTo>
                      <a:pt x="11609" y="8123"/>
                    </a:lnTo>
                    <a:lnTo>
                      <a:pt x="11517" y="8396"/>
                    </a:lnTo>
                    <a:lnTo>
                      <a:pt x="11390" y="8652"/>
                    </a:lnTo>
                    <a:lnTo>
                      <a:pt x="11262" y="8908"/>
                    </a:lnTo>
                    <a:lnTo>
                      <a:pt x="11116" y="9145"/>
                    </a:lnTo>
                    <a:lnTo>
                      <a:pt x="10970" y="9382"/>
                    </a:lnTo>
                    <a:lnTo>
                      <a:pt x="10806" y="9619"/>
                    </a:lnTo>
                    <a:lnTo>
                      <a:pt x="10623" y="9838"/>
                    </a:lnTo>
                    <a:lnTo>
                      <a:pt x="10441" y="10057"/>
                    </a:lnTo>
                    <a:lnTo>
                      <a:pt x="10258" y="10258"/>
                    </a:lnTo>
                    <a:lnTo>
                      <a:pt x="10039" y="10459"/>
                    </a:lnTo>
                    <a:lnTo>
                      <a:pt x="9838" y="10641"/>
                    </a:lnTo>
                    <a:lnTo>
                      <a:pt x="9619" y="10806"/>
                    </a:lnTo>
                    <a:lnTo>
                      <a:pt x="9382" y="10970"/>
                    </a:lnTo>
                    <a:lnTo>
                      <a:pt x="9145" y="11134"/>
                    </a:lnTo>
                    <a:lnTo>
                      <a:pt x="8889" y="11262"/>
                    </a:lnTo>
                    <a:lnTo>
                      <a:pt x="8652" y="11390"/>
                    </a:lnTo>
                    <a:lnTo>
                      <a:pt x="8378" y="11518"/>
                    </a:lnTo>
                    <a:lnTo>
                      <a:pt x="8123" y="11627"/>
                    </a:lnTo>
                    <a:lnTo>
                      <a:pt x="7849" y="11718"/>
                    </a:lnTo>
                    <a:lnTo>
                      <a:pt x="7575" y="11791"/>
                    </a:lnTo>
                    <a:lnTo>
                      <a:pt x="7283" y="11864"/>
                    </a:lnTo>
                    <a:lnTo>
                      <a:pt x="6991" y="11901"/>
                    </a:lnTo>
                    <a:lnTo>
                      <a:pt x="6699" y="11956"/>
                    </a:lnTo>
                    <a:lnTo>
                      <a:pt x="6407" y="11974"/>
                    </a:lnTo>
                    <a:lnTo>
                      <a:pt x="5805" y="11974"/>
                    </a:lnTo>
                    <a:lnTo>
                      <a:pt x="5513" y="11956"/>
                    </a:lnTo>
                    <a:lnTo>
                      <a:pt x="5202" y="11901"/>
                    </a:lnTo>
                    <a:lnTo>
                      <a:pt x="4929" y="11864"/>
                    </a:lnTo>
                    <a:lnTo>
                      <a:pt x="4636" y="11791"/>
                    </a:lnTo>
                    <a:lnTo>
                      <a:pt x="4363" y="11718"/>
                    </a:lnTo>
                    <a:lnTo>
                      <a:pt x="4089" y="11627"/>
                    </a:lnTo>
                    <a:lnTo>
                      <a:pt x="3815" y="11518"/>
                    </a:lnTo>
                    <a:lnTo>
                      <a:pt x="3560" y="11390"/>
                    </a:lnTo>
                    <a:lnTo>
                      <a:pt x="3304" y="11262"/>
                    </a:lnTo>
                    <a:lnTo>
                      <a:pt x="3067" y="11134"/>
                    </a:lnTo>
                    <a:lnTo>
                      <a:pt x="2830" y="10970"/>
                    </a:lnTo>
                    <a:lnTo>
                      <a:pt x="2592" y="10806"/>
                    </a:lnTo>
                    <a:lnTo>
                      <a:pt x="2373" y="10641"/>
                    </a:lnTo>
                    <a:lnTo>
                      <a:pt x="2154" y="10459"/>
                    </a:lnTo>
                    <a:lnTo>
                      <a:pt x="1953" y="10258"/>
                    </a:lnTo>
                    <a:lnTo>
                      <a:pt x="1753" y="10057"/>
                    </a:lnTo>
                    <a:lnTo>
                      <a:pt x="1570" y="9838"/>
                    </a:lnTo>
                    <a:lnTo>
                      <a:pt x="1406" y="9619"/>
                    </a:lnTo>
                    <a:lnTo>
                      <a:pt x="1242" y="9382"/>
                    </a:lnTo>
                    <a:lnTo>
                      <a:pt x="1077" y="9145"/>
                    </a:lnTo>
                    <a:lnTo>
                      <a:pt x="950" y="8908"/>
                    </a:lnTo>
                    <a:lnTo>
                      <a:pt x="822" y="8652"/>
                    </a:lnTo>
                    <a:lnTo>
                      <a:pt x="694" y="8396"/>
                    </a:lnTo>
                    <a:lnTo>
                      <a:pt x="585" y="8123"/>
                    </a:lnTo>
                    <a:lnTo>
                      <a:pt x="493" y="7849"/>
                    </a:lnTo>
                    <a:lnTo>
                      <a:pt x="420" y="7575"/>
                    </a:lnTo>
                    <a:lnTo>
                      <a:pt x="347" y="7283"/>
                    </a:lnTo>
                    <a:lnTo>
                      <a:pt x="311" y="7009"/>
                    </a:lnTo>
                    <a:lnTo>
                      <a:pt x="274" y="6717"/>
                    </a:lnTo>
                    <a:lnTo>
                      <a:pt x="238" y="6407"/>
                    </a:lnTo>
                    <a:lnTo>
                      <a:pt x="238" y="6115"/>
                    </a:lnTo>
                    <a:lnTo>
                      <a:pt x="238" y="5805"/>
                    </a:lnTo>
                    <a:lnTo>
                      <a:pt x="274" y="5513"/>
                    </a:lnTo>
                    <a:lnTo>
                      <a:pt x="311" y="5221"/>
                    </a:lnTo>
                    <a:lnTo>
                      <a:pt x="347" y="4929"/>
                    </a:lnTo>
                    <a:lnTo>
                      <a:pt x="420" y="4637"/>
                    </a:lnTo>
                    <a:lnTo>
                      <a:pt x="493" y="4363"/>
                    </a:lnTo>
                    <a:lnTo>
                      <a:pt x="585" y="4089"/>
                    </a:lnTo>
                    <a:lnTo>
                      <a:pt x="694" y="3834"/>
                    </a:lnTo>
                    <a:lnTo>
                      <a:pt x="822" y="3560"/>
                    </a:lnTo>
                    <a:lnTo>
                      <a:pt x="950" y="3322"/>
                    </a:lnTo>
                    <a:lnTo>
                      <a:pt x="1077" y="3067"/>
                    </a:lnTo>
                    <a:lnTo>
                      <a:pt x="1242" y="2830"/>
                    </a:lnTo>
                    <a:lnTo>
                      <a:pt x="1406" y="2592"/>
                    </a:lnTo>
                    <a:lnTo>
                      <a:pt x="1570" y="2373"/>
                    </a:lnTo>
                    <a:lnTo>
                      <a:pt x="1753" y="2173"/>
                    </a:lnTo>
                    <a:lnTo>
                      <a:pt x="1953" y="1972"/>
                    </a:lnTo>
                    <a:lnTo>
                      <a:pt x="2154" y="1771"/>
                    </a:lnTo>
                    <a:lnTo>
                      <a:pt x="2373" y="1589"/>
                    </a:lnTo>
                    <a:lnTo>
                      <a:pt x="2592" y="1406"/>
                    </a:lnTo>
                    <a:lnTo>
                      <a:pt x="2830" y="1242"/>
                    </a:lnTo>
                    <a:lnTo>
                      <a:pt x="3067" y="1096"/>
                    </a:lnTo>
                    <a:lnTo>
                      <a:pt x="3304" y="950"/>
                    </a:lnTo>
                    <a:lnTo>
                      <a:pt x="3560" y="822"/>
                    </a:lnTo>
                    <a:lnTo>
                      <a:pt x="3815" y="712"/>
                    </a:lnTo>
                    <a:lnTo>
                      <a:pt x="4089" y="603"/>
                    </a:lnTo>
                    <a:lnTo>
                      <a:pt x="4363" y="512"/>
                    </a:lnTo>
                    <a:lnTo>
                      <a:pt x="4636" y="420"/>
                    </a:lnTo>
                    <a:lnTo>
                      <a:pt x="4929" y="366"/>
                    </a:lnTo>
                    <a:lnTo>
                      <a:pt x="5202" y="311"/>
                    </a:lnTo>
                    <a:lnTo>
                      <a:pt x="5513" y="274"/>
                    </a:lnTo>
                    <a:lnTo>
                      <a:pt x="5805" y="256"/>
                    </a:lnTo>
                    <a:lnTo>
                      <a:pt x="6097" y="238"/>
                    </a:lnTo>
                    <a:close/>
                    <a:moveTo>
                      <a:pt x="6097" y="1"/>
                    </a:moveTo>
                    <a:lnTo>
                      <a:pt x="5786" y="19"/>
                    </a:lnTo>
                    <a:lnTo>
                      <a:pt x="5476" y="37"/>
                    </a:lnTo>
                    <a:lnTo>
                      <a:pt x="5166" y="74"/>
                    </a:lnTo>
                    <a:lnTo>
                      <a:pt x="4874" y="128"/>
                    </a:lnTo>
                    <a:lnTo>
                      <a:pt x="4582" y="201"/>
                    </a:lnTo>
                    <a:lnTo>
                      <a:pt x="4290" y="274"/>
                    </a:lnTo>
                    <a:lnTo>
                      <a:pt x="3998" y="366"/>
                    </a:lnTo>
                    <a:lnTo>
                      <a:pt x="3724" y="475"/>
                    </a:lnTo>
                    <a:lnTo>
                      <a:pt x="3450" y="603"/>
                    </a:lnTo>
                    <a:lnTo>
                      <a:pt x="3195" y="749"/>
                    </a:lnTo>
                    <a:lnTo>
                      <a:pt x="2939" y="895"/>
                    </a:lnTo>
                    <a:lnTo>
                      <a:pt x="2684" y="1041"/>
                    </a:lnTo>
                    <a:lnTo>
                      <a:pt x="2446" y="1224"/>
                    </a:lnTo>
                    <a:lnTo>
                      <a:pt x="2227" y="1406"/>
                    </a:lnTo>
                    <a:lnTo>
                      <a:pt x="2008" y="1589"/>
                    </a:lnTo>
                    <a:lnTo>
                      <a:pt x="1789" y="1789"/>
                    </a:lnTo>
                    <a:lnTo>
                      <a:pt x="1588" y="2008"/>
                    </a:lnTo>
                    <a:lnTo>
                      <a:pt x="1388" y="2227"/>
                    </a:lnTo>
                    <a:lnTo>
                      <a:pt x="1205" y="2465"/>
                    </a:lnTo>
                    <a:lnTo>
                      <a:pt x="1041" y="2702"/>
                    </a:lnTo>
                    <a:lnTo>
                      <a:pt x="877" y="2939"/>
                    </a:lnTo>
                    <a:lnTo>
                      <a:pt x="731" y="3195"/>
                    </a:lnTo>
                    <a:lnTo>
                      <a:pt x="603" y="3468"/>
                    </a:lnTo>
                    <a:lnTo>
                      <a:pt x="475" y="3742"/>
                    </a:lnTo>
                    <a:lnTo>
                      <a:pt x="366" y="4016"/>
                    </a:lnTo>
                    <a:lnTo>
                      <a:pt x="274" y="4290"/>
                    </a:lnTo>
                    <a:lnTo>
                      <a:pt x="183" y="4582"/>
                    </a:lnTo>
                    <a:lnTo>
                      <a:pt x="128" y="4874"/>
                    </a:lnTo>
                    <a:lnTo>
                      <a:pt x="74" y="5184"/>
                    </a:lnTo>
                    <a:lnTo>
                      <a:pt x="19" y="5494"/>
                    </a:lnTo>
                    <a:lnTo>
                      <a:pt x="1" y="5805"/>
                    </a:lnTo>
                    <a:lnTo>
                      <a:pt x="1" y="6115"/>
                    </a:lnTo>
                    <a:lnTo>
                      <a:pt x="1" y="6425"/>
                    </a:lnTo>
                    <a:lnTo>
                      <a:pt x="19" y="6736"/>
                    </a:lnTo>
                    <a:lnTo>
                      <a:pt x="74" y="7046"/>
                    </a:lnTo>
                    <a:lnTo>
                      <a:pt x="128" y="7338"/>
                    </a:lnTo>
                    <a:lnTo>
                      <a:pt x="183" y="7630"/>
                    </a:lnTo>
                    <a:lnTo>
                      <a:pt x="274" y="7922"/>
                    </a:lnTo>
                    <a:lnTo>
                      <a:pt x="366" y="8214"/>
                    </a:lnTo>
                    <a:lnTo>
                      <a:pt x="475" y="8488"/>
                    </a:lnTo>
                    <a:lnTo>
                      <a:pt x="603" y="8762"/>
                    </a:lnTo>
                    <a:lnTo>
                      <a:pt x="731" y="9017"/>
                    </a:lnTo>
                    <a:lnTo>
                      <a:pt x="877" y="9273"/>
                    </a:lnTo>
                    <a:lnTo>
                      <a:pt x="1041" y="9528"/>
                    </a:lnTo>
                    <a:lnTo>
                      <a:pt x="1205" y="9765"/>
                    </a:lnTo>
                    <a:lnTo>
                      <a:pt x="1388" y="9984"/>
                    </a:lnTo>
                    <a:lnTo>
                      <a:pt x="1588" y="10222"/>
                    </a:lnTo>
                    <a:lnTo>
                      <a:pt x="1789" y="10422"/>
                    </a:lnTo>
                    <a:lnTo>
                      <a:pt x="2008" y="10623"/>
                    </a:lnTo>
                    <a:lnTo>
                      <a:pt x="2227" y="10824"/>
                    </a:lnTo>
                    <a:lnTo>
                      <a:pt x="2446" y="11007"/>
                    </a:lnTo>
                    <a:lnTo>
                      <a:pt x="2684" y="11171"/>
                    </a:lnTo>
                    <a:lnTo>
                      <a:pt x="2939" y="11335"/>
                    </a:lnTo>
                    <a:lnTo>
                      <a:pt x="3195" y="11481"/>
                    </a:lnTo>
                    <a:lnTo>
                      <a:pt x="3450" y="11609"/>
                    </a:lnTo>
                    <a:lnTo>
                      <a:pt x="3724" y="11737"/>
                    </a:lnTo>
                    <a:lnTo>
                      <a:pt x="3998" y="11846"/>
                    </a:lnTo>
                    <a:lnTo>
                      <a:pt x="4290" y="11937"/>
                    </a:lnTo>
                    <a:lnTo>
                      <a:pt x="4582" y="12029"/>
                    </a:lnTo>
                    <a:lnTo>
                      <a:pt x="4874" y="12083"/>
                    </a:lnTo>
                    <a:lnTo>
                      <a:pt x="5166" y="12138"/>
                    </a:lnTo>
                    <a:lnTo>
                      <a:pt x="5476" y="12193"/>
                    </a:lnTo>
                    <a:lnTo>
                      <a:pt x="5786" y="12211"/>
                    </a:lnTo>
                    <a:lnTo>
                      <a:pt x="6425" y="12211"/>
                    </a:lnTo>
                    <a:lnTo>
                      <a:pt x="6735" y="12193"/>
                    </a:lnTo>
                    <a:lnTo>
                      <a:pt x="7027" y="12138"/>
                    </a:lnTo>
                    <a:lnTo>
                      <a:pt x="7338" y="12083"/>
                    </a:lnTo>
                    <a:lnTo>
                      <a:pt x="7630" y="12029"/>
                    </a:lnTo>
                    <a:lnTo>
                      <a:pt x="7922" y="11937"/>
                    </a:lnTo>
                    <a:lnTo>
                      <a:pt x="8196" y="11846"/>
                    </a:lnTo>
                    <a:lnTo>
                      <a:pt x="8469" y="11737"/>
                    </a:lnTo>
                    <a:lnTo>
                      <a:pt x="8743" y="11609"/>
                    </a:lnTo>
                    <a:lnTo>
                      <a:pt x="9017" y="11481"/>
                    </a:lnTo>
                    <a:lnTo>
                      <a:pt x="9272" y="11335"/>
                    </a:lnTo>
                    <a:lnTo>
                      <a:pt x="9510" y="11171"/>
                    </a:lnTo>
                    <a:lnTo>
                      <a:pt x="9747" y="11007"/>
                    </a:lnTo>
                    <a:lnTo>
                      <a:pt x="9984" y="10824"/>
                    </a:lnTo>
                    <a:lnTo>
                      <a:pt x="10203" y="10623"/>
                    </a:lnTo>
                    <a:lnTo>
                      <a:pt x="10422" y="10422"/>
                    </a:lnTo>
                    <a:lnTo>
                      <a:pt x="10623" y="10222"/>
                    </a:lnTo>
                    <a:lnTo>
                      <a:pt x="10806" y="9984"/>
                    </a:lnTo>
                    <a:lnTo>
                      <a:pt x="10988" y="9765"/>
                    </a:lnTo>
                    <a:lnTo>
                      <a:pt x="11171" y="9528"/>
                    </a:lnTo>
                    <a:lnTo>
                      <a:pt x="11317" y="9273"/>
                    </a:lnTo>
                    <a:lnTo>
                      <a:pt x="11463" y="9017"/>
                    </a:lnTo>
                    <a:lnTo>
                      <a:pt x="11609" y="8762"/>
                    </a:lnTo>
                    <a:lnTo>
                      <a:pt x="11736" y="8488"/>
                    </a:lnTo>
                    <a:lnTo>
                      <a:pt x="11846" y="8214"/>
                    </a:lnTo>
                    <a:lnTo>
                      <a:pt x="11937" y="7922"/>
                    </a:lnTo>
                    <a:lnTo>
                      <a:pt x="12010" y="7630"/>
                    </a:lnTo>
                    <a:lnTo>
                      <a:pt x="12083" y="7338"/>
                    </a:lnTo>
                    <a:lnTo>
                      <a:pt x="12138" y="7046"/>
                    </a:lnTo>
                    <a:lnTo>
                      <a:pt x="12175" y="6736"/>
                    </a:lnTo>
                    <a:lnTo>
                      <a:pt x="12193" y="6425"/>
                    </a:lnTo>
                    <a:lnTo>
                      <a:pt x="12211" y="6115"/>
                    </a:lnTo>
                    <a:lnTo>
                      <a:pt x="12193" y="5805"/>
                    </a:lnTo>
                    <a:lnTo>
                      <a:pt x="12175" y="5494"/>
                    </a:lnTo>
                    <a:lnTo>
                      <a:pt x="12138" y="5184"/>
                    </a:lnTo>
                    <a:lnTo>
                      <a:pt x="12083" y="4874"/>
                    </a:lnTo>
                    <a:lnTo>
                      <a:pt x="12010" y="4582"/>
                    </a:lnTo>
                    <a:lnTo>
                      <a:pt x="11937" y="4290"/>
                    </a:lnTo>
                    <a:lnTo>
                      <a:pt x="11846" y="4016"/>
                    </a:lnTo>
                    <a:lnTo>
                      <a:pt x="11736" y="3742"/>
                    </a:lnTo>
                    <a:lnTo>
                      <a:pt x="11609" y="3468"/>
                    </a:lnTo>
                    <a:lnTo>
                      <a:pt x="11463" y="3195"/>
                    </a:lnTo>
                    <a:lnTo>
                      <a:pt x="11317" y="2939"/>
                    </a:lnTo>
                    <a:lnTo>
                      <a:pt x="11171" y="2702"/>
                    </a:lnTo>
                    <a:lnTo>
                      <a:pt x="10988" y="2465"/>
                    </a:lnTo>
                    <a:lnTo>
                      <a:pt x="10806" y="2227"/>
                    </a:lnTo>
                    <a:lnTo>
                      <a:pt x="10623" y="2008"/>
                    </a:lnTo>
                    <a:lnTo>
                      <a:pt x="10422" y="1789"/>
                    </a:lnTo>
                    <a:lnTo>
                      <a:pt x="10203" y="1589"/>
                    </a:lnTo>
                    <a:lnTo>
                      <a:pt x="9984" y="1406"/>
                    </a:lnTo>
                    <a:lnTo>
                      <a:pt x="9747" y="1224"/>
                    </a:lnTo>
                    <a:lnTo>
                      <a:pt x="9510" y="1041"/>
                    </a:lnTo>
                    <a:lnTo>
                      <a:pt x="9272" y="895"/>
                    </a:lnTo>
                    <a:lnTo>
                      <a:pt x="9017" y="749"/>
                    </a:lnTo>
                    <a:lnTo>
                      <a:pt x="8743" y="603"/>
                    </a:lnTo>
                    <a:lnTo>
                      <a:pt x="8469" y="475"/>
                    </a:lnTo>
                    <a:lnTo>
                      <a:pt x="8196" y="366"/>
                    </a:lnTo>
                    <a:lnTo>
                      <a:pt x="7922" y="274"/>
                    </a:lnTo>
                    <a:lnTo>
                      <a:pt x="7630" y="201"/>
                    </a:lnTo>
                    <a:lnTo>
                      <a:pt x="7338" y="128"/>
                    </a:lnTo>
                    <a:lnTo>
                      <a:pt x="7027" y="74"/>
                    </a:lnTo>
                    <a:lnTo>
                      <a:pt x="6735" y="37"/>
                    </a:lnTo>
                    <a:lnTo>
                      <a:pt x="6425" y="19"/>
                    </a:lnTo>
                    <a:lnTo>
                      <a:pt x="6097" y="1"/>
                    </a:lnTo>
                    <a:close/>
                  </a:path>
                </a:pathLst>
              </a:custGeom>
              <a:solidFill>
                <a:srgbClr val="262B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218;p40">
                <a:extLst>
                  <a:ext uri="{FF2B5EF4-FFF2-40B4-BE49-F238E27FC236}">
                    <a16:creationId xmlns:a16="http://schemas.microsoft.com/office/drawing/2014/main" id="{764F0E04-8597-CCBA-3536-AAB92E6F5C93}"/>
                  </a:ext>
                </a:extLst>
              </p:cNvPr>
              <p:cNvSpPr/>
              <p:nvPr/>
            </p:nvSpPr>
            <p:spPr>
              <a:xfrm>
                <a:off x="6785796" y="3185493"/>
                <a:ext cx="293962" cy="293962"/>
              </a:xfrm>
              <a:custGeom>
                <a:avLst/>
                <a:gdLst/>
                <a:ahLst/>
                <a:cxnLst/>
                <a:rect l="l" t="t" r="r" b="b"/>
                <a:pathLst>
                  <a:path w="9182" h="9182" extrusionOk="0">
                    <a:moveTo>
                      <a:pt x="4344" y="1"/>
                    </a:moveTo>
                    <a:lnTo>
                      <a:pt x="4125" y="19"/>
                    </a:lnTo>
                    <a:lnTo>
                      <a:pt x="3888" y="55"/>
                    </a:lnTo>
                    <a:lnTo>
                      <a:pt x="3669" y="92"/>
                    </a:lnTo>
                    <a:lnTo>
                      <a:pt x="3432" y="147"/>
                    </a:lnTo>
                    <a:lnTo>
                      <a:pt x="3231" y="201"/>
                    </a:lnTo>
                    <a:lnTo>
                      <a:pt x="3012" y="274"/>
                    </a:lnTo>
                    <a:lnTo>
                      <a:pt x="2793" y="366"/>
                    </a:lnTo>
                    <a:lnTo>
                      <a:pt x="2391" y="548"/>
                    </a:lnTo>
                    <a:lnTo>
                      <a:pt x="2026" y="785"/>
                    </a:lnTo>
                    <a:lnTo>
                      <a:pt x="1661" y="1059"/>
                    </a:lnTo>
                    <a:lnTo>
                      <a:pt x="1333" y="1351"/>
                    </a:lnTo>
                    <a:lnTo>
                      <a:pt x="1041" y="1680"/>
                    </a:lnTo>
                    <a:lnTo>
                      <a:pt x="785" y="2026"/>
                    </a:lnTo>
                    <a:lnTo>
                      <a:pt x="548" y="2410"/>
                    </a:lnTo>
                    <a:lnTo>
                      <a:pt x="347" y="2811"/>
                    </a:lnTo>
                    <a:lnTo>
                      <a:pt x="274" y="3012"/>
                    </a:lnTo>
                    <a:lnTo>
                      <a:pt x="201" y="3231"/>
                    </a:lnTo>
                    <a:lnTo>
                      <a:pt x="146" y="3450"/>
                    </a:lnTo>
                    <a:lnTo>
                      <a:pt x="92" y="3669"/>
                    </a:lnTo>
                    <a:lnTo>
                      <a:pt x="55" y="3888"/>
                    </a:lnTo>
                    <a:lnTo>
                      <a:pt x="19" y="4125"/>
                    </a:lnTo>
                    <a:lnTo>
                      <a:pt x="0" y="4363"/>
                    </a:lnTo>
                    <a:lnTo>
                      <a:pt x="0" y="4600"/>
                    </a:lnTo>
                    <a:lnTo>
                      <a:pt x="0" y="4837"/>
                    </a:lnTo>
                    <a:lnTo>
                      <a:pt x="19" y="5056"/>
                    </a:lnTo>
                    <a:lnTo>
                      <a:pt x="55" y="5294"/>
                    </a:lnTo>
                    <a:lnTo>
                      <a:pt x="92" y="5513"/>
                    </a:lnTo>
                    <a:lnTo>
                      <a:pt x="146" y="5750"/>
                    </a:lnTo>
                    <a:lnTo>
                      <a:pt x="201" y="5969"/>
                    </a:lnTo>
                    <a:lnTo>
                      <a:pt x="274" y="6170"/>
                    </a:lnTo>
                    <a:lnTo>
                      <a:pt x="347" y="6389"/>
                    </a:lnTo>
                    <a:lnTo>
                      <a:pt x="548" y="6790"/>
                    </a:lnTo>
                    <a:lnTo>
                      <a:pt x="785" y="7155"/>
                    </a:lnTo>
                    <a:lnTo>
                      <a:pt x="1041" y="7520"/>
                    </a:lnTo>
                    <a:lnTo>
                      <a:pt x="1333" y="7849"/>
                    </a:lnTo>
                    <a:lnTo>
                      <a:pt x="1661" y="8141"/>
                    </a:lnTo>
                    <a:lnTo>
                      <a:pt x="2026" y="8396"/>
                    </a:lnTo>
                    <a:lnTo>
                      <a:pt x="2391" y="8634"/>
                    </a:lnTo>
                    <a:lnTo>
                      <a:pt x="2793" y="8834"/>
                    </a:lnTo>
                    <a:lnTo>
                      <a:pt x="3012" y="8907"/>
                    </a:lnTo>
                    <a:lnTo>
                      <a:pt x="3231" y="8980"/>
                    </a:lnTo>
                    <a:lnTo>
                      <a:pt x="3432" y="9035"/>
                    </a:lnTo>
                    <a:lnTo>
                      <a:pt x="3669" y="9090"/>
                    </a:lnTo>
                    <a:lnTo>
                      <a:pt x="3888" y="9126"/>
                    </a:lnTo>
                    <a:lnTo>
                      <a:pt x="4125" y="9163"/>
                    </a:lnTo>
                    <a:lnTo>
                      <a:pt x="4344" y="9181"/>
                    </a:lnTo>
                    <a:lnTo>
                      <a:pt x="4819" y="9181"/>
                    </a:lnTo>
                    <a:lnTo>
                      <a:pt x="5056" y="9163"/>
                    </a:lnTo>
                    <a:lnTo>
                      <a:pt x="5293" y="9126"/>
                    </a:lnTo>
                    <a:lnTo>
                      <a:pt x="5512" y="9090"/>
                    </a:lnTo>
                    <a:lnTo>
                      <a:pt x="5731" y="9035"/>
                    </a:lnTo>
                    <a:lnTo>
                      <a:pt x="5951" y="8980"/>
                    </a:lnTo>
                    <a:lnTo>
                      <a:pt x="6170" y="8907"/>
                    </a:lnTo>
                    <a:lnTo>
                      <a:pt x="6370" y="8834"/>
                    </a:lnTo>
                    <a:lnTo>
                      <a:pt x="6772" y="8634"/>
                    </a:lnTo>
                    <a:lnTo>
                      <a:pt x="7155" y="8396"/>
                    </a:lnTo>
                    <a:lnTo>
                      <a:pt x="7502" y="8141"/>
                    </a:lnTo>
                    <a:lnTo>
                      <a:pt x="7830" y="7849"/>
                    </a:lnTo>
                    <a:lnTo>
                      <a:pt x="8141" y="7520"/>
                    </a:lnTo>
                    <a:lnTo>
                      <a:pt x="8396" y="7155"/>
                    </a:lnTo>
                    <a:lnTo>
                      <a:pt x="8634" y="6790"/>
                    </a:lnTo>
                    <a:lnTo>
                      <a:pt x="8816" y="6389"/>
                    </a:lnTo>
                    <a:lnTo>
                      <a:pt x="8907" y="6170"/>
                    </a:lnTo>
                    <a:lnTo>
                      <a:pt x="8980" y="5969"/>
                    </a:lnTo>
                    <a:lnTo>
                      <a:pt x="9035" y="5750"/>
                    </a:lnTo>
                    <a:lnTo>
                      <a:pt x="9090" y="5513"/>
                    </a:lnTo>
                    <a:lnTo>
                      <a:pt x="9126" y="5294"/>
                    </a:lnTo>
                    <a:lnTo>
                      <a:pt x="9163" y="5056"/>
                    </a:lnTo>
                    <a:lnTo>
                      <a:pt x="9181" y="4837"/>
                    </a:lnTo>
                    <a:lnTo>
                      <a:pt x="9181" y="4600"/>
                    </a:lnTo>
                    <a:lnTo>
                      <a:pt x="9181" y="4363"/>
                    </a:lnTo>
                    <a:lnTo>
                      <a:pt x="9163" y="4125"/>
                    </a:lnTo>
                    <a:lnTo>
                      <a:pt x="9126" y="3888"/>
                    </a:lnTo>
                    <a:lnTo>
                      <a:pt x="9090" y="3669"/>
                    </a:lnTo>
                    <a:lnTo>
                      <a:pt x="9035" y="3450"/>
                    </a:lnTo>
                    <a:lnTo>
                      <a:pt x="8980" y="3231"/>
                    </a:lnTo>
                    <a:lnTo>
                      <a:pt x="8907" y="3012"/>
                    </a:lnTo>
                    <a:lnTo>
                      <a:pt x="8816" y="2811"/>
                    </a:lnTo>
                    <a:lnTo>
                      <a:pt x="8634" y="2410"/>
                    </a:lnTo>
                    <a:lnTo>
                      <a:pt x="8396" y="2026"/>
                    </a:lnTo>
                    <a:lnTo>
                      <a:pt x="8141" y="1680"/>
                    </a:lnTo>
                    <a:lnTo>
                      <a:pt x="7830" y="1351"/>
                    </a:lnTo>
                    <a:lnTo>
                      <a:pt x="7502" y="1059"/>
                    </a:lnTo>
                    <a:lnTo>
                      <a:pt x="7155" y="785"/>
                    </a:lnTo>
                    <a:lnTo>
                      <a:pt x="6772" y="548"/>
                    </a:lnTo>
                    <a:lnTo>
                      <a:pt x="6370" y="366"/>
                    </a:lnTo>
                    <a:lnTo>
                      <a:pt x="6170" y="274"/>
                    </a:lnTo>
                    <a:lnTo>
                      <a:pt x="5951" y="201"/>
                    </a:lnTo>
                    <a:lnTo>
                      <a:pt x="5731" y="147"/>
                    </a:lnTo>
                    <a:lnTo>
                      <a:pt x="5512" y="92"/>
                    </a:lnTo>
                    <a:lnTo>
                      <a:pt x="5293" y="55"/>
                    </a:lnTo>
                    <a:lnTo>
                      <a:pt x="5056" y="19"/>
                    </a:lnTo>
                    <a:lnTo>
                      <a:pt x="48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36D5E6"/>
                  </a:gs>
                  <a:gs pos="100000">
                    <a:srgbClr val="177883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219;p40">
                <a:extLst>
                  <a:ext uri="{FF2B5EF4-FFF2-40B4-BE49-F238E27FC236}">
                    <a16:creationId xmlns:a16="http://schemas.microsoft.com/office/drawing/2014/main" id="{31D58551-FE61-E6FF-7CF1-5F412886E74B}"/>
                  </a:ext>
                </a:extLst>
              </p:cNvPr>
              <p:cNvSpPr/>
              <p:nvPr/>
            </p:nvSpPr>
            <p:spPr>
              <a:xfrm>
                <a:off x="6686450" y="2663080"/>
                <a:ext cx="500811" cy="279907"/>
              </a:xfrm>
              <a:custGeom>
                <a:avLst/>
                <a:gdLst/>
                <a:ahLst/>
                <a:cxnLst/>
                <a:rect l="l" t="t" r="r" b="b"/>
                <a:pathLst>
                  <a:path w="15643" h="8743" extrusionOk="0">
                    <a:moveTo>
                      <a:pt x="7338" y="0"/>
                    </a:moveTo>
                    <a:lnTo>
                      <a:pt x="6991" y="55"/>
                    </a:lnTo>
                    <a:lnTo>
                      <a:pt x="6663" y="146"/>
                    </a:lnTo>
                    <a:lnTo>
                      <a:pt x="6316" y="256"/>
                    </a:lnTo>
                    <a:lnTo>
                      <a:pt x="6005" y="420"/>
                    </a:lnTo>
                    <a:lnTo>
                      <a:pt x="5695" y="603"/>
                    </a:lnTo>
                    <a:lnTo>
                      <a:pt x="5403" y="822"/>
                    </a:lnTo>
                    <a:lnTo>
                      <a:pt x="5129" y="1077"/>
                    </a:lnTo>
                    <a:lnTo>
                      <a:pt x="4272" y="1953"/>
                    </a:lnTo>
                    <a:lnTo>
                      <a:pt x="3359" y="2939"/>
                    </a:lnTo>
                    <a:lnTo>
                      <a:pt x="2373" y="4016"/>
                    </a:lnTo>
                    <a:lnTo>
                      <a:pt x="1388" y="5166"/>
                    </a:lnTo>
                    <a:lnTo>
                      <a:pt x="1242" y="5348"/>
                    </a:lnTo>
                    <a:lnTo>
                      <a:pt x="621" y="6096"/>
                    </a:lnTo>
                    <a:lnTo>
                      <a:pt x="1" y="6881"/>
                    </a:lnTo>
                    <a:lnTo>
                      <a:pt x="676" y="7210"/>
                    </a:lnTo>
                    <a:lnTo>
                      <a:pt x="1041" y="7374"/>
                    </a:lnTo>
                    <a:lnTo>
                      <a:pt x="1424" y="7538"/>
                    </a:lnTo>
                    <a:lnTo>
                      <a:pt x="1844" y="7703"/>
                    </a:lnTo>
                    <a:lnTo>
                      <a:pt x="2282" y="7849"/>
                    </a:lnTo>
                    <a:lnTo>
                      <a:pt x="2738" y="7995"/>
                    </a:lnTo>
                    <a:lnTo>
                      <a:pt x="3213" y="8141"/>
                    </a:lnTo>
                    <a:lnTo>
                      <a:pt x="3706" y="8268"/>
                    </a:lnTo>
                    <a:lnTo>
                      <a:pt x="4217" y="8378"/>
                    </a:lnTo>
                    <a:lnTo>
                      <a:pt x="4746" y="8487"/>
                    </a:lnTo>
                    <a:lnTo>
                      <a:pt x="5312" y="8579"/>
                    </a:lnTo>
                    <a:lnTo>
                      <a:pt x="5878" y="8633"/>
                    </a:lnTo>
                    <a:lnTo>
                      <a:pt x="6480" y="8688"/>
                    </a:lnTo>
                    <a:lnTo>
                      <a:pt x="7082" y="8725"/>
                    </a:lnTo>
                    <a:lnTo>
                      <a:pt x="7721" y="8743"/>
                    </a:lnTo>
                    <a:lnTo>
                      <a:pt x="8287" y="8725"/>
                    </a:lnTo>
                    <a:lnTo>
                      <a:pt x="8834" y="8706"/>
                    </a:lnTo>
                    <a:lnTo>
                      <a:pt x="9400" y="8670"/>
                    </a:lnTo>
                    <a:lnTo>
                      <a:pt x="9948" y="8597"/>
                    </a:lnTo>
                    <a:lnTo>
                      <a:pt x="10477" y="8542"/>
                    </a:lnTo>
                    <a:lnTo>
                      <a:pt x="11006" y="8451"/>
                    </a:lnTo>
                    <a:lnTo>
                      <a:pt x="11518" y="8360"/>
                    </a:lnTo>
                    <a:lnTo>
                      <a:pt x="12029" y="8250"/>
                    </a:lnTo>
                    <a:lnTo>
                      <a:pt x="12521" y="8141"/>
                    </a:lnTo>
                    <a:lnTo>
                      <a:pt x="13014" y="8013"/>
                    </a:lnTo>
                    <a:lnTo>
                      <a:pt x="13945" y="7757"/>
                    </a:lnTo>
                    <a:lnTo>
                      <a:pt x="14821" y="7465"/>
                    </a:lnTo>
                    <a:lnTo>
                      <a:pt x="15642" y="7173"/>
                    </a:lnTo>
                    <a:lnTo>
                      <a:pt x="14949" y="6315"/>
                    </a:lnTo>
                    <a:lnTo>
                      <a:pt x="14274" y="5494"/>
                    </a:lnTo>
                    <a:lnTo>
                      <a:pt x="14128" y="5312"/>
                    </a:lnTo>
                    <a:lnTo>
                      <a:pt x="13105" y="4125"/>
                    </a:lnTo>
                    <a:lnTo>
                      <a:pt x="12102" y="3012"/>
                    </a:lnTo>
                    <a:lnTo>
                      <a:pt x="11152" y="1990"/>
                    </a:lnTo>
                    <a:lnTo>
                      <a:pt x="10276" y="1077"/>
                    </a:lnTo>
                    <a:lnTo>
                      <a:pt x="9984" y="822"/>
                    </a:lnTo>
                    <a:lnTo>
                      <a:pt x="9692" y="603"/>
                    </a:lnTo>
                    <a:lnTo>
                      <a:pt x="9382" y="420"/>
                    </a:lnTo>
                    <a:lnTo>
                      <a:pt x="9072" y="256"/>
                    </a:lnTo>
                    <a:lnTo>
                      <a:pt x="8725" y="146"/>
                    </a:lnTo>
                    <a:lnTo>
                      <a:pt x="8396" y="55"/>
                    </a:lnTo>
                    <a:lnTo>
                      <a:pt x="805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629B"/>
                  </a:gs>
                  <a:gs pos="100000">
                    <a:srgbClr val="16243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220;p40">
                <a:extLst>
                  <a:ext uri="{FF2B5EF4-FFF2-40B4-BE49-F238E27FC236}">
                    <a16:creationId xmlns:a16="http://schemas.microsoft.com/office/drawing/2014/main" id="{4327EF52-0B50-906E-FE41-92B58AFC8A5F}"/>
                  </a:ext>
                </a:extLst>
              </p:cNvPr>
              <p:cNvSpPr/>
              <p:nvPr/>
            </p:nvSpPr>
            <p:spPr>
              <a:xfrm>
                <a:off x="6726182" y="2828445"/>
                <a:ext cx="417251" cy="56122"/>
              </a:xfrm>
              <a:custGeom>
                <a:avLst/>
                <a:gdLst/>
                <a:ahLst/>
                <a:cxnLst/>
                <a:rect l="l" t="t" r="r" b="b"/>
                <a:pathLst>
                  <a:path w="13033" h="1753" extrusionOk="0">
                    <a:moveTo>
                      <a:pt x="147" y="1"/>
                    </a:moveTo>
                    <a:lnTo>
                      <a:pt x="1" y="183"/>
                    </a:lnTo>
                    <a:lnTo>
                      <a:pt x="548" y="475"/>
                    </a:lnTo>
                    <a:lnTo>
                      <a:pt x="840" y="621"/>
                    </a:lnTo>
                    <a:lnTo>
                      <a:pt x="1169" y="749"/>
                    </a:lnTo>
                    <a:lnTo>
                      <a:pt x="1516" y="895"/>
                    </a:lnTo>
                    <a:lnTo>
                      <a:pt x="1862" y="1023"/>
                    </a:lnTo>
                    <a:lnTo>
                      <a:pt x="2246" y="1150"/>
                    </a:lnTo>
                    <a:lnTo>
                      <a:pt x="2647" y="1260"/>
                    </a:lnTo>
                    <a:lnTo>
                      <a:pt x="3067" y="1370"/>
                    </a:lnTo>
                    <a:lnTo>
                      <a:pt x="3505" y="1461"/>
                    </a:lnTo>
                    <a:lnTo>
                      <a:pt x="3961" y="1534"/>
                    </a:lnTo>
                    <a:lnTo>
                      <a:pt x="4436" y="1607"/>
                    </a:lnTo>
                    <a:lnTo>
                      <a:pt x="4947" y="1662"/>
                    </a:lnTo>
                    <a:lnTo>
                      <a:pt x="5458" y="1716"/>
                    </a:lnTo>
                    <a:lnTo>
                      <a:pt x="6006" y="1735"/>
                    </a:lnTo>
                    <a:lnTo>
                      <a:pt x="6571" y="1753"/>
                    </a:lnTo>
                    <a:lnTo>
                      <a:pt x="7137" y="1735"/>
                    </a:lnTo>
                    <a:lnTo>
                      <a:pt x="7667" y="1716"/>
                    </a:lnTo>
                    <a:lnTo>
                      <a:pt x="8178" y="1680"/>
                    </a:lnTo>
                    <a:lnTo>
                      <a:pt x="8670" y="1625"/>
                    </a:lnTo>
                    <a:lnTo>
                      <a:pt x="9145" y="1552"/>
                    </a:lnTo>
                    <a:lnTo>
                      <a:pt x="9583" y="1479"/>
                    </a:lnTo>
                    <a:lnTo>
                      <a:pt x="10021" y="1406"/>
                    </a:lnTo>
                    <a:lnTo>
                      <a:pt x="10423" y="1297"/>
                    </a:lnTo>
                    <a:lnTo>
                      <a:pt x="10824" y="1205"/>
                    </a:lnTo>
                    <a:lnTo>
                      <a:pt x="11189" y="1096"/>
                    </a:lnTo>
                    <a:lnTo>
                      <a:pt x="11554" y="968"/>
                    </a:lnTo>
                    <a:lnTo>
                      <a:pt x="11883" y="840"/>
                    </a:lnTo>
                    <a:lnTo>
                      <a:pt x="12485" y="585"/>
                    </a:lnTo>
                    <a:lnTo>
                      <a:pt x="13033" y="329"/>
                    </a:lnTo>
                    <a:lnTo>
                      <a:pt x="12887" y="147"/>
                    </a:lnTo>
                    <a:lnTo>
                      <a:pt x="12357" y="402"/>
                    </a:lnTo>
                    <a:lnTo>
                      <a:pt x="11755" y="658"/>
                    </a:lnTo>
                    <a:lnTo>
                      <a:pt x="11426" y="767"/>
                    </a:lnTo>
                    <a:lnTo>
                      <a:pt x="11080" y="895"/>
                    </a:lnTo>
                    <a:lnTo>
                      <a:pt x="10715" y="986"/>
                    </a:lnTo>
                    <a:lnTo>
                      <a:pt x="10331" y="1096"/>
                    </a:lnTo>
                    <a:lnTo>
                      <a:pt x="9930" y="1187"/>
                    </a:lnTo>
                    <a:lnTo>
                      <a:pt x="9510" y="1278"/>
                    </a:lnTo>
                    <a:lnTo>
                      <a:pt x="9072" y="1351"/>
                    </a:lnTo>
                    <a:lnTo>
                      <a:pt x="8616" y="1406"/>
                    </a:lnTo>
                    <a:lnTo>
                      <a:pt x="8141" y="1461"/>
                    </a:lnTo>
                    <a:lnTo>
                      <a:pt x="7630" y="1497"/>
                    </a:lnTo>
                    <a:lnTo>
                      <a:pt x="7119" y="1516"/>
                    </a:lnTo>
                    <a:lnTo>
                      <a:pt x="6024" y="1516"/>
                    </a:lnTo>
                    <a:lnTo>
                      <a:pt x="5495" y="1479"/>
                    </a:lnTo>
                    <a:lnTo>
                      <a:pt x="4983" y="1443"/>
                    </a:lnTo>
                    <a:lnTo>
                      <a:pt x="4491" y="1388"/>
                    </a:lnTo>
                    <a:lnTo>
                      <a:pt x="4016" y="1315"/>
                    </a:lnTo>
                    <a:lnTo>
                      <a:pt x="3578" y="1242"/>
                    </a:lnTo>
                    <a:lnTo>
                      <a:pt x="3140" y="1150"/>
                    </a:lnTo>
                    <a:lnTo>
                      <a:pt x="2739" y="1041"/>
                    </a:lnTo>
                    <a:lnTo>
                      <a:pt x="2355" y="931"/>
                    </a:lnTo>
                    <a:lnTo>
                      <a:pt x="1972" y="822"/>
                    </a:lnTo>
                    <a:lnTo>
                      <a:pt x="1625" y="694"/>
                    </a:lnTo>
                    <a:lnTo>
                      <a:pt x="1297" y="566"/>
                    </a:lnTo>
                    <a:lnTo>
                      <a:pt x="676" y="293"/>
                    </a:lnTo>
                    <a:lnTo>
                      <a:pt x="147" y="1"/>
                    </a:lnTo>
                    <a:close/>
                  </a:path>
                </a:pathLst>
              </a:custGeom>
              <a:solidFill>
                <a:srgbClr val="FBF8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71" name="Google Shape;2271;p40"/>
          <p:cNvSpPr/>
          <p:nvPr/>
        </p:nvSpPr>
        <p:spPr>
          <a:xfrm>
            <a:off x="3573150" y="1359850"/>
            <a:ext cx="611597" cy="279296"/>
          </a:xfrm>
          <a:custGeom>
            <a:avLst/>
            <a:gdLst/>
            <a:ahLst/>
            <a:cxnLst/>
            <a:rect l="l" t="t" r="r" b="b"/>
            <a:pathLst>
              <a:path w="34316" h="15671" extrusionOk="0">
                <a:moveTo>
                  <a:pt x="18626" y="0"/>
                </a:moveTo>
                <a:lnTo>
                  <a:pt x="18191" y="38"/>
                </a:lnTo>
                <a:lnTo>
                  <a:pt x="17755" y="76"/>
                </a:lnTo>
                <a:lnTo>
                  <a:pt x="17300" y="152"/>
                </a:lnTo>
                <a:lnTo>
                  <a:pt x="16883" y="228"/>
                </a:lnTo>
                <a:lnTo>
                  <a:pt x="16447" y="322"/>
                </a:lnTo>
                <a:lnTo>
                  <a:pt x="16030" y="436"/>
                </a:lnTo>
                <a:lnTo>
                  <a:pt x="15614" y="569"/>
                </a:lnTo>
                <a:lnTo>
                  <a:pt x="15216" y="701"/>
                </a:lnTo>
                <a:lnTo>
                  <a:pt x="14818" y="872"/>
                </a:lnTo>
                <a:lnTo>
                  <a:pt x="14439" y="1042"/>
                </a:lnTo>
                <a:lnTo>
                  <a:pt x="14060" y="1232"/>
                </a:lnTo>
                <a:lnTo>
                  <a:pt x="13681" y="1440"/>
                </a:lnTo>
                <a:lnTo>
                  <a:pt x="13321" y="1649"/>
                </a:lnTo>
                <a:lnTo>
                  <a:pt x="12961" y="1876"/>
                </a:lnTo>
                <a:lnTo>
                  <a:pt x="12620" y="2123"/>
                </a:lnTo>
                <a:lnTo>
                  <a:pt x="12279" y="2388"/>
                </a:lnTo>
                <a:lnTo>
                  <a:pt x="11957" y="2653"/>
                </a:lnTo>
                <a:lnTo>
                  <a:pt x="11653" y="2937"/>
                </a:lnTo>
                <a:lnTo>
                  <a:pt x="11350" y="3222"/>
                </a:lnTo>
                <a:lnTo>
                  <a:pt x="11047" y="3525"/>
                </a:lnTo>
                <a:lnTo>
                  <a:pt x="10782" y="3847"/>
                </a:lnTo>
                <a:lnTo>
                  <a:pt x="10498" y="4169"/>
                </a:lnTo>
                <a:lnTo>
                  <a:pt x="10251" y="4510"/>
                </a:lnTo>
                <a:lnTo>
                  <a:pt x="10005" y="4851"/>
                </a:lnTo>
                <a:lnTo>
                  <a:pt x="9777" y="5211"/>
                </a:lnTo>
                <a:lnTo>
                  <a:pt x="9569" y="5571"/>
                </a:lnTo>
                <a:lnTo>
                  <a:pt x="9361" y="5950"/>
                </a:lnTo>
                <a:lnTo>
                  <a:pt x="9190" y="6329"/>
                </a:lnTo>
                <a:lnTo>
                  <a:pt x="9001" y="6727"/>
                </a:lnTo>
                <a:lnTo>
                  <a:pt x="8849" y="7125"/>
                </a:lnTo>
                <a:lnTo>
                  <a:pt x="8716" y="7523"/>
                </a:lnTo>
                <a:lnTo>
                  <a:pt x="8262" y="7428"/>
                </a:lnTo>
                <a:lnTo>
                  <a:pt x="7807" y="7333"/>
                </a:lnTo>
                <a:lnTo>
                  <a:pt x="7333" y="7295"/>
                </a:lnTo>
                <a:lnTo>
                  <a:pt x="6859" y="7276"/>
                </a:lnTo>
                <a:lnTo>
                  <a:pt x="6499" y="7276"/>
                </a:lnTo>
                <a:lnTo>
                  <a:pt x="6158" y="7314"/>
                </a:lnTo>
                <a:lnTo>
                  <a:pt x="5817" y="7352"/>
                </a:lnTo>
                <a:lnTo>
                  <a:pt x="5476" y="7409"/>
                </a:lnTo>
                <a:lnTo>
                  <a:pt x="5135" y="7485"/>
                </a:lnTo>
                <a:lnTo>
                  <a:pt x="4813" y="7580"/>
                </a:lnTo>
                <a:lnTo>
                  <a:pt x="4491" y="7693"/>
                </a:lnTo>
                <a:lnTo>
                  <a:pt x="4188" y="7807"/>
                </a:lnTo>
                <a:lnTo>
                  <a:pt x="3885" y="7959"/>
                </a:lnTo>
                <a:lnTo>
                  <a:pt x="3581" y="8110"/>
                </a:lnTo>
                <a:lnTo>
                  <a:pt x="3297" y="8262"/>
                </a:lnTo>
                <a:lnTo>
                  <a:pt x="3013" y="8451"/>
                </a:lnTo>
                <a:lnTo>
                  <a:pt x="2748" y="8641"/>
                </a:lnTo>
                <a:lnTo>
                  <a:pt x="2501" y="8849"/>
                </a:lnTo>
                <a:lnTo>
                  <a:pt x="2236" y="9058"/>
                </a:lnTo>
                <a:lnTo>
                  <a:pt x="2009" y="9285"/>
                </a:lnTo>
                <a:lnTo>
                  <a:pt x="1781" y="9531"/>
                </a:lnTo>
                <a:lnTo>
                  <a:pt x="1554" y="9778"/>
                </a:lnTo>
                <a:lnTo>
                  <a:pt x="1364" y="10024"/>
                </a:lnTo>
                <a:lnTo>
                  <a:pt x="1175" y="10308"/>
                </a:lnTo>
                <a:lnTo>
                  <a:pt x="985" y="10574"/>
                </a:lnTo>
                <a:lnTo>
                  <a:pt x="815" y="10858"/>
                </a:lnTo>
                <a:lnTo>
                  <a:pt x="663" y="11161"/>
                </a:lnTo>
                <a:lnTo>
                  <a:pt x="531" y="11464"/>
                </a:lnTo>
                <a:lnTo>
                  <a:pt x="417" y="11786"/>
                </a:lnTo>
                <a:lnTo>
                  <a:pt x="303" y="12089"/>
                </a:lnTo>
                <a:lnTo>
                  <a:pt x="209" y="12430"/>
                </a:lnTo>
                <a:lnTo>
                  <a:pt x="133" y="12753"/>
                </a:lnTo>
                <a:lnTo>
                  <a:pt x="76" y="13094"/>
                </a:lnTo>
                <a:lnTo>
                  <a:pt x="38" y="13435"/>
                </a:lnTo>
                <a:lnTo>
                  <a:pt x="0" y="13795"/>
                </a:lnTo>
                <a:lnTo>
                  <a:pt x="0" y="14136"/>
                </a:lnTo>
                <a:lnTo>
                  <a:pt x="0" y="14534"/>
                </a:lnTo>
                <a:lnTo>
                  <a:pt x="38" y="14913"/>
                </a:lnTo>
                <a:lnTo>
                  <a:pt x="95" y="15311"/>
                </a:lnTo>
                <a:lnTo>
                  <a:pt x="171" y="15671"/>
                </a:lnTo>
                <a:lnTo>
                  <a:pt x="34088" y="15671"/>
                </a:lnTo>
                <a:lnTo>
                  <a:pt x="34183" y="15311"/>
                </a:lnTo>
                <a:lnTo>
                  <a:pt x="34259" y="14932"/>
                </a:lnTo>
                <a:lnTo>
                  <a:pt x="34297" y="14534"/>
                </a:lnTo>
                <a:lnTo>
                  <a:pt x="34316" y="14136"/>
                </a:lnTo>
                <a:lnTo>
                  <a:pt x="34316" y="13889"/>
                </a:lnTo>
                <a:lnTo>
                  <a:pt x="34297" y="13643"/>
                </a:lnTo>
                <a:lnTo>
                  <a:pt x="34221" y="13169"/>
                </a:lnTo>
                <a:lnTo>
                  <a:pt x="34126" y="12715"/>
                </a:lnTo>
                <a:lnTo>
                  <a:pt x="33974" y="12279"/>
                </a:lnTo>
                <a:lnTo>
                  <a:pt x="33785" y="11843"/>
                </a:lnTo>
                <a:lnTo>
                  <a:pt x="33558" y="11445"/>
                </a:lnTo>
                <a:lnTo>
                  <a:pt x="33311" y="11066"/>
                </a:lnTo>
                <a:lnTo>
                  <a:pt x="33027" y="10706"/>
                </a:lnTo>
                <a:lnTo>
                  <a:pt x="32705" y="10365"/>
                </a:lnTo>
                <a:lnTo>
                  <a:pt x="32364" y="10081"/>
                </a:lnTo>
                <a:lnTo>
                  <a:pt x="31985" y="9797"/>
                </a:lnTo>
                <a:lnTo>
                  <a:pt x="31606" y="9569"/>
                </a:lnTo>
                <a:lnTo>
                  <a:pt x="31189" y="9361"/>
                </a:lnTo>
                <a:lnTo>
                  <a:pt x="30753" y="9190"/>
                </a:lnTo>
                <a:lnTo>
                  <a:pt x="30298" y="9058"/>
                </a:lnTo>
                <a:lnTo>
                  <a:pt x="29825" y="8982"/>
                </a:lnTo>
                <a:lnTo>
                  <a:pt x="29730" y="8508"/>
                </a:lnTo>
                <a:lnTo>
                  <a:pt x="29616" y="8034"/>
                </a:lnTo>
                <a:lnTo>
                  <a:pt x="29484" y="7580"/>
                </a:lnTo>
                <a:lnTo>
                  <a:pt x="29332" y="7125"/>
                </a:lnTo>
                <a:lnTo>
                  <a:pt x="29143" y="6689"/>
                </a:lnTo>
                <a:lnTo>
                  <a:pt x="28953" y="6253"/>
                </a:lnTo>
                <a:lnTo>
                  <a:pt x="28745" y="5836"/>
                </a:lnTo>
                <a:lnTo>
                  <a:pt x="28517" y="5420"/>
                </a:lnTo>
                <a:lnTo>
                  <a:pt x="28271" y="5022"/>
                </a:lnTo>
                <a:lnTo>
                  <a:pt x="28006" y="4643"/>
                </a:lnTo>
                <a:lnTo>
                  <a:pt x="27740" y="4264"/>
                </a:lnTo>
                <a:lnTo>
                  <a:pt x="27437" y="3904"/>
                </a:lnTo>
                <a:lnTo>
                  <a:pt x="27134" y="3544"/>
                </a:lnTo>
                <a:lnTo>
                  <a:pt x="26812" y="3203"/>
                </a:lnTo>
                <a:lnTo>
                  <a:pt x="26471" y="2880"/>
                </a:lnTo>
                <a:lnTo>
                  <a:pt x="26130" y="2577"/>
                </a:lnTo>
                <a:lnTo>
                  <a:pt x="25770" y="2274"/>
                </a:lnTo>
                <a:lnTo>
                  <a:pt x="25391" y="2009"/>
                </a:lnTo>
                <a:lnTo>
                  <a:pt x="25012" y="1744"/>
                </a:lnTo>
                <a:lnTo>
                  <a:pt x="24595" y="1497"/>
                </a:lnTo>
                <a:lnTo>
                  <a:pt x="24197" y="1270"/>
                </a:lnTo>
                <a:lnTo>
                  <a:pt x="23780" y="1061"/>
                </a:lnTo>
                <a:lnTo>
                  <a:pt x="23344" y="853"/>
                </a:lnTo>
                <a:lnTo>
                  <a:pt x="22909" y="682"/>
                </a:lnTo>
                <a:lnTo>
                  <a:pt x="22454" y="531"/>
                </a:lnTo>
                <a:lnTo>
                  <a:pt x="21999" y="398"/>
                </a:lnTo>
                <a:lnTo>
                  <a:pt x="21525" y="266"/>
                </a:lnTo>
                <a:lnTo>
                  <a:pt x="21052" y="171"/>
                </a:lnTo>
                <a:lnTo>
                  <a:pt x="20578" y="95"/>
                </a:lnTo>
                <a:lnTo>
                  <a:pt x="20085" y="38"/>
                </a:lnTo>
                <a:lnTo>
                  <a:pt x="19593" y="19"/>
                </a:lnTo>
                <a:lnTo>
                  <a:pt x="190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463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142EA908-4AEB-5A93-2598-4BB853C88AA5}"/>
              </a:ext>
            </a:extLst>
          </p:cNvPr>
          <p:cNvSpPr/>
          <p:nvPr/>
        </p:nvSpPr>
        <p:spPr>
          <a:xfrm>
            <a:off x="926088" y="1405053"/>
            <a:ext cx="1955180" cy="28695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79" name="Google Shape;1879;p37"/>
          <p:cNvGrpSpPr/>
          <p:nvPr/>
        </p:nvGrpSpPr>
        <p:grpSpPr>
          <a:xfrm>
            <a:off x="720000" y="430317"/>
            <a:ext cx="7635980" cy="573648"/>
            <a:chOff x="1119355" y="481275"/>
            <a:chExt cx="6514936" cy="573648"/>
          </a:xfrm>
        </p:grpSpPr>
        <p:sp>
          <p:nvSpPr>
            <p:cNvPr id="1880" name="Google Shape;1880;p37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7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7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3" name="Google Shape;1883;p3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569073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 Ce que LE BINÔME peut apporter au sein de la coordination</a:t>
            </a:r>
            <a:endParaRPr sz="1600" dirty="0"/>
          </a:p>
        </p:txBody>
      </p:sp>
      <p:grpSp>
        <p:nvGrpSpPr>
          <p:cNvPr id="1885" name="Google Shape;1885;p37"/>
          <p:cNvGrpSpPr/>
          <p:nvPr/>
        </p:nvGrpSpPr>
        <p:grpSpPr>
          <a:xfrm>
            <a:off x="7433555" y="317515"/>
            <a:ext cx="611648" cy="365223"/>
            <a:chOff x="4504125" y="1762525"/>
            <a:chExt cx="985575" cy="588500"/>
          </a:xfrm>
        </p:grpSpPr>
        <p:sp>
          <p:nvSpPr>
            <p:cNvPr id="1886" name="Google Shape;1886;p37"/>
            <p:cNvSpPr/>
            <p:nvPr/>
          </p:nvSpPr>
          <p:spPr>
            <a:xfrm>
              <a:off x="4691775" y="2150600"/>
              <a:ext cx="87950" cy="105425"/>
            </a:xfrm>
            <a:custGeom>
              <a:avLst/>
              <a:gdLst/>
              <a:ahLst/>
              <a:cxnLst/>
              <a:rect l="l" t="t" r="r" b="b"/>
              <a:pathLst>
                <a:path w="3518" h="4217" extrusionOk="0">
                  <a:moveTo>
                    <a:pt x="1910" y="0"/>
                  </a:moveTo>
                  <a:lnTo>
                    <a:pt x="1" y="4216"/>
                  </a:lnTo>
                  <a:lnTo>
                    <a:pt x="3517" y="1607"/>
                  </a:lnTo>
                  <a:lnTo>
                    <a:pt x="3498" y="1569"/>
                  </a:lnTo>
                  <a:lnTo>
                    <a:pt x="191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7"/>
            <p:cNvSpPr/>
            <p:nvPr/>
          </p:nvSpPr>
          <p:spPr>
            <a:xfrm>
              <a:off x="4504125" y="1762525"/>
              <a:ext cx="985575" cy="310100"/>
            </a:xfrm>
            <a:custGeom>
              <a:avLst/>
              <a:gdLst/>
              <a:ahLst/>
              <a:cxnLst/>
              <a:rect l="l" t="t" r="r" b="b"/>
              <a:pathLst>
                <a:path w="39423" h="12404" extrusionOk="0">
                  <a:moveTo>
                    <a:pt x="39422" y="0"/>
                  </a:moveTo>
                  <a:lnTo>
                    <a:pt x="0" y="4859"/>
                  </a:lnTo>
                  <a:lnTo>
                    <a:pt x="6372" y="12403"/>
                  </a:lnTo>
                  <a:lnTo>
                    <a:pt x="3942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EFEFE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7"/>
            <p:cNvSpPr/>
            <p:nvPr/>
          </p:nvSpPr>
          <p:spPr>
            <a:xfrm>
              <a:off x="4663425" y="1762525"/>
              <a:ext cx="826275" cy="588500"/>
            </a:xfrm>
            <a:custGeom>
              <a:avLst/>
              <a:gdLst/>
              <a:ahLst/>
              <a:cxnLst/>
              <a:rect l="l" t="t" r="r" b="b"/>
              <a:pathLst>
                <a:path w="33051" h="235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4632" y="17092"/>
                  </a:lnTo>
                  <a:lnTo>
                    <a:pt x="10513" y="23540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7"/>
            <p:cNvSpPr/>
            <p:nvPr/>
          </p:nvSpPr>
          <p:spPr>
            <a:xfrm>
              <a:off x="4663425" y="1762525"/>
              <a:ext cx="826275" cy="493500"/>
            </a:xfrm>
            <a:custGeom>
              <a:avLst/>
              <a:gdLst/>
              <a:ahLst/>
              <a:cxnLst/>
              <a:rect l="l" t="t" r="r" b="b"/>
              <a:pathLst>
                <a:path w="33051" h="19740" extrusionOk="0">
                  <a:moveTo>
                    <a:pt x="33050" y="0"/>
                  </a:moveTo>
                  <a:lnTo>
                    <a:pt x="0" y="12403"/>
                  </a:lnTo>
                  <a:lnTo>
                    <a:pt x="1135" y="19739"/>
                  </a:lnTo>
                  <a:lnTo>
                    <a:pt x="3044" y="15523"/>
                  </a:lnTo>
                  <a:lnTo>
                    <a:pt x="3305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0898D622-6CDC-C917-2138-D4D9DB81C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9140" y="1427356"/>
            <a:ext cx="3603441" cy="2303025"/>
          </a:xfrm>
          <a:prstGeom prst="rect">
            <a:avLst/>
          </a:prstGeom>
        </p:spPr>
      </p:pic>
      <p:sp>
        <p:nvSpPr>
          <p:cNvPr id="7" name="Google Shape;1904;p38">
            <a:extLst>
              <a:ext uri="{FF2B5EF4-FFF2-40B4-BE49-F238E27FC236}">
                <a16:creationId xmlns:a16="http://schemas.microsoft.com/office/drawing/2014/main" id="{38BA13E1-B237-9603-E379-39C08452C281}"/>
              </a:ext>
            </a:extLst>
          </p:cNvPr>
          <p:cNvSpPr txBox="1">
            <a:spLocks/>
          </p:cNvSpPr>
          <p:nvPr/>
        </p:nvSpPr>
        <p:spPr>
          <a:xfrm>
            <a:off x="1217454" y="1501577"/>
            <a:ext cx="1541686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JUSTINE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6772E18-83B1-1570-572B-30B645F7E031}"/>
              </a:ext>
            </a:extLst>
          </p:cNvPr>
          <p:cNvSpPr txBox="1"/>
          <p:nvPr/>
        </p:nvSpPr>
        <p:spPr>
          <a:xfrm>
            <a:off x="1031756" y="2055292"/>
            <a:ext cx="177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Perspective Patient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Compétences professionnelles 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gestion Projet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Compétences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formatrice ETP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AD7BBB3-9DA3-DA32-1488-5DD140F0E467}"/>
              </a:ext>
            </a:extLst>
          </p:cNvPr>
          <p:cNvSpPr/>
          <p:nvPr/>
        </p:nvSpPr>
        <p:spPr>
          <a:xfrm>
            <a:off x="6333893" y="1405053"/>
            <a:ext cx="1955180" cy="286958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904;p38">
            <a:extLst>
              <a:ext uri="{FF2B5EF4-FFF2-40B4-BE49-F238E27FC236}">
                <a16:creationId xmlns:a16="http://schemas.microsoft.com/office/drawing/2014/main" id="{7007909F-DC2A-3893-4DF8-8F07B369ECC8}"/>
              </a:ext>
            </a:extLst>
          </p:cNvPr>
          <p:cNvSpPr txBox="1">
            <a:spLocks/>
          </p:cNvSpPr>
          <p:nvPr/>
        </p:nvSpPr>
        <p:spPr>
          <a:xfrm>
            <a:off x="6554983" y="1502883"/>
            <a:ext cx="1640649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ays One"/>
              <a:buNone/>
              <a:defRPr sz="2800" b="1" i="0" u="none" strike="noStrike" cap="none">
                <a:solidFill>
                  <a:schemeClr val="lt1"/>
                </a:solidFill>
                <a:latin typeface="Days One"/>
                <a:ea typeface="Days One"/>
                <a:cs typeface="Days One"/>
                <a:sym typeface="Day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fr-FR" sz="1800" dirty="0">
                <a:solidFill>
                  <a:schemeClr val="tx2">
                    <a:lumMod val="75000"/>
                  </a:schemeClr>
                </a:solidFill>
              </a:rPr>
              <a:t>MARIELLE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6F3B442-8057-996C-94FC-73AA35E2E407}"/>
              </a:ext>
            </a:extLst>
          </p:cNvPr>
          <p:cNvSpPr txBox="1"/>
          <p:nvPr/>
        </p:nvSpPr>
        <p:spPr>
          <a:xfrm>
            <a:off x="6439560" y="1867277"/>
            <a:ext cx="17783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Perspective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 Pro de santé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La structure et la connaissance de ses membres</a:t>
            </a:r>
            <a:br>
              <a:rPr lang="fr-FR" dirty="0">
                <a:solidFill>
                  <a:schemeClr val="bg2">
                    <a:lumMod val="75000"/>
                  </a:schemeClr>
                </a:solidFill>
              </a:rPr>
            </a:br>
            <a:endParaRPr lang="fr-FR" dirty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2">
                    <a:lumMod val="75000"/>
                  </a:schemeClr>
                </a:solidFill>
              </a:rPr>
              <a:t>Son réseau local</a:t>
            </a:r>
          </a:p>
        </p:txBody>
      </p:sp>
    </p:spTree>
    <p:extLst>
      <p:ext uri="{BB962C8B-B14F-4D97-AF65-F5344CB8AC3E}">
        <p14:creationId xmlns:p14="http://schemas.microsoft.com/office/powerpoint/2010/main" val="79166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9" grpId="0"/>
      <p:bldP spid="11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38"/>
          <p:cNvSpPr/>
          <p:nvPr/>
        </p:nvSpPr>
        <p:spPr>
          <a:xfrm>
            <a:off x="4713726" y="3261991"/>
            <a:ext cx="789600" cy="7896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38"/>
          <p:cNvSpPr/>
          <p:nvPr/>
        </p:nvSpPr>
        <p:spPr>
          <a:xfrm>
            <a:off x="4713726" y="1585591"/>
            <a:ext cx="789600" cy="7896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38"/>
          <p:cNvSpPr/>
          <p:nvPr/>
        </p:nvSpPr>
        <p:spPr>
          <a:xfrm>
            <a:off x="976703" y="3230516"/>
            <a:ext cx="789600" cy="7896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38"/>
          <p:cNvSpPr/>
          <p:nvPr/>
        </p:nvSpPr>
        <p:spPr>
          <a:xfrm>
            <a:off x="964968" y="1585591"/>
            <a:ext cx="789600" cy="789600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8" name="Google Shape;1898;p38"/>
          <p:cNvGrpSpPr/>
          <p:nvPr/>
        </p:nvGrpSpPr>
        <p:grpSpPr>
          <a:xfrm>
            <a:off x="1314532" y="481275"/>
            <a:ext cx="6514936" cy="573648"/>
            <a:chOff x="1119355" y="481275"/>
            <a:chExt cx="6514936" cy="573648"/>
          </a:xfrm>
        </p:grpSpPr>
        <p:sp>
          <p:nvSpPr>
            <p:cNvPr id="1899" name="Google Shape;1899;p38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8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8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2" name="Google Shape;1902;p38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Constitution du groupe de travail</a:t>
            </a:r>
            <a:endParaRPr sz="2400" dirty="0"/>
          </a:p>
        </p:txBody>
      </p:sp>
      <p:sp>
        <p:nvSpPr>
          <p:cNvPr id="1903" name="Google Shape;1903;p38"/>
          <p:cNvSpPr txBox="1">
            <a:spLocks noGrp="1"/>
          </p:cNvSpPr>
          <p:nvPr>
            <p:ph type="subTitle" idx="5"/>
          </p:nvPr>
        </p:nvSpPr>
        <p:spPr>
          <a:xfrm>
            <a:off x="1897396" y="3708830"/>
            <a:ext cx="2671504" cy="6698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CETD  Brocéliande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Clinique des Augustines Malestroit</a:t>
            </a:r>
            <a:endParaRPr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04" name="Google Shape;1904;p38"/>
          <p:cNvSpPr txBox="1">
            <a:spLocks noGrp="1"/>
          </p:cNvSpPr>
          <p:nvPr>
            <p:ph type="title"/>
          </p:nvPr>
        </p:nvSpPr>
        <p:spPr>
          <a:xfrm>
            <a:off x="1861694" y="1539177"/>
            <a:ext cx="267150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 Binôme </a:t>
            </a:r>
            <a:br>
              <a:rPr lang="en" dirty="0"/>
            </a:br>
            <a:r>
              <a:rPr lang="en" dirty="0"/>
              <a:t>patient/Pro.Santé</a:t>
            </a:r>
            <a:endParaRPr dirty="0"/>
          </a:p>
        </p:txBody>
      </p:sp>
      <p:sp>
        <p:nvSpPr>
          <p:cNvPr id="1906" name="Google Shape;1906;p38"/>
          <p:cNvSpPr txBox="1">
            <a:spLocks noGrp="1"/>
          </p:cNvSpPr>
          <p:nvPr>
            <p:ph type="title" idx="2"/>
          </p:nvPr>
        </p:nvSpPr>
        <p:spPr>
          <a:xfrm>
            <a:off x="5578932" y="1559034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  les membres de la MSP </a:t>
            </a:r>
            <a:endParaRPr dirty="0"/>
          </a:p>
        </p:txBody>
      </p:sp>
      <p:sp>
        <p:nvSpPr>
          <p:cNvPr id="1907" name="Google Shape;1907;p38"/>
          <p:cNvSpPr txBox="1">
            <a:spLocks noGrp="1"/>
          </p:cNvSpPr>
          <p:nvPr>
            <p:ph type="subTitle" idx="3"/>
          </p:nvPr>
        </p:nvSpPr>
        <p:spPr>
          <a:xfrm>
            <a:off x="5578932" y="2251238"/>
            <a:ext cx="1763295" cy="6862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Kinés</a:t>
            </a:r>
            <a:b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2 psychologues</a:t>
            </a:r>
            <a:b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 IDE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Asalée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endParaRPr sz="14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08" name="Google Shape;1908;p38"/>
          <p:cNvSpPr txBox="1">
            <a:spLocks noGrp="1"/>
          </p:cNvSpPr>
          <p:nvPr>
            <p:ph type="title" idx="4"/>
          </p:nvPr>
        </p:nvSpPr>
        <p:spPr>
          <a:xfrm>
            <a:off x="1825992" y="3251738"/>
            <a:ext cx="2671504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hopital</a:t>
            </a:r>
            <a:endParaRPr dirty="0"/>
          </a:p>
        </p:txBody>
      </p:sp>
      <p:sp>
        <p:nvSpPr>
          <p:cNvPr id="1909" name="Google Shape;1909;p38"/>
          <p:cNvSpPr txBox="1">
            <a:spLocks noGrp="1"/>
          </p:cNvSpPr>
          <p:nvPr>
            <p:ph type="title" idx="6"/>
          </p:nvPr>
        </p:nvSpPr>
        <p:spPr>
          <a:xfrm>
            <a:off x="5578932" y="3473941"/>
            <a:ext cx="297777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Patiente Partenaire</a:t>
            </a:r>
            <a:br>
              <a:rPr lang="en" dirty="0"/>
            </a:br>
            <a:endParaRPr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20485A-E13F-FCD6-C622-7C9EF8DF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087" y="3322321"/>
            <a:ext cx="648406" cy="63980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C330E-20E0-5D54-F96E-FC4FD22B1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439" y="3293479"/>
            <a:ext cx="628438" cy="62843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C56E5FF-A566-A95D-1F67-0456E66D7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8586" y="1665569"/>
            <a:ext cx="628907" cy="58311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7675199-997E-E741-A643-C07EACA07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968" y="1779206"/>
            <a:ext cx="752909" cy="481198"/>
          </a:xfrm>
          <a:prstGeom prst="rect">
            <a:avLst/>
          </a:prstGeom>
        </p:spPr>
      </p:pic>
      <p:sp>
        <p:nvSpPr>
          <p:cNvPr id="2" name="Google Shape;1907;p38">
            <a:extLst>
              <a:ext uri="{FF2B5EF4-FFF2-40B4-BE49-F238E27FC236}">
                <a16:creationId xmlns:a16="http://schemas.microsoft.com/office/drawing/2014/main" id="{0E3E4267-BFBB-E8A7-2910-6CBA7861124D}"/>
              </a:ext>
            </a:extLst>
          </p:cNvPr>
          <p:cNvSpPr txBox="1">
            <a:spLocks/>
          </p:cNvSpPr>
          <p:nvPr/>
        </p:nvSpPr>
        <p:spPr>
          <a:xfrm>
            <a:off x="7205147" y="2248682"/>
            <a:ext cx="1763295" cy="686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Jost"/>
              <a:buNone/>
              <a:defRPr sz="1600" b="0" i="0" u="none" strike="noStrike" cap="none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pPr marL="0" indent="0"/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sophrologue</a:t>
            </a:r>
            <a:b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rhumatologue</a:t>
            </a:r>
            <a:b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fr-FR" sz="1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pharmacienne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9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" grpId="0" animBg="1"/>
      <p:bldP spid="1895" grpId="0" animBg="1"/>
      <p:bldP spid="1896" grpId="0" animBg="1"/>
      <p:bldP spid="1897" grpId="0" animBg="1"/>
      <p:bldP spid="1903" grpId="0" build="p"/>
      <p:bldP spid="1904" grpId="0"/>
      <p:bldP spid="1906" grpId="0"/>
      <p:bldP spid="1907" grpId="0" build="p"/>
      <p:bldP spid="1908" grpId="0"/>
      <p:bldP spid="1909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7" name="Google Shape;4627;p64"/>
          <p:cNvSpPr/>
          <p:nvPr/>
        </p:nvSpPr>
        <p:spPr>
          <a:xfrm>
            <a:off x="-610725" y="4091000"/>
            <a:ext cx="5514650" cy="1185275"/>
          </a:xfrm>
          <a:custGeom>
            <a:avLst/>
            <a:gdLst/>
            <a:ahLst/>
            <a:cxnLst/>
            <a:rect l="l" t="t" r="r" b="b"/>
            <a:pathLst>
              <a:path w="220586" h="47411" extrusionOk="0">
                <a:moveTo>
                  <a:pt x="15801" y="5379"/>
                </a:moveTo>
                <a:cubicBezTo>
                  <a:pt x="31430" y="-1764"/>
                  <a:pt x="69760" y="5"/>
                  <a:pt x="94300" y="1136"/>
                </a:cubicBezTo>
                <a:cubicBezTo>
                  <a:pt x="118840" y="2268"/>
                  <a:pt x="146986" y="8420"/>
                  <a:pt x="163039" y="12168"/>
                </a:cubicBezTo>
                <a:cubicBezTo>
                  <a:pt x="179092" y="15916"/>
                  <a:pt x="181072" y="19594"/>
                  <a:pt x="190619" y="23625"/>
                </a:cubicBezTo>
                <a:cubicBezTo>
                  <a:pt x="200166" y="27656"/>
                  <a:pt x="218695" y="32889"/>
                  <a:pt x="220321" y="36354"/>
                </a:cubicBezTo>
                <a:cubicBezTo>
                  <a:pt x="221948" y="39819"/>
                  <a:pt x="214522" y="43072"/>
                  <a:pt x="200378" y="44416"/>
                </a:cubicBezTo>
                <a:cubicBezTo>
                  <a:pt x="186234" y="45760"/>
                  <a:pt x="164877" y="44275"/>
                  <a:pt x="135458" y="44416"/>
                </a:cubicBezTo>
                <a:cubicBezTo>
                  <a:pt x="106039" y="44558"/>
                  <a:pt x="46352" y="45336"/>
                  <a:pt x="23863" y="45265"/>
                </a:cubicBezTo>
                <a:cubicBezTo>
                  <a:pt x="1374" y="45194"/>
                  <a:pt x="1870" y="50640"/>
                  <a:pt x="526" y="43992"/>
                </a:cubicBezTo>
                <a:cubicBezTo>
                  <a:pt x="-818" y="37344"/>
                  <a:pt x="172" y="12522"/>
                  <a:pt x="15801" y="5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grpSp>
        <p:nvGrpSpPr>
          <p:cNvPr id="4628" name="Google Shape;4628;p64"/>
          <p:cNvGrpSpPr/>
          <p:nvPr/>
        </p:nvGrpSpPr>
        <p:grpSpPr>
          <a:xfrm>
            <a:off x="1314532" y="481275"/>
            <a:ext cx="6514936" cy="573648"/>
            <a:chOff x="1119355" y="481275"/>
            <a:chExt cx="6514936" cy="573648"/>
          </a:xfrm>
        </p:grpSpPr>
        <p:sp>
          <p:nvSpPr>
            <p:cNvPr id="4629" name="Google Shape;4629;p64"/>
            <p:cNvSpPr/>
            <p:nvPr/>
          </p:nvSpPr>
          <p:spPr>
            <a:xfrm flipH="1">
              <a:off x="6897980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64"/>
            <p:cNvSpPr/>
            <p:nvPr/>
          </p:nvSpPr>
          <p:spPr>
            <a:xfrm>
              <a:off x="1119355" y="481275"/>
              <a:ext cx="736311" cy="573648"/>
            </a:xfrm>
            <a:custGeom>
              <a:avLst/>
              <a:gdLst/>
              <a:ahLst/>
              <a:cxnLst/>
              <a:rect l="l" t="t" r="r" b="b"/>
              <a:pathLst>
                <a:path w="52332" h="40771" extrusionOk="0">
                  <a:moveTo>
                    <a:pt x="0" y="0"/>
                  </a:moveTo>
                  <a:lnTo>
                    <a:pt x="16432" y="20386"/>
                  </a:lnTo>
                  <a:lnTo>
                    <a:pt x="0" y="40771"/>
                  </a:lnTo>
                  <a:lnTo>
                    <a:pt x="52331" y="40771"/>
                  </a:lnTo>
                  <a:lnTo>
                    <a:pt x="5233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64"/>
            <p:cNvSpPr/>
            <p:nvPr/>
          </p:nvSpPr>
          <p:spPr>
            <a:xfrm>
              <a:off x="1849800" y="481300"/>
              <a:ext cx="5444400" cy="57360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2" name="Google Shape;4632;p6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Nos questionnements au lancement</a:t>
            </a:r>
            <a:endParaRPr sz="2400" dirty="0"/>
          </a:p>
        </p:txBody>
      </p:sp>
      <p:sp>
        <p:nvSpPr>
          <p:cNvPr id="4633" name="Google Shape;4633;p64"/>
          <p:cNvSpPr txBox="1"/>
          <p:nvPr/>
        </p:nvSpPr>
        <p:spPr>
          <a:xfrm flipH="1">
            <a:off x="4733575" y="1260381"/>
            <a:ext cx="3435161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Quelle disponibilité?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Q</a:t>
            </a:r>
            <a:r>
              <a:rPr lang="en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uels moyens ?</a:t>
            </a:r>
            <a:endParaRPr b="1" dirty="0">
              <a:solidFill>
                <a:schemeClr val="accent4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635" name="Google Shape;4635;p64"/>
          <p:cNvSpPr/>
          <p:nvPr/>
        </p:nvSpPr>
        <p:spPr>
          <a:xfrm>
            <a:off x="4054699" y="1158429"/>
            <a:ext cx="561113" cy="586665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6" name="Google Shape;4636;p64"/>
          <p:cNvSpPr txBox="1"/>
          <p:nvPr/>
        </p:nvSpPr>
        <p:spPr>
          <a:xfrm flipH="1">
            <a:off x="4756212" y="2520162"/>
            <a:ext cx="2494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Quel outil de gestion administrative </a:t>
            </a:r>
            <a:endParaRPr b="1" dirty="0">
              <a:solidFill>
                <a:schemeClr val="accent4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638" name="Google Shape;4638;p64"/>
          <p:cNvSpPr/>
          <p:nvPr/>
        </p:nvSpPr>
        <p:spPr>
          <a:xfrm>
            <a:off x="4118748" y="2473263"/>
            <a:ext cx="554827" cy="585003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9" name="Google Shape;4639;p64"/>
          <p:cNvSpPr txBox="1"/>
          <p:nvPr/>
        </p:nvSpPr>
        <p:spPr>
          <a:xfrm flipH="1">
            <a:off x="4765494" y="3951792"/>
            <a:ext cx="27849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Comment faire équipe </a:t>
            </a:r>
            <a:r>
              <a:rPr lang="en" sz="2000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?</a:t>
            </a:r>
            <a:endParaRPr sz="2000" b="1" dirty="0">
              <a:solidFill>
                <a:schemeClr val="accent4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4641" name="Google Shape;4641;p64"/>
          <p:cNvSpPr/>
          <p:nvPr/>
        </p:nvSpPr>
        <p:spPr>
          <a:xfrm>
            <a:off x="4042946" y="3938190"/>
            <a:ext cx="543685" cy="526802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642" name="Google Shape;4642;p64"/>
          <p:cNvCxnSpPr>
            <a:cxnSpLocks/>
            <a:stCxn id="4635" idx="2"/>
            <a:endCxn id="4643" idx="6"/>
          </p:cNvCxnSpPr>
          <p:nvPr/>
        </p:nvCxnSpPr>
        <p:spPr>
          <a:xfrm rot="10800000" flipV="1">
            <a:off x="2492465" y="1451761"/>
            <a:ext cx="1562235" cy="1396213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4" name="Google Shape;4644;p64"/>
          <p:cNvCxnSpPr>
            <a:cxnSpLocks/>
          </p:cNvCxnSpPr>
          <p:nvPr/>
        </p:nvCxnSpPr>
        <p:spPr>
          <a:xfrm rot="10800000">
            <a:off x="2531386" y="2871332"/>
            <a:ext cx="1709589" cy="645259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45" name="Google Shape;4645;p64"/>
          <p:cNvCxnSpPr>
            <a:cxnSpLocks/>
            <a:stCxn id="4641" idx="2"/>
            <a:endCxn id="4643" idx="6"/>
          </p:cNvCxnSpPr>
          <p:nvPr/>
        </p:nvCxnSpPr>
        <p:spPr>
          <a:xfrm rot="10800000">
            <a:off x="2492464" y="2847975"/>
            <a:ext cx="1550482" cy="1353616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646" name="Google Shape;4646;p64"/>
          <p:cNvGrpSpPr/>
          <p:nvPr/>
        </p:nvGrpSpPr>
        <p:grpSpPr>
          <a:xfrm>
            <a:off x="4118748" y="1205310"/>
            <a:ext cx="475892" cy="417663"/>
            <a:chOff x="238125" y="3332275"/>
            <a:chExt cx="509875" cy="410075"/>
          </a:xfrm>
        </p:grpSpPr>
        <p:sp>
          <p:nvSpPr>
            <p:cNvPr id="4647" name="Google Shape;4647;p64"/>
            <p:cNvSpPr/>
            <p:nvPr/>
          </p:nvSpPr>
          <p:spPr>
            <a:xfrm>
              <a:off x="485775" y="3332275"/>
              <a:ext cx="209775" cy="93525"/>
            </a:xfrm>
            <a:custGeom>
              <a:avLst/>
              <a:gdLst/>
              <a:ahLst/>
              <a:cxnLst/>
              <a:rect l="l" t="t" r="r" b="b"/>
              <a:pathLst>
                <a:path w="8391" h="3741" extrusionOk="0">
                  <a:moveTo>
                    <a:pt x="279" y="1"/>
                  </a:moveTo>
                  <a:lnTo>
                    <a:pt x="178" y="26"/>
                  </a:lnTo>
                  <a:lnTo>
                    <a:pt x="76" y="102"/>
                  </a:lnTo>
                  <a:lnTo>
                    <a:pt x="26" y="203"/>
                  </a:lnTo>
                  <a:lnTo>
                    <a:pt x="1" y="304"/>
                  </a:lnTo>
                  <a:lnTo>
                    <a:pt x="26" y="430"/>
                  </a:lnTo>
                  <a:lnTo>
                    <a:pt x="76" y="531"/>
                  </a:lnTo>
                  <a:lnTo>
                    <a:pt x="178" y="582"/>
                  </a:lnTo>
                  <a:lnTo>
                    <a:pt x="279" y="607"/>
                  </a:lnTo>
                  <a:lnTo>
                    <a:pt x="809" y="633"/>
                  </a:lnTo>
                  <a:lnTo>
                    <a:pt x="1340" y="658"/>
                  </a:lnTo>
                  <a:lnTo>
                    <a:pt x="1871" y="734"/>
                  </a:lnTo>
                  <a:lnTo>
                    <a:pt x="2376" y="809"/>
                  </a:lnTo>
                  <a:lnTo>
                    <a:pt x="2907" y="911"/>
                  </a:lnTo>
                  <a:lnTo>
                    <a:pt x="3412" y="1062"/>
                  </a:lnTo>
                  <a:lnTo>
                    <a:pt x="3892" y="1214"/>
                  </a:lnTo>
                  <a:lnTo>
                    <a:pt x="4373" y="1391"/>
                  </a:lnTo>
                  <a:lnTo>
                    <a:pt x="4853" y="1593"/>
                  </a:lnTo>
                  <a:lnTo>
                    <a:pt x="5333" y="1820"/>
                  </a:lnTo>
                  <a:lnTo>
                    <a:pt x="5788" y="2073"/>
                  </a:lnTo>
                  <a:lnTo>
                    <a:pt x="6218" y="2351"/>
                  </a:lnTo>
                  <a:lnTo>
                    <a:pt x="6672" y="2654"/>
                  </a:lnTo>
                  <a:lnTo>
                    <a:pt x="7077" y="2958"/>
                  </a:lnTo>
                  <a:lnTo>
                    <a:pt x="7481" y="3286"/>
                  </a:lnTo>
                  <a:lnTo>
                    <a:pt x="7885" y="3640"/>
                  </a:lnTo>
                  <a:lnTo>
                    <a:pt x="7987" y="3716"/>
                  </a:lnTo>
                  <a:lnTo>
                    <a:pt x="8088" y="3741"/>
                  </a:lnTo>
                  <a:lnTo>
                    <a:pt x="8214" y="3716"/>
                  </a:lnTo>
                  <a:lnTo>
                    <a:pt x="8315" y="3640"/>
                  </a:lnTo>
                  <a:lnTo>
                    <a:pt x="8366" y="3539"/>
                  </a:lnTo>
                  <a:lnTo>
                    <a:pt x="8391" y="3438"/>
                  </a:lnTo>
                  <a:lnTo>
                    <a:pt x="8366" y="3311"/>
                  </a:lnTo>
                  <a:lnTo>
                    <a:pt x="8290" y="3210"/>
                  </a:lnTo>
                  <a:lnTo>
                    <a:pt x="7885" y="2831"/>
                  </a:lnTo>
                  <a:lnTo>
                    <a:pt x="7456" y="2477"/>
                  </a:lnTo>
                  <a:lnTo>
                    <a:pt x="7001" y="2149"/>
                  </a:lnTo>
                  <a:lnTo>
                    <a:pt x="6546" y="1846"/>
                  </a:lnTo>
                  <a:lnTo>
                    <a:pt x="6091" y="1568"/>
                  </a:lnTo>
                  <a:lnTo>
                    <a:pt x="5611" y="1290"/>
                  </a:lnTo>
                  <a:lnTo>
                    <a:pt x="5106" y="1062"/>
                  </a:lnTo>
                  <a:lnTo>
                    <a:pt x="4600" y="835"/>
                  </a:lnTo>
                  <a:lnTo>
                    <a:pt x="4095" y="658"/>
                  </a:lnTo>
                  <a:lnTo>
                    <a:pt x="3564" y="481"/>
                  </a:lnTo>
                  <a:lnTo>
                    <a:pt x="3033" y="329"/>
                  </a:lnTo>
                  <a:lnTo>
                    <a:pt x="2503" y="228"/>
                  </a:lnTo>
                  <a:lnTo>
                    <a:pt x="1947" y="127"/>
                  </a:lnTo>
                  <a:lnTo>
                    <a:pt x="1416" y="77"/>
                  </a:lnTo>
                  <a:lnTo>
                    <a:pt x="860" y="26"/>
                  </a:lnTo>
                  <a:lnTo>
                    <a:pt x="27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64"/>
            <p:cNvSpPr/>
            <p:nvPr/>
          </p:nvSpPr>
          <p:spPr>
            <a:xfrm>
              <a:off x="624150" y="3443475"/>
              <a:ext cx="116275" cy="175025"/>
            </a:xfrm>
            <a:custGeom>
              <a:avLst/>
              <a:gdLst/>
              <a:ahLst/>
              <a:cxnLst/>
              <a:rect l="l" t="t" r="r" b="b"/>
              <a:pathLst>
                <a:path w="4651" h="7001" extrusionOk="0">
                  <a:moveTo>
                    <a:pt x="1769" y="1"/>
                  </a:moveTo>
                  <a:lnTo>
                    <a:pt x="0" y="1744"/>
                  </a:lnTo>
                  <a:lnTo>
                    <a:pt x="253" y="1997"/>
                  </a:lnTo>
                  <a:lnTo>
                    <a:pt x="480" y="2250"/>
                  </a:lnTo>
                  <a:lnTo>
                    <a:pt x="683" y="2528"/>
                  </a:lnTo>
                  <a:lnTo>
                    <a:pt x="885" y="2806"/>
                  </a:lnTo>
                  <a:lnTo>
                    <a:pt x="1062" y="3084"/>
                  </a:lnTo>
                  <a:lnTo>
                    <a:pt x="1238" y="3387"/>
                  </a:lnTo>
                  <a:lnTo>
                    <a:pt x="1390" y="3690"/>
                  </a:lnTo>
                  <a:lnTo>
                    <a:pt x="1542" y="3994"/>
                  </a:lnTo>
                  <a:lnTo>
                    <a:pt x="1693" y="4322"/>
                  </a:lnTo>
                  <a:lnTo>
                    <a:pt x="1794" y="4651"/>
                  </a:lnTo>
                  <a:lnTo>
                    <a:pt x="1896" y="4979"/>
                  </a:lnTo>
                  <a:lnTo>
                    <a:pt x="1997" y="5308"/>
                  </a:lnTo>
                  <a:lnTo>
                    <a:pt x="2072" y="5661"/>
                  </a:lnTo>
                  <a:lnTo>
                    <a:pt x="2123" y="6015"/>
                  </a:lnTo>
                  <a:lnTo>
                    <a:pt x="2148" y="6369"/>
                  </a:lnTo>
                  <a:lnTo>
                    <a:pt x="2174" y="6723"/>
                  </a:lnTo>
                  <a:lnTo>
                    <a:pt x="2199" y="6849"/>
                  </a:lnTo>
                  <a:lnTo>
                    <a:pt x="2275" y="6925"/>
                  </a:lnTo>
                  <a:lnTo>
                    <a:pt x="2350" y="6976"/>
                  </a:lnTo>
                  <a:lnTo>
                    <a:pt x="2452" y="7001"/>
                  </a:lnTo>
                  <a:lnTo>
                    <a:pt x="4372" y="7001"/>
                  </a:lnTo>
                  <a:lnTo>
                    <a:pt x="4499" y="6976"/>
                  </a:lnTo>
                  <a:lnTo>
                    <a:pt x="4574" y="6925"/>
                  </a:lnTo>
                  <a:lnTo>
                    <a:pt x="4625" y="6824"/>
                  </a:lnTo>
                  <a:lnTo>
                    <a:pt x="4650" y="6723"/>
                  </a:lnTo>
                  <a:lnTo>
                    <a:pt x="4625" y="6217"/>
                  </a:lnTo>
                  <a:lnTo>
                    <a:pt x="4574" y="5737"/>
                  </a:lnTo>
                  <a:lnTo>
                    <a:pt x="4499" y="5282"/>
                  </a:lnTo>
                  <a:lnTo>
                    <a:pt x="4423" y="4802"/>
                  </a:lnTo>
                  <a:lnTo>
                    <a:pt x="4296" y="4347"/>
                  </a:lnTo>
                  <a:lnTo>
                    <a:pt x="4170" y="3892"/>
                  </a:lnTo>
                  <a:lnTo>
                    <a:pt x="3993" y="3463"/>
                  </a:lnTo>
                  <a:lnTo>
                    <a:pt x="3816" y="3033"/>
                  </a:lnTo>
                  <a:lnTo>
                    <a:pt x="3639" y="2604"/>
                  </a:lnTo>
                  <a:lnTo>
                    <a:pt x="3412" y="2199"/>
                  </a:lnTo>
                  <a:lnTo>
                    <a:pt x="3184" y="1795"/>
                  </a:lnTo>
                  <a:lnTo>
                    <a:pt x="2932" y="1416"/>
                  </a:lnTo>
                  <a:lnTo>
                    <a:pt x="2654" y="1037"/>
                  </a:lnTo>
                  <a:lnTo>
                    <a:pt x="2376" y="683"/>
                  </a:lnTo>
                  <a:lnTo>
                    <a:pt x="2072" y="329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64"/>
            <p:cNvSpPr/>
            <p:nvPr/>
          </p:nvSpPr>
          <p:spPr>
            <a:xfrm>
              <a:off x="483250" y="3370825"/>
              <a:ext cx="185150" cy="116275"/>
            </a:xfrm>
            <a:custGeom>
              <a:avLst/>
              <a:gdLst/>
              <a:ahLst/>
              <a:cxnLst/>
              <a:rect l="l" t="t" r="r" b="b"/>
              <a:pathLst>
                <a:path w="7406" h="4651" extrusionOk="0">
                  <a:moveTo>
                    <a:pt x="380" y="0"/>
                  </a:moveTo>
                  <a:lnTo>
                    <a:pt x="1" y="430"/>
                  </a:lnTo>
                  <a:lnTo>
                    <a:pt x="1" y="2073"/>
                  </a:lnTo>
                  <a:lnTo>
                    <a:pt x="380" y="2477"/>
                  </a:lnTo>
                  <a:lnTo>
                    <a:pt x="784" y="2502"/>
                  </a:lnTo>
                  <a:lnTo>
                    <a:pt x="1163" y="2527"/>
                  </a:lnTo>
                  <a:lnTo>
                    <a:pt x="1517" y="2578"/>
                  </a:lnTo>
                  <a:lnTo>
                    <a:pt x="1896" y="2629"/>
                  </a:lnTo>
                  <a:lnTo>
                    <a:pt x="2250" y="2704"/>
                  </a:lnTo>
                  <a:lnTo>
                    <a:pt x="2604" y="2805"/>
                  </a:lnTo>
                  <a:lnTo>
                    <a:pt x="2957" y="2932"/>
                  </a:lnTo>
                  <a:lnTo>
                    <a:pt x="3286" y="3058"/>
                  </a:lnTo>
                  <a:lnTo>
                    <a:pt x="3614" y="3210"/>
                  </a:lnTo>
                  <a:lnTo>
                    <a:pt x="3943" y="3387"/>
                  </a:lnTo>
                  <a:lnTo>
                    <a:pt x="4246" y="3564"/>
                  </a:lnTo>
                  <a:lnTo>
                    <a:pt x="4549" y="3741"/>
                  </a:lnTo>
                  <a:lnTo>
                    <a:pt x="4827" y="3968"/>
                  </a:lnTo>
                  <a:lnTo>
                    <a:pt x="5105" y="4170"/>
                  </a:lnTo>
                  <a:lnTo>
                    <a:pt x="5383" y="4398"/>
                  </a:lnTo>
                  <a:lnTo>
                    <a:pt x="5636" y="4650"/>
                  </a:lnTo>
                  <a:lnTo>
                    <a:pt x="7405" y="2907"/>
                  </a:lnTo>
                  <a:lnTo>
                    <a:pt x="7051" y="2578"/>
                  </a:lnTo>
                  <a:lnTo>
                    <a:pt x="6698" y="2275"/>
                  </a:lnTo>
                  <a:lnTo>
                    <a:pt x="6319" y="1972"/>
                  </a:lnTo>
                  <a:lnTo>
                    <a:pt x="5939" y="1694"/>
                  </a:lnTo>
                  <a:lnTo>
                    <a:pt x="5535" y="1441"/>
                  </a:lnTo>
                  <a:lnTo>
                    <a:pt x="5105" y="1188"/>
                  </a:lnTo>
                  <a:lnTo>
                    <a:pt x="4676" y="986"/>
                  </a:lnTo>
                  <a:lnTo>
                    <a:pt x="4246" y="784"/>
                  </a:lnTo>
                  <a:lnTo>
                    <a:pt x="3791" y="607"/>
                  </a:lnTo>
                  <a:lnTo>
                    <a:pt x="3336" y="455"/>
                  </a:lnTo>
                  <a:lnTo>
                    <a:pt x="2856" y="304"/>
                  </a:lnTo>
                  <a:lnTo>
                    <a:pt x="2376" y="202"/>
                  </a:lnTo>
                  <a:lnTo>
                    <a:pt x="1896" y="127"/>
                  </a:lnTo>
                  <a:lnTo>
                    <a:pt x="1416" y="51"/>
                  </a:lnTo>
                  <a:lnTo>
                    <a:pt x="910" y="26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9EE0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64"/>
            <p:cNvSpPr/>
            <p:nvPr/>
          </p:nvSpPr>
          <p:spPr>
            <a:xfrm>
              <a:off x="534425" y="3429575"/>
              <a:ext cx="147225" cy="147225"/>
            </a:xfrm>
            <a:custGeom>
              <a:avLst/>
              <a:gdLst/>
              <a:ahLst/>
              <a:cxnLst/>
              <a:rect l="l" t="t" r="r" b="b"/>
              <a:pathLst>
                <a:path w="5889" h="5889" extrusionOk="0">
                  <a:moveTo>
                    <a:pt x="5636" y="1"/>
                  </a:moveTo>
                  <a:lnTo>
                    <a:pt x="5535" y="26"/>
                  </a:lnTo>
                  <a:lnTo>
                    <a:pt x="5434" y="76"/>
                  </a:lnTo>
                  <a:lnTo>
                    <a:pt x="1" y="4145"/>
                  </a:lnTo>
                  <a:lnTo>
                    <a:pt x="1770" y="5889"/>
                  </a:lnTo>
                  <a:lnTo>
                    <a:pt x="5838" y="455"/>
                  </a:lnTo>
                  <a:lnTo>
                    <a:pt x="5889" y="354"/>
                  </a:lnTo>
                  <a:lnTo>
                    <a:pt x="5889" y="253"/>
                  </a:lnTo>
                  <a:lnTo>
                    <a:pt x="5864" y="177"/>
                  </a:lnTo>
                  <a:lnTo>
                    <a:pt x="5813" y="102"/>
                  </a:lnTo>
                  <a:lnTo>
                    <a:pt x="5737" y="26"/>
                  </a:lnTo>
                  <a:lnTo>
                    <a:pt x="5636" y="1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64"/>
            <p:cNvSpPr/>
            <p:nvPr/>
          </p:nvSpPr>
          <p:spPr>
            <a:xfrm>
              <a:off x="238125" y="3672825"/>
              <a:ext cx="76450" cy="15175"/>
            </a:xfrm>
            <a:custGeom>
              <a:avLst/>
              <a:gdLst/>
              <a:ahLst/>
              <a:cxnLst/>
              <a:rect l="l" t="t" r="r" b="b"/>
              <a:pathLst>
                <a:path w="3058" h="607" extrusionOk="0">
                  <a:moveTo>
                    <a:pt x="303" y="0"/>
                  </a:moveTo>
                  <a:lnTo>
                    <a:pt x="177" y="25"/>
                  </a:lnTo>
                  <a:lnTo>
                    <a:pt x="76" y="101"/>
                  </a:lnTo>
                  <a:lnTo>
                    <a:pt x="25" y="177"/>
                  </a:lnTo>
                  <a:lnTo>
                    <a:pt x="0" y="303"/>
                  </a:lnTo>
                  <a:lnTo>
                    <a:pt x="25" y="430"/>
                  </a:lnTo>
                  <a:lnTo>
                    <a:pt x="76" y="506"/>
                  </a:lnTo>
                  <a:lnTo>
                    <a:pt x="177" y="581"/>
                  </a:lnTo>
                  <a:lnTo>
                    <a:pt x="303" y="607"/>
                  </a:lnTo>
                  <a:lnTo>
                    <a:pt x="2780" y="607"/>
                  </a:lnTo>
                  <a:lnTo>
                    <a:pt x="2881" y="581"/>
                  </a:lnTo>
                  <a:lnTo>
                    <a:pt x="2982" y="506"/>
                  </a:lnTo>
                  <a:lnTo>
                    <a:pt x="3033" y="430"/>
                  </a:lnTo>
                  <a:lnTo>
                    <a:pt x="3058" y="303"/>
                  </a:lnTo>
                  <a:lnTo>
                    <a:pt x="3033" y="177"/>
                  </a:lnTo>
                  <a:lnTo>
                    <a:pt x="2982" y="101"/>
                  </a:lnTo>
                  <a:lnTo>
                    <a:pt x="2881" y="25"/>
                  </a:lnTo>
                  <a:lnTo>
                    <a:pt x="2780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64"/>
            <p:cNvSpPr/>
            <p:nvPr/>
          </p:nvSpPr>
          <p:spPr>
            <a:xfrm>
              <a:off x="671525" y="3641850"/>
              <a:ext cx="76475" cy="77125"/>
            </a:xfrm>
            <a:custGeom>
              <a:avLst/>
              <a:gdLst/>
              <a:ahLst/>
              <a:cxnLst/>
              <a:rect l="l" t="t" r="r" b="b"/>
              <a:pathLst>
                <a:path w="3059" h="3085" extrusionOk="0">
                  <a:moveTo>
                    <a:pt x="1517" y="1"/>
                  </a:moveTo>
                  <a:lnTo>
                    <a:pt x="1416" y="26"/>
                  </a:lnTo>
                  <a:lnTo>
                    <a:pt x="1315" y="102"/>
                  </a:lnTo>
                  <a:lnTo>
                    <a:pt x="1239" y="178"/>
                  </a:lnTo>
                  <a:lnTo>
                    <a:pt x="1239" y="304"/>
                  </a:lnTo>
                  <a:lnTo>
                    <a:pt x="1239" y="1239"/>
                  </a:lnTo>
                  <a:lnTo>
                    <a:pt x="279" y="1239"/>
                  </a:lnTo>
                  <a:lnTo>
                    <a:pt x="177" y="1264"/>
                  </a:lnTo>
                  <a:lnTo>
                    <a:pt x="76" y="1340"/>
                  </a:lnTo>
                  <a:lnTo>
                    <a:pt x="26" y="1416"/>
                  </a:lnTo>
                  <a:lnTo>
                    <a:pt x="1" y="1542"/>
                  </a:lnTo>
                  <a:lnTo>
                    <a:pt x="26" y="1669"/>
                  </a:lnTo>
                  <a:lnTo>
                    <a:pt x="76" y="1745"/>
                  </a:lnTo>
                  <a:lnTo>
                    <a:pt x="177" y="1820"/>
                  </a:lnTo>
                  <a:lnTo>
                    <a:pt x="279" y="1846"/>
                  </a:lnTo>
                  <a:lnTo>
                    <a:pt x="1239" y="1846"/>
                  </a:lnTo>
                  <a:lnTo>
                    <a:pt x="1239" y="2781"/>
                  </a:lnTo>
                  <a:lnTo>
                    <a:pt x="1239" y="2907"/>
                  </a:lnTo>
                  <a:lnTo>
                    <a:pt x="1315" y="2983"/>
                  </a:lnTo>
                  <a:lnTo>
                    <a:pt x="1416" y="3059"/>
                  </a:lnTo>
                  <a:lnTo>
                    <a:pt x="1517" y="3084"/>
                  </a:lnTo>
                  <a:lnTo>
                    <a:pt x="1643" y="3059"/>
                  </a:lnTo>
                  <a:lnTo>
                    <a:pt x="1744" y="2983"/>
                  </a:lnTo>
                  <a:lnTo>
                    <a:pt x="1795" y="2907"/>
                  </a:lnTo>
                  <a:lnTo>
                    <a:pt x="1820" y="2781"/>
                  </a:lnTo>
                  <a:lnTo>
                    <a:pt x="1820" y="1846"/>
                  </a:lnTo>
                  <a:lnTo>
                    <a:pt x="2755" y="1846"/>
                  </a:lnTo>
                  <a:lnTo>
                    <a:pt x="2882" y="1820"/>
                  </a:lnTo>
                  <a:lnTo>
                    <a:pt x="2983" y="1745"/>
                  </a:lnTo>
                  <a:lnTo>
                    <a:pt x="3033" y="1669"/>
                  </a:lnTo>
                  <a:lnTo>
                    <a:pt x="3058" y="1542"/>
                  </a:lnTo>
                  <a:lnTo>
                    <a:pt x="3033" y="1416"/>
                  </a:lnTo>
                  <a:lnTo>
                    <a:pt x="2983" y="1340"/>
                  </a:lnTo>
                  <a:lnTo>
                    <a:pt x="2882" y="1264"/>
                  </a:lnTo>
                  <a:lnTo>
                    <a:pt x="2755" y="1239"/>
                  </a:lnTo>
                  <a:lnTo>
                    <a:pt x="1820" y="1239"/>
                  </a:lnTo>
                  <a:lnTo>
                    <a:pt x="1820" y="304"/>
                  </a:lnTo>
                  <a:lnTo>
                    <a:pt x="1795" y="178"/>
                  </a:lnTo>
                  <a:lnTo>
                    <a:pt x="1744" y="102"/>
                  </a:lnTo>
                  <a:lnTo>
                    <a:pt x="1643" y="26"/>
                  </a:lnTo>
                  <a:lnTo>
                    <a:pt x="1517" y="1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64"/>
            <p:cNvSpPr/>
            <p:nvPr/>
          </p:nvSpPr>
          <p:spPr>
            <a:xfrm>
              <a:off x="369525" y="3494650"/>
              <a:ext cx="247050" cy="247700"/>
            </a:xfrm>
            <a:custGeom>
              <a:avLst/>
              <a:gdLst/>
              <a:ahLst/>
              <a:cxnLst/>
              <a:rect l="l" t="t" r="r" b="b"/>
              <a:pathLst>
                <a:path w="9882" h="9908" extrusionOk="0">
                  <a:moveTo>
                    <a:pt x="4929" y="1"/>
                  </a:moveTo>
                  <a:lnTo>
                    <a:pt x="4423" y="26"/>
                  </a:lnTo>
                  <a:lnTo>
                    <a:pt x="3943" y="102"/>
                  </a:lnTo>
                  <a:lnTo>
                    <a:pt x="3463" y="228"/>
                  </a:lnTo>
                  <a:lnTo>
                    <a:pt x="3008" y="405"/>
                  </a:lnTo>
                  <a:lnTo>
                    <a:pt x="2578" y="607"/>
                  </a:lnTo>
                  <a:lnTo>
                    <a:pt x="2174" y="860"/>
                  </a:lnTo>
                  <a:lnTo>
                    <a:pt x="1795" y="1138"/>
                  </a:lnTo>
                  <a:lnTo>
                    <a:pt x="1441" y="1441"/>
                  </a:lnTo>
                  <a:lnTo>
                    <a:pt x="1113" y="1795"/>
                  </a:lnTo>
                  <a:lnTo>
                    <a:pt x="835" y="2174"/>
                  </a:lnTo>
                  <a:lnTo>
                    <a:pt x="582" y="2604"/>
                  </a:lnTo>
                  <a:lnTo>
                    <a:pt x="380" y="3033"/>
                  </a:lnTo>
                  <a:lnTo>
                    <a:pt x="203" y="3488"/>
                  </a:lnTo>
                  <a:lnTo>
                    <a:pt x="76" y="3968"/>
                  </a:lnTo>
                  <a:lnTo>
                    <a:pt x="26" y="4448"/>
                  </a:lnTo>
                  <a:lnTo>
                    <a:pt x="1" y="4954"/>
                  </a:lnTo>
                  <a:lnTo>
                    <a:pt x="26" y="5485"/>
                  </a:lnTo>
                  <a:lnTo>
                    <a:pt x="102" y="5990"/>
                  </a:lnTo>
                  <a:lnTo>
                    <a:pt x="228" y="6470"/>
                  </a:lnTo>
                  <a:lnTo>
                    <a:pt x="405" y="6950"/>
                  </a:lnTo>
                  <a:lnTo>
                    <a:pt x="632" y="7380"/>
                  </a:lnTo>
                  <a:lnTo>
                    <a:pt x="885" y="7810"/>
                  </a:lnTo>
                  <a:lnTo>
                    <a:pt x="1188" y="8189"/>
                  </a:lnTo>
                  <a:lnTo>
                    <a:pt x="1542" y="8542"/>
                  </a:lnTo>
                  <a:lnTo>
                    <a:pt x="1871" y="8846"/>
                  </a:lnTo>
                  <a:lnTo>
                    <a:pt x="2250" y="9124"/>
                  </a:lnTo>
                  <a:lnTo>
                    <a:pt x="2654" y="9351"/>
                  </a:lnTo>
                  <a:lnTo>
                    <a:pt x="3084" y="9553"/>
                  </a:lnTo>
                  <a:lnTo>
                    <a:pt x="3513" y="9705"/>
                  </a:lnTo>
                  <a:lnTo>
                    <a:pt x="3968" y="9806"/>
                  </a:lnTo>
                  <a:lnTo>
                    <a:pt x="4448" y="9882"/>
                  </a:lnTo>
                  <a:lnTo>
                    <a:pt x="4929" y="9907"/>
                  </a:lnTo>
                  <a:lnTo>
                    <a:pt x="5434" y="9882"/>
                  </a:lnTo>
                  <a:lnTo>
                    <a:pt x="5914" y="9806"/>
                  </a:lnTo>
                  <a:lnTo>
                    <a:pt x="6369" y="9705"/>
                  </a:lnTo>
                  <a:lnTo>
                    <a:pt x="6799" y="9553"/>
                  </a:lnTo>
                  <a:lnTo>
                    <a:pt x="7228" y="9351"/>
                  </a:lnTo>
                  <a:lnTo>
                    <a:pt x="7633" y="9124"/>
                  </a:lnTo>
                  <a:lnTo>
                    <a:pt x="8012" y="8846"/>
                  </a:lnTo>
                  <a:lnTo>
                    <a:pt x="8340" y="8542"/>
                  </a:lnTo>
                  <a:lnTo>
                    <a:pt x="8694" y="8189"/>
                  </a:lnTo>
                  <a:lnTo>
                    <a:pt x="8997" y="7810"/>
                  </a:lnTo>
                  <a:lnTo>
                    <a:pt x="9250" y="7380"/>
                  </a:lnTo>
                  <a:lnTo>
                    <a:pt x="9478" y="6950"/>
                  </a:lnTo>
                  <a:lnTo>
                    <a:pt x="9654" y="6470"/>
                  </a:lnTo>
                  <a:lnTo>
                    <a:pt x="9781" y="5990"/>
                  </a:lnTo>
                  <a:lnTo>
                    <a:pt x="9857" y="5485"/>
                  </a:lnTo>
                  <a:lnTo>
                    <a:pt x="9882" y="4954"/>
                  </a:lnTo>
                  <a:lnTo>
                    <a:pt x="9857" y="4448"/>
                  </a:lnTo>
                  <a:lnTo>
                    <a:pt x="9781" y="3968"/>
                  </a:lnTo>
                  <a:lnTo>
                    <a:pt x="9680" y="3488"/>
                  </a:lnTo>
                  <a:lnTo>
                    <a:pt x="9503" y="3033"/>
                  </a:lnTo>
                  <a:lnTo>
                    <a:pt x="9301" y="2604"/>
                  </a:lnTo>
                  <a:lnTo>
                    <a:pt x="9048" y="2174"/>
                  </a:lnTo>
                  <a:lnTo>
                    <a:pt x="8770" y="1795"/>
                  </a:lnTo>
                  <a:lnTo>
                    <a:pt x="8441" y="1441"/>
                  </a:lnTo>
                  <a:lnTo>
                    <a:pt x="8088" y="1138"/>
                  </a:lnTo>
                  <a:lnTo>
                    <a:pt x="7709" y="860"/>
                  </a:lnTo>
                  <a:lnTo>
                    <a:pt x="7304" y="607"/>
                  </a:lnTo>
                  <a:lnTo>
                    <a:pt x="6875" y="405"/>
                  </a:lnTo>
                  <a:lnTo>
                    <a:pt x="6420" y="228"/>
                  </a:lnTo>
                  <a:lnTo>
                    <a:pt x="5939" y="102"/>
                  </a:lnTo>
                  <a:lnTo>
                    <a:pt x="5459" y="26"/>
                  </a:lnTo>
                  <a:lnTo>
                    <a:pt x="4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64"/>
            <p:cNvSpPr/>
            <p:nvPr/>
          </p:nvSpPr>
          <p:spPr>
            <a:xfrm>
              <a:off x="408075" y="3652600"/>
              <a:ext cx="169975" cy="89750"/>
            </a:xfrm>
            <a:custGeom>
              <a:avLst/>
              <a:gdLst/>
              <a:ahLst/>
              <a:cxnLst/>
              <a:rect l="l" t="t" r="r" b="b"/>
              <a:pathLst>
                <a:path w="6799" h="3590" extrusionOk="0">
                  <a:moveTo>
                    <a:pt x="2477" y="1"/>
                  </a:moveTo>
                  <a:lnTo>
                    <a:pt x="1820" y="228"/>
                  </a:lnTo>
                  <a:lnTo>
                    <a:pt x="581" y="658"/>
                  </a:lnTo>
                  <a:lnTo>
                    <a:pt x="455" y="708"/>
                  </a:lnTo>
                  <a:lnTo>
                    <a:pt x="354" y="784"/>
                  </a:lnTo>
                  <a:lnTo>
                    <a:pt x="253" y="860"/>
                  </a:lnTo>
                  <a:lnTo>
                    <a:pt x="152" y="961"/>
                  </a:lnTo>
                  <a:lnTo>
                    <a:pt x="76" y="1087"/>
                  </a:lnTo>
                  <a:lnTo>
                    <a:pt x="25" y="1214"/>
                  </a:lnTo>
                  <a:lnTo>
                    <a:pt x="0" y="1340"/>
                  </a:lnTo>
                  <a:lnTo>
                    <a:pt x="0" y="1466"/>
                  </a:lnTo>
                  <a:lnTo>
                    <a:pt x="0" y="2224"/>
                  </a:lnTo>
                  <a:lnTo>
                    <a:pt x="329" y="2528"/>
                  </a:lnTo>
                  <a:lnTo>
                    <a:pt x="708" y="2806"/>
                  </a:lnTo>
                  <a:lnTo>
                    <a:pt x="1112" y="3033"/>
                  </a:lnTo>
                  <a:lnTo>
                    <a:pt x="1542" y="3235"/>
                  </a:lnTo>
                  <a:lnTo>
                    <a:pt x="1971" y="3387"/>
                  </a:lnTo>
                  <a:lnTo>
                    <a:pt x="2426" y="3488"/>
                  </a:lnTo>
                  <a:lnTo>
                    <a:pt x="2906" y="3564"/>
                  </a:lnTo>
                  <a:lnTo>
                    <a:pt x="3387" y="3589"/>
                  </a:lnTo>
                  <a:lnTo>
                    <a:pt x="3892" y="3564"/>
                  </a:lnTo>
                  <a:lnTo>
                    <a:pt x="4372" y="3488"/>
                  </a:lnTo>
                  <a:lnTo>
                    <a:pt x="4827" y="3387"/>
                  </a:lnTo>
                  <a:lnTo>
                    <a:pt x="5257" y="3235"/>
                  </a:lnTo>
                  <a:lnTo>
                    <a:pt x="5686" y="3033"/>
                  </a:lnTo>
                  <a:lnTo>
                    <a:pt x="6091" y="2806"/>
                  </a:lnTo>
                  <a:lnTo>
                    <a:pt x="6470" y="2528"/>
                  </a:lnTo>
                  <a:lnTo>
                    <a:pt x="6798" y="2224"/>
                  </a:lnTo>
                  <a:lnTo>
                    <a:pt x="6798" y="1466"/>
                  </a:lnTo>
                  <a:lnTo>
                    <a:pt x="6798" y="1340"/>
                  </a:lnTo>
                  <a:lnTo>
                    <a:pt x="6773" y="1214"/>
                  </a:lnTo>
                  <a:lnTo>
                    <a:pt x="6722" y="1087"/>
                  </a:lnTo>
                  <a:lnTo>
                    <a:pt x="6647" y="961"/>
                  </a:lnTo>
                  <a:lnTo>
                    <a:pt x="6546" y="860"/>
                  </a:lnTo>
                  <a:lnTo>
                    <a:pt x="6445" y="784"/>
                  </a:lnTo>
                  <a:lnTo>
                    <a:pt x="6343" y="708"/>
                  </a:lnTo>
                  <a:lnTo>
                    <a:pt x="6217" y="658"/>
                  </a:lnTo>
                  <a:lnTo>
                    <a:pt x="4979" y="228"/>
                  </a:lnTo>
                  <a:lnTo>
                    <a:pt x="4322" y="1"/>
                  </a:lnTo>
                  <a:close/>
                </a:path>
              </a:pathLst>
            </a:custGeom>
            <a:solidFill>
              <a:srgbClr val="60B7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64"/>
            <p:cNvSpPr/>
            <p:nvPr/>
          </p:nvSpPr>
          <p:spPr>
            <a:xfrm>
              <a:off x="452925" y="3569200"/>
              <a:ext cx="80275" cy="96700"/>
            </a:xfrm>
            <a:custGeom>
              <a:avLst/>
              <a:gdLst/>
              <a:ahLst/>
              <a:cxnLst/>
              <a:rect l="l" t="t" r="r" b="b"/>
              <a:pathLst>
                <a:path w="3211" h="3868" extrusionOk="0">
                  <a:moveTo>
                    <a:pt x="380" y="1"/>
                  </a:moveTo>
                  <a:lnTo>
                    <a:pt x="278" y="26"/>
                  </a:lnTo>
                  <a:lnTo>
                    <a:pt x="203" y="76"/>
                  </a:lnTo>
                  <a:lnTo>
                    <a:pt x="152" y="127"/>
                  </a:lnTo>
                  <a:lnTo>
                    <a:pt x="76" y="203"/>
                  </a:lnTo>
                  <a:lnTo>
                    <a:pt x="51" y="279"/>
                  </a:lnTo>
                  <a:lnTo>
                    <a:pt x="26" y="354"/>
                  </a:lnTo>
                  <a:lnTo>
                    <a:pt x="0" y="456"/>
                  </a:lnTo>
                  <a:lnTo>
                    <a:pt x="0" y="2376"/>
                  </a:lnTo>
                  <a:lnTo>
                    <a:pt x="26" y="2528"/>
                  </a:lnTo>
                  <a:lnTo>
                    <a:pt x="51" y="2679"/>
                  </a:lnTo>
                  <a:lnTo>
                    <a:pt x="127" y="2957"/>
                  </a:lnTo>
                  <a:lnTo>
                    <a:pt x="253" y="3210"/>
                  </a:lnTo>
                  <a:lnTo>
                    <a:pt x="430" y="3412"/>
                  </a:lnTo>
                  <a:lnTo>
                    <a:pt x="658" y="3615"/>
                  </a:lnTo>
                  <a:lnTo>
                    <a:pt x="910" y="3741"/>
                  </a:lnTo>
                  <a:lnTo>
                    <a:pt x="1188" y="3817"/>
                  </a:lnTo>
                  <a:lnTo>
                    <a:pt x="1340" y="3842"/>
                  </a:lnTo>
                  <a:lnTo>
                    <a:pt x="1492" y="3867"/>
                  </a:lnTo>
                  <a:lnTo>
                    <a:pt x="1719" y="3867"/>
                  </a:lnTo>
                  <a:lnTo>
                    <a:pt x="1871" y="3842"/>
                  </a:lnTo>
                  <a:lnTo>
                    <a:pt x="2022" y="3817"/>
                  </a:lnTo>
                  <a:lnTo>
                    <a:pt x="2300" y="3741"/>
                  </a:lnTo>
                  <a:lnTo>
                    <a:pt x="2553" y="3615"/>
                  </a:lnTo>
                  <a:lnTo>
                    <a:pt x="2755" y="3412"/>
                  </a:lnTo>
                  <a:lnTo>
                    <a:pt x="2957" y="3210"/>
                  </a:lnTo>
                  <a:lnTo>
                    <a:pt x="3084" y="2957"/>
                  </a:lnTo>
                  <a:lnTo>
                    <a:pt x="3159" y="2679"/>
                  </a:lnTo>
                  <a:lnTo>
                    <a:pt x="3185" y="2528"/>
                  </a:lnTo>
                  <a:lnTo>
                    <a:pt x="3210" y="2376"/>
                  </a:lnTo>
                  <a:lnTo>
                    <a:pt x="3210" y="456"/>
                  </a:lnTo>
                  <a:lnTo>
                    <a:pt x="3185" y="354"/>
                  </a:lnTo>
                  <a:lnTo>
                    <a:pt x="3159" y="279"/>
                  </a:lnTo>
                  <a:lnTo>
                    <a:pt x="3134" y="203"/>
                  </a:lnTo>
                  <a:lnTo>
                    <a:pt x="3058" y="127"/>
                  </a:lnTo>
                  <a:lnTo>
                    <a:pt x="3008" y="76"/>
                  </a:lnTo>
                  <a:lnTo>
                    <a:pt x="2932" y="26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FC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64"/>
            <p:cNvSpPr/>
            <p:nvPr/>
          </p:nvSpPr>
          <p:spPr>
            <a:xfrm>
              <a:off x="452925" y="3540775"/>
              <a:ext cx="80275" cy="52450"/>
            </a:xfrm>
            <a:custGeom>
              <a:avLst/>
              <a:gdLst/>
              <a:ahLst/>
              <a:cxnLst/>
              <a:rect l="l" t="t" r="r" b="b"/>
              <a:pathLst>
                <a:path w="3211" h="2098" extrusionOk="0">
                  <a:moveTo>
                    <a:pt x="1112" y="0"/>
                  </a:moveTo>
                  <a:lnTo>
                    <a:pt x="885" y="26"/>
                  </a:lnTo>
                  <a:lnTo>
                    <a:pt x="683" y="76"/>
                  </a:lnTo>
                  <a:lnTo>
                    <a:pt x="481" y="177"/>
                  </a:lnTo>
                  <a:lnTo>
                    <a:pt x="329" y="329"/>
                  </a:lnTo>
                  <a:lnTo>
                    <a:pt x="203" y="481"/>
                  </a:lnTo>
                  <a:lnTo>
                    <a:pt x="102" y="657"/>
                  </a:lnTo>
                  <a:lnTo>
                    <a:pt x="26" y="885"/>
                  </a:lnTo>
                  <a:lnTo>
                    <a:pt x="0" y="1087"/>
                  </a:lnTo>
                  <a:lnTo>
                    <a:pt x="0" y="2098"/>
                  </a:lnTo>
                  <a:lnTo>
                    <a:pt x="658" y="2098"/>
                  </a:lnTo>
                  <a:lnTo>
                    <a:pt x="834" y="2073"/>
                  </a:lnTo>
                  <a:lnTo>
                    <a:pt x="1011" y="2022"/>
                  </a:lnTo>
                  <a:lnTo>
                    <a:pt x="1163" y="1921"/>
                  </a:lnTo>
                  <a:lnTo>
                    <a:pt x="1289" y="1820"/>
                  </a:lnTo>
                  <a:lnTo>
                    <a:pt x="1719" y="1340"/>
                  </a:lnTo>
                  <a:lnTo>
                    <a:pt x="2022" y="1845"/>
                  </a:lnTo>
                  <a:lnTo>
                    <a:pt x="2098" y="1946"/>
                  </a:lnTo>
                  <a:lnTo>
                    <a:pt x="2199" y="2022"/>
                  </a:lnTo>
                  <a:lnTo>
                    <a:pt x="2300" y="2073"/>
                  </a:lnTo>
                  <a:lnTo>
                    <a:pt x="2427" y="2098"/>
                  </a:lnTo>
                  <a:lnTo>
                    <a:pt x="3210" y="2098"/>
                  </a:lnTo>
                  <a:lnTo>
                    <a:pt x="3210" y="1087"/>
                  </a:lnTo>
                  <a:lnTo>
                    <a:pt x="3185" y="885"/>
                  </a:lnTo>
                  <a:lnTo>
                    <a:pt x="3109" y="657"/>
                  </a:lnTo>
                  <a:lnTo>
                    <a:pt x="3008" y="481"/>
                  </a:lnTo>
                  <a:lnTo>
                    <a:pt x="2881" y="329"/>
                  </a:lnTo>
                  <a:lnTo>
                    <a:pt x="2705" y="177"/>
                  </a:lnTo>
                  <a:lnTo>
                    <a:pt x="2528" y="76"/>
                  </a:lnTo>
                  <a:lnTo>
                    <a:pt x="2325" y="26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64"/>
            <p:cNvSpPr/>
            <p:nvPr/>
          </p:nvSpPr>
          <p:spPr>
            <a:xfrm>
              <a:off x="452925" y="3540775"/>
              <a:ext cx="80275" cy="52450"/>
            </a:xfrm>
            <a:custGeom>
              <a:avLst/>
              <a:gdLst/>
              <a:ahLst/>
              <a:cxnLst/>
              <a:rect l="l" t="t" r="r" b="b"/>
              <a:pathLst>
                <a:path w="3211" h="2098" extrusionOk="0">
                  <a:moveTo>
                    <a:pt x="1112" y="0"/>
                  </a:moveTo>
                  <a:lnTo>
                    <a:pt x="885" y="26"/>
                  </a:lnTo>
                  <a:lnTo>
                    <a:pt x="683" y="76"/>
                  </a:lnTo>
                  <a:lnTo>
                    <a:pt x="481" y="177"/>
                  </a:lnTo>
                  <a:lnTo>
                    <a:pt x="329" y="329"/>
                  </a:lnTo>
                  <a:lnTo>
                    <a:pt x="203" y="481"/>
                  </a:lnTo>
                  <a:lnTo>
                    <a:pt x="102" y="657"/>
                  </a:lnTo>
                  <a:lnTo>
                    <a:pt x="26" y="885"/>
                  </a:lnTo>
                  <a:lnTo>
                    <a:pt x="0" y="1087"/>
                  </a:lnTo>
                  <a:lnTo>
                    <a:pt x="0" y="2098"/>
                  </a:lnTo>
                  <a:lnTo>
                    <a:pt x="658" y="2098"/>
                  </a:lnTo>
                  <a:lnTo>
                    <a:pt x="834" y="2073"/>
                  </a:lnTo>
                  <a:lnTo>
                    <a:pt x="1011" y="2022"/>
                  </a:lnTo>
                  <a:lnTo>
                    <a:pt x="1163" y="1921"/>
                  </a:lnTo>
                  <a:lnTo>
                    <a:pt x="1289" y="1820"/>
                  </a:lnTo>
                  <a:lnTo>
                    <a:pt x="1719" y="1340"/>
                  </a:lnTo>
                  <a:lnTo>
                    <a:pt x="2022" y="1845"/>
                  </a:lnTo>
                  <a:lnTo>
                    <a:pt x="2098" y="1946"/>
                  </a:lnTo>
                  <a:lnTo>
                    <a:pt x="2199" y="2022"/>
                  </a:lnTo>
                  <a:lnTo>
                    <a:pt x="2300" y="2073"/>
                  </a:lnTo>
                  <a:lnTo>
                    <a:pt x="2427" y="2098"/>
                  </a:lnTo>
                  <a:lnTo>
                    <a:pt x="3210" y="2098"/>
                  </a:lnTo>
                  <a:lnTo>
                    <a:pt x="3210" y="1087"/>
                  </a:lnTo>
                  <a:lnTo>
                    <a:pt x="3185" y="885"/>
                  </a:lnTo>
                  <a:lnTo>
                    <a:pt x="3109" y="657"/>
                  </a:lnTo>
                  <a:lnTo>
                    <a:pt x="3008" y="481"/>
                  </a:lnTo>
                  <a:lnTo>
                    <a:pt x="2881" y="329"/>
                  </a:lnTo>
                  <a:lnTo>
                    <a:pt x="2705" y="177"/>
                  </a:lnTo>
                  <a:lnTo>
                    <a:pt x="2528" y="76"/>
                  </a:lnTo>
                  <a:lnTo>
                    <a:pt x="2325" y="26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2342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64"/>
            <p:cNvSpPr/>
            <p:nvPr/>
          </p:nvSpPr>
          <p:spPr>
            <a:xfrm>
              <a:off x="317725" y="3370825"/>
              <a:ext cx="175025" cy="119425"/>
            </a:xfrm>
            <a:custGeom>
              <a:avLst/>
              <a:gdLst/>
              <a:ahLst/>
              <a:cxnLst/>
              <a:rect l="l" t="t" r="r" b="b"/>
              <a:pathLst>
                <a:path w="7001" h="4777" extrusionOk="0">
                  <a:moveTo>
                    <a:pt x="7001" y="0"/>
                  </a:moveTo>
                  <a:lnTo>
                    <a:pt x="6495" y="26"/>
                  </a:lnTo>
                  <a:lnTo>
                    <a:pt x="5990" y="51"/>
                  </a:lnTo>
                  <a:lnTo>
                    <a:pt x="5510" y="127"/>
                  </a:lnTo>
                  <a:lnTo>
                    <a:pt x="5004" y="202"/>
                  </a:lnTo>
                  <a:lnTo>
                    <a:pt x="4549" y="304"/>
                  </a:lnTo>
                  <a:lnTo>
                    <a:pt x="4069" y="455"/>
                  </a:lnTo>
                  <a:lnTo>
                    <a:pt x="3614" y="607"/>
                  </a:lnTo>
                  <a:lnTo>
                    <a:pt x="3159" y="784"/>
                  </a:lnTo>
                  <a:lnTo>
                    <a:pt x="2730" y="986"/>
                  </a:lnTo>
                  <a:lnTo>
                    <a:pt x="2300" y="1188"/>
                  </a:lnTo>
                  <a:lnTo>
                    <a:pt x="1870" y="1441"/>
                  </a:lnTo>
                  <a:lnTo>
                    <a:pt x="1466" y="1694"/>
                  </a:lnTo>
                  <a:lnTo>
                    <a:pt x="1087" y="1972"/>
                  </a:lnTo>
                  <a:lnTo>
                    <a:pt x="708" y="2275"/>
                  </a:lnTo>
                  <a:lnTo>
                    <a:pt x="354" y="2578"/>
                  </a:lnTo>
                  <a:lnTo>
                    <a:pt x="0" y="2907"/>
                  </a:lnTo>
                  <a:lnTo>
                    <a:pt x="101" y="3715"/>
                  </a:lnTo>
                  <a:lnTo>
                    <a:pt x="1138" y="4777"/>
                  </a:lnTo>
                  <a:lnTo>
                    <a:pt x="1769" y="4650"/>
                  </a:lnTo>
                  <a:lnTo>
                    <a:pt x="2022" y="4398"/>
                  </a:lnTo>
                  <a:lnTo>
                    <a:pt x="2300" y="4170"/>
                  </a:lnTo>
                  <a:lnTo>
                    <a:pt x="2578" y="3968"/>
                  </a:lnTo>
                  <a:lnTo>
                    <a:pt x="2856" y="3741"/>
                  </a:lnTo>
                  <a:lnTo>
                    <a:pt x="3159" y="3564"/>
                  </a:lnTo>
                  <a:lnTo>
                    <a:pt x="3463" y="3387"/>
                  </a:lnTo>
                  <a:lnTo>
                    <a:pt x="3791" y="3210"/>
                  </a:lnTo>
                  <a:lnTo>
                    <a:pt x="4120" y="3058"/>
                  </a:lnTo>
                  <a:lnTo>
                    <a:pt x="4448" y="2932"/>
                  </a:lnTo>
                  <a:lnTo>
                    <a:pt x="4802" y="2805"/>
                  </a:lnTo>
                  <a:lnTo>
                    <a:pt x="5156" y="2704"/>
                  </a:lnTo>
                  <a:lnTo>
                    <a:pt x="5510" y="2629"/>
                  </a:lnTo>
                  <a:lnTo>
                    <a:pt x="5889" y="2578"/>
                  </a:lnTo>
                  <a:lnTo>
                    <a:pt x="6242" y="2527"/>
                  </a:lnTo>
                  <a:lnTo>
                    <a:pt x="6622" y="2502"/>
                  </a:lnTo>
                  <a:lnTo>
                    <a:pt x="7001" y="2477"/>
                  </a:lnTo>
                  <a:lnTo>
                    <a:pt x="7001" y="0"/>
                  </a:lnTo>
                  <a:close/>
                </a:path>
              </a:pathLst>
            </a:custGeom>
            <a:solidFill>
              <a:srgbClr val="FFE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64"/>
            <p:cNvSpPr/>
            <p:nvPr/>
          </p:nvSpPr>
          <p:spPr>
            <a:xfrm>
              <a:off x="245700" y="3443475"/>
              <a:ext cx="116275" cy="175025"/>
            </a:xfrm>
            <a:custGeom>
              <a:avLst/>
              <a:gdLst/>
              <a:ahLst/>
              <a:cxnLst/>
              <a:rect l="l" t="t" r="r" b="b"/>
              <a:pathLst>
                <a:path w="4651" h="7001" extrusionOk="0">
                  <a:moveTo>
                    <a:pt x="2881" y="1"/>
                  </a:moveTo>
                  <a:lnTo>
                    <a:pt x="2578" y="329"/>
                  </a:lnTo>
                  <a:lnTo>
                    <a:pt x="2275" y="683"/>
                  </a:lnTo>
                  <a:lnTo>
                    <a:pt x="1997" y="1037"/>
                  </a:lnTo>
                  <a:lnTo>
                    <a:pt x="1719" y="1416"/>
                  </a:lnTo>
                  <a:lnTo>
                    <a:pt x="1466" y="1795"/>
                  </a:lnTo>
                  <a:lnTo>
                    <a:pt x="1239" y="2199"/>
                  </a:lnTo>
                  <a:lnTo>
                    <a:pt x="1011" y="2604"/>
                  </a:lnTo>
                  <a:lnTo>
                    <a:pt x="809" y="3033"/>
                  </a:lnTo>
                  <a:lnTo>
                    <a:pt x="632" y="3463"/>
                  </a:lnTo>
                  <a:lnTo>
                    <a:pt x="480" y="3892"/>
                  </a:lnTo>
                  <a:lnTo>
                    <a:pt x="354" y="4347"/>
                  </a:lnTo>
                  <a:lnTo>
                    <a:pt x="228" y="4802"/>
                  </a:lnTo>
                  <a:lnTo>
                    <a:pt x="152" y="5282"/>
                  </a:lnTo>
                  <a:lnTo>
                    <a:pt x="76" y="5737"/>
                  </a:lnTo>
                  <a:lnTo>
                    <a:pt x="26" y="6217"/>
                  </a:lnTo>
                  <a:lnTo>
                    <a:pt x="0" y="6723"/>
                  </a:lnTo>
                  <a:lnTo>
                    <a:pt x="0" y="6824"/>
                  </a:lnTo>
                  <a:lnTo>
                    <a:pt x="76" y="6925"/>
                  </a:lnTo>
                  <a:lnTo>
                    <a:pt x="152" y="6976"/>
                  </a:lnTo>
                  <a:lnTo>
                    <a:pt x="278" y="7001"/>
                  </a:lnTo>
                  <a:lnTo>
                    <a:pt x="2199" y="7001"/>
                  </a:lnTo>
                  <a:lnTo>
                    <a:pt x="2300" y="6976"/>
                  </a:lnTo>
                  <a:lnTo>
                    <a:pt x="2376" y="6925"/>
                  </a:lnTo>
                  <a:lnTo>
                    <a:pt x="2452" y="6849"/>
                  </a:lnTo>
                  <a:lnTo>
                    <a:pt x="2477" y="6723"/>
                  </a:lnTo>
                  <a:lnTo>
                    <a:pt x="2502" y="6369"/>
                  </a:lnTo>
                  <a:lnTo>
                    <a:pt x="2527" y="6015"/>
                  </a:lnTo>
                  <a:lnTo>
                    <a:pt x="2578" y="5661"/>
                  </a:lnTo>
                  <a:lnTo>
                    <a:pt x="2654" y="5308"/>
                  </a:lnTo>
                  <a:lnTo>
                    <a:pt x="2755" y="4979"/>
                  </a:lnTo>
                  <a:lnTo>
                    <a:pt x="2856" y="4651"/>
                  </a:lnTo>
                  <a:lnTo>
                    <a:pt x="2957" y="4322"/>
                  </a:lnTo>
                  <a:lnTo>
                    <a:pt x="3109" y="3994"/>
                  </a:lnTo>
                  <a:lnTo>
                    <a:pt x="3235" y="3690"/>
                  </a:lnTo>
                  <a:lnTo>
                    <a:pt x="3412" y="3387"/>
                  </a:lnTo>
                  <a:lnTo>
                    <a:pt x="3589" y="3084"/>
                  </a:lnTo>
                  <a:lnTo>
                    <a:pt x="3766" y="2806"/>
                  </a:lnTo>
                  <a:lnTo>
                    <a:pt x="3968" y="2528"/>
                  </a:lnTo>
                  <a:lnTo>
                    <a:pt x="4170" y="2250"/>
                  </a:lnTo>
                  <a:lnTo>
                    <a:pt x="4398" y="1997"/>
                  </a:lnTo>
                  <a:lnTo>
                    <a:pt x="4650" y="1744"/>
                  </a:lnTo>
                  <a:lnTo>
                    <a:pt x="2881" y="1"/>
                  </a:lnTo>
                  <a:close/>
                </a:path>
              </a:pathLst>
            </a:custGeom>
            <a:solidFill>
              <a:srgbClr val="18B0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0" name="Google Shape;4700;p64"/>
          <p:cNvGrpSpPr/>
          <p:nvPr/>
        </p:nvGrpSpPr>
        <p:grpSpPr>
          <a:xfrm>
            <a:off x="720679" y="1438269"/>
            <a:ext cx="2923500" cy="3278306"/>
            <a:chOff x="670999" y="1438269"/>
            <a:chExt cx="2923500" cy="3278306"/>
          </a:xfrm>
        </p:grpSpPr>
        <p:sp>
          <p:nvSpPr>
            <p:cNvPr id="4643" name="Google Shape;4643;p64"/>
            <p:cNvSpPr/>
            <p:nvPr/>
          </p:nvSpPr>
          <p:spPr>
            <a:xfrm>
              <a:off x="2167684" y="2710425"/>
              <a:ext cx="275100" cy="275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64"/>
            <p:cNvSpPr/>
            <p:nvPr/>
          </p:nvSpPr>
          <p:spPr>
            <a:xfrm>
              <a:off x="670999" y="4482275"/>
              <a:ext cx="2923500" cy="2343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64"/>
            <p:cNvSpPr/>
            <p:nvPr/>
          </p:nvSpPr>
          <p:spPr>
            <a:xfrm flipH="1">
              <a:off x="1695463" y="2348344"/>
              <a:ext cx="805525" cy="565866"/>
            </a:xfrm>
            <a:custGeom>
              <a:avLst/>
              <a:gdLst/>
              <a:ahLst/>
              <a:cxnLst/>
              <a:rect l="l" t="t" r="r" b="b"/>
              <a:pathLst>
                <a:path w="42152" h="29611" extrusionOk="0">
                  <a:moveTo>
                    <a:pt x="20103" y="20308"/>
                  </a:moveTo>
                  <a:lnTo>
                    <a:pt x="20196" y="20327"/>
                  </a:lnTo>
                  <a:lnTo>
                    <a:pt x="20326" y="20392"/>
                  </a:lnTo>
                  <a:lnTo>
                    <a:pt x="20229" y="20392"/>
                  </a:lnTo>
                  <a:lnTo>
                    <a:pt x="20103" y="20308"/>
                  </a:lnTo>
                  <a:close/>
                  <a:moveTo>
                    <a:pt x="37037" y="1"/>
                  </a:moveTo>
                  <a:lnTo>
                    <a:pt x="36548" y="33"/>
                  </a:lnTo>
                  <a:lnTo>
                    <a:pt x="36060" y="131"/>
                  </a:lnTo>
                  <a:lnTo>
                    <a:pt x="35604" y="261"/>
                  </a:lnTo>
                  <a:lnTo>
                    <a:pt x="35148" y="424"/>
                  </a:lnTo>
                  <a:lnTo>
                    <a:pt x="34724" y="619"/>
                  </a:lnTo>
                  <a:lnTo>
                    <a:pt x="34301" y="880"/>
                  </a:lnTo>
                  <a:lnTo>
                    <a:pt x="33910" y="1173"/>
                  </a:lnTo>
                  <a:lnTo>
                    <a:pt x="33519" y="1499"/>
                  </a:lnTo>
                  <a:lnTo>
                    <a:pt x="33193" y="1890"/>
                  </a:lnTo>
                  <a:lnTo>
                    <a:pt x="32900" y="2313"/>
                  </a:lnTo>
                  <a:lnTo>
                    <a:pt x="32835" y="2378"/>
                  </a:lnTo>
                  <a:lnTo>
                    <a:pt x="32412" y="3030"/>
                  </a:lnTo>
                  <a:lnTo>
                    <a:pt x="31955" y="3714"/>
                  </a:lnTo>
                  <a:lnTo>
                    <a:pt x="31076" y="5082"/>
                  </a:lnTo>
                  <a:lnTo>
                    <a:pt x="29219" y="7786"/>
                  </a:lnTo>
                  <a:lnTo>
                    <a:pt x="27363" y="10457"/>
                  </a:lnTo>
                  <a:lnTo>
                    <a:pt x="26418" y="11792"/>
                  </a:lnTo>
                  <a:lnTo>
                    <a:pt x="25441" y="13063"/>
                  </a:lnTo>
                  <a:lnTo>
                    <a:pt x="24463" y="14333"/>
                  </a:lnTo>
                  <a:lnTo>
                    <a:pt x="23486" y="15604"/>
                  </a:lnTo>
                  <a:lnTo>
                    <a:pt x="22509" y="16776"/>
                  </a:lnTo>
                  <a:lnTo>
                    <a:pt x="21532" y="17916"/>
                  </a:lnTo>
                  <a:lnTo>
                    <a:pt x="20522" y="18959"/>
                  </a:lnTo>
                  <a:lnTo>
                    <a:pt x="20066" y="19415"/>
                  </a:lnTo>
                  <a:lnTo>
                    <a:pt x="19610" y="19806"/>
                  </a:lnTo>
                  <a:lnTo>
                    <a:pt x="19502" y="19896"/>
                  </a:lnTo>
                  <a:lnTo>
                    <a:pt x="19502" y="19896"/>
                  </a:lnTo>
                  <a:lnTo>
                    <a:pt x="19056" y="19545"/>
                  </a:lnTo>
                  <a:lnTo>
                    <a:pt x="18567" y="19089"/>
                  </a:lnTo>
                  <a:lnTo>
                    <a:pt x="17558" y="18112"/>
                  </a:lnTo>
                  <a:lnTo>
                    <a:pt x="16548" y="16972"/>
                  </a:lnTo>
                  <a:lnTo>
                    <a:pt x="15538" y="15799"/>
                  </a:lnTo>
                  <a:lnTo>
                    <a:pt x="14528" y="14561"/>
                  </a:lnTo>
                  <a:lnTo>
                    <a:pt x="13551" y="13291"/>
                  </a:lnTo>
                  <a:lnTo>
                    <a:pt x="12606" y="11988"/>
                  </a:lnTo>
                  <a:lnTo>
                    <a:pt x="11662" y="10652"/>
                  </a:lnTo>
                  <a:lnTo>
                    <a:pt x="9805" y="7949"/>
                  </a:lnTo>
                  <a:lnTo>
                    <a:pt x="7981" y="5212"/>
                  </a:lnTo>
                  <a:lnTo>
                    <a:pt x="7069" y="3812"/>
                  </a:lnTo>
                  <a:lnTo>
                    <a:pt x="6613" y="3128"/>
                  </a:lnTo>
                  <a:lnTo>
                    <a:pt x="6189" y="2444"/>
                  </a:lnTo>
                  <a:lnTo>
                    <a:pt x="6157" y="2378"/>
                  </a:lnTo>
                  <a:lnTo>
                    <a:pt x="5961" y="2118"/>
                  </a:lnTo>
                  <a:lnTo>
                    <a:pt x="5766" y="1890"/>
                  </a:lnTo>
                  <a:lnTo>
                    <a:pt x="5570" y="1694"/>
                  </a:lnTo>
                  <a:lnTo>
                    <a:pt x="5342" y="1499"/>
                  </a:lnTo>
                  <a:lnTo>
                    <a:pt x="5114" y="1336"/>
                  </a:lnTo>
                  <a:lnTo>
                    <a:pt x="4854" y="1173"/>
                  </a:lnTo>
                  <a:lnTo>
                    <a:pt x="4593" y="1076"/>
                  </a:lnTo>
                  <a:lnTo>
                    <a:pt x="4300" y="978"/>
                  </a:lnTo>
                  <a:lnTo>
                    <a:pt x="4007" y="880"/>
                  </a:lnTo>
                  <a:lnTo>
                    <a:pt x="3746" y="848"/>
                  </a:lnTo>
                  <a:lnTo>
                    <a:pt x="3453" y="815"/>
                  </a:lnTo>
                  <a:lnTo>
                    <a:pt x="3127" y="815"/>
                  </a:lnTo>
                  <a:lnTo>
                    <a:pt x="2834" y="848"/>
                  </a:lnTo>
                  <a:lnTo>
                    <a:pt x="2541" y="913"/>
                  </a:lnTo>
                  <a:lnTo>
                    <a:pt x="2248" y="1010"/>
                  </a:lnTo>
                  <a:lnTo>
                    <a:pt x="1955" y="1108"/>
                  </a:lnTo>
                  <a:lnTo>
                    <a:pt x="1661" y="1271"/>
                  </a:lnTo>
                  <a:lnTo>
                    <a:pt x="1368" y="1466"/>
                  </a:lnTo>
                  <a:lnTo>
                    <a:pt x="1108" y="1662"/>
                  </a:lnTo>
                  <a:lnTo>
                    <a:pt x="880" y="1890"/>
                  </a:lnTo>
                  <a:lnTo>
                    <a:pt x="684" y="2118"/>
                  </a:lnTo>
                  <a:lnTo>
                    <a:pt x="489" y="2411"/>
                  </a:lnTo>
                  <a:lnTo>
                    <a:pt x="326" y="2672"/>
                  </a:lnTo>
                  <a:lnTo>
                    <a:pt x="196" y="2965"/>
                  </a:lnTo>
                  <a:lnTo>
                    <a:pt x="98" y="3291"/>
                  </a:lnTo>
                  <a:lnTo>
                    <a:pt x="33" y="3584"/>
                  </a:lnTo>
                  <a:lnTo>
                    <a:pt x="0" y="3909"/>
                  </a:lnTo>
                  <a:lnTo>
                    <a:pt x="0" y="4235"/>
                  </a:lnTo>
                  <a:lnTo>
                    <a:pt x="0" y="4561"/>
                  </a:lnTo>
                  <a:lnTo>
                    <a:pt x="65" y="4887"/>
                  </a:lnTo>
                  <a:lnTo>
                    <a:pt x="163" y="5212"/>
                  </a:lnTo>
                  <a:lnTo>
                    <a:pt x="293" y="5538"/>
                  </a:lnTo>
                  <a:lnTo>
                    <a:pt x="652" y="6353"/>
                  </a:lnTo>
                  <a:lnTo>
                    <a:pt x="1010" y="7134"/>
                  </a:lnTo>
                  <a:lnTo>
                    <a:pt x="1759" y="8698"/>
                  </a:lnTo>
                  <a:lnTo>
                    <a:pt x="2508" y="10261"/>
                  </a:lnTo>
                  <a:lnTo>
                    <a:pt x="3323" y="11792"/>
                  </a:lnTo>
                  <a:lnTo>
                    <a:pt x="4137" y="13323"/>
                  </a:lnTo>
                  <a:lnTo>
                    <a:pt x="4951" y="14854"/>
                  </a:lnTo>
                  <a:lnTo>
                    <a:pt x="5831" y="16385"/>
                  </a:lnTo>
                  <a:lnTo>
                    <a:pt x="6743" y="17884"/>
                  </a:lnTo>
                  <a:lnTo>
                    <a:pt x="7688" y="19415"/>
                  </a:lnTo>
                  <a:lnTo>
                    <a:pt x="8665" y="20913"/>
                  </a:lnTo>
                  <a:lnTo>
                    <a:pt x="9707" y="22379"/>
                  </a:lnTo>
                  <a:lnTo>
                    <a:pt x="10261" y="23128"/>
                  </a:lnTo>
                  <a:lnTo>
                    <a:pt x="10847" y="23877"/>
                  </a:lnTo>
                  <a:lnTo>
                    <a:pt x="11466" y="24627"/>
                  </a:lnTo>
                  <a:lnTo>
                    <a:pt x="12118" y="25376"/>
                  </a:lnTo>
                  <a:lnTo>
                    <a:pt x="12834" y="26125"/>
                  </a:lnTo>
                  <a:lnTo>
                    <a:pt x="13649" y="26874"/>
                  </a:lnTo>
                  <a:lnTo>
                    <a:pt x="14072" y="27233"/>
                  </a:lnTo>
                  <a:lnTo>
                    <a:pt x="14528" y="27624"/>
                  </a:lnTo>
                  <a:lnTo>
                    <a:pt x="15049" y="28014"/>
                  </a:lnTo>
                  <a:lnTo>
                    <a:pt x="15636" y="28373"/>
                  </a:lnTo>
                  <a:lnTo>
                    <a:pt x="16320" y="28731"/>
                  </a:lnTo>
                  <a:lnTo>
                    <a:pt x="16678" y="28926"/>
                  </a:lnTo>
                  <a:lnTo>
                    <a:pt x="17102" y="29089"/>
                  </a:lnTo>
                  <a:lnTo>
                    <a:pt x="17525" y="29252"/>
                  </a:lnTo>
                  <a:lnTo>
                    <a:pt x="18014" y="29383"/>
                  </a:lnTo>
                  <a:lnTo>
                    <a:pt x="18567" y="29513"/>
                  </a:lnTo>
                  <a:lnTo>
                    <a:pt x="19154" y="29578"/>
                  </a:lnTo>
                  <a:lnTo>
                    <a:pt x="19805" y="29611"/>
                  </a:lnTo>
                  <a:lnTo>
                    <a:pt x="20489" y="29578"/>
                  </a:lnTo>
                  <a:lnTo>
                    <a:pt x="20848" y="29545"/>
                  </a:lnTo>
                  <a:lnTo>
                    <a:pt x="21239" y="29448"/>
                  </a:lnTo>
                  <a:lnTo>
                    <a:pt x="21304" y="29448"/>
                  </a:lnTo>
                  <a:lnTo>
                    <a:pt x="21369" y="29415"/>
                  </a:lnTo>
                  <a:lnTo>
                    <a:pt x="21499" y="29383"/>
                  </a:lnTo>
                  <a:lnTo>
                    <a:pt x="21760" y="29317"/>
                  </a:lnTo>
                  <a:lnTo>
                    <a:pt x="22216" y="29187"/>
                  </a:lnTo>
                  <a:lnTo>
                    <a:pt x="22607" y="29024"/>
                  </a:lnTo>
                  <a:lnTo>
                    <a:pt x="23323" y="28698"/>
                  </a:lnTo>
                  <a:lnTo>
                    <a:pt x="23942" y="28340"/>
                  </a:lnTo>
                  <a:lnTo>
                    <a:pt x="24496" y="28014"/>
                  </a:lnTo>
                  <a:lnTo>
                    <a:pt x="25017" y="27656"/>
                  </a:lnTo>
                  <a:lnTo>
                    <a:pt x="25473" y="27330"/>
                  </a:lnTo>
                  <a:lnTo>
                    <a:pt x="26320" y="26646"/>
                  </a:lnTo>
                  <a:lnTo>
                    <a:pt x="27102" y="25995"/>
                  </a:lnTo>
                  <a:lnTo>
                    <a:pt x="27819" y="25311"/>
                  </a:lnTo>
                  <a:lnTo>
                    <a:pt x="28535" y="24659"/>
                  </a:lnTo>
                  <a:lnTo>
                    <a:pt x="29806" y="23291"/>
                  </a:lnTo>
                  <a:lnTo>
                    <a:pt x="31043" y="21923"/>
                  </a:lnTo>
                  <a:lnTo>
                    <a:pt x="32216" y="20555"/>
                  </a:lnTo>
                  <a:lnTo>
                    <a:pt x="33324" y="19187"/>
                  </a:lnTo>
                  <a:lnTo>
                    <a:pt x="34431" y="17786"/>
                  </a:lnTo>
                  <a:lnTo>
                    <a:pt x="35474" y="16385"/>
                  </a:lnTo>
                  <a:lnTo>
                    <a:pt x="36516" y="14985"/>
                  </a:lnTo>
                  <a:lnTo>
                    <a:pt x="37526" y="13551"/>
                  </a:lnTo>
                  <a:lnTo>
                    <a:pt x="38503" y="12118"/>
                  </a:lnTo>
                  <a:lnTo>
                    <a:pt x="39480" y="10685"/>
                  </a:lnTo>
                  <a:lnTo>
                    <a:pt x="40457" y="9219"/>
                  </a:lnTo>
                  <a:lnTo>
                    <a:pt x="40913" y="8502"/>
                  </a:lnTo>
                  <a:lnTo>
                    <a:pt x="41402" y="7721"/>
                  </a:lnTo>
                  <a:lnTo>
                    <a:pt x="41630" y="7297"/>
                  </a:lnTo>
                  <a:lnTo>
                    <a:pt x="41825" y="6841"/>
                  </a:lnTo>
                  <a:lnTo>
                    <a:pt x="41988" y="6353"/>
                  </a:lnTo>
                  <a:lnTo>
                    <a:pt x="42086" y="5897"/>
                  </a:lnTo>
                  <a:lnTo>
                    <a:pt x="42151" y="5408"/>
                  </a:lnTo>
                  <a:lnTo>
                    <a:pt x="42151" y="4919"/>
                  </a:lnTo>
                  <a:lnTo>
                    <a:pt x="42119" y="4431"/>
                  </a:lnTo>
                  <a:lnTo>
                    <a:pt x="42021" y="3975"/>
                  </a:lnTo>
                  <a:lnTo>
                    <a:pt x="41923" y="3519"/>
                  </a:lnTo>
                  <a:lnTo>
                    <a:pt x="41728" y="3063"/>
                  </a:lnTo>
                  <a:lnTo>
                    <a:pt x="41532" y="2639"/>
                  </a:lnTo>
                  <a:lnTo>
                    <a:pt x="41272" y="2216"/>
                  </a:lnTo>
                  <a:lnTo>
                    <a:pt x="40979" y="1825"/>
                  </a:lnTo>
                  <a:lnTo>
                    <a:pt x="40653" y="1466"/>
                  </a:lnTo>
                  <a:lnTo>
                    <a:pt x="40294" y="1141"/>
                  </a:lnTo>
                  <a:lnTo>
                    <a:pt x="39871" y="848"/>
                  </a:lnTo>
                  <a:lnTo>
                    <a:pt x="39415" y="587"/>
                  </a:lnTo>
                  <a:lnTo>
                    <a:pt x="38959" y="359"/>
                  </a:lnTo>
                  <a:lnTo>
                    <a:pt x="38503" y="196"/>
                  </a:lnTo>
                  <a:lnTo>
                    <a:pt x="38014" y="98"/>
                  </a:lnTo>
                  <a:lnTo>
                    <a:pt x="37526" y="33"/>
                  </a:lnTo>
                  <a:lnTo>
                    <a:pt x="37037" y="1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64"/>
            <p:cNvSpPr/>
            <p:nvPr/>
          </p:nvSpPr>
          <p:spPr>
            <a:xfrm flipH="1">
              <a:off x="2354681" y="2117400"/>
              <a:ext cx="211051" cy="338648"/>
            </a:xfrm>
            <a:custGeom>
              <a:avLst/>
              <a:gdLst/>
              <a:ahLst/>
              <a:cxnLst/>
              <a:rect l="l" t="t" r="r" b="b"/>
              <a:pathLst>
                <a:path w="11044" h="17721" extrusionOk="0">
                  <a:moveTo>
                    <a:pt x="4724" y="1"/>
                  </a:moveTo>
                  <a:lnTo>
                    <a:pt x="4626" y="33"/>
                  </a:lnTo>
                  <a:lnTo>
                    <a:pt x="4561" y="98"/>
                  </a:lnTo>
                  <a:lnTo>
                    <a:pt x="4528" y="163"/>
                  </a:lnTo>
                  <a:lnTo>
                    <a:pt x="4496" y="294"/>
                  </a:lnTo>
                  <a:lnTo>
                    <a:pt x="4463" y="424"/>
                  </a:lnTo>
                  <a:lnTo>
                    <a:pt x="4431" y="815"/>
                  </a:lnTo>
                  <a:lnTo>
                    <a:pt x="4431" y="1271"/>
                  </a:lnTo>
                  <a:lnTo>
                    <a:pt x="4496" y="1792"/>
                  </a:lnTo>
                  <a:lnTo>
                    <a:pt x="4659" y="2932"/>
                  </a:lnTo>
                  <a:lnTo>
                    <a:pt x="4887" y="4105"/>
                  </a:lnTo>
                  <a:lnTo>
                    <a:pt x="5115" y="5147"/>
                  </a:lnTo>
                  <a:lnTo>
                    <a:pt x="5375" y="6190"/>
                  </a:lnTo>
                  <a:lnTo>
                    <a:pt x="5277" y="6124"/>
                  </a:lnTo>
                  <a:lnTo>
                    <a:pt x="5082" y="6027"/>
                  </a:lnTo>
                  <a:lnTo>
                    <a:pt x="4919" y="5962"/>
                  </a:lnTo>
                  <a:lnTo>
                    <a:pt x="4724" y="5929"/>
                  </a:lnTo>
                  <a:lnTo>
                    <a:pt x="4496" y="5962"/>
                  </a:lnTo>
                  <a:lnTo>
                    <a:pt x="4268" y="5994"/>
                  </a:lnTo>
                  <a:lnTo>
                    <a:pt x="3844" y="6157"/>
                  </a:lnTo>
                  <a:lnTo>
                    <a:pt x="3388" y="6385"/>
                  </a:lnTo>
                  <a:lnTo>
                    <a:pt x="2834" y="6711"/>
                  </a:lnTo>
                  <a:lnTo>
                    <a:pt x="2248" y="7102"/>
                  </a:lnTo>
                  <a:lnTo>
                    <a:pt x="1694" y="7525"/>
                  </a:lnTo>
                  <a:lnTo>
                    <a:pt x="1141" y="7981"/>
                  </a:lnTo>
                  <a:lnTo>
                    <a:pt x="685" y="8437"/>
                  </a:lnTo>
                  <a:lnTo>
                    <a:pt x="294" y="8893"/>
                  </a:lnTo>
                  <a:lnTo>
                    <a:pt x="163" y="9089"/>
                  </a:lnTo>
                  <a:lnTo>
                    <a:pt x="66" y="9317"/>
                  </a:lnTo>
                  <a:lnTo>
                    <a:pt x="33" y="9577"/>
                  </a:lnTo>
                  <a:lnTo>
                    <a:pt x="0" y="9871"/>
                  </a:lnTo>
                  <a:lnTo>
                    <a:pt x="0" y="10164"/>
                  </a:lnTo>
                  <a:lnTo>
                    <a:pt x="33" y="10424"/>
                  </a:lnTo>
                  <a:lnTo>
                    <a:pt x="163" y="11011"/>
                  </a:lnTo>
                  <a:lnTo>
                    <a:pt x="294" y="11532"/>
                  </a:lnTo>
                  <a:lnTo>
                    <a:pt x="457" y="11955"/>
                  </a:lnTo>
                  <a:lnTo>
                    <a:pt x="619" y="12346"/>
                  </a:lnTo>
                  <a:lnTo>
                    <a:pt x="847" y="13063"/>
                  </a:lnTo>
                  <a:lnTo>
                    <a:pt x="1108" y="13845"/>
                  </a:lnTo>
                  <a:lnTo>
                    <a:pt x="1499" y="14724"/>
                  </a:lnTo>
                  <a:lnTo>
                    <a:pt x="1727" y="15180"/>
                  </a:lnTo>
                  <a:lnTo>
                    <a:pt x="1988" y="15636"/>
                  </a:lnTo>
                  <a:lnTo>
                    <a:pt x="2281" y="16092"/>
                  </a:lnTo>
                  <a:lnTo>
                    <a:pt x="2606" y="16516"/>
                  </a:lnTo>
                  <a:lnTo>
                    <a:pt x="2932" y="16874"/>
                  </a:lnTo>
                  <a:lnTo>
                    <a:pt x="3290" y="17200"/>
                  </a:lnTo>
                  <a:lnTo>
                    <a:pt x="3714" y="17460"/>
                  </a:lnTo>
                  <a:lnTo>
                    <a:pt x="3909" y="17558"/>
                  </a:lnTo>
                  <a:lnTo>
                    <a:pt x="4137" y="17656"/>
                  </a:lnTo>
                  <a:lnTo>
                    <a:pt x="4300" y="17721"/>
                  </a:lnTo>
                  <a:lnTo>
                    <a:pt x="4919" y="17721"/>
                  </a:lnTo>
                  <a:lnTo>
                    <a:pt x="5343" y="17656"/>
                  </a:lnTo>
                  <a:lnTo>
                    <a:pt x="5766" y="17525"/>
                  </a:lnTo>
                  <a:lnTo>
                    <a:pt x="6190" y="17363"/>
                  </a:lnTo>
                  <a:lnTo>
                    <a:pt x="6613" y="17135"/>
                  </a:lnTo>
                  <a:lnTo>
                    <a:pt x="7037" y="16874"/>
                  </a:lnTo>
                  <a:lnTo>
                    <a:pt x="7460" y="16613"/>
                  </a:lnTo>
                  <a:lnTo>
                    <a:pt x="8177" y="16060"/>
                  </a:lnTo>
                  <a:lnTo>
                    <a:pt x="8763" y="15571"/>
                  </a:lnTo>
                  <a:lnTo>
                    <a:pt x="9284" y="15082"/>
                  </a:lnTo>
                  <a:lnTo>
                    <a:pt x="9708" y="14529"/>
                  </a:lnTo>
                  <a:lnTo>
                    <a:pt x="10033" y="14007"/>
                  </a:lnTo>
                  <a:lnTo>
                    <a:pt x="10294" y="13486"/>
                  </a:lnTo>
                  <a:lnTo>
                    <a:pt x="10522" y="12998"/>
                  </a:lnTo>
                  <a:lnTo>
                    <a:pt x="10652" y="12509"/>
                  </a:lnTo>
                  <a:lnTo>
                    <a:pt x="10783" y="11988"/>
                  </a:lnTo>
                  <a:lnTo>
                    <a:pt x="11011" y="10783"/>
                  </a:lnTo>
                  <a:lnTo>
                    <a:pt x="11043" y="10457"/>
                  </a:lnTo>
                  <a:lnTo>
                    <a:pt x="11011" y="10131"/>
                  </a:lnTo>
                  <a:lnTo>
                    <a:pt x="10913" y="9805"/>
                  </a:lnTo>
                  <a:lnTo>
                    <a:pt x="10750" y="9480"/>
                  </a:lnTo>
                  <a:lnTo>
                    <a:pt x="10587" y="9186"/>
                  </a:lnTo>
                  <a:lnTo>
                    <a:pt x="10359" y="8893"/>
                  </a:lnTo>
                  <a:lnTo>
                    <a:pt x="10131" y="8633"/>
                  </a:lnTo>
                  <a:lnTo>
                    <a:pt x="9870" y="8372"/>
                  </a:lnTo>
                  <a:lnTo>
                    <a:pt x="9382" y="7916"/>
                  </a:lnTo>
                  <a:lnTo>
                    <a:pt x="8926" y="7590"/>
                  </a:lnTo>
                  <a:lnTo>
                    <a:pt x="8502" y="7297"/>
                  </a:lnTo>
                  <a:lnTo>
                    <a:pt x="8079" y="6222"/>
                  </a:lnTo>
                  <a:lnTo>
                    <a:pt x="7623" y="5115"/>
                  </a:lnTo>
                  <a:lnTo>
                    <a:pt x="7069" y="3844"/>
                  </a:lnTo>
                  <a:lnTo>
                    <a:pt x="6483" y="2541"/>
                  </a:lnTo>
                  <a:lnTo>
                    <a:pt x="6190" y="1922"/>
                  </a:lnTo>
                  <a:lnTo>
                    <a:pt x="5864" y="1369"/>
                  </a:lnTo>
                  <a:lnTo>
                    <a:pt x="5571" y="880"/>
                  </a:lnTo>
                  <a:lnTo>
                    <a:pt x="5310" y="489"/>
                  </a:lnTo>
                  <a:lnTo>
                    <a:pt x="5049" y="196"/>
                  </a:lnTo>
                  <a:lnTo>
                    <a:pt x="4919" y="98"/>
                  </a:lnTo>
                  <a:lnTo>
                    <a:pt x="4821" y="33"/>
                  </a:lnTo>
                  <a:lnTo>
                    <a:pt x="4724" y="1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64"/>
            <p:cNvSpPr/>
            <p:nvPr/>
          </p:nvSpPr>
          <p:spPr>
            <a:xfrm flipH="1">
              <a:off x="2368383" y="2259961"/>
              <a:ext cx="90906" cy="80319"/>
            </a:xfrm>
            <a:custGeom>
              <a:avLst/>
              <a:gdLst/>
              <a:ahLst/>
              <a:cxnLst/>
              <a:rect l="l" t="t" r="r" b="b"/>
              <a:pathLst>
                <a:path w="4757" h="4203" extrusionOk="0">
                  <a:moveTo>
                    <a:pt x="1825" y="0"/>
                  </a:moveTo>
                  <a:lnTo>
                    <a:pt x="1434" y="33"/>
                  </a:lnTo>
                  <a:lnTo>
                    <a:pt x="1010" y="65"/>
                  </a:lnTo>
                  <a:lnTo>
                    <a:pt x="782" y="98"/>
                  </a:lnTo>
                  <a:lnTo>
                    <a:pt x="620" y="163"/>
                  </a:lnTo>
                  <a:lnTo>
                    <a:pt x="424" y="261"/>
                  </a:lnTo>
                  <a:lnTo>
                    <a:pt x="261" y="391"/>
                  </a:lnTo>
                  <a:lnTo>
                    <a:pt x="131" y="586"/>
                  </a:lnTo>
                  <a:lnTo>
                    <a:pt x="33" y="782"/>
                  </a:lnTo>
                  <a:lnTo>
                    <a:pt x="1" y="1010"/>
                  </a:lnTo>
                  <a:lnTo>
                    <a:pt x="33" y="1238"/>
                  </a:lnTo>
                  <a:lnTo>
                    <a:pt x="98" y="1466"/>
                  </a:lnTo>
                  <a:lnTo>
                    <a:pt x="196" y="1694"/>
                  </a:lnTo>
                  <a:lnTo>
                    <a:pt x="326" y="1889"/>
                  </a:lnTo>
                  <a:lnTo>
                    <a:pt x="457" y="2085"/>
                  </a:lnTo>
                  <a:lnTo>
                    <a:pt x="652" y="2280"/>
                  </a:lnTo>
                  <a:lnTo>
                    <a:pt x="848" y="2476"/>
                  </a:lnTo>
                  <a:lnTo>
                    <a:pt x="1304" y="2834"/>
                  </a:lnTo>
                  <a:lnTo>
                    <a:pt x="1792" y="3127"/>
                  </a:lnTo>
                  <a:lnTo>
                    <a:pt x="2346" y="3388"/>
                  </a:lnTo>
                  <a:lnTo>
                    <a:pt x="2900" y="3616"/>
                  </a:lnTo>
                  <a:lnTo>
                    <a:pt x="3454" y="3811"/>
                  </a:lnTo>
                  <a:lnTo>
                    <a:pt x="4528" y="4170"/>
                  </a:lnTo>
                  <a:lnTo>
                    <a:pt x="4594" y="4202"/>
                  </a:lnTo>
                  <a:lnTo>
                    <a:pt x="4659" y="4170"/>
                  </a:lnTo>
                  <a:lnTo>
                    <a:pt x="4724" y="4137"/>
                  </a:lnTo>
                  <a:lnTo>
                    <a:pt x="4756" y="4072"/>
                  </a:lnTo>
                  <a:lnTo>
                    <a:pt x="4756" y="3974"/>
                  </a:lnTo>
                  <a:lnTo>
                    <a:pt x="4756" y="3909"/>
                  </a:lnTo>
                  <a:lnTo>
                    <a:pt x="4691" y="3844"/>
                  </a:lnTo>
                  <a:lnTo>
                    <a:pt x="4626" y="3811"/>
                  </a:lnTo>
                  <a:lnTo>
                    <a:pt x="3877" y="3518"/>
                  </a:lnTo>
                  <a:lnTo>
                    <a:pt x="3128" y="3257"/>
                  </a:lnTo>
                  <a:lnTo>
                    <a:pt x="2411" y="2932"/>
                  </a:lnTo>
                  <a:lnTo>
                    <a:pt x="1695" y="2541"/>
                  </a:lnTo>
                  <a:lnTo>
                    <a:pt x="1336" y="2313"/>
                  </a:lnTo>
                  <a:lnTo>
                    <a:pt x="913" y="2020"/>
                  </a:lnTo>
                  <a:lnTo>
                    <a:pt x="750" y="1857"/>
                  </a:lnTo>
                  <a:lnTo>
                    <a:pt x="587" y="1661"/>
                  </a:lnTo>
                  <a:lnTo>
                    <a:pt x="489" y="1466"/>
                  </a:lnTo>
                  <a:lnTo>
                    <a:pt x="457" y="1238"/>
                  </a:lnTo>
                  <a:lnTo>
                    <a:pt x="457" y="1108"/>
                  </a:lnTo>
                  <a:lnTo>
                    <a:pt x="457" y="977"/>
                  </a:lnTo>
                  <a:lnTo>
                    <a:pt x="489" y="847"/>
                  </a:lnTo>
                  <a:lnTo>
                    <a:pt x="554" y="749"/>
                  </a:lnTo>
                  <a:lnTo>
                    <a:pt x="620" y="684"/>
                  </a:lnTo>
                  <a:lnTo>
                    <a:pt x="685" y="619"/>
                  </a:lnTo>
                  <a:lnTo>
                    <a:pt x="880" y="521"/>
                  </a:lnTo>
                  <a:lnTo>
                    <a:pt x="1108" y="456"/>
                  </a:lnTo>
                  <a:lnTo>
                    <a:pt x="1336" y="424"/>
                  </a:lnTo>
                  <a:lnTo>
                    <a:pt x="1825" y="391"/>
                  </a:lnTo>
                  <a:lnTo>
                    <a:pt x="1890" y="358"/>
                  </a:lnTo>
                  <a:lnTo>
                    <a:pt x="1955" y="326"/>
                  </a:lnTo>
                  <a:lnTo>
                    <a:pt x="1988" y="261"/>
                  </a:lnTo>
                  <a:lnTo>
                    <a:pt x="2020" y="195"/>
                  </a:lnTo>
                  <a:lnTo>
                    <a:pt x="1988" y="98"/>
                  </a:lnTo>
                  <a:lnTo>
                    <a:pt x="1955" y="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64"/>
            <p:cNvSpPr/>
            <p:nvPr/>
          </p:nvSpPr>
          <p:spPr>
            <a:xfrm flipH="1">
              <a:off x="2450556" y="2285473"/>
              <a:ext cx="101474" cy="61649"/>
            </a:xfrm>
            <a:custGeom>
              <a:avLst/>
              <a:gdLst/>
              <a:ahLst/>
              <a:cxnLst/>
              <a:rect l="l" t="t" r="r" b="b"/>
              <a:pathLst>
                <a:path w="5310" h="3226" extrusionOk="0">
                  <a:moveTo>
                    <a:pt x="5017" y="1"/>
                  </a:moveTo>
                  <a:lnTo>
                    <a:pt x="4951" y="33"/>
                  </a:lnTo>
                  <a:lnTo>
                    <a:pt x="4430" y="522"/>
                  </a:lnTo>
                  <a:lnTo>
                    <a:pt x="3909" y="978"/>
                  </a:lnTo>
                  <a:lnTo>
                    <a:pt x="3323" y="1369"/>
                  </a:lnTo>
                  <a:lnTo>
                    <a:pt x="2736" y="1760"/>
                  </a:lnTo>
                  <a:lnTo>
                    <a:pt x="2117" y="2085"/>
                  </a:lnTo>
                  <a:lnTo>
                    <a:pt x="1499" y="2379"/>
                  </a:lnTo>
                  <a:lnTo>
                    <a:pt x="814" y="2607"/>
                  </a:lnTo>
                  <a:lnTo>
                    <a:pt x="163" y="2835"/>
                  </a:lnTo>
                  <a:lnTo>
                    <a:pt x="65" y="2867"/>
                  </a:lnTo>
                  <a:lnTo>
                    <a:pt x="33" y="2932"/>
                  </a:lnTo>
                  <a:lnTo>
                    <a:pt x="0" y="2997"/>
                  </a:lnTo>
                  <a:lnTo>
                    <a:pt x="0" y="3063"/>
                  </a:lnTo>
                  <a:lnTo>
                    <a:pt x="33" y="3128"/>
                  </a:lnTo>
                  <a:lnTo>
                    <a:pt x="98" y="3193"/>
                  </a:lnTo>
                  <a:lnTo>
                    <a:pt x="163" y="3225"/>
                  </a:lnTo>
                  <a:lnTo>
                    <a:pt x="261" y="3225"/>
                  </a:lnTo>
                  <a:lnTo>
                    <a:pt x="945" y="2997"/>
                  </a:lnTo>
                  <a:lnTo>
                    <a:pt x="1629" y="2737"/>
                  </a:lnTo>
                  <a:lnTo>
                    <a:pt x="2313" y="2444"/>
                  </a:lnTo>
                  <a:lnTo>
                    <a:pt x="2932" y="2085"/>
                  </a:lnTo>
                  <a:lnTo>
                    <a:pt x="3551" y="1727"/>
                  </a:lnTo>
                  <a:lnTo>
                    <a:pt x="4137" y="1304"/>
                  </a:lnTo>
                  <a:lnTo>
                    <a:pt x="4691" y="815"/>
                  </a:lnTo>
                  <a:lnTo>
                    <a:pt x="5245" y="326"/>
                  </a:lnTo>
                  <a:lnTo>
                    <a:pt x="5277" y="261"/>
                  </a:lnTo>
                  <a:lnTo>
                    <a:pt x="5310" y="196"/>
                  </a:lnTo>
                  <a:lnTo>
                    <a:pt x="5277" y="98"/>
                  </a:lnTo>
                  <a:lnTo>
                    <a:pt x="5245" y="66"/>
                  </a:lnTo>
                  <a:lnTo>
                    <a:pt x="5179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64"/>
            <p:cNvSpPr/>
            <p:nvPr/>
          </p:nvSpPr>
          <p:spPr>
            <a:xfrm flipH="1">
              <a:off x="2449314" y="2330285"/>
              <a:ext cx="32391" cy="90906"/>
            </a:xfrm>
            <a:custGeom>
              <a:avLst/>
              <a:gdLst/>
              <a:ahLst/>
              <a:cxnLst/>
              <a:rect l="l" t="t" r="r" b="b"/>
              <a:pathLst>
                <a:path w="1695" h="4757" extrusionOk="0">
                  <a:moveTo>
                    <a:pt x="196" y="1"/>
                  </a:moveTo>
                  <a:lnTo>
                    <a:pt x="99" y="34"/>
                  </a:lnTo>
                  <a:lnTo>
                    <a:pt x="66" y="66"/>
                  </a:lnTo>
                  <a:lnTo>
                    <a:pt x="1" y="131"/>
                  </a:lnTo>
                  <a:lnTo>
                    <a:pt x="1" y="196"/>
                  </a:lnTo>
                  <a:lnTo>
                    <a:pt x="1" y="294"/>
                  </a:lnTo>
                  <a:lnTo>
                    <a:pt x="34" y="359"/>
                  </a:lnTo>
                  <a:lnTo>
                    <a:pt x="424" y="815"/>
                  </a:lnTo>
                  <a:lnTo>
                    <a:pt x="718" y="1271"/>
                  </a:lnTo>
                  <a:lnTo>
                    <a:pt x="978" y="1760"/>
                  </a:lnTo>
                  <a:lnTo>
                    <a:pt x="1141" y="2281"/>
                  </a:lnTo>
                  <a:lnTo>
                    <a:pt x="1271" y="2835"/>
                  </a:lnTo>
                  <a:lnTo>
                    <a:pt x="1304" y="3389"/>
                  </a:lnTo>
                  <a:lnTo>
                    <a:pt x="1271" y="3942"/>
                  </a:lnTo>
                  <a:lnTo>
                    <a:pt x="1174" y="4529"/>
                  </a:lnTo>
                  <a:lnTo>
                    <a:pt x="1174" y="4594"/>
                  </a:lnTo>
                  <a:lnTo>
                    <a:pt x="1206" y="4659"/>
                  </a:lnTo>
                  <a:lnTo>
                    <a:pt x="1239" y="4724"/>
                  </a:lnTo>
                  <a:lnTo>
                    <a:pt x="1304" y="4757"/>
                  </a:lnTo>
                  <a:lnTo>
                    <a:pt x="1467" y="4757"/>
                  </a:lnTo>
                  <a:lnTo>
                    <a:pt x="1499" y="4692"/>
                  </a:lnTo>
                  <a:lnTo>
                    <a:pt x="1565" y="4626"/>
                  </a:lnTo>
                  <a:lnTo>
                    <a:pt x="1662" y="3975"/>
                  </a:lnTo>
                  <a:lnTo>
                    <a:pt x="1695" y="3389"/>
                  </a:lnTo>
                  <a:lnTo>
                    <a:pt x="1662" y="2770"/>
                  </a:lnTo>
                  <a:lnTo>
                    <a:pt x="1532" y="2183"/>
                  </a:lnTo>
                  <a:lnTo>
                    <a:pt x="1337" y="1630"/>
                  </a:lnTo>
                  <a:lnTo>
                    <a:pt x="1076" y="1076"/>
                  </a:lnTo>
                  <a:lnTo>
                    <a:pt x="750" y="555"/>
                  </a:lnTo>
                  <a:lnTo>
                    <a:pt x="327" y="66"/>
                  </a:lnTo>
                  <a:lnTo>
                    <a:pt x="262" y="34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64"/>
            <p:cNvSpPr/>
            <p:nvPr/>
          </p:nvSpPr>
          <p:spPr>
            <a:xfrm flipH="1">
              <a:off x="2465500" y="2238787"/>
              <a:ext cx="37360" cy="64133"/>
            </a:xfrm>
            <a:custGeom>
              <a:avLst/>
              <a:gdLst/>
              <a:ahLst/>
              <a:cxnLst/>
              <a:rect l="l" t="t" r="r" b="b"/>
              <a:pathLst>
                <a:path w="1955" h="3356" extrusionOk="0">
                  <a:moveTo>
                    <a:pt x="196" y="1"/>
                  </a:moveTo>
                  <a:lnTo>
                    <a:pt x="131" y="33"/>
                  </a:lnTo>
                  <a:lnTo>
                    <a:pt x="66" y="66"/>
                  </a:lnTo>
                  <a:lnTo>
                    <a:pt x="33" y="131"/>
                  </a:lnTo>
                  <a:lnTo>
                    <a:pt x="0" y="196"/>
                  </a:lnTo>
                  <a:lnTo>
                    <a:pt x="33" y="294"/>
                  </a:lnTo>
                  <a:lnTo>
                    <a:pt x="66" y="359"/>
                  </a:lnTo>
                  <a:lnTo>
                    <a:pt x="326" y="685"/>
                  </a:lnTo>
                  <a:lnTo>
                    <a:pt x="554" y="1010"/>
                  </a:lnTo>
                  <a:lnTo>
                    <a:pt x="750" y="1369"/>
                  </a:lnTo>
                  <a:lnTo>
                    <a:pt x="945" y="1727"/>
                  </a:lnTo>
                  <a:lnTo>
                    <a:pt x="1271" y="2476"/>
                  </a:lnTo>
                  <a:lnTo>
                    <a:pt x="1564" y="3225"/>
                  </a:lnTo>
                  <a:lnTo>
                    <a:pt x="1629" y="3291"/>
                  </a:lnTo>
                  <a:lnTo>
                    <a:pt x="1694" y="3323"/>
                  </a:lnTo>
                  <a:lnTo>
                    <a:pt x="1759" y="3356"/>
                  </a:lnTo>
                  <a:lnTo>
                    <a:pt x="1825" y="3356"/>
                  </a:lnTo>
                  <a:lnTo>
                    <a:pt x="1890" y="3323"/>
                  </a:lnTo>
                  <a:lnTo>
                    <a:pt x="1955" y="3258"/>
                  </a:lnTo>
                  <a:lnTo>
                    <a:pt x="1955" y="3193"/>
                  </a:lnTo>
                  <a:lnTo>
                    <a:pt x="1955" y="3095"/>
                  </a:lnTo>
                  <a:lnTo>
                    <a:pt x="1662" y="2313"/>
                  </a:lnTo>
                  <a:lnTo>
                    <a:pt x="1303" y="1499"/>
                  </a:lnTo>
                  <a:lnTo>
                    <a:pt x="1108" y="1141"/>
                  </a:lnTo>
                  <a:lnTo>
                    <a:pt x="880" y="750"/>
                  </a:lnTo>
                  <a:lnTo>
                    <a:pt x="619" y="424"/>
                  </a:lnTo>
                  <a:lnTo>
                    <a:pt x="359" y="66"/>
                  </a:lnTo>
                  <a:lnTo>
                    <a:pt x="294" y="33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64"/>
            <p:cNvSpPr/>
            <p:nvPr/>
          </p:nvSpPr>
          <p:spPr>
            <a:xfrm flipH="1">
              <a:off x="2492885" y="2259961"/>
              <a:ext cx="37360" cy="65375"/>
            </a:xfrm>
            <a:custGeom>
              <a:avLst/>
              <a:gdLst/>
              <a:ahLst/>
              <a:cxnLst/>
              <a:rect l="l" t="t" r="r" b="b"/>
              <a:pathLst>
                <a:path w="1955" h="3421" extrusionOk="0">
                  <a:moveTo>
                    <a:pt x="163" y="0"/>
                  </a:moveTo>
                  <a:lnTo>
                    <a:pt x="98" y="33"/>
                  </a:lnTo>
                  <a:lnTo>
                    <a:pt x="33" y="98"/>
                  </a:lnTo>
                  <a:lnTo>
                    <a:pt x="0" y="163"/>
                  </a:lnTo>
                  <a:lnTo>
                    <a:pt x="0" y="228"/>
                  </a:lnTo>
                  <a:lnTo>
                    <a:pt x="33" y="293"/>
                  </a:lnTo>
                  <a:lnTo>
                    <a:pt x="489" y="1010"/>
                  </a:lnTo>
                  <a:lnTo>
                    <a:pt x="912" y="1726"/>
                  </a:lnTo>
                  <a:lnTo>
                    <a:pt x="1271" y="2508"/>
                  </a:lnTo>
                  <a:lnTo>
                    <a:pt x="1564" y="3290"/>
                  </a:lnTo>
                  <a:lnTo>
                    <a:pt x="1629" y="3355"/>
                  </a:lnTo>
                  <a:lnTo>
                    <a:pt x="1694" y="3388"/>
                  </a:lnTo>
                  <a:lnTo>
                    <a:pt x="1759" y="3420"/>
                  </a:lnTo>
                  <a:lnTo>
                    <a:pt x="1824" y="3420"/>
                  </a:lnTo>
                  <a:lnTo>
                    <a:pt x="1890" y="3388"/>
                  </a:lnTo>
                  <a:lnTo>
                    <a:pt x="1955" y="3323"/>
                  </a:lnTo>
                  <a:lnTo>
                    <a:pt x="1955" y="3257"/>
                  </a:lnTo>
                  <a:lnTo>
                    <a:pt x="1955" y="3160"/>
                  </a:lnTo>
                  <a:lnTo>
                    <a:pt x="1661" y="2345"/>
                  </a:lnTo>
                  <a:lnTo>
                    <a:pt x="1303" y="1564"/>
                  </a:lnTo>
                  <a:lnTo>
                    <a:pt x="847" y="814"/>
                  </a:lnTo>
                  <a:lnTo>
                    <a:pt x="359" y="98"/>
                  </a:lnTo>
                  <a:lnTo>
                    <a:pt x="293" y="3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64"/>
            <p:cNvSpPr/>
            <p:nvPr/>
          </p:nvSpPr>
          <p:spPr>
            <a:xfrm flipH="1">
              <a:off x="2527742" y="2284861"/>
              <a:ext cx="31761" cy="54158"/>
            </a:xfrm>
            <a:custGeom>
              <a:avLst/>
              <a:gdLst/>
              <a:ahLst/>
              <a:cxnLst/>
              <a:rect l="l" t="t" r="r" b="b"/>
              <a:pathLst>
                <a:path w="1662" h="2834" extrusionOk="0">
                  <a:moveTo>
                    <a:pt x="196" y="0"/>
                  </a:moveTo>
                  <a:lnTo>
                    <a:pt x="131" y="33"/>
                  </a:lnTo>
                  <a:lnTo>
                    <a:pt x="65" y="65"/>
                  </a:lnTo>
                  <a:lnTo>
                    <a:pt x="33" y="130"/>
                  </a:lnTo>
                  <a:lnTo>
                    <a:pt x="0" y="195"/>
                  </a:lnTo>
                  <a:lnTo>
                    <a:pt x="0" y="293"/>
                  </a:lnTo>
                  <a:lnTo>
                    <a:pt x="65" y="358"/>
                  </a:lnTo>
                  <a:lnTo>
                    <a:pt x="293" y="619"/>
                  </a:lnTo>
                  <a:lnTo>
                    <a:pt x="489" y="880"/>
                  </a:lnTo>
                  <a:lnTo>
                    <a:pt x="652" y="1173"/>
                  </a:lnTo>
                  <a:lnTo>
                    <a:pt x="815" y="1433"/>
                  </a:lnTo>
                  <a:lnTo>
                    <a:pt x="1075" y="2020"/>
                  </a:lnTo>
                  <a:lnTo>
                    <a:pt x="1238" y="2563"/>
                  </a:lnTo>
                  <a:lnTo>
                    <a:pt x="1238" y="2639"/>
                  </a:lnTo>
                  <a:lnTo>
                    <a:pt x="1303" y="2704"/>
                  </a:lnTo>
                  <a:lnTo>
                    <a:pt x="1336" y="2769"/>
                  </a:lnTo>
                  <a:lnTo>
                    <a:pt x="1401" y="2801"/>
                  </a:lnTo>
                  <a:lnTo>
                    <a:pt x="1466" y="2834"/>
                  </a:lnTo>
                  <a:lnTo>
                    <a:pt x="1531" y="2801"/>
                  </a:lnTo>
                  <a:lnTo>
                    <a:pt x="1596" y="2769"/>
                  </a:lnTo>
                  <a:lnTo>
                    <a:pt x="1629" y="2704"/>
                  </a:lnTo>
                  <a:lnTo>
                    <a:pt x="1662" y="2639"/>
                  </a:lnTo>
                  <a:lnTo>
                    <a:pt x="1662" y="2573"/>
                  </a:lnTo>
                  <a:lnTo>
                    <a:pt x="1433" y="1889"/>
                  </a:lnTo>
                  <a:lnTo>
                    <a:pt x="1303" y="1564"/>
                  </a:lnTo>
                  <a:lnTo>
                    <a:pt x="1140" y="1238"/>
                  </a:lnTo>
                  <a:lnTo>
                    <a:pt x="977" y="945"/>
                  </a:lnTo>
                  <a:lnTo>
                    <a:pt x="782" y="651"/>
                  </a:lnTo>
                  <a:lnTo>
                    <a:pt x="587" y="358"/>
                  </a:lnTo>
                  <a:lnTo>
                    <a:pt x="326" y="65"/>
                  </a:lnTo>
                  <a:lnTo>
                    <a:pt x="261" y="33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64"/>
            <p:cNvSpPr/>
            <p:nvPr/>
          </p:nvSpPr>
          <p:spPr>
            <a:xfrm flipH="1">
              <a:off x="2446811" y="2235672"/>
              <a:ext cx="17447" cy="37379"/>
            </a:xfrm>
            <a:custGeom>
              <a:avLst/>
              <a:gdLst/>
              <a:ahLst/>
              <a:cxnLst/>
              <a:rect l="l" t="t" r="r" b="b"/>
              <a:pathLst>
                <a:path w="913" h="1956" extrusionOk="0">
                  <a:moveTo>
                    <a:pt x="163" y="1"/>
                  </a:moveTo>
                  <a:lnTo>
                    <a:pt x="98" y="33"/>
                  </a:lnTo>
                  <a:lnTo>
                    <a:pt x="33" y="66"/>
                  </a:lnTo>
                  <a:lnTo>
                    <a:pt x="0" y="131"/>
                  </a:lnTo>
                  <a:lnTo>
                    <a:pt x="0" y="229"/>
                  </a:lnTo>
                  <a:lnTo>
                    <a:pt x="33" y="294"/>
                  </a:lnTo>
                  <a:lnTo>
                    <a:pt x="196" y="652"/>
                  </a:lnTo>
                  <a:lnTo>
                    <a:pt x="326" y="1010"/>
                  </a:lnTo>
                  <a:lnTo>
                    <a:pt x="424" y="1369"/>
                  </a:lnTo>
                  <a:lnTo>
                    <a:pt x="521" y="1760"/>
                  </a:lnTo>
                  <a:lnTo>
                    <a:pt x="554" y="1857"/>
                  </a:lnTo>
                  <a:lnTo>
                    <a:pt x="586" y="1890"/>
                  </a:lnTo>
                  <a:lnTo>
                    <a:pt x="652" y="1955"/>
                  </a:lnTo>
                  <a:lnTo>
                    <a:pt x="814" y="1955"/>
                  </a:lnTo>
                  <a:lnTo>
                    <a:pt x="880" y="1923"/>
                  </a:lnTo>
                  <a:lnTo>
                    <a:pt x="912" y="1857"/>
                  </a:lnTo>
                  <a:lnTo>
                    <a:pt x="912" y="1760"/>
                  </a:lnTo>
                  <a:lnTo>
                    <a:pt x="847" y="1336"/>
                  </a:lnTo>
                  <a:lnTo>
                    <a:pt x="717" y="913"/>
                  </a:lnTo>
                  <a:lnTo>
                    <a:pt x="554" y="489"/>
                  </a:lnTo>
                  <a:lnTo>
                    <a:pt x="358" y="98"/>
                  </a:lnTo>
                  <a:lnTo>
                    <a:pt x="326" y="33"/>
                  </a:lnTo>
                  <a:lnTo>
                    <a:pt x="228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64"/>
            <p:cNvSpPr/>
            <p:nvPr/>
          </p:nvSpPr>
          <p:spPr>
            <a:xfrm flipH="1">
              <a:off x="1596492" y="3668654"/>
              <a:ext cx="98378" cy="349235"/>
            </a:xfrm>
            <a:custGeom>
              <a:avLst/>
              <a:gdLst/>
              <a:ahLst/>
              <a:cxnLst/>
              <a:rect l="l" t="t" r="r" b="b"/>
              <a:pathLst>
                <a:path w="5148" h="18275" extrusionOk="0">
                  <a:moveTo>
                    <a:pt x="1" y="1"/>
                  </a:moveTo>
                  <a:lnTo>
                    <a:pt x="1" y="17786"/>
                  </a:lnTo>
                  <a:lnTo>
                    <a:pt x="1" y="17884"/>
                  </a:lnTo>
                  <a:lnTo>
                    <a:pt x="33" y="17981"/>
                  </a:lnTo>
                  <a:lnTo>
                    <a:pt x="131" y="18112"/>
                  </a:lnTo>
                  <a:lnTo>
                    <a:pt x="294" y="18210"/>
                  </a:lnTo>
                  <a:lnTo>
                    <a:pt x="392" y="18242"/>
                  </a:lnTo>
                  <a:lnTo>
                    <a:pt x="489" y="18275"/>
                  </a:lnTo>
                  <a:lnTo>
                    <a:pt x="4659" y="18275"/>
                  </a:lnTo>
                  <a:lnTo>
                    <a:pt x="4757" y="18242"/>
                  </a:lnTo>
                  <a:lnTo>
                    <a:pt x="4854" y="18210"/>
                  </a:lnTo>
                  <a:lnTo>
                    <a:pt x="4985" y="18112"/>
                  </a:lnTo>
                  <a:lnTo>
                    <a:pt x="5082" y="17981"/>
                  </a:lnTo>
                  <a:lnTo>
                    <a:pt x="5115" y="17884"/>
                  </a:lnTo>
                  <a:lnTo>
                    <a:pt x="5148" y="17786"/>
                  </a:lnTo>
                  <a:lnTo>
                    <a:pt x="5148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64"/>
            <p:cNvSpPr/>
            <p:nvPr/>
          </p:nvSpPr>
          <p:spPr>
            <a:xfrm flipH="1">
              <a:off x="1354349" y="3587112"/>
              <a:ext cx="581422" cy="891424"/>
            </a:xfrm>
            <a:custGeom>
              <a:avLst/>
              <a:gdLst/>
              <a:ahLst/>
              <a:cxnLst/>
              <a:rect l="l" t="t" r="r" b="b"/>
              <a:pathLst>
                <a:path w="30425" h="46647" extrusionOk="0">
                  <a:moveTo>
                    <a:pt x="13812" y="0"/>
                  </a:moveTo>
                  <a:lnTo>
                    <a:pt x="13812" y="42054"/>
                  </a:lnTo>
                  <a:lnTo>
                    <a:pt x="1336" y="42054"/>
                  </a:lnTo>
                  <a:lnTo>
                    <a:pt x="1043" y="42086"/>
                  </a:lnTo>
                  <a:lnTo>
                    <a:pt x="815" y="42184"/>
                  </a:lnTo>
                  <a:lnTo>
                    <a:pt x="587" y="42282"/>
                  </a:lnTo>
                  <a:lnTo>
                    <a:pt x="391" y="42445"/>
                  </a:lnTo>
                  <a:lnTo>
                    <a:pt x="229" y="42640"/>
                  </a:lnTo>
                  <a:lnTo>
                    <a:pt x="98" y="42868"/>
                  </a:lnTo>
                  <a:lnTo>
                    <a:pt x="33" y="43129"/>
                  </a:lnTo>
                  <a:lnTo>
                    <a:pt x="1" y="43389"/>
                  </a:lnTo>
                  <a:lnTo>
                    <a:pt x="1" y="46647"/>
                  </a:lnTo>
                  <a:lnTo>
                    <a:pt x="2346" y="46647"/>
                  </a:lnTo>
                  <a:lnTo>
                    <a:pt x="2346" y="45181"/>
                  </a:lnTo>
                  <a:lnTo>
                    <a:pt x="2378" y="45018"/>
                  </a:lnTo>
                  <a:lnTo>
                    <a:pt x="2411" y="44888"/>
                  </a:lnTo>
                  <a:lnTo>
                    <a:pt x="2476" y="44757"/>
                  </a:lnTo>
                  <a:lnTo>
                    <a:pt x="2574" y="44660"/>
                  </a:lnTo>
                  <a:lnTo>
                    <a:pt x="2704" y="44562"/>
                  </a:lnTo>
                  <a:lnTo>
                    <a:pt x="2802" y="44497"/>
                  </a:lnTo>
                  <a:lnTo>
                    <a:pt x="2965" y="44432"/>
                  </a:lnTo>
                  <a:lnTo>
                    <a:pt x="13291" y="44432"/>
                  </a:lnTo>
                  <a:lnTo>
                    <a:pt x="13421" y="44464"/>
                  </a:lnTo>
                  <a:lnTo>
                    <a:pt x="13519" y="44529"/>
                  </a:lnTo>
                  <a:lnTo>
                    <a:pt x="13617" y="44627"/>
                  </a:lnTo>
                  <a:lnTo>
                    <a:pt x="13682" y="44725"/>
                  </a:lnTo>
                  <a:lnTo>
                    <a:pt x="13747" y="44822"/>
                  </a:lnTo>
                  <a:lnTo>
                    <a:pt x="13779" y="44920"/>
                  </a:lnTo>
                  <a:lnTo>
                    <a:pt x="13812" y="45050"/>
                  </a:lnTo>
                  <a:lnTo>
                    <a:pt x="13812" y="46647"/>
                  </a:lnTo>
                  <a:lnTo>
                    <a:pt x="16548" y="46647"/>
                  </a:lnTo>
                  <a:lnTo>
                    <a:pt x="16548" y="45050"/>
                  </a:lnTo>
                  <a:lnTo>
                    <a:pt x="16548" y="44920"/>
                  </a:lnTo>
                  <a:lnTo>
                    <a:pt x="16581" y="44822"/>
                  </a:lnTo>
                  <a:lnTo>
                    <a:pt x="16646" y="44725"/>
                  </a:lnTo>
                  <a:lnTo>
                    <a:pt x="16744" y="44627"/>
                  </a:lnTo>
                  <a:lnTo>
                    <a:pt x="16841" y="44529"/>
                  </a:lnTo>
                  <a:lnTo>
                    <a:pt x="16939" y="44464"/>
                  </a:lnTo>
                  <a:lnTo>
                    <a:pt x="17037" y="44432"/>
                  </a:lnTo>
                  <a:lnTo>
                    <a:pt x="27461" y="44432"/>
                  </a:lnTo>
                  <a:lnTo>
                    <a:pt x="27591" y="44497"/>
                  </a:lnTo>
                  <a:lnTo>
                    <a:pt x="27721" y="44562"/>
                  </a:lnTo>
                  <a:lnTo>
                    <a:pt x="27852" y="44660"/>
                  </a:lnTo>
                  <a:lnTo>
                    <a:pt x="27949" y="44757"/>
                  </a:lnTo>
                  <a:lnTo>
                    <a:pt x="28014" y="44888"/>
                  </a:lnTo>
                  <a:lnTo>
                    <a:pt x="28047" y="45018"/>
                  </a:lnTo>
                  <a:lnTo>
                    <a:pt x="28047" y="45181"/>
                  </a:lnTo>
                  <a:lnTo>
                    <a:pt x="28047" y="46647"/>
                  </a:lnTo>
                  <a:lnTo>
                    <a:pt x="30425" y="46647"/>
                  </a:lnTo>
                  <a:lnTo>
                    <a:pt x="30425" y="43389"/>
                  </a:lnTo>
                  <a:lnTo>
                    <a:pt x="30392" y="43129"/>
                  </a:lnTo>
                  <a:lnTo>
                    <a:pt x="30327" y="42868"/>
                  </a:lnTo>
                  <a:lnTo>
                    <a:pt x="30197" y="42640"/>
                  </a:lnTo>
                  <a:lnTo>
                    <a:pt x="30034" y="42445"/>
                  </a:lnTo>
                  <a:lnTo>
                    <a:pt x="29839" y="42282"/>
                  </a:lnTo>
                  <a:lnTo>
                    <a:pt x="29611" y="42184"/>
                  </a:lnTo>
                  <a:lnTo>
                    <a:pt x="29383" y="42086"/>
                  </a:lnTo>
                  <a:lnTo>
                    <a:pt x="29089" y="42054"/>
                  </a:lnTo>
                  <a:lnTo>
                    <a:pt x="16548" y="42054"/>
                  </a:lnTo>
                  <a:lnTo>
                    <a:pt x="16548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64"/>
            <p:cNvSpPr/>
            <p:nvPr/>
          </p:nvSpPr>
          <p:spPr>
            <a:xfrm flipH="1">
              <a:off x="1845495" y="4451744"/>
              <a:ext cx="134477" cy="134477"/>
            </a:xfrm>
            <a:custGeom>
              <a:avLst/>
              <a:gdLst/>
              <a:ahLst/>
              <a:cxnLst/>
              <a:rect l="l" t="t" r="r" b="b"/>
              <a:pathLst>
                <a:path w="7037" h="7037" extrusionOk="0">
                  <a:moveTo>
                    <a:pt x="3519" y="1"/>
                  </a:moveTo>
                  <a:lnTo>
                    <a:pt x="3160" y="33"/>
                  </a:lnTo>
                  <a:lnTo>
                    <a:pt x="2802" y="66"/>
                  </a:lnTo>
                  <a:lnTo>
                    <a:pt x="2476" y="164"/>
                  </a:lnTo>
                  <a:lnTo>
                    <a:pt x="2151" y="294"/>
                  </a:lnTo>
                  <a:lnTo>
                    <a:pt x="1858" y="424"/>
                  </a:lnTo>
                  <a:lnTo>
                    <a:pt x="1564" y="620"/>
                  </a:lnTo>
                  <a:lnTo>
                    <a:pt x="1271" y="815"/>
                  </a:lnTo>
                  <a:lnTo>
                    <a:pt x="1043" y="1043"/>
                  </a:lnTo>
                  <a:lnTo>
                    <a:pt x="815" y="1271"/>
                  </a:lnTo>
                  <a:lnTo>
                    <a:pt x="587" y="1564"/>
                  </a:lnTo>
                  <a:lnTo>
                    <a:pt x="424" y="1858"/>
                  </a:lnTo>
                  <a:lnTo>
                    <a:pt x="261" y="2151"/>
                  </a:lnTo>
                  <a:lnTo>
                    <a:pt x="164" y="2477"/>
                  </a:lnTo>
                  <a:lnTo>
                    <a:pt x="66" y="2802"/>
                  </a:lnTo>
                  <a:lnTo>
                    <a:pt x="33" y="3161"/>
                  </a:lnTo>
                  <a:lnTo>
                    <a:pt x="1" y="3519"/>
                  </a:lnTo>
                  <a:lnTo>
                    <a:pt x="33" y="3877"/>
                  </a:lnTo>
                  <a:lnTo>
                    <a:pt x="66" y="4236"/>
                  </a:lnTo>
                  <a:lnTo>
                    <a:pt x="164" y="4561"/>
                  </a:lnTo>
                  <a:lnTo>
                    <a:pt x="261" y="4887"/>
                  </a:lnTo>
                  <a:lnTo>
                    <a:pt x="424" y="5213"/>
                  </a:lnTo>
                  <a:lnTo>
                    <a:pt x="587" y="5506"/>
                  </a:lnTo>
                  <a:lnTo>
                    <a:pt x="815" y="5767"/>
                  </a:lnTo>
                  <a:lnTo>
                    <a:pt x="1043" y="6027"/>
                  </a:lnTo>
                  <a:lnTo>
                    <a:pt x="1271" y="6255"/>
                  </a:lnTo>
                  <a:lnTo>
                    <a:pt x="1564" y="6451"/>
                  </a:lnTo>
                  <a:lnTo>
                    <a:pt x="1858" y="6613"/>
                  </a:lnTo>
                  <a:lnTo>
                    <a:pt x="2151" y="6776"/>
                  </a:lnTo>
                  <a:lnTo>
                    <a:pt x="2476" y="6874"/>
                  </a:lnTo>
                  <a:lnTo>
                    <a:pt x="2802" y="6972"/>
                  </a:lnTo>
                  <a:lnTo>
                    <a:pt x="3160" y="7037"/>
                  </a:lnTo>
                  <a:lnTo>
                    <a:pt x="3877" y="7037"/>
                  </a:lnTo>
                  <a:lnTo>
                    <a:pt x="4235" y="6972"/>
                  </a:lnTo>
                  <a:lnTo>
                    <a:pt x="4561" y="6874"/>
                  </a:lnTo>
                  <a:lnTo>
                    <a:pt x="4887" y="6776"/>
                  </a:lnTo>
                  <a:lnTo>
                    <a:pt x="5213" y="6613"/>
                  </a:lnTo>
                  <a:lnTo>
                    <a:pt x="5506" y="6451"/>
                  </a:lnTo>
                  <a:lnTo>
                    <a:pt x="5766" y="6255"/>
                  </a:lnTo>
                  <a:lnTo>
                    <a:pt x="6027" y="6027"/>
                  </a:lnTo>
                  <a:lnTo>
                    <a:pt x="6222" y="5767"/>
                  </a:lnTo>
                  <a:lnTo>
                    <a:pt x="6450" y="5506"/>
                  </a:lnTo>
                  <a:lnTo>
                    <a:pt x="6613" y="5213"/>
                  </a:lnTo>
                  <a:lnTo>
                    <a:pt x="6776" y="4887"/>
                  </a:lnTo>
                  <a:lnTo>
                    <a:pt x="6874" y="4561"/>
                  </a:lnTo>
                  <a:lnTo>
                    <a:pt x="6972" y="4236"/>
                  </a:lnTo>
                  <a:lnTo>
                    <a:pt x="7037" y="3877"/>
                  </a:lnTo>
                  <a:lnTo>
                    <a:pt x="7037" y="3519"/>
                  </a:lnTo>
                  <a:lnTo>
                    <a:pt x="7037" y="3161"/>
                  </a:lnTo>
                  <a:lnTo>
                    <a:pt x="6972" y="2802"/>
                  </a:lnTo>
                  <a:lnTo>
                    <a:pt x="6874" y="2477"/>
                  </a:lnTo>
                  <a:lnTo>
                    <a:pt x="6776" y="2151"/>
                  </a:lnTo>
                  <a:lnTo>
                    <a:pt x="6613" y="1858"/>
                  </a:lnTo>
                  <a:lnTo>
                    <a:pt x="6450" y="1564"/>
                  </a:lnTo>
                  <a:lnTo>
                    <a:pt x="6222" y="1271"/>
                  </a:lnTo>
                  <a:lnTo>
                    <a:pt x="6027" y="1043"/>
                  </a:lnTo>
                  <a:lnTo>
                    <a:pt x="5766" y="815"/>
                  </a:lnTo>
                  <a:lnTo>
                    <a:pt x="5506" y="620"/>
                  </a:lnTo>
                  <a:lnTo>
                    <a:pt x="5213" y="424"/>
                  </a:lnTo>
                  <a:lnTo>
                    <a:pt x="4887" y="294"/>
                  </a:lnTo>
                  <a:lnTo>
                    <a:pt x="4561" y="164"/>
                  </a:lnTo>
                  <a:lnTo>
                    <a:pt x="4235" y="66"/>
                  </a:lnTo>
                  <a:lnTo>
                    <a:pt x="3877" y="33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64"/>
            <p:cNvSpPr/>
            <p:nvPr/>
          </p:nvSpPr>
          <p:spPr>
            <a:xfrm flipH="1">
              <a:off x="1874122" y="4480390"/>
              <a:ext cx="77204" cy="77204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2020" y="0"/>
                  </a:moveTo>
                  <a:lnTo>
                    <a:pt x="1824" y="33"/>
                  </a:lnTo>
                  <a:lnTo>
                    <a:pt x="1629" y="65"/>
                  </a:lnTo>
                  <a:lnTo>
                    <a:pt x="1433" y="98"/>
                  </a:lnTo>
                  <a:lnTo>
                    <a:pt x="1238" y="163"/>
                  </a:lnTo>
                  <a:lnTo>
                    <a:pt x="880" y="359"/>
                  </a:lnTo>
                  <a:lnTo>
                    <a:pt x="587" y="587"/>
                  </a:lnTo>
                  <a:lnTo>
                    <a:pt x="359" y="912"/>
                  </a:lnTo>
                  <a:lnTo>
                    <a:pt x="163" y="1238"/>
                  </a:lnTo>
                  <a:lnTo>
                    <a:pt x="98" y="1434"/>
                  </a:lnTo>
                  <a:lnTo>
                    <a:pt x="33" y="1629"/>
                  </a:lnTo>
                  <a:lnTo>
                    <a:pt x="0" y="1824"/>
                  </a:lnTo>
                  <a:lnTo>
                    <a:pt x="0" y="2020"/>
                  </a:lnTo>
                  <a:lnTo>
                    <a:pt x="0" y="2248"/>
                  </a:lnTo>
                  <a:lnTo>
                    <a:pt x="33" y="2443"/>
                  </a:lnTo>
                  <a:lnTo>
                    <a:pt x="98" y="2639"/>
                  </a:lnTo>
                  <a:lnTo>
                    <a:pt x="163" y="2802"/>
                  </a:lnTo>
                  <a:lnTo>
                    <a:pt x="359" y="3160"/>
                  </a:lnTo>
                  <a:lnTo>
                    <a:pt x="587" y="3453"/>
                  </a:lnTo>
                  <a:lnTo>
                    <a:pt x="880" y="3714"/>
                  </a:lnTo>
                  <a:lnTo>
                    <a:pt x="1238" y="3877"/>
                  </a:lnTo>
                  <a:lnTo>
                    <a:pt x="1433" y="3942"/>
                  </a:lnTo>
                  <a:lnTo>
                    <a:pt x="1629" y="4007"/>
                  </a:lnTo>
                  <a:lnTo>
                    <a:pt x="1824" y="4040"/>
                  </a:lnTo>
                  <a:lnTo>
                    <a:pt x="2215" y="4040"/>
                  </a:lnTo>
                  <a:lnTo>
                    <a:pt x="2443" y="4007"/>
                  </a:lnTo>
                  <a:lnTo>
                    <a:pt x="2606" y="3942"/>
                  </a:lnTo>
                  <a:lnTo>
                    <a:pt x="2802" y="3877"/>
                  </a:lnTo>
                  <a:lnTo>
                    <a:pt x="3160" y="3714"/>
                  </a:lnTo>
                  <a:lnTo>
                    <a:pt x="3453" y="3453"/>
                  </a:lnTo>
                  <a:lnTo>
                    <a:pt x="3681" y="3160"/>
                  </a:lnTo>
                  <a:lnTo>
                    <a:pt x="3877" y="2802"/>
                  </a:lnTo>
                  <a:lnTo>
                    <a:pt x="3942" y="2639"/>
                  </a:lnTo>
                  <a:lnTo>
                    <a:pt x="4007" y="2443"/>
                  </a:lnTo>
                  <a:lnTo>
                    <a:pt x="4039" y="2248"/>
                  </a:lnTo>
                  <a:lnTo>
                    <a:pt x="4039" y="2020"/>
                  </a:lnTo>
                  <a:lnTo>
                    <a:pt x="4039" y="1824"/>
                  </a:lnTo>
                  <a:lnTo>
                    <a:pt x="4007" y="1629"/>
                  </a:lnTo>
                  <a:lnTo>
                    <a:pt x="3942" y="1434"/>
                  </a:lnTo>
                  <a:lnTo>
                    <a:pt x="3877" y="1238"/>
                  </a:lnTo>
                  <a:lnTo>
                    <a:pt x="3681" y="912"/>
                  </a:lnTo>
                  <a:lnTo>
                    <a:pt x="3453" y="587"/>
                  </a:lnTo>
                  <a:lnTo>
                    <a:pt x="3160" y="359"/>
                  </a:lnTo>
                  <a:lnTo>
                    <a:pt x="2802" y="163"/>
                  </a:lnTo>
                  <a:lnTo>
                    <a:pt x="2606" y="98"/>
                  </a:lnTo>
                  <a:lnTo>
                    <a:pt x="2443" y="65"/>
                  </a:lnTo>
                  <a:lnTo>
                    <a:pt x="2215" y="33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64"/>
            <p:cNvSpPr/>
            <p:nvPr/>
          </p:nvSpPr>
          <p:spPr>
            <a:xfrm flipH="1">
              <a:off x="1577822" y="4451744"/>
              <a:ext cx="134477" cy="134477"/>
            </a:xfrm>
            <a:custGeom>
              <a:avLst/>
              <a:gdLst/>
              <a:ahLst/>
              <a:cxnLst/>
              <a:rect l="l" t="t" r="r" b="b"/>
              <a:pathLst>
                <a:path w="7037" h="7037" extrusionOk="0">
                  <a:moveTo>
                    <a:pt x="3519" y="1"/>
                  </a:moveTo>
                  <a:lnTo>
                    <a:pt x="3160" y="33"/>
                  </a:lnTo>
                  <a:lnTo>
                    <a:pt x="2802" y="66"/>
                  </a:lnTo>
                  <a:lnTo>
                    <a:pt x="2476" y="164"/>
                  </a:lnTo>
                  <a:lnTo>
                    <a:pt x="2151" y="294"/>
                  </a:lnTo>
                  <a:lnTo>
                    <a:pt x="1825" y="424"/>
                  </a:lnTo>
                  <a:lnTo>
                    <a:pt x="1532" y="620"/>
                  </a:lnTo>
                  <a:lnTo>
                    <a:pt x="1271" y="815"/>
                  </a:lnTo>
                  <a:lnTo>
                    <a:pt x="1011" y="1043"/>
                  </a:lnTo>
                  <a:lnTo>
                    <a:pt x="815" y="1271"/>
                  </a:lnTo>
                  <a:lnTo>
                    <a:pt x="587" y="1564"/>
                  </a:lnTo>
                  <a:lnTo>
                    <a:pt x="424" y="1858"/>
                  </a:lnTo>
                  <a:lnTo>
                    <a:pt x="261" y="2151"/>
                  </a:lnTo>
                  <a:lnTo>
                    <a:pt x="164" y="2477"/>
                  </a:lnTo>
                  <a:lnTo>
                    <a:pt x="66" y="2802"/>
                  </a:lnTo>
                  <a:lnTo>
                    <a:pt x="1" y="3161"/>
                  </a:lnTo>
                  <a:lnTo>
                    <a:pt x="1" y="3519"/>
                  </a:lnTo>
                  <a:lnTo>
                    <a:pt x="1" y="3877"/>
                  </a:lnTo>
                  <a:lnTo>
                    <a:pt x="66" y="4236"/>
                  </a:lnTo>
                  <a:lnTo>
                    <a:pt x="164" y="4561"/>
                  </a:lnTo>
                  <a:lnTo>
                    <a:pt x="261" y="4887"/>
                  </a:lnTo>
                  <a:lnTo>
                    <a:pt x="424" y="5213"/>
                  </a:lnTo>
                  <a:lnTo>
                    <a:pt x="587" y="5506"/>
                  </a:lnTo>
                  <a:lnTo>
                    <a:pt x="815" y="5767"/>
                  </a:lnTo>
                  <a:lnTo>
                    <a:pt x="1011" y="6027"/>
                  </a:lnTo>
                  <a:lnTo>
                    <a:pt x="1271" y="6255"/>
                  </a:lnTo>
                  <a:lnTo>
                    <a:pt x="1532" y="6451"/>
                  </a:lnTo>
                  <a:lnTo>
                    <a:pt x="1825" y="6613"/>
                  </a:lnTo>
                  <a:lnTo>
                    <a:pt x="2151" y="6776"/>
                  </a:lnTo>
                  <a:lnTo>
                    <a:pt x="2476" y="6874"/>
                  </a:lnTo>
                  <a:lnTo>
                    <a:pt x="2802" y="6972"/>
                  </a:lnTo>
                  <a:lnTo>
                    <a:pt x="3160" y="7037"/>
                  </a:lnTo>
                  <a:lnTo>
                    <a:pt x="3877" y="7037"/>
                  </a:lnTo>
                  <a:lnTo>
                    <a:pt x="4235" y="6972"/>
                  </a:lnTo>
                  <a:lnTo>
                    <a:pt x="4561" y="6874"/>
                  </a:lnTo>
                  <a:lnTo>
                    <a:pt x="4887" y="6776"/>
                  </a:lnTo>
                  <a:lnTo>
                    <a:pt x="5180" y="6613"/>
                  </a:lnTo>
                  <a:lnTo>
                    <a:pt x="5473" y="6451"/>
                  </a:lnTo>
                  <a:lnTo>
                    <a:pt x="5766" y="6255"/>
                  </a:lnTo>
                  <a:lnTo>
                    <a:pt x="5994" y="6027"/>
                  </a:lnTo>
                  <a:lnTo>
                    <a:pt x="6222" y="5767"/>
                  </a:lnTo>
                  <a:lnTo>
                    <a:pt x="6450" y="5506"/>
                  </a:lnTo>
                  <a:lnTo>
                    <a:pt x="6613" y="5213"/>
                  </a:lnTo>
                  <a:lnTo>
                    <a:pt x="6776" y="4887"/>
                  </a:lnTo>
                  <a:lnTo>
                    <a:pt x="6874" y="4561"/>
                  </a:lnTo>
                  <a:lnTo>
                    <a:pt x="6972" y="4236"/>
                  </a:lnTo>
                  <a:lnTo>
                    <a:pt x="7004" y="3877"/>
                  </a:lnTo>
                  <a:lnTo>
                    <a:pt x="7037" y="3519"/>
                  </a:lnTo>
                  <a:lnTo>
                    <a:pt x="7004" y="3161"/>
                  </a:lnTo>
                  <a:lnTo>
                    <a:pt x="6972" y="2802"/>
                  </a:lnTo>
                  <a:lnTo>
                    <a:pt x="6874" y="2477"/>
                  </a:lnTo>
                  <a:lnTo>
                    <a:pt x="6776" y="2151"/>
                  </a:lnTo>
                  <a:lnTo>
                    <a:pt x="6613" y="1858"/>
                  </a:lnTo>
                  <a:lnTo>
                    <a:pt x="6450" y="1564"/>
                  </a:lnTo>
                  <a:lnTo>
                    <a:pt x="6222" y="1271"/>
                  </a:lnTo>
                  <a:lnTo>
                    <a:pt x="5994" y="1043"/>
                  </a:lnTo>
                  <a:lnTo>
                    <a:pt x="5766" y="815"/>
                  </a:lnTo>
                  <a:lnTo>
                    <a:pt x="5473" y="620"/>
                  </a:lnTo>
                  <a:lnTo>
                    <a:pt x="5180" y="424"/>
                  </a:lnTo>
                  <a:lnTo>
                    <a:pt x="4887" y="294"/>
                  </a:lnTo>
                  <a:lnTo>
                    <a:pt x="4561" y="164"/>
                  </a:lnTo>
                  <a:lnTo>
                    <a:pt x="4235" y="66"/>
                  </a:lnTo>
                  <a:lnTo>
                    <a:pt x="3877" y="33"/>
                  </a:lnTo>
                  <a:lnTo>
                    <a:pt x="351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64"/>
            <p:cNvSpPr/>
            <p:nvPr/>
          </p:nvSpPr>
          <p:spPr>
            <a:xfrm flipH="1">
              <a:off x="1606448" y="4480390"/>
              <a:ext cx="77204" cy="77204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2020" y="0"/>
                  </a:moveTo>
                  <a:lnTo>
                    <a:pt x="1824" y="33"/>
                  </a:lnTo>
                  <a:lnTo>
                    <a:pt x="1596" y="65"/>
                  </a:lnTo>
                  <a:lnTo>
                    <a:pt x="1433" y="98"/>
                  </a:lnTo>
                  <a:lnTo>
                    <a:pt x="1238" y="163"/>
                  </a:lnTo>
                  <a:lnTo>
                    <a:pt x="880" y="359"/>
                  </a:lnTo>
                  <a:lnTo>
                    <a:pt x="586" y="587"/>
                  </a:lnTo>
                  <a:lnTo>
                    <a:pt x="358" y="912"/>
                  </a:lnTo>
                  <a:lnTo>
                    <a:pt x="163" y="1238"/>
                  </a:lnTo>
                  <a:lnTo>
                    <a:pt x="98" y="1434"/>
                  </a:lnTo>
                  <a:lnTo>
                    <a:pt x="33" y="1629"/>
                  </a:lnTo>
                  <a:lnTo>
                    <a:pt x="0" y="1824"/>
                  </a:lnTo>
                  <a:lnTo>
                    <a:pt x="0" y="2020"/>
                  </a:lnTo>
                  <a:lnTo>
                    <a:pt x="0" y="2248"/>
                  </a:lnTo>
                  <a:lnTo>
                    <a:pt x="33" y="2443"/>
                  </a:lnTo>
                  <a:lnTo>
                    <a:pt x="98" y="2639"/>
                  </a:lnTo>
                  <a:lnTo>
                    <a:pt x="163" y="2802"/>
                  </a:lnTo>
                  <a:lnTo>
                    <a:pt x="358" y="3160"/>
                  </a:lnTo>
                  <a:lnTo>
                    <a:pt x="586" y="3453"/>
                  </a:lnTo>
                  <a:lnTo>
                    <a:pt x="880" y="3714"/>
                  </a:lnTo>
                  <a:lnTo>
                    <a:pt x="1238" y="3877"/>
                  </a:lnTo>
                  <a:lnTo>
                    <a:pt x="1433" y="3942"/>
                  </a:lnTo>
                  <a:lnTo>
                    <a:pt x="1596" y="4007"/>
                  </a:lnTo>
                  <a:lnTo>
                    <a:pt x="1824" y="4040"/>
                  </a:lnTo>
                  <a:lnTo>
                    <a:pt x="2215" y="4040"/>
                  </a:lnTo>
                  <a:lnTo>
                    <a:pt x="2411" y="4007"/>
                  </a:lnTo>
                  <a:lnTo>
                    <a:pt x="2606" y="3942"/>
                  </a:lnTo>
                  <a:lnTo>
                    <a:pt x="2802" y="3877"/>
                  </a:lnTo>
                  <a:lnTo>
                    <a:pt x="3160" y="3714"/>
                  </a:lnTo>
                  <a:lnTo>
                    <a:pt x="3453" y="3453"/>
                  </a:lnTo>
                  <a:lnTo>
                    <a:pt x="3681" y="3160"/>
                  </a:lnTo>
                  <a:lnTo>
                    <a:pt x="3876" y="2802"/>
                  </a:lnTo>
                  <a:lnTo>
                    <a:pt x="3942" y="2639"/>
                  </a:lnTo>
                  <a:lnTo>
                    <a:pt x="4007" y="2443"/>
                  </a:lnTo>
                  <a:lnTo>
                    <a:pt x="4039" y="2248"/>
                  </a:lnTo>
                  <a:lnTo>
                    <a:pt x="4039" y="2020"/>
                  </a:lnTo>
                  <a:lnTo>
                    <a:pt x="4039" y="1824"/>
                  </a:lnTo>
                  <a:lnTo>
                    <a:pt x="4007" y="1629"/>
                  </a:lnTo>
                  <a:lnTo>
                    <a:pt x="3942" y="1434"/>
                  </a:lnTo>
                  <a:lnTo>
                    <a:pt x="3876" y="1238"/>
                  </a:lnTo>
                  <a:lnTo>
                    <a:pt x="3681" y="912"/>
                  </a:lnTo>
                  <a:lnTo>
                    <a:pt x="3453" y="587"/>
                  </a:lnTo>
                  <a:lnTo>
                    <a:pt x="3160" y="359"/>
                  </a:lnTo>
                  <a:lnTo>
                    <a:pt x="2802" y="163"/>
                  </a:lnTo>
                  <a:lnTo>
                    <a:pt x="2606" y="98"/>
                  </a:lnTo>
                  <a:lnTo>
                    <a:pt x="2411" y="65"/>
                  </a:lnTo>
                  <a:lnTo>
                    <a:pt x="2215" y="33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64"/>
            <p:cNvSpPr/>
            <p:nvPr/>
          </p:nvSpPr>
          <p:spPr>
            <a:xfrm flipH="1">
              <a:off x="1309517" y="4451744"/>
              <a:ext cx="134477" cy="134477"/>
            </a:xfrm>
            <a:custGeom>
              <a:avLst/>
              <a:gdLst/>
              <a:ahLst/>
              <a:cxnLst/>
              <a:rect l="l" t="t" r="r" b="b"/>
              <a:pathLst>
                <a:path w="7037" h="7037" extrusionOk="0">
                  <a:moveTo>
                    <a:pt x="3518" y="1"/>
                  </a:moveTo>
                  <a:lnTo>
                    <a:pt x="3160" y="33"/>
                  </a:lnTo>
                  <a:lnTo>
                    <a:pt x="2834" y="66"/>
                  </a:lnTo>
                  <a:lnTo>
                    <a:pt x="2476" y="164"/>
                  </a:lnTo>
                  <a:lnTo>
                    <a:pt x="2150" y="294"/>
                  </a:lnTo>
                  <a:lnTo>
                    <a:pt x="1857" y="424"/>
                  </a:lnTo>
                  <a:lnTo>
                    <a:pt x="1564" y="620"/>
                  </a:lnTo>
                  <a:lnTo>
                    <a:pt x="1303" y="815"/>
                  </a:lnTo>
                  <a:lnTo>
                    <a:pt x="1043" y="1043"/>
                  </a:lnTo>
                  <a:lnTo>
                    <a:pt x="815" y="1271"/>
                  </a:lnTo>
                  <a:lnTo>
                    <a:pt x="619" y="1564"/>
                  </a:lnTo>
                  <a:lnTo>
                    <a:pt x="424" y="1858"/>
                  </a:lnTo>
                  <a:lnTo>
                    <a:pt x="293" y="2151"/>
                  </a:lnTo>
                  <a:lnTo>
                    <a:pt x="163" y="2477"/>
                  </a:lnTo>
                  <a:lnTo>
                    <a:pt x="65" y="2802"/>
                  </a:lnTo>
                  <a:lnTo>
                    <a:pt x="33" y="3161"/>
                  </a:lnTo>
                  <a:lnTo>
                    <a:pt x="0" y="3519"/>
                  </a:lnTo>
                  <a:lnTo>
                    <a:pt x="33" y="3877"/>
                  </a:lnTo>
                  <a:lnTo>
                    <a:pt x="65" y="4236"/>
                  </a:lnTo>
                  <a:lnTo>
                    <a:pt x="163" y="4561"/>
                  </a:lnTo>
                  <a:lnTo>
                    <a:pt x="293" y="4887"/>
                  </a:lnTo>
                  <a:lnTo>
                    <a:pt x="424" y="5213"/>
                  </a:lnTo>
                  <a:lnTo>
                    <a:pt x="619" y="5506"/>
                  </a:lnTo>
                  <a:lnTo>
                    <a:pt x="815" y="5767"/>
                  </a:lnTo>
                  <a:lnTo>
                    <a:pt x="1043" y="6027"/>
                  </a:lnTo>
                  <a:lnTo>
                    <a:pt x="1303" y="6255"/>
                  </a:lnTo>
                  <a:lnTo>
                    <a:pt x="1564" y="6451"/>
                  </a:lnTo>
                  <a:lnTo>
                    <a:pt x="1857" y="6613"/>
                  </a:lnTo>
                  <a:lnTo>
                    <a:pt x="2150" y="6776"/>
                  </a:lnTo>
                  <a:lnTo>
                    <a:pt x="2476" y="6874"/>
                  </a:lnTo>
                  <a:lnTo>
                    <a:pt x="2834" y="6972"/>
                  </a:lnTo>
                  <a:lnTo>
                    <a:pt x="3160" y="7037"/>
                  </a:lnTo>
                  <a:lnTo>
                    <a:pt x="3877" y="7037"/>
                  </a:lnTo>
                  <a:lnTo>
                    <a:pt x="4235" y="6972"/>
                  </a:lnTo>
                  <a:lnTo>
                    <a:pt x="4561" y="6874"/>
                  </a:lnTo>
                  <a:lnTo>
                    <a:pt x="4886" y="6776"/>
                  </a:lnTo>
                  <a:lnTo>
                    <a:pt x="5212" y="6613"/>
                  </a:lnTo>
                  <a:lnTo>
                    <a:pt x="5505" y="6451"/>
                  </a:lnTo>
                  <a:lnTo>
                    <a:pt x="5766" y="6255"/>
                  </a:lnTo>
                  <a:lnTo>
                    <a:pt x="6026" y="6027"/>
                  </a:lnTo>
                  <a:lnTo>
                    <a:pt x="6254" y="5767"/>
                  </a:lnTo>
                  <a:lnTo>
                    <a:pt x="6450" y="5506"/>
                  </a:lnTo>
                  <a:lnTo>
                    <a:pt x="6613" y="5213"/>
                  </a:lnTo>
                  <a:lnTo>
                    <a:pt x="6776" y="4887"/>
                  </a:lnTo>
                  <a:lnTo>
                    <a:pt x="6906" y="4561"/>
                  </a:lnTo>
                  <a:lnTo>
                    <a:pt x="6971" y="4236"/>
                  </a:lnTo>
                  <a:lnTo>
                    <a:pt x="7036" y="3877"/>
                  </a:lnTo>
                  <a:lnTo>
                    <a:pt x="7036" y="3519"/>
                  </a:lnTo>
                  <a:lnTo>
                    <a:pt x="7036" y="3161"/>
                  </a:lnTo>
                  <a:lnTo>
                    <a:pt x="6971" y="2802"/>
                  </a:lnTo>
                  <a:lnTo>
                    <a:pt x="6906" y="2477"/>
                  </a:lnTo>
                  <a:lnTo>
                    <a:pt x="6776" y="2151"/>
                  </a:lnTo>
                  <a:lnTo>
                    <a:pt x="6613" y="1858"/>
                  </a:lnTo>
                  <a:lnTo>
                    <a:pt x="6450" y="1564"/>
                  </a:lnTo>
                  <a:lnTo>
                    <a:pt x="6254" y="1271"/>
                  </a:lnTo>
                  <a:lnTo>
                    <a:pt x="6026" y="1043"/>
                  </a:lnTo>
                  <a:lnTo>
                    <a:pt x="5766" y="815"/>
                  </a:lnTo>
                  <a:lnTo>
                    <a:pt x="5505" y="620"/>
                  </a:lnTo>
                  <a:lnTo>
                    <a:pt x="5212" y="424"/>
                  </a:lnTo>
                  <a:lnTo>
                    <a:pt x="4886" y="294"/>
                  </a:lnTo>
                  <a:lnTo>
                    <a:pt x="4561" y="164"/>
                  </a:lnTo>
                  <a:lnTo>
                    <a:pt x="4235" y="66"/>
                  </a:lnTo>
                  <a:lnTo>
                    <a:pt x="3877" y="33"/>
                  </a:lnTo>
                  <a:lnTo>
                    <a:pt x="3518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64"/>
            <p:cNvSpPr/>
            <p:nvPr/>
          </p:nvSpPr>
          <p:spPr>
            <a:xfrm flipH="1">
              <a:off x="1338163" y="4480390"/>
              <a:ext cx="77204" cy="77204"/>
            </a:xfrm>
            <a:custGeom>
              <a:avLst/>
              <a:gdLst/>
              <a:ahLst/>
              <a:cxnLst/>
              <a:rect l="l" t="t" r="r" b="b"/>
              <a:pathLst>
                <a:path w="4040" h="4040" extrusionOk="0">
                  <a:moveTo>
                    <a:pt x="2020" y="0"/>
                  </a:moveTo>
                  <a:lnTo>
                    <a:pt x="1825" y="33"/>
                  </a:lnTo>
                  <a:lnTo>
                    <a:pt x="1629" y="65"/>
                  </a:lnTo>
                  <a:lnTo>
                    <a:pt x="1434" y="98"/>
                  </a:lnTo>
                  <a:lnTo>
                    <a:pt x="1238" y="163"/>
                  </a:lnTo>
                  <a:lnTo>
                    <a:pt x="913" y="359"/>
                  </a:lnTo>
                  <a:lnTo>
                    <a:pt x="620" y="587"/>
                  </a:lnTo>
                  <a:lnTo>
                    <a:pt x="359" y="912"/>
                  </a:lnTo>
                  <a:lnTo>
                    <a:pt x="163" y="1238"/>
                  </a:lnTo>
                  <a:lnTo>
                    <a:pt x="98" y="1434"/>
                  </a:lnTo>
                  <a:lnTo>
                    <a:pt x="66" y="1629"/>
                  </a:lnTo>
                  <a:lnTo>
                    <a:pt x="33" y="1824"/>
                  </a:lnTo>
                  <a:lnTo>
                    <a:pt x="1" y="2020"/>
                  </a:lnTo>
                  <a:lnTo>
                    <a:pt x="33" y="2248"/>
                  </a:lnTo>
                  <a:lnTo>
                    <a:pt x="66" y="2443"/>
                  </a:lnTo>
                  <a:lnTo>
                    <a:pt x="98" y="2639"/>
                  </a:lnTo>
                  <a:lnTo>
                    <a:pt x="163" y="2802"/>
                  </a:lnTo>
                  <a:lnTo>
                    <a:pt x="359" y="3160"/>
                  </a:lnTo>
                  <a:lnTo>
                    <a:pt x="620" y="3453"/>
                  </a:lnTo>
                  <a:lnTo>
                    <a:pt x="913" y="3714"/>
                  </a:lnTo>
                  <a:lnTo>
                    <a:pt x="1238" y="3877"/>
                  </a:lnTo>
                  <a:lnTo>
                    <a:pt x="1434" y="3942"/>
                  </a:lnTo>
                  <a:lnTo>
                    <a:pt x="1629" y="4007"/>
                  </a:lnTo>
                  <a:lnTo>
                    <a:pt x="1825" y="4040"/>
                  </a:lnTo>
                  <a:lnTo>
                    <a:pt x="2248" y="4040"/>
                  </a:lnTo>
                  <a:lnTo>
                    <a:pt x="2444" y="4007"/>
                  </a:lnTo>
                  <a:lnTo>
                    <a:pt x="2639" y="3942"/>
                  </a:lnTo>
                  <a:lnTo>
                    <a:pt x="2802" y="3877"/>
                  </a:lnTo>
                  <a:lnTo>
                    <a:pt x="3160" y="3714"/>
                  </a:lnTo>
                  <a:lnTo>
                    <a:pt x="3453" y="3453"/>
                  </a:lnTo>
                  <a:lnTo>
                    <a:pt x="3714" y="3160"/>
                  </a:lnTo>
                  <a:lnTo>
                    <a:pt x="3877" y="2802"/>
                  </a:lnTo>
                  <a:lnTo>
                    <a:pt x="3942" y="2639"/>
                  </a:lnTo>
                  <a:lnTo>
                    <a:pt x="4007" y="2443"/>
                  </a:lnTo>
                  <a:lnTo>
                    <a:pt x="4040" y="2248"/>
                  </a:lnTo>
                  <a:lnTo>
                    <a:pt x="4040" y="2020"/>
                  </a:lnTo>
                  <a:lnTo>
                    <a:pt x="4040" y="1824"/>
                  </a:lnTo>
                  <a:lnTo>
                    <a:pt x="4007" y="1629"/>
                  </a:lnTo>
                  <a:lnTo>
                    <a:pt x="3942" y="1434"/>
                  </a:lnTo>
                  <a:lnTo>
                    <a:pt x="3877" y="1238"/>
                  </a:lnTo>
                  <a:lnTo>
                    <a:pt x="3714" y="912"/>
                  </a:lnTo>
                  <a:lnTo>
                    <a:pt x="3453" y="587"/>
                  </a:lnTo>
                  <a:lnTo>
                    <a:pt x="3160" y="359"/>
                  </a:lnTo>
                  <a:lnTo>
                    <a:pt x="2802" y="163"/>
                  </a:lnTo>
                  <a:lnTo>
                    <a:pt x="2639" y="98"/>
                  </a:lnTo>
                  <a:lnTo>
                    <a:pt x="2444" y="65"/>
                  </a:lnTo>
                  <a:lnTo>
                    <a:pt x="2248" y="33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64"/>
            <p:cNvSpPr/>
            <p:nvPr/>
          </p:nvSpPr>
          <p:spPr>
            <a:xfrm flipH="1">
              <a:off x="812160" y="2329674"/>
              <a:ext cx="1126726" cy="1360785"/>
            </a:xfrm>
            <a:custGeom>
              <a:avLst/>
              <a:gdLst/>
              <a:ahLst/>
              <a:cxnLst/>
              <a:rect l="l" t="t" r="r" b="b"/>
              <a:pathLst>
                <a:path w="58960" h="71208" extrusionOk="0">
                  <a:moveTo>
                    <a:pt x="19773" y="0"/>
                  </a:moveTo>
                  <a:lnTo>
                    <a:pt x="19382" y="33"/>
                  </a:lnTo>
                  <a:lnTo>
                    <a:pt x="18991" y="66"/>
                  </a:lnTo>
                  <a:lnTo>
                    <a:pt x="18633" y="163"/>
                  </a:lnTo>
                  <a:lnTo>
                    <a:pt x="18275" y="261"/>
                  </a:lnTo>
                  <a:lnTo>
                    <a:pt x="17949" y="391"/>
                  </a:lnTo>
                  <a:lnTo>
                    <a:pt x="17623" y="554"/>
                  </a:lnTo>
                  <a:lnTo>
                    <a:pt x="17298" y="750"/>
                  </a:lnTo>
                  <a:lnTo>
                    <a:pt x="17004" y="978"/>
                  </a:lnTo>
                  <a:lnTo>
                    <a:pt x="16711" y="1206"/>
                  </a:lnTo>
                  <a:lnTo>
                    <a:pt x="16483" y="1466"/>
                  </a:lnTo>
                  <a:lnTo>
                    <a:pt x="16223" y="1727"/>
                  </a:lnTo>
                  <a:lnTo>
                    <a:pt x="16027" y="2053"/>
                  </a:lnTo>
                  <a:lnTo>
                    <a:pt x="15832" y="2346"/>
                  </a:lnTo>
                  <a:lnTo>
                    <a:pt x="15669" y="2704"/>
                  </a:lnTo>
                  <a:lnTo>
                    <a:pt x="15539" y="3062"/>
                  </a:lnTo>
                  <a:lnTo>
                    <a:pt x="15408" y="3421"/>
                  </a:lnTo>
                  <a:lnTo>
                    <a:pt x="131" y="65670"/>
                  </a:lnTo>
                  <a:lnTo>
                    <a:pt x="33" y="66191"/>
                  </a:lnTo>
                  <a:lnTo>
                    <a:pt x="1" y="66712"/>
                  </a:lnTo>
                  <a:lnTo>
                    <a:pt x="33" y="67234"/>
                  </a:lnTo>
                  <a:lnTo>
                    <a:pt x="131" y="67722"/>
                  </a:lnTo>
                  <a:lnTo>
                    <a:pt x="261" y="68211"/>
                  </a:lnTo>
                  <a:lnTo>
                    <a:pt x="457" y="68667"/>
                  </a:lnTo>
                  <a:lnTo>
                    <a:pt x="685" y="69090"/>
                  </a:lnTo>
                  <a:lnTo>
                    <a:pt x="978" y="69514"/>
                  </a:lnTo>
                  <a:lnTo>
                    <a:pt x="1271" y="69872"/>
                  </a:lnTo>
                  <a:lnTo>
                    <a:pt x="1662" y="70198"/>
                  </a:lnTo>
                  <a:lnTo>
                    <a:pt x="2053" y="70491"/>
                  </a:lnTo>
                  <a:lnTo>
                    <a:pt x="2476" y="70752"/>
                  </a:lnTo>
                  <a:lnTo>
                    <a:pt x="2932" y="70947"/>
                  </a:lnTo>
                  <a:lnTo>
                    <a:pt x="3421" y="71077"/>
                  </a:lnTo>
                  <a:lnTo>
                    <a:pt x="3942" y="71175"/>
                  </a:lnTo>
                  <a:lnTo>
                    <a:pt x="4463" y="71208"/>
                  </a:lnTo>
                  <a:lnTo>
                    <a:pt x="39937" y="71208"/>
                  </a:lnTo>
                  <a:lnTo>
                    <a:pt x="40328" y="71142"/>
                  </a:lnTo>
                  <a:lnTo>
                    <a:pt x="40686" y="71077"/>
                  </a:lnTo>
                  <a:lnTo>
                    <a:pt x="41044" y="70947"/>
                  </a:lnTo>
                  <a:lnTo>
                    <a:pt x="41370" y="70817"/>
                  </a:lnTo>
                  <a:lnTo>
                    <a:pt x="41728" y="70654"/>
                  </a:lnTo>
                  <a:lnTo>
                    <a:pt x="42021" y="70458"/>
                  </a:lnTo>
                  <a:lnTo>
                    <a:pt x="42315" y="70263"/>
                  </a:lnTo>
                  <a:lnTo>
                    <a:pt x="42608" y="70002"/>
                  </a:lnTo>
                  <a:lnTo>
                    <a:pt x="42868" y="69742"/>
                  </a:lnTo>
                  <a:lnTo>
                    <a:pt x="43096" y="69481"/>
                  </a:lnTo>
                  <a:lnTo>
                    <a:pt x="43324" y="69155"/>
                  </a:lnTo>
                  <a:lnTo>
                    <a:pt x="43487" y="68862"/>
                  </a:lnTo>
                  <a:lnTo>
                    <a:pt x="43650" y="68504"/>
                  </a:lnTo>
                  <a:lnTo>
                    <a:pt x="43813" y="68146"/>
                  </a:lnTo>
                  <a:lnTo>
                    <a:pt x="43911" y="67787"/>
                  </a:lnTo>
                  <a:lnTo>
                    <a:pt x="58862" y="5538"/>
                  </a:lnTo>
                  <a:lnTo>
                    <a:pt x="58960" y="4984"/>
                  </a:lnTo>
                  <a:lnTo>
                    <a:pt x="58960" y="4463"/>
                  </a:lnTo>
                  <a:lnTo>
                    <a:pt x="58960" y="3974"/>
                  </a:lnTo>
                  <a:lnTo>
                    <a:pt x="58862" y="3486"/>
                  </a:lnTo>
                  <a:lnTo>
                    <a:pt x="58732" y="2997"/>
                  </a:lnTo>
                  <a:lnTo>
                    <a:pt x="58537" y="2541"/>
                  </a:lnTo>
                  <a:lnTo>
                    <a:pt x="58309" y="2118"/>
                  </a:lnTo>
                  <a:lnTo>
                    <a:pt x="58015" y="1727"/>
                  </a:lnTo>
                  <a:lnTo>
                    <a:pt x="57690" y="1336"/>
                  </a:lnTo>
                  <a:lnTo>
                    <a:pt x="57331" y="1010"/>
                  </a:lnTo>
                  <a:lnTo>
                    <a:pt x="56940" y="717"/>
                  </a:lnTo>
                  <a:lnTo>
                    <a:pt x="56484" y="489"/>
                  </a:lnTo>
                  <a:lnTo>
                    <a:pt x="56028" y="294"/>
                  </a:lnTo>
                  <a:lnTo>
                    <a:pt x="55540" y="131"/>
                  </a:lnTo>
                  <a:lnTo>
                    <a:pt x="55051" y="33"/>
                  </a:lnTo>
                  <a:lnTo>
                    <a:pt x="54497" y="0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64"/>
            <p:cNvSpPr/>
            <p:nvPr/>
          </p:nvSpPr>
          <p:spPr>
            <a:xfrm flipH="1">
              <a:off x="885600" y="2329674"/>
              <a:ext cx="1126745" cy="1360785"/>
            </a:xfrm>
            <a:custGeom>
              <a:avLst/>
              <a:gdLst/>
              <a:ahLst/>
              <a:cxnLst/>
              <a:rect l="l" t="t" r="r" b="b"/>
              <a:pathLst>
                <a:path w="58961" h="71208" extrusionOk="0">
                  <a:moveTo>
                    <a:pt x="19741" y="0"/>
                  </a:moveTo>
                  <a:lnTo>
                    <a:pt x="19350" y="33"/>
                  </a:lnTo>
                  <a:lnTo>
                    <a:pt x="18992" y="66"/>
                  </a:lnTo>
                  <a:lnTo>
                    <a:pt x="18633" y="163"/>
                  </a:lnTo>
                  <a:lnTo>
                    <a:pt x="18275" y="261"/>
                  </a:lnTo>
                  <a:lnTo>
                    <a:pt x="17917" y="391"/>
                  </a:lnTo>
                  <a:lnTo>
                    <a:pt x="17591" y="554"/>
                  </a:lnTo>
                  <a:lnTo>
                    <a:pt x="17298" y="750"/>
                  </a:lnTo>
                  <a:lnTo>
                    <a:pt x="16972" y="978"/>
                  </a:lnTo>
                  <a:lnTo>
                    <a:pt x="16712" y="1206"/>
                  </a:lnTo>
                  <a:lnTo>
                    <a:pt x="16451" y="1466"/>
                  </a:lnTo>
                  <a:lnTo>
                    <a:pt x="16223" y="1727"/>
                  </a:lnTo>
                  <a:lnTo>
                    <a:pt x="15995" y="2053"/>
                  </a:lnTo>
                  <a:lnTo>
                    <a:pt x="15799" y="2346"/>
                  </a:lnTo>
                  <a:lnTo>
                    <a:pt x="15637" y="2704"/>
                  </a:lnTo>
                  <a:lnTo>
                    <a:pt x="15506" y="3062"/>
                  </a:lnTo>
                  <a:lnTo>
                    <a:pt x="15409" y="3421"/>
                  </a:lnTo>
                  <a:lnTo>
                    <a:pt x="131" y="65670"/>
                  </a:lnTo>
                  <a:lnTo>
                    <a:pt x="34" y="66191"/>
                  </a:lnTo>
                  <a:lnTo>
                    <a:pt x="1" y="66712"/>
                  </a:lnTo>
                  <a:lnTo>
                    <a:pt x="1" y="67234"/>
                  </a:lnTo>
                  <a:lnTo>
                    <a:pt x="99" y="67722"/>
                  </a:lnTo>
                  <a:lnTo>
                    <a:pt x="229" y="68211"/>
                  </a:lnTo>
                  <a:lnTo>
                    <a:pt x="424" y="68667"/>
                  </a:lnTo>
                  <a:lnTo>
                    <a:pt x="652" y="69090"/>
                  </a:lnTo>
                  <a:lnTo>
                    <a:pt x="946" y="69514"/>
                  </a:lnTo>
                  <a:lnTo>
                    <a:pt x="1271" y="69872"/>
                  </a:lnTo>
                  <a:lnTo>
                    <a:pt x="1630" y="70198"/>
                  </a:lnTo>
                  <a:lnTo>
                    <a:pt x="2021" y="70491"/>
                  </a:lnTo>
                  <a:lnTo>
                    <a:pt x="2477" y="70752"/>
                  </a:lnTo>
                  <a:lnTo>
                    <a:pt x="2933" y="70947"/>
                  </a:lnTo>
                  <a:lnTo>
                    <a:pt x="3421" y="71077"/>
                  </a:lnTo>
                  <a:lnTo>
                    <a:pt x="3942" y="71175"/>
                  </a:lnTo>
                  <a:lnTo>
                    <a:pt x="4464" y="71208"/>
                  </a:lnTo>
                  <a:lnTo>
                    <a:pt x="39937" y="71208"/>
                  </a:lnTo>
                  <a:lnTo>
                    <a:pt x="40295" y="71142"/>
                  </a:lnTo>
                  <a:lnTo>
                    <a:pt x="40654" y="71077"/>
                  </a:lnTo>
                  <a:lnTo>
                    <a:pt x="41012" y="70947"/>
                  </a:lnTo>
                  <a:lnTo>
                    <a:pt x="41370" y="70817"/>
                  </a:lnTo>
                  <a:lnTo>
                    <a:pt x="41696" y="70654"/>
                  </a:lnTo>
                  <a:lnTo>
                    <a:pt x="42022" y="70458"/>
                  </a:lnTo>
                  <a:lnTo>
                    <a:pt x="42315" y="70263"/>
                  </a:lnTo>
                  <a:lnTo>
                    <a:pt x="42575" y="70002"/>
                  </a:lnTo>
                  <a:lnTo>
                    <a:pt x="42836" y="69742"/>
                  </a:lnTo>
                  <a:lnTo>
                    <a:pt x="43097" y="69481"/>
                  </a:lnTo>
                  <a:lnTo>
                    <a:pt x="43292" y="69155"/>
                  </a:lnTo>
                  <a:lnTo>
                    <a:pt x="43488" y="68862"/>
                  </a:lnTo>
                  <a:lnTo>
                    <a:pt x="43650" y="68504"/>
                  </a:lnTo>
                  <a:lnTo>
                    <a:pt x="43781" y="68146"/>
                  </a:lnTo>
                  <a:lnTo>
                    <a:pt x="43878" y="67787"/>
                  </a:lnTo>
                  <a:lnTo>
                    <a:pt x="58830" y="5538"/>
                  </a:lnTo>
                  <a:lnTo>
                    <a:pt x="58928" y="4984"/>
                  </a:lnTo>
                  <a:lnTo>
                    <a:pt x="58960" y="4463"/>
                  </a:lnTo>
                  <a:lnTo>
                    <a:pt x="58928" y="3974"/>
                  </a:lnTo>
                  <a:lnTo>
                    <a:pt x="58830" y="3486"/>
                  </a:lnTo>
                  <a:lnTo>
                    <a:pt x="58700" y="2997"/>
                  </a:lnTo>
                  <a:lnTo>
                    <a:pt x="58504" y="2541"/>
                  </a:lnTo>
                  <a:lnTo>
                    <a:pt x="58276" y="2118"/>
                  </a:lnTo>
                  <a:lnTo>
                    <a:pt x="57983" y="1727"/>
                  </a:lnTo>
                  <a:lnTo>
                    <a:pt x="57690" y="1336"/>
                  </a:lnTo>
                  <a:lnTo>
                    <a:pt x="57299" y="1010"/>
                  </a:lnTo>
                  <a:lnTo>
                    <a:pt x="56908" y="717"/>
                  </a:lnTo>
                  <a:lnTo>
                    <a:pt x="56485" y="489"/>
                  </a:lnTo>
                  <a:lnTo>
                    <a:pt x="56029" y="294"/>
                  </a:lnTo>
                  <a:lnTo>
                    <a:pt x="55540" y="131"/>
                  </a:lnTo>
                  <a:lnTo>
                    <a:pt x="55019" y="33"/>
                  </a:lnTo>
                  <a:lnTo>
                    <a:pt x="54498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64"/>
            <p:cNvSpPr/>
            <p:nvPr/>
          </p:nvSpPr>
          <p:spPr>
            <a:xfrm flipH="1">
              <a:off x="943503" y="2387558"/>
              <a:ext cx="1010938" cy="1245017"/>
            </a:xfrm>
            <a:custGeom>
              <a:avLst/>
              <a:gdLst/>
              <a:ahLst/>
              <a:cxnLst/>
              <a:rect l="l" t="t" r="r" b="b"/>
              <a:pathLst>
                <a:path w="52901" h="65150" extrusionOk="0">
                  <a:moveTo>
                    <a:pt x="51598" y="424"/>
                  </a:moveTo>
                  <a:lnTo>
                    <a:pt x="51761" y="457"/>
                  </a:lnTo>
                  <a:lnTo>
                    <a:pt x="51989" y="555"/>
                  </a:lnTo>
                  <a:lnTo>
                    <a:pt x="52152" y="685"/>
                  </a:lnTo>
                  <a:lnTo>
                    <a:pt x="52282" y="815"/>
                  </a:lnTo>
                  <a:lnTo>
                    <a:pt x="52347" y="945"/>
                  </a:lnTo>
                  <a:lnTo>
                    <a:pt x="52445" y="1141"/>
                  </a:lnTo>
                  <a:lnTo>
                    <a:pt x="52477" y="1401"/>
                  </a:lnTo>
                  <a:lnTo>
                    <a:pt x="52477" y="1532"/>
                  </a:lnTo>
                  <a:lnTo>
                    <a:pt x="52477" y="1695"/>
                  </a:lnTo>
                  <a:lnTo>
                    <a:pt x="37526" y="63944"/>
                  </a:lnTo>
                  <a:lnTo>
                    <a:pt x="37461" y="64107"/>
                  </a:lnTo>
                  <a:lnTo>
                    <a:pt x="37363" y="64270"/>
                  </a:lnTo>
                  <a:lnTo>
                    <a:pt x="37265" y="64400"/>
                  </a:lnTo>
                  <a:lnTo>
                    <a:pt x="37135" y="64530"/>
                  </a:lnTo>
                  <a:lnTo>
                    <a:pt x="37005" y="64628"/>
                  </a:lnTo>
                  <a:lnTo>
                    <a:pt x="36842" y="64693"/>
                  </a:lnTo>
                  <a:lnTo>
                    <a:pt x="36679" y="64726"/>
                  </a:lnTo>
                  <a:lnTo>
                    <a:pt x="36516" y="64758"/>
                  </a:lnTo>
                  <a:lnTo>
                    <a:pt x="1434" y="64758"/>
                  </a:lnTo>
                  <a:lnTo>
                    <a:pt x="1271" y="64726"/>
                  </a:lnTo>
                  <a:lnTo>
                    <a:pt x="1140" y="64693"/>
                  </a:lnTo>
                  <a:lnTo>
                    <a:pt x="912" y="64595"/>
                  </a:lnTo>
                  <a:lnTo>
                    <a:pt x="750" y="64465"/>
                  </a:lnTo>
                  <a:lnTo>
                    <a:pt x="619" y="64367"/>
                  </a:lnTo>
                  <a:lnTo>
                    <a:pt x="522" y="64205"/>
                  </a:lnTo>
                  <a:lnTo>
                    <a:pt x="456" y="64009"/>
                  </a:lnTo>
                  <a:lnTo>
                    <a:pt x="391" y="63749"/>
                  </a:lnTo>
                  <a:lnTo>
                    <a:pt x="391" y="63618"/>
                  </a:lnTo>
                  <a:lnTo>
                    <a:pt x="424" y="63455"/>
                  </a:lnTo>
                  <a:lnTo>
                    <a:pt x="15701" y="1206"/>
                  </a:lnTo>
                  <a:lnTo>
                    <a:pt x="15766" y="1043"/>
                  </a:lnTo>
                  <a:lnTo>
                    <a:pt x="15864" y="880"/>
                  </a:lnTo>
                  <a:lnTo>
                    <a:pt x="15962" y="750"/>
                  </a:lnTo>
                  <a:lnTo>
                    <a:pt x="16092" y="652"/>
                  </a:lnTo>
                  <a:lnTo>
                    <a:pt x="16222" y="555"/>
                  </a:lnTo>
                  <a:lnTo>
                    <a:pt x="16385" y="489"/>
                  </a:lnTo>
                  <a:lnTo>
                    <a:pt x="16548" y="424"/>
                  </a:lnTo>
                  <a:close/>
                  <a:moveTo>
                    <a:pt x="16711" y="1"/>
                  </a:moveTo>
                  <a:lnTo>
                    <a:pt x="16483" y="33"/>
                  </a:lnTo>
                  <a:lnTo>
                    <a:pt x="16255" y="98"/>
                  </a:lnTo>
                  <a:lnTo>
                    <a:pt x="16027" y="196"/>
                  </a:lnTo>
                  <a:lnTo>
                    <a:pt x="15831" y="326"/>
                  </a:lnTo>
                  <a:lnTo>
                    <a:pt x="15669" y="489"/>
                  </a:lnTo>
                  <a:lnTo>
                    <a:pt x="15506" y="652"/>
                  </a:lnTo>
                  <a:lnTo>
                    <a:pt x="15408" y="880"/>
                  </a:lnTo>
                  <a:lnTo>
                    <a:pt x="15310" y="1108"/>
                  </a:lnTo>
                  <a:lnTo>
                    <a:pt x="33" y="63358"/>
                  </a:lnTo>
                  <a:lnTo>
                    <a:pt x="0" y="63586"/>
                  </a:lnTo>
                  <a:lnTo>
                    <a:pt x="0" y="63781"/>
                  </a:lnTo>
                  <a:lnTo>
                    <a:pt x="33" y="63977"/>
                  </a:lnTo>
                  <a:lnTo>
                    <a:pt x="65" y="64139"/>
                  </a:lnTo>
                  <a:lnTo>
                    <a:pt x="163" y="64400"/>
                  </a:lnTo>
                  <a:lnTo>
                    <a:pt x="294" y="64595"/>
                  </a:lnTo>
                  <a:lnTo>
                    <a:pt x="456" y="64758"/>
                  </a:lnTo>
                  <a:lnTo>
                    <a:pt x="684" y="64954"/>
                  </a:lnTo>
                  <a:lnTo>
                    <a:pt x="847" y="65019"/>
                  </a:lnTo>
                  <a:lnTo>
                    <a:pt x="1010" y="65084"/>
                  </a:lnTo>
                  <a:lnTo>
                    <a:pt x="1206" y="65117"/>
                  </a:lnTo>
                  <a:lnTo>
                    <a:pt x="1434" y="65149"/>
                  </a:lnTo>
                  <a:lnTo>
                    <a:pt x="36516" y="65149"/>
                  </a:lnTo>
                  <a:lnTo>
                    <a:pt x="36744" y="65117"/>
                  </a:lnTo>
                  <a:lnTo>
                    <a:pt x="36972" y="65051"/>
                  </a:lnTo>
                  <a:lnTo>
                    <a:pt x="37200" y="64986"/>
                  </a:lnTo>
                  <a:lnTo>
                    <a:pt x="37396" y="64856"/>
                  </a:lnTo>
                  <a:lnTo>
                    <a:pt x="37558" y="64693"/>
                  </a:lnTo>
                  <a:lnTo>
                    <a:pt x="37721" y="64498"/>
                  </a:lnTo>
                  <a:lnTo>
                    <a:pt x="37819" y="64270"/>
                  </a:lnTo>
                  <a:lnTo>
                    <a:pt x="37917" y="64042"/>
                  </a:lnTo>
                  <a:lnTo>
                    <a:pt x="52836" y="1792"/>
                  </a:lnTo>
                  <a:lnTo>
                    <a:pt x="52901" y="1564"/>
                  </a:lnTo>
                  <a:lnTo>
                    <a:pt x="52901" y="1369"/>
                  </a:lnTo>
                  <a:lnTo>
                    <a:pt x="52868" y="1206"/>
                  </a:lnTo>
                  <a:lnTo>
                    <a:pt x="52836" y="1043"/>
                  </a:lnTo>
                  <a:lnTo>
                    <a:pt x="52705" y="750"/>
                  </a:lnTo>
                  <a:lnTo>
                    <a:pt x="52575" y="555"/>
                  </a:lnTo>
                  <a:lnTo>
                    <a:pt x="52412" y="392"/>
                  </a:lnTo>
                  <a:lnTo>
                    <a:pt x="52184" y="229"/>
                  </a:lnTo>
                  <a:lnTo>
                    <a:pt x="52054" y="131"/>
                  </a:lnTo>
                  <a:lnTo>
                    <a:pt x="51858" y="66"/>
                  </a:lnTo>
                  <a:lnTo>
                    <a:pt x="51663" y="33"/>
                  </a:lnTo>
                  <a:lnTo>
                    <a:pt x="51468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64"/>
            <p:cNvSpPr/>
            <p:nvPr/>
          </p:nvSpPr>
          <p:spPr>
            <a:xfrm flipH="1">
              <a:off x="1092275" y="3586481"/>
              <a:ext cx="1235041" cy="139465"/>
            </a:xfrm>
            <a:custGeom>
              <a:avLst/>
              <a:gdLst/>
              <a:ahLst/>
              <a:cxnLst/>
              <a:rect l="l" t="t" r="r" b="b"/>
              <a:pathLst>
                <a:path w="64628" h="7298" extrusionOk="0">
                  <a:moveTo>
                    <a:pt x="1694" y="1"/>
                  </a:moveTo>
                  <a:lnTo>
                    <a:pt x="0" y="7297"/>
                  </a:lnTo>
                  <a:lnTo>
                    <a:pt x="58927" y="7297"/>
                  </a:lnTo>
                  <a:lnTo>
                    <a:pt x="59351" y="7265"/>
                  </a:lnTo>
                  <a:lnTo>
                    <a:pt x="59774" y="7232"/>
                  </a:lnTo>
                  <a:lnTo>
                    <a:pt x="60198" y="7134"/>
                  </a:lnTo>
                  <a:lnTo>
                    <a:pt x="60621" y="7004"/>
                  </a:lnTo>
                  <a:lnTo>
                    <a:pt x="61012" y="6841"/>
                  </a:lnTo>
                  <a:lnTo>
                    <a:pt x="61370" y="6646"/>
                  </a:lnTo>
                  <a:lnTo>
                    <a:pt x="61729" y="6450"/>
                  </a:lnTo>
                  <a:lnTo>
                    <a:pt x="62054" y="6190"/>
                  </a:lnTo>
                  <a:lnTo>
                    <a:pt x="62380" y="5929"/>
                  </a:lnTo>
                  <a:lnTo>
                    <a:pt x="62673" y="5636"/>
                  </a:lnTo>
                  <a:lnTo>
                    <a:pt x="62934" y="5310"/>
                  </a:lnTo>
                  <a:lnTo>
                    <a:pt x="63194" y="4952"/>
                  </a:lnTo>
                  <a:lnTo>
                    <a:pt x="63390" y="4594"/>
                  </a:lnTo>
                  <a:lnTo>
                    <a:pt x="63585" y="4203"/>
                  </a:lnTo>
                  <a:lnTo>
                    <a:pt x="63716" y="3812"/>
                  </a:lnTo>
                  <a:lnTo>
                    <a:pt x="63846" y="3388"/>
                  </a:lnTo>
                  <a:lnTo>
                    <a:pt x="64628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64"/>
            <p:cNvSpPr/>
            <p:nvPr/>
          </p:nvSpPr>
          <p:spPr>
            <a:xfrm flipH="1">
              <a:off x="1164491" y="3586481"/>
              <a:ext cx="1216982" cy="139465"/>
            </a:xfrm>
            <a:custGeom>
              <a:avLst/>
              <a:gdLst/>
              <a:ahLst/>
              <a:cxnLst/>
              <a:rect l="l" t="t" r="r" b="b"/>
              <a:pathLst>
                <a:path w="63683" h="7298" extrusionOk="0">
                  <a:moveTo>
                    <a:pt x="3323" y="1"/>
                  </a:moveTo>
                  <a:lnTo>
                    <a:pt x="3030" y="33"/>
                  </a:lnTo>
                  <a:lnTo>
                    <a:pt x="2737" y="98"/>
                  </a:lnTo>
                  <a:lnTo>
                    <a:pt x="2444" y="196"/>
                  </a:lnTo>
                  <a:lnTo>
                    <a:pt x="2150" y="326"/>
                  </a:lnTo>
                  <a:lnTo>
                    <a:pt x="1890" y="457"/>
                  </a:lnTo>
                  <a:lnTo>
                    <a:pt x="1629" y="620"/>
                  </a:lnTo>
                  <a:lnTo>
                    <a:pt x="1369" y="783"/>
                  </a:lnTo>
                  <a:lnTo>
                    <a:pt x="1141" y="978"/>
                  </a:lnTo>
                  <a:lnTo>
                    <a:pt x="945" y="1206"/>
                  </a:lnTo>
                  <a:lnTo>
                    <a:pt x="750" y="1434"/>
                  </a:lnTo>
                  <a:lnTo>
                    <a:pt x="587" y="1662"/>
                  </a:lnTo>
                  <a:lnTo>
                    <a:pt x="424" y="1955"/>
                  </a:lnTo>
                  <a:lnTo>
                    <a:pt x="294" y="2216"/>
                  </a:lnTo>
                  <a:lnTo>
                    <a:pt x="196" y="2509"/>
                  </a:lnTo>
                  <a:lnTo>
                    <a:pt x="98" y="2802"/>
                  </a:lnTo>
                  <a:lnTo>
                    <a:pt x="33" y="3258"/>
                  </a:lnTo>
                  <a:lnTo>
                    <a:pt x="0" y="3649"/>
                  </a:lnTo>
                  <a:lnTo>
                    <a:pt x="33" y="4072"/>
                  </a:lnTo>
                  <a:lnTo>
                    <a:pt x="98" y="4496"/>
                  </a:lnTo>
                  <a:lnTo>
                    <a:pt x="196" y="4854"/>
                  </a:lnTo>
                  <a:lnTo>
                    <a:pt x="359" y="5245"/>
                  </a:lnTo>
                  <a:lnTo>
                    <a:pt x="554" y="5571"/>
                  </a:lnTo>
                  <a:lnTo>
                    <a:pt x="782" y="5897"/>
                  </a:lnTo>
                  <a:lnTo>
                    <a:pt x="1043" y="6222"/>
                  </a:lnTo>
                  <a:lnTo>
                    <a:pt x="1369" y="6483"/>
                  </a:lnTo>
                  <a:lnTo>
                    <a:pt x="1662" y="6711"/>
                  </a:lnTo>
                  <a:lnTo>
                    <a:pt x="2020" y="6906"/>
                  </a:lnTo>
                  <a:lnTo>
                    <a:pt x="2411" y="7069"/>
                  </a:lnTo>
                  <a:lnTo>
                    <a:pt x="2802" y="7200"/>
                  </a:lnTo>
                  <a:lnTo>
                    <a:pt x="3225" y="7265"/>
                  </a:lnTo>
                  <a:lnTo>
                    <a:pt x="3649" y="7297"/>
                  </a:lnTo>
                  <a:lnTo>
                    <a:pt x="57983" y="7297"/>
                  </a:lnTo>
                  <a:lnTo>
                    <a:pt x="58406" y="7265"/>
                  </a:lnTo>
                  <a:lnTo>
                    <a:pt x="58829" y="7232"/>
                  </a:lnTo>
                  <a:lnTo>
                    <a:pt x="59253" y="7134"/>
                  </a:lnTo>
                  <a:lnTo>
                    <a:pt x="59644" y="7004"/>
                  </a:lnTo>
                  <a:lnTo>
                    <a:pt x="60035" y="6841"/>
                  </a:lnTo>
                  <a:lnTo>
                    <a:pt x="60426" y="6646"/>
                  </a:lnTo>
                  <a:lnTo>
                    <a:pt x="60784" y="6450"/>
                  </a:lnTo>
                  <a:lnTo>
                    <a:pt x="61110" y="6190"/>
                  </a:lnTo>
                  <a:lnTo>
                    <a:pt x="61435" y="5929"/>
                  </a:lnTo>
                  <a:lnTo>
                    <a:pt x="61729" y="5636"/>
                  </a:lnTo>
                  <a:lnTo>
                    <a:pt x="61989" y="5310"/>
                  </a:lnTo>
                  <a:lnTo>
                    <a:pt x="62217" y="4952"/>
                  </a:lnTo>
                  <a:lnTo>
                    <a:pt x="62445" y="4594"/>
                  </a:lnTo>
                  <a:lnTo>
                    <a:pt x="62608" y="4203"/>
                  </a:lnTo>
                  <a:lnTo>
                    <a:pt x="62771" y="3812"/>
                  </a:lnTo>
                  <a:lnTo>
                    <a:pt x="62901" y="3388"/>
                  </a:lnTo>
                  <a:lnTo>
                    <a:pt x="63683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64"/>
            <p:cNvSpPr/>
            <p:nvPr/>
          </p:nvSpPr>
          <p:spPr>
            <a:xfrm flipH="1">
              <a:off x="1325092" y="2985778"/>
              <a:ext cx="560879" cy="298823"/>
            </a:xfrm>
            <a:custGeom>
              <a:avLst/>
              <a:gdLst/>
              <a:ahLst/>
              <a:cxnLst/>
              <a:rect l="l" t="t" r="r" b="b"/>
              <a:pathLst>
                <a:path w="29350" h="15637" extrusionOk="0">
                  <a:moveTo>
                    <a:pt x="4365" y="1"/>
                  </a:moveTo>
                  <a:lnTo>
                    <a:pt x="3258" y="33"/>
                  </a:lnTo>
                  <a:lnTo>
                    <a:pt x="2248" y="98"/>
                  </a:lnTo>
                  <a:lnTo>
                    <a:pt x="2118" y="1010"/>
                  </a:lnTo>
                  <a:lnTo>
                    <a:pt x="1922" y="2379"/>
                  </a:lnTo>
                  <a:lnTo>
                    <a:pt x="1727" y="3388"/>
                  </a:lnTo>
                  <a:lnTo>
                    <a:pt x="1369" y="5603"/>
                  </a:lnTo>
                  <a:lnTo>
                    <a:pt x="33" y="13258"/>
                  </a:lnTo>
                  <a:lnTo>
                    <a:pt x="1" y="13421"/>
                  </a:lnTo>
                  <a:lnTo>
                    <a:pt x="1629" y="13845"/>
                  </a:lnTo>
                  <a:lnTo>
                    <a:pt x="2313" y="14008"/>
                  </a:lnTo>
                  <a:lnTo>
                    <a:pt x="3975" y="14366"/>
                  </a:lnTo>
                  <a:lnTo>
                    <a:pt x="5603" y="14692"/>
                  </a:lnTo>
                  <a:lnTo>
                    <a:pt x="7199" y="14952"/>
                  </a:lnTo>
                  <a:lnTo>
                    <a:pt x="8763" y="15148"/>
                  </a:lnTo>
                  <a:lnTo>
                    <a:pt x="10261" y="15310"/>
                  </a:lnTo>
                  <a:lnTo>
                    <a:pt x="11760" y="15441"/>
                  </a:lnTo>
                  <a:lnTo>
                    <a:pt x="13193" y="15538"/>
                  </a:lnTo>
                  <a:lnTo>
                    <a:pt x="14594" y="15604"/>
                  </a:lnTo>
                  <a:lnTo>
                    <a:pt x="15929" y="15636"/>
                  </a:lnTo>
                  <a:lnTo>
                    <a:pt x="17232" y="15636"/>
                  </a:lnTo>
                  <a:lnTo>
                    <a:pt x="18470" y="15604"/>
                  </a:lnTo>
                  <a:lnTo>
                    <a:pt x="19643" y="15538"/>
                  </a:lnTo>
                  <a:lnTo>
                    <a:pt x="20783" y="15473"/>
                  </a:lnTo>
                  <a:lnTo>
                    <a:pt x="21858" y="15408"/>
                  </a:lnTo>
                  <a:lnTo>
                    <a:pt x="23812" y="15180"/>
                  </a:lnTo>
                  <a:lnTo>
                    <a:pt x="24529" y="15115"/>
                  </a:lnTo>
                  <a:lnTo>
                    <a:pt x="25539" y="14952"/>
                  </a:lnTo>
                  <a:lnTo>
                    <a:pt x="26451" y="14822"/>
                  </a:lnTo>
                  <a:lnTo>
                    <a:pt x="27917" y="14529"/>
                  </a:lnTo>
                  <a:lnTo>
                    <a:pt x="28894" y="14301"/>
                  </a:lnTo>
                  <a:lnTo>
                    <a:pt x="29317" y="14203"/>
                  </a:lnTo>
                  <a:lnTo>
                    <a:pt x="29350" y="14203"/>
                  </a:lnTo>
                  <a:lnTo>
                    <a:pt x="29024" y="12770"/>
                  </a:lnTo>
                  <a:lnTo>
                    <a:pt x="28796" y="11564"/>
                  </a:lnTo>
                  <a:lnTo>
                    <a:pt x="28633" y="10392"/>
                  </a:lnTo>
                  <a:lnTo>
                    <a:pt x="28536" y="8959"/>
                  </a:lnTo>
                  <a:lnTo>
                    <a:pt x="28470" y="7232"/>
                  </a:lnTo>
                  <a:lnTo>
                    <a:pt x="28438" y="5799"/>
                  </a:lnTo>
                  <a:lnTo>
                    <a:pt x="28438" y="4528"/>
                  </a:lnTo>
                  <a:lnTo>
                    <a:pt x="28438" y="4463"/>
                  </a:lnTo>
                  <a:lnTo>
                    <a:pt x="28438" y="3160"/>
                  </a:lnTo>
                  <a:lnTo>
                    <a:pt x="25408" y="2607"/>
                  </a:lnTo>
                  <a:lnTo>
                    <a:pt x="21597" y="1955"/>
                  </a:lnTo>
                  <a:lnTo>
                    <a:pt x="19512" y="1597"/>
                  </a:lnTo>
                  <a:lnTo>
                    <a:pt x="17330" y="1271"/>
                  </a:lnTo>
                  <a:lnTo>
                    <a:pt x="15148" y="978"/>
                  </a:lnTo>
                  <a:lnTo>
                    <a:pt x="12932" y="685"/>
                  </a:lnTo>
                  <a:lnTo>
                    <a:pt x="11369" y="489"/>
                  </a:lnTo>
                  <a:lnTo>
                    <a:pt x="9838" y="326"/>
                  </a:lnTo>
                  <a:lnTo>
                    <a:pt x="8340" y="196"/>
                  </a:lnTo>
                  <a:lnTo>
                    <a:pt x="6939" y="98"/>
                  </a:lnTo>
                  <a:lnTo>
                    <a:pt x="5603" y="33"/>
                  </a:lnTo>
                  <a:lnTo>
                    <a:pt x="4365" y="1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64"/>
            <p:cNvSpPr/>
            <p:nvPr/>
          </p:nvSpPr>
          <p:spPr>
            <a:xfrm flipH="1">
              <a:off x="1317620" y="3122720"/>
              <a:ext cx="580180" cy="263336"/>
            </a:xfrm>
            <a:custGeom>
              <a:avLst/>
              <a:gdLst/>
              <a:ahLst/>
              <a:cxnLst/>
              <a:rect l="l" t="t" r="r" b="b"/>
              <a:pathLst>
                <a:path w="30360" h="13780" extrusionOk="0">
                  <a:moveTo>
                    <a:pt x="1629" y="1"/>
                  </a:moveTo>
                  <a:lnTo>
                    <a:pt x="1369" y="1336"/>
                  </a:lnTo>
                  <a:lnTo>
                    <a:pt x="750" y="4366"/>
                  </a:lnTo>
                  <a:lnTo>
                    <a:pt x="457" y="6157"/>
                  </a:lnTo>
                  <a:lnTo>
                    <a:pt x="196" y="7851"/>
                  </a:lnTo>
                  <a:lnTo>
                    <a:pt x="98" y="8633"/>
                  </a:lnTo>
                  <a:lnTo>
                    <a:pt x="33" y="9317"/>
                  </a:lnTo>
                  <a:lnTo>
                    <a:pt x="1" y="9903"/>
                  </a:lnTo>
                  <a:lnTo>
                    <a:pt x="1" y="10392"/>
                  </a:lnTo>
                  <a:lnTo>
                    <a:pt x="33" y="10620"/>
                  </a:lnTo>
                  <a:lnTo>
                    <a:pt x="131" y="10848"/>
                  </a:lnTo>
                  <a:lnTo>
                    <a:pt x="261" y="11076"/>
                  </a:lnTo>
                  <a:lnTo>
                    <a:pt x="391" y="11304"/>
                  </a:lnTo>
                  <a:lnTo>
                    <a:pt x="587" y="11500"/>
                  </a:lnTo>
                  <a:lnTo>
                    <a:pt x="815" y="11695"/>
                  </a:lnTo>
                  <a:lnTo>
                    <a:pt x="1108" y="11858"/>
                  </a:lnTo>
                  <a:lnTo>
                    <a:pt x="1401" y="12053"/>
                  </a:lnTo>
                  <a:lnTo>
                    <a:pt x="1727" y="12216"/>
                  </a:lnTo>
                  <a:lnTo>
                    <a:pt x="2085" y="12379"/>
                  </a:lnTo>
                  <a:lnTo>
                    <a:pt x="2900" y="12672"/>
                  </a:lnTo>
                  <a:lnTo>
                    <a:pt x="3779" y="12933"/>
                  </a:lnTo>
                  <a:lnTo>
                    <a:pt x="4789" y="13128"/>
                  </a:lnTo>
                  <a:lnTo>
                    <a:pt x="5897" y="13324"/>
                  </a:lnTo>
                  <a:lnTo>
                    <a:pt x="7069" y="13487"/>
                  </a:lnTo>
                  <a:lnTo>
                    <a:pt x="8274" y="13617"/>
                  </a:lnTo>
                  <a:lnTo>
                    <a:pt x="9577" y="13682"/>
                  </a:lnTo>
                  <a:lnTo>
                    <a:pt x="10913" y="13747"/>
                  </a:lnTo>
                  <a:lnTo>
                    <a:pt x="12248" y="13780"/>
                  </a:lnTo>
                  <a:lnTo>
                    <a:pt x="13649" y="13780"/>
                  </a:lnTo>
                  <a:lnTo>
                    <a:pt x="15050" y="13747"/>
                  </a:lnTo>
                  <a:lnTo>
                    <a:pt x="16418" y="13682"/>
                  </a:lnTo>
                  <a:lnTo>
                    <a:pt x="17819" y="13584"/>
                  </a:lnTo>
                  <a:lnTo>
                    <a:pt x="19187" y="13454"/>
                  </a:lnTo>
                  <a:lnTo>
                    <a:pt x="20522" y="13291"/>
                  </a:lnTo>
                  <a:lnTo>
                    <a:pt x="21793" y="13096"/>
                  </a:lnTo>
                  <a:lnTo>
                    <a:pt x="23031" y="12900"/>
                  </a:lnTo>
                  <a:lnTo>
                    <a:pt x="24236" y="12672"/>
                  </a:lnTo>
                  <a:lnTo>
                    <a:pt x="25343" y="12379"/>
                  </a:lnTo>
                  <a:lnTo>
                    <a:pt x="26353" y="12086"/>
                  </a:lnTo>
                  <a:lnTo>
                    <a:pt x="27298" y="11793"/>
                  </a:lnTo>
                  <a:lnTo>
                    <a:pt x="28112" y="11434"/>
                  </a:lnTo>
                  <a:lnTo>
                    <a:pt x="28829" y="11076"/>
                  </a:lnTo>
                  <a:lnTo>
                    <a:pt x="29155" y="10881"/>
                  </a:lnTo>
                  <a:lnTo>
                    <a:pt x="29415" y="10685"/>
                  </a:lnTo>
                  <a:lnTo>
                    <a:pt x="29676" y="10457"/>
                  </a:lnTo>
                  <a:lnTo>
                    <a:pt x="29871" y="10262"/>
                  </a:lnTo>
                  <a:lnTo>
                    <a:pt x="30034" y="10034"/>
                  </a:lnTo>
                  <a:lnTo>
                    <a:pt x="30164" y="9806"/>
                  </a:lnTo>
                  <a:lnTo>
                    <a:pt x="30262" y="9578"/>
                  </a:lnTo>
                  <a:lnTo>
                    <a:pt x="30327" y="9350"/>
                  </a:lnTo>
                  <a:lnTo>
                    <a:pt x="30360" y="8894"/>
                  </a:lnTo>
                  <a:lnTo>
                    <a:pt x="30360" y="8405"/>
                  </a:lnTo>
                  <a:lnTo>
                    <a:pt x="30360" y="7884"/>
                  </a:lnTo>
                  <a:lnTo>
                    <a:pt x="30295" y="7363"/>
                  </a:lnTo>
                  <a:lnTo>
                    <a:pt x="30132" y="6255"/>
                  </a:lnTo>
                  <a:lnTo>
                    <a:pt x="29904" y="5180"/>
                  </a:lnTo>
                  <a:lnTo>
                    <a:pt x="29643" y="4203"/>
                  </a:lnTo>
                  <a:lnTo>
                    <a:pt x="29448" y="3389"/>
                  </a:lnTo>
                  <a:lnTo>
                    <a:pt x="29220" y="2672"/>
                  </a:lnTo>
                  <a:lnTo>
                    <a:pt x="28373" y="2770"/>
                  </a:lnTo>
                  <a:lnTo>
                    <a:pt x="26060" y="2965"/>
                  </a:lnTo>
                  <a:lnTo>
                    <a:pt x="24464" y="3063"/>
                  </a:lnTo>
                  <a:lnTo>
                    <a:pt x="22672" y="3128"/>
                  </a:lnTo>
                  <a:lnTo>
                    <a:pt x="20653" y="3193"/>
                  </a:lnTo>
                  <a:lnTo>
                    <a:pt x="18503" y="3193"/>
                  </a:lnTo>
                  <a:lnTo>
                    <a:pt x="16288" y="3161"/>
                  </a:lnTo>
                  <a:lnTo>
                    <a:pt x="15148" y="3095"/>
                  </a:lnTo>
                  <a:lnTo>
                    <a:pt x="13975" y="3030"/>
                  </a:lnTo>
                  <a:lnTo>
                    <a:pt x="12835" y="2933"/>
                  </a:lnTo>
                  <a:lnTo>
                    <a:pt x="11695" y="2835"/>
                  </a:lnTo>
                  <a:lnTo>
                    <a:pt x="10555" y="2672"/>
                  </a:lnTo>
                  <a:lnTo>
                    <a:pt x="9415" y="2509"/>
                  </a:lnTo>
                  <a:lnTo>
                    <a:pt x="8307" y="2314"/>
                  </a:lnTo>
                  <a:lnTo>
                    <a:pt x="7232" y="2086"/>
                  </a:lnTo>
                  <a:lnTo>
                    <a:pt x="6190" y="1825"/>
                  </a:lnTo>
                  <a:lnTo>
                    <a:pt x="5180" y="1532"/>
                  </a:lnTo>
                  <a:lnTo>
                    <a:pt x="4235" y="1206"/>
                  </a:lnTo>
                  <a:lnTo>
                    <a:pt x="3291" y="848"/>
                  </a:lnTo>
                  <a:lnTo>
                    <a:pt x="2444" y="457"/>
                  </a:lnTo>
                  <a:lnTo>
                    <a:pt x="1629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64"/>
            <p:cNvSpPr/>
            <p:nvPr/>
          </p:nvSpPr>
          <p:spPr>
            <a:xfrm flipH="1">
              <a:off x="1325092" y="3113394"/>
              <a:ext cx="554037" cy="122648"/>
            </a:xfrm>
            <a:custGeom>
              <a:avLst/>
              <a:gdLst/>
              <a:ahLst/>
              <a:cxnLst/>
              <a:rect l="l" t="t" r="r" b="b"/>
              <a:pathLst>
                <a:path w="28992" h="6418" extrusionOk="0">
                  <a:moveTo>
                    <a:pt x="815" y="0"/>
                  </a:moveTo>
                  <a:lnTo>
                    <a:pt x="620" y="293"/>
                  </a:lnTo>
                  <a:lnTo>
                    <a:pt x="424" y="619"/>
                  </a:lnTo>
                  <a:lnTo>
                    <a:pt x="294" y="912"/>
                  </a:lnTo>
                  <a:lnTo>
                    <a:pt x="196" y="1206"/>
                  </a:lnTo>
                  <a:lnTo>
                    <a:pt x="99" y="1466"/>
                  </a:lnTo>
                  <a:lnTo>
                    <a:pt x="66" y="1759"/>
                  </a:lnTo>
                  <a:lnTo>
                    <a:pt x="1" y="2215"/>
                  </a:lnTo>
                  <a:lnTo>
                    <a:pt x="1" y="2639"/>
                  </a:lnTo>
                  <a:lnTo>
                    <a:pt x="33" y="2965"/>
                  </a:lnTo>
                  <a:lnTo>
                    <a:pt x="99" y="3225"/>
                  </a:lnTo>
                  <a:lnTo>
                    <a:pt x="1011" y="3681"/>
                  </a:lnTo>
                  <a:lnTo>
                    <a:pt x="1988" y="4105"/>
                  </a:lnTo>
                  <a:lnTo>
                    <a:pt x="2998" y="4496"/>
                  </a:lnTo>
                  <a:lnTo>
                    <a:pt x="4073" y="4821"/>
                  </a:lnTo>
                  <a:lnTo>
                    <a:pt x="5180" y="5114"/>
                  </a:lnTo>
                  <a:lnTo>
                    <a:pt x="6288" y="5375"/>
                  </a:lnTo>
                  <a:lnTo>
                    <a:pt x="7460" y="5603"/>
                  </a:lnTo>
                  <a:lnTo>
                    <a:pt x="8633" y="5799"/>
                  </a:lnTo>
                  <a:lnTo>
                    <a:pt x="9806" y="5961"/>
                  </a:lnTo>
                  <a:lnTo>
                    <a:pt x="11011" y="6092"/>
                  </a:lnTo>
                  <a:lnTo>
                    <a:pt x="12216" y="6189"/>
                  </a:lnTo>
                  <a:lnTo>
                    <a:pt x="13389" y="6287"/>
                  </a:lnTo>
                  <a:lnTo>
                    <a:pt x="14594" y="6352"/>
                  </a:lnTo>
                  <a:lnTo>
                    <a:pt x="15767" y="6385"/>
                  </a:lnTo>
                  <a:lnTo>
                    <a:pt x="18080" y="6417"/>
                  </a:lnTo>
                  <a:lnTo>
                    <a:pt x="20295" y="6385"/>
                  </a:lnTo>
                  <a:lnTo>
                    <a:pt x="22314" y="6287"/>
                  </a:lnTo>
                  <a:lnTo>
                    <a:pt x="24171" y="6189"/>
                  </a:lnTo>
                  <a:lnTo>
                    <a:pt x="25767" y="6059"/>
                  </a:lnTo>
                  <a:lnTo>
                    <a:pt x="27103" y="5929"/>
                  </a:lnTo>
                  <a:lnTo>
                    <a:pt x="28080" y="5831"/>
                  </a:lnTo>
                  <a:lnTo>
                    <a:pt x="28927" y="5733"/>
                  </a:lnTo>
                  <a:lnTo>
                    <a:pt x="28959" y="5408"/>
                  </a:lnTo>
                  <a:lnTo>
                    <a:pt x="28992" y="5114"/>
                  </a:lnTo>
                  <a:lnTo>
                    <a:pt x="28927" y="4528"/>
                  </a:lnTo>
                  <a:lnTo>
                    <a:pt x="28829" y="4007"/>
                  </a:lnTo>
                  <a:lnTo>
                    <a:pt x="28699" y="3551"/>
                  </a:lnTo>
                  <a:lnTo>
                    <a:pt x="28568" y="3160"/>
                  </a:lnTo>
                  <a:lnTo>
                    <a:pt x="28438" y="2867"/>
                  </a:lnTo>
                  <a:lnTo>
                    <a:pt x="28275" y="2606"/>
                  </a:lnTo>
                  <a:lnTo>
                    <a:pt x="26451" y="2834"/>
                  </a:lnTo>
                  <a:lnTo>
                    <a:pt x="24692" y="2997"/>
                  </a:lnTo>
                  <a:lnTo>
                    <a:pt x="22998" y="3127"/>
                  </a:lnTo>
                  <a:lnTo>
                    <a:pt x="21370" y="3193"/>
                  </a:lnTo>
                  <a:lnTo>
                    <a:pt x="19806" y="3258"/>
                  </a:lnTo>
                  <a:lnTo>
                    <a:pt x="18340" y="3290"/>
                  </a:lnTo>
                  <a:lnTo>
                    <a:pt x="16907" y="3290"/>
                  </a:lnTo>
                  <a:lnTo>
                    <a:pt x="15571" y="3258"/>
                  </a:lnTo>
                  <a:lnTo>
                    <a:pt x="14268" y="3193"/>
                  </a:lnTo>
                  <a:lnTo>
                    <a:pt x="13063" y="3095"/>
                  </a:lnTo>
                  <a:lnTo>
                    <a:pt x="11890" y="2997"/>
                  </a:lnTo>
                  <a:lnTo>
                    <a:pt x="10815" y="2867"/>
                  </a:lnTo>
                  <a:lnTo>
                    <a:pt x="9773" y="2737"/>
                  </a:lnTo>
                  <a:lnTo>
                    <a:pt x="8796" y="2574"/>
                  </a:lnTo>
                  <a:lnTo>
                    <a:pt x="7884" y="2411"/>
                  </a:lnTo>
                  <a:lnTo>
                    <a:pt x="7037" y="2215"/>
                  </a:lnTo>
                  <a:lnTo>
                    <a:pt x="5538" y="1857"/>
                  </a:lnTo>
                  <a:lnTo>
                    <a:pt x="4235" y="1466"/>
                  </a:lnTo>
                  <a:lnTo>
                    <a:pt x="3161" y="1108"/>
                  </a:lnTo>
                  <a:lnTo>
                    <a:pt x="2281" y="750"/>
                  </a:lnTo>
                  <a:lnTo>
                    <a:pt x="1630" y="456"/>
                  </a:lnTo>
                  <a:lnTo>
                    <a:pt x="1173" y="196"/>
                  </a:lnTo>
                  <a:lnTo>
                    <a:pt x="815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64"/>
            <p:cNvSpPr/>
            <p:nvPr/>
          </p:nvSpPr>
          <p:spPr>
            <a:xfrm flipH="1">
              <a:off x="1340647" y="2985778"/>
              <a:ext cx="508594" cy="171206"/>
            </a:xfrm>
            <a:custGeom>
              <a:avLst/>
              <a:gdLst/>
              <a:ahLst/>
              <a:cxnLst/>
              <a:rect l="l" t="t" r="r" b="b"/>
              <a:pathLst>
                <a:path w="26614" h="8959" extrusionOk="0">
                  <a:moveTo>
                    <a:pt x="2443" y="1"/>
                  </a:moveTo>
                  <a:lnTo>
                    <a:pt x="1336" y="33"/>
                  </a:lnTo>
                  <a:lnTo>
                    <a:pt x="326" y="98"/>
                  </a:lnTo>
                  <a:lnTo>
                    <a:pt x="196" y="1010"/>
                  </a:lnTo>
                  <a:lnTo>
                    <a:pt x="0" y="2379"/>
                  </a:lnTo>
                  <a:lnTo>
                    <a:pt x="1629" y="2509"/>
                  </a:lnTo>
                  <a:lnTo>
                    <a:pt x="3518" y="2672"/>
                  </a:lnTo>
                  <a:lnTo>
                    <a:pt x="5571" y="2932"/>
                  </a:lnTo>
                  <a:lnTo>
                    <a:pt x="7786" y="3258"/>
                  </a:lnTo>
                  <a:lnTo>
                    <a:pt x="10033" y="3616"/>
                  </a:lnTo>
                  <a:lnTo>
                    <a:pt x="12346" y="4072"/>
                  </a:lnTo>
                  <a:lnTo>
                    <a:pt x="13551" y="4366"/>
                  </a:lnTo>
                  <a:lnTo>
                    <a:pt x="14756" y="4626"/>
                  </a:lnTo>
                  <a:lnTo>
                    <a:pt x="15962" y="4952"/>
                  </a:lnTo>
                  <a:lnTo>
                    <a:pt x="17167" y="5278"/>
                  </a:lnTo>
                  <a:lnTo>
                    <a:pt x="18405" y="5636"/>
                  </a:lnTo>
                  <a:lnTo>
                    <a:pt x="19610" y="6027"/>
                  </a:lnTo>
                  <a:lnTo>
                    <a:pt x="20815" y="6450"/>
                  </a:lnTo>
                  <a:lnTo>
                    <a:pt x="21988" y="6874"/>
                  </a:lnTo>
                  <a:lnTo>
                    <a:pt x="23193" y="7362"/>
                  </a:lnTo>
                  <a:lnTo>
                    <a:pt x="24333" y="7851"/>
                  </a:lnTo>
                  <a:lnTo>
                    <a:pt x="25506" y="8405"/>
                  </a:lnTo>
                  <a:lnTo>
                    <a:pt x="26614" y="8959"/>
                  </a:lnTo>
                  <a:lnTo>
                    <a:pt x="26548" y="7232"/>
                  </a:lnTo>
                  <a:lnTo>
                    <a:pt x="26516" y="5799"/>
                  </a:lnTo>
                  <a:lnTo>
                    <a:pt x="26516" y="4528"/>
                  </a:lnTo>
                  <a:lnTo>
                    <a:pt x="26516" y="4463"/>
                  </a:lnTo>
                  <a:lnTo>
                    <a:pt x="26516" y="3160"/>
                  </a:lnTo>
                  <a:lnTo>
                    <a:pt x="23486" y="2607"/>
                  </a:lnTo>
                  <a:lnTo>
                    <a:pt x="19675" y="1955"/>
                  </a:lnTo>
                  <a:lnTo>
                    <a:pt x="17590" y="1597"/>
                  </a:lnTo>
                  <a:lnTo>
                    <a:pt x="15408" y="1271"/>
                  </a:lnTo>
                  <a:lnTo>
                    <a:pt x="13226" y="978"/>
                  </a:lnTo>
                  <a:lnTo>
                    <a:pt x="11010" y="685"/>
                  </a:lnTo>
                  <a:lnTo>
                    <a:pt x="9447" y="489"/>
                  </a:lnTo>
                  <a:lnTo>
                    <a:pt x="7916" y="326"/>
                  </a:lnTo>
                  <a:lnTo>
                    <a:pt x="6418" y="196"/>
                  </a:lnTo>
                  <a:lnTo>
                    <a:pt x="5017" y="98"/>
                  </a:lnTo>
                  <a:lnTo>
                    <a:pt x="3681" y="33"/>
                  </a:lnTo>
                  <a:lnTo>
                    <a:pt x="2443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64"/>
            <p:cNvSpPr/>
            <p:nvPr/>
          </p:nvSpPr>
          <p:spPr>
            <a:xfrm flipH="1">
              <a:off x="1290235" y="3071066"/>
              <a:ext cx="52304" cy="52935"/>
            </a:xfrm>
            <a:custGeom>
              <a:avLst/>
              <a:gdLst/>
              <a:ahLst/>
              <a:cxnLst/>
              <a:rect l="l" t="t" r="r" b="b"/>
              <a:pathLst>
                <a:path w="2737" h="2770" extrusionOk="0">
                  <a:moveTo>
                    <a:pt x="1" y="0"/>
                  </a:moveTo>
                  <a:lnTo>
                    <a:pt x="1" y="65"/>
                  </a:lnTo>
                  <a:lnTo>
                    <a:pt x="33" y="2769"/>
                  </a:lnTo>
                  <a:lnTo>
                    <a:pt x="587" y="2736"/>
                  </a:lnTo>
                  <a:lnTo>
                    <a:pt x="1108" y="2639"/>
                  </a:lnTo>
                  <a:lnTo>
                    <a:pt x="1499" y="2541"/>
                  </a:lnTo>
                  <a:lnTo>
                    <a:pt x="1858" y="2411"/>
                  </a:lnTo>
                  <a:lnTo>
                    <a:pt x="2118" y="2248"/>
                  </a:lnTo>
                  <a:lnTo>
                    <a:pt x="2346" y="2085"/>
                  </a:lnTo>
                  <a:lnTo>
                    <a:pt x="2476" y="1890"/>
                  </a:lnTo>
                  <a:lnTo>
                    <a:pt x="2607" y="1727"/>
                  </a:lnTo>
                  <a:lnTo>
                    <a:pt x="2672" y="1531"/>
                  </a:lnTo>
                  <a:lnTo>
                    <a:pt x="2737" y="1368"/>
                  </a:lnTo>
                  <a:lnTo>
                    <a:pt x="2737" y="1206"/>
                  </a:lnTo>
                  <a:lnTo>
                    <a:pt x="2737" y="1075"/>
                  </a:lnTo>
                  <a:lnTo>
                    <a:pt x="2704" y="847"/>
                  </a:lnTo>
                  <a:lnTo>
                    <a:pt x="2704" y="749"/>
                  </a:lnTo>
                  <a:lnTo>
                    <a:pt x="2672" y="7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64"/>
            <p:cNvSpPr/>
            <p:nvPr/>
          </p:nvSpPr>
          <p:spPr>
            <a:xfrm flipH="1">
              <a:off x="1189373" y="2282358"/>
              <a:ext cx="763827" cy="804283"/>
            </a:xfrm>
            <a:custGeom>
              <a:avLst/>
              <a:gdLst/>
              <a:ahLst/>
              <a:cxnLst/>
              <a:rect l="l" t="t" r="r" b="b"/>
              <a:pathLst>
                <a:path w="39970" h="42087" extrusionOk="0">
                  <a:moveTo>
                    <a:pt x="27135" y="1"/>
                  </a:moveTo>
                  <a:lnTo>
                    <a:pt x="26027" y="164"/>
                  </a:lnTo>
                  <a:lnTo>
                    <a:pt x="15799" y="1727"/>
                  </a:lnTo>
                  <a:lnTo>
                    <a:pt x="15441" y="1760"/>
                  </a:lnTo>
                  <a:lnTo>
                    <a:pt x="14822" y="1857"/>
                  </a:lnTo>
                  <a:lnTo>
                    <a:pt x="14561" y="1923"/>
                  </a:lnTo>
                  <a:lnTo>
                    <a:pt x="13356" y="2085"/>
                  </a:lnTo>
                  <a:lnTo>
                    <a:pt x="11727" y="2411"/>
                  </a:lnTo>
                  <a:lnTo>
                    <a:pt x="10327" y="2704"/>
                  </a:lnTo>
                  <a:lnTo>
                    <a:pt x="9545" y="2932"/>
                  </a:lnTo>
                  <a:lnTo>
                    <a:pt x="9024" y="3063"/>
                  </a:lnTo>
                  <a:lnTo>
                    <a:pt x="8307" y="3291"/>
                  </a:lnTo>
                  <a:lnTo>
                    <a:pt x="7623" y="3519"/>
                  </a:lnTo>
                  <a:lnTo>
                    <a:pt x="7037" y="3779"/>
                  </a:lnTo>
                  <a:lnTo>
                    <a:pt x="6515" y="4040"/>
                  </a:lnTo>
                  <a:lnTo>
                    <a:pt x="6157" y="4235"/>
                  </a:lnTo>
                  <a:lnTo>
                    <a:pt x="5831" y="4431"/>
                  </a:lnTo>
                  <a:lnTo>
                    <a:pt x="5538" y="4659"/>
                  </a:lnTo>
                  <a:lnTo>
                    <a:pt x="5278" y="4887"/>
                  </a:lnTo>
                  <a:lnTo>
                    <a:pt x="5180" y="4952"/>
                  </a:lnTo>
                  <a:lnTo>
                    <a:pt x="4887" y="5278"/>
                  </a:lnTo>
                  <a:lnTo>
                    <a:pt x="4821" y="5343"/>
                  </a:lnTo>
                  <a:lnTo>
                    <a:pt x="4528" y="5734"/>
                  </a:lnTo>
                  <a:lnTo>
                    <a:pt x="4300" y="6190"/>
                  </a:lnTo>
                  <a:lnTo>
                    <a:pt x="4203" y="6385"/>
                  </a:lnTo>
                  <a:lnTo>
                    <a:pt x="4040" y="6809"/>
                  </a:lnTo>
                  <a:lnTo>
                    <a:pt x="3975" y="6972"/>
                  </a:lnTo>
                  <a:lnTo>
                    <a:pt x="3877" y="7265"/>
                  </a:lnTo>
                  <a:lnTo>
                    <a:pt x="3812" y="7591"/>
                  </a:lnTo>
                  <a:lnTo>
                    <a:pt x="3747" y="7949"/>
                  </a:lnTo>
                  <a:lnTo>
                    <a:pt x="3714" y="8047"/>
                  </a:lnTo>
                  <a:lnTo>
                    <a:pt x="3681" y="8275"/>
                  </a:lnTo>
                  <a:lnTo>
                    <a:pt x="3649" y="8470"/>
                  </a:lnTo>
                  <a:lnTo>
                    <a:pt x="3649" y="8535"/>
                  </a:lnTo>
                  <a:lnTo>
                    <a:pt x="3519" y="9512"/>
                  </a:lnTo>
                  <a:lnTo>
                    <a:pt x="3486" y="9806"/>
                  </a:lnTo>
                  <a:lnTo>
                    <a:pt x="3453" y="10034"/>
                  </a:lnTo>
                  <a:lnTo>
                    <a:pt x="3421" y="10294"/>
                  </a:lnTo>
                  <a:lnTo>
                    <a:pt x="3290" y="11402"/>
                  </a:lnTo>
                  <a:lnTo>
                    <a:pt x="3290" y="11434"/>
                  </a:lnTo>
                  <a:lnTo>
                    <a:pt x="3258" y="11662"/>
                  </a:lnTo>
                  <a:lnTo>
                    <a:pt x="3258" y="11793"/>
                  </a:lnTo>
                  <a:lnTo>
                    <a:pt x="3225" y="11955"/>
                  </a:lnTo>
                  <a:lnTo>
                    <a:pt x="3225" y="12183"/>
                  </a:lnTo>
                  <a:lnTo>
                    <a:pt x="3193" y="12249"/>
                  </a:lnTo>
                  <a:lnTo>
                    <a:pt x="3193" y="12444"/>
                  </a:lnTo>
                  <a:lnTo>
                    <a:pt x="3128" y="12868"/>
                  </a:lnTo>
                  <a:lnTo>
                    <a:pt x="2965" y="13877"/>
                  </a:lnTo>
                  <a:lnTo>
                    <a:pt x="2867" y="14301"/>
                  </a:lnTo>
                  <a:lnTo>
                    <a:pt x="2867" y="14366"/>
                  </a:lnTo>
                  <a:lnTo>
                    <a:pt x="2834" y="14529"/>
                  </a:lnTo>
                  <a:lnTo>
                    <a:pt x="2606" y="15636"/>
                  </a:lnTo>
                  <a:lnTo>
                    <a:pt x="2346" y="16711"/>
                  </a:lnTo>
                  <a:lnTo>
                    <a:pt x="2053" y="17851"/>
                  </a:lnTo>
                  <a:lnTo>
                    <a:pt x="1727" y="18894"/>
                  </a:lnTo>
                  <a:lnTo>
                    <a:pt x="1108" y="20750"/>
                  </a:lnTo>
                  <a:lnTo>
                    <a:pt x="554" y="22347"/>
                  </a:lnTo>
                  <a:lnTo>
                    <a:pt x="359" y="23096"/>
                  </a:lnTo>
                  <a:lnTo>
                    <a:pt x="163" y="23812"/>
                  </a:lnTo>
                  <a:lnTo>
                    <a:pt x="98" y="24203"/>
                  </a:lnTo>
                  <a:lnTo>
                    <a:pt x="33" y="24594"/>
                  </a:lnTo>
                  <a:lnTo>
                    <a:pt x="0" y="24985"/>
                  </a:lnTo>
                  <a:lnTo>
                    <a:pt x="0" y="25376"/>
                  </a:lnTo>
                  <a:lnTo>
                    <a:pt x="0" y="25800"/>
                  </a:lnTo>
                  <a:lnTo>
                    <a:pt x="66" y="26451"/>
                  </a:lnTo>
                  <a:lnTo>
                    <a:pt x="131" y="26712"/>
                  </a:lnTo>
                  <a:lnTo>
                    <a:pt x="326" y="27363"/>
                  </a:lnTo>
                  <a:lnTo>
                    <a:pt x="489" y="27754"/>
                  </a:lnTo>
                  <a:lnTo>
                    <a:pt x="750" y="28373"/>
                  </a:lnTo>
                  <a:lnTo>
                    <a:pt x="1075" y="29024"/>
                  </a:lnTo>
                  <a:lnTo>
                    <a:pt x="1434" y="29643"/>
                  </a:lnTo>
                  <a:lnTo>
                    <a:pt x="1825" y="30230"/>
                  </a:lnTo>
                  <a:lnTo>
                    <a:pt x="2216" y="30783"/>
                  </a:lnTo>
                  <a:lnTo>
                    <a:pt x="2606" y="31337"/>
                  </a:lnTo>
                  <a:lnTo>
                    <a:pt x="3356" y="32249"/>
                  </a:lnTo>
                  <a:lnTo>
                    <a:pt x="3616" y="32542"/>
                  </a:lnTo>
                  <a:lnTo>
                    <a:pt x="3877" y="32803"/>
                  </a:lnTo>
                  <a:lnTo>
                    <a:pt x="4170" y="33129"/>
                  </a:lnTo>
                  <a:lnTo>
                    <a:pt x="4300" y="33226"/>
                  </a:lnTo>
                  <a:lnTo>
                    <a:pt x="4463" y="33389"/>
                  </a:lnTo>
                  <a:lnTo>
                    <a:pt x="4463" y="33422"/>
                  </a:lnTo>
                  <a:lnTo>
                    <a:pt x="4431" y="33748"/>
                  </a:lnTo>
                  <a:lnTo>
                    <a:pt x="4398" y="34367"/>
                  </a:lnTo>
                  <a:lnTo>
                    <a:pt x="4333" y="35181"/>
                  </a:lnTo>
                  <a:lnTo>
                    <a:pt x="4333" y="35311"/>
                  </a:lnTo>
                  <a:lnTo>
                    <a:pt x="4300" y="35376"/>
                  </a:lnTo>
                  <a:lnTo>
                    <a:pt x="4300" y="35572"/>
                  </a:lnTo>
                  <a:lnTo>
                    <a:pt x="4170" y="36875"/>
                  </a:lnTo>
                  <a:lnTo>
                    <a:pt x="4007" y="38210"/>
                  </a:lnTo>
                  <a:lnTo>
                    <a:pt x="4789" y="37982"/>
                  </a:lnTo>
                  <a:lnTo>
                    <a:pt x="5636" y="37819"/>
                  </a:lnTo>
                  <a:lnTo>
                    <a:pt x="6809" y="37657"/>
                  </a:lnTo>
                  <a:lnTo>
                    <a:pt x="8014" y="37526"/>
                  </a:lnTo>
                  <a:lnTo>
                    <a:pt x="9284" y="37494"/>
                  </a:lnTo>
                  <a:lnTo>
                    <a:pt x="10587" y="37461"/>
                  </a:lnTo>
                  <a:lnTo>
                    <a:pt x="11923" y="37526"/>
                  </a:lnTo>
                  <a:lnTo>
                    <a:pt x="13323" y="37591"/>
                  </a:lnTo>
                  <a:lnTo>
                    <a:pt x="14724" y="37722"/>
                  </a:lnTo>
                  <a:lnTo>
                    <a:pt x="16125" y="37885"/>
                  </a:lnTo>
                  <a:lnTo>
                    <a:pt x="17786" y="38113"/>
                  </a:lnTo>
                  <a:lnTo>
                    <a:pt x="18698" y="38243"/>
                  </a:lnTo>
                  <a:lnTo>
                    <a:pt x="20131" y="38503"/>
                  </a:lnTo>
                  <a:lnTo>
                    <a:pt x="21565" y="38764"/>
                  </a:lnTo>
                  <a:lnTo>
                    <a:pt x="22965" y="39057"/>
                  </a:lnTo>
                  <a:lnTo>
                    <a:pt x="24333" y="39350"/>
                  </a:lnTo>
                  <a:lnTo>
                    <a:pt x="24789" y="39448"/>
                  </a:lnTo>
                  <a:lnTo>
                    <a:pt x="26744" y="39904"/>
                  </a:lnTo>
                  <a:lnTo>
                    <a:pt x="28601" y="40360"/>
                  </a:lnTo>
                  <a:lnTo>
                    <a:pt x="30327" y="40849"/>
                  </a:lnTo>
                  <a:lnTo>
                    <a:pt x="31956" y="41272"/>
                  </a:lnTo>
                  <a:lnTo>
                    <a:pt x="34627" y="42087"/>
                  </a:lnTo>
                  <a:lnTo>
                    <a:pt x="34627" y="42021"/>
                  </a:lnTo>
                  <a:lnTo>
                    <a:pt x="34529" y="40393"/>
                  </a:lnTo>
                  <a:lnTo>
                    <a:pt x="34464" y="39285"/>
                  </a:lnTo>
                  <a:lnTo>
                    <a:pt x="34464" y="38797"/>
                  </a:lnTo>
                  <a:lnTo>
                    <a:pt x="34431" y="37689"/>
                  </a:lnTo>
                  <a:lnTo>
                    <a:pt x="34464" y="36647"/>
                  </a:lnTo>
                  <a:lnTo>
                    <a:pt x="34497" y="35441"/>
                  </a:lnTo>
                  <a:lnTo>
                    <a:pt x="34497" y="34953"/>
                  </a:lnTo>
                  <a:lnTo>
                    <a:pt x="34594" y="33552"/>
                  </a:lnTo>
                  <a:lnTo>
                    <a:pt x="34594" y="33487"/>
                  </a:lnTo>
                  <a:lnTo>
                    <a:pt x="34725" y="32379"/>
                  </a:lnTo>
                  <a:lnTo>
                    <a:pt x="34855" y="31174"/>
                  </a:lnTo>
                  <a:lnTo>
                    <a:pt x="34920" y="30718"/>
                  </a:lnTo>
                  <a:lnTo>
                    <a:pt x="35213" y="29057"/>
                  </a:lnTo>
                  <a:lnTo>
                    <a:pt x="35572" y="27265"/>
                  </a:lnTo>
                  <a:lnTo>
                    <a:pt x="35962" y="25409"/>
                  </a:lnTo>
                  <a:lnTo>
                    <a:pt x="36418" y="23487"/>
                  </a:lnTo>
                  <a:lnTo>
                    <a:pt x="36516" y="23096"/>
                  </a:lnTo>
                  <a:lnTo>
                    <a:pt x="36549" y="23063"/>
                  </a:lnTo>
                  <a:lnTo>
                    <a:pt x="36940" y="21500"/>
                  </a:lnTo>
                  <a:lnTo>
                    <a:pt x="37070" y="21076"/>
                  </a:lnTo>
                  <a:lnTo>
                    <a:pt x="37135" y="20816"/>
                  </a:lnTo>
                  <a:lnTo>
                    <a:pt x="37200" y="20620"/>
                  </a:lnTo>
                  <a:lnTo>
                    <a:pt x="37363" y="20066"/>
                  </a:lnTo>
                  <a:lnTo>
                    <a:pt x="37526" y="19480"/>
                  </a:lnTo>
                  <a:lnTo>
                    <a:pt x="37819" y="18503"/>
                  </a:lnTo>
                  <a:lnTo>
                    <a:pt x="37852" y="18438"/>
                  </a:lnTo>
                  <a:lnTo>
                    <a:pt x="37949" y="18145"/>
                  </a:lnTo>
                  <a:lnTo>
                    <a:pt x="38047" y="17819"/>
                  </a:lnTo>
                  <a:lnTo>
                    <a:pt x="38731" y="15832"/>
                  </a:lnTo>
                  <a:lnTo>
                    <a:pt x="39090" y="14659"/>
                  </a:lnTo>
                  <a:lnTo>
                    <a:pt x="39187" y="14399"/>
                  </a:lnTo>
                  <a:lnTo>
                    <a:pt x="39285" y="14008"/>
                  </a:lnTo>
                  <a:lnTo>
                    <a:pt x="39383" y="13714"/>
                  </a:lnTo>
                  <a:lnTo>
                    <a:pt x="39578" y="12737"/>
                  </a:lnTo>
                  <a:lnTo>
                    <a:pt x="39676" y="12281"/>
                  </a:lnTo>
                  <a:lnTo>
                    <a:pt x="39806" y="11565"/>
                  </a:lnTo>
                  <a:lnTo>
                    <a:pt x="39904" y="10881"/>
                  </a:lnTo>
                  <a:lnTo>
                    <a:pt x="39969" y="10001"/>
                  </a:lnTo>
                  <a:lnTo>
                    <a:pt x="39969" y="9187"/>
                  </a:lnTo>
                  <a:lnTo>
                    <a:pt x="39969" y="8731"/>
                  </a:lnTo>
                  <a:lnTo>
                    <a:pt x="39936" y="8209"/>
                  </a:lnTo>
                  <a:lnTo>
                    <a:pt x="39904" y="7819"/>
                  </a:lnTo>
                  <a:lnTo>
                    <a:pt x="39904" y="7786"/>
                  </a:lnTo>
                  <a:lnTo>
                    <a:pt x="39839" y="7395"/>
                  </a:lnTo>
                  <a:lnTo>
                    <a:pt x="39806" y="7200"/>
                  </a:lnTo>
                  <a:lnTo>
                    <a:pt x="39774" y="7004"/>
                  </a:lnTo>
                  <a:lnTo>
                    <a:pt x="39708" y="6809"/>
                  </a:lnTo>
                  <a:lnTo>
                    <a:pt x="39676" y="6678"/>
                  </a:lnTo>
                  <a:lnTo>
                    <a:pt x="39676" y="6613"/>
                  </a:lnTo>
                  <a:lnTo>
                    <a:pt x="39643" y="6450"/>
                  </a:lnTo>
                  <a:lnTo>
                    <a:pt x="39578" y="6222"/>
                  </a:lnTo>
                  <a:lnTo>
                    <a:pt x="39383" y="5734"/>
                  </a:lnTo>
                  <a:lnTo>
                    <a:pt x="39383" y="5701"/>
                  </a:lnTo>
                  <a:lnTo>
                    <a:pt x="39318" y="5538"/>
                  </a:lnTo>
                  <a:lnTo>
                    <a:pt x="39252" y="5343"/>
                  </a:lnTo>
                  <a:lnTo>
                    <a:pt x="39155" y="5180"/>
                  </a:lnTo>
                  <a:lnTo>
                    <a:pt x="38992" y="4854"/>
                  </a:lnTo>
                  <a:lnTo>
                    <a:pt x="38894" y="4659"/>
                  </a:lnTo>
                  <a:lnTo>
                    <a:pt x="38796" y="4529"/>
                  </a:lnTo>
                  <a:lnTo>
                    <a:pt x="38601" y="4203"/>
                  </a:lnTo>
                  <a:lnTo>
                    <a:pt x="38471" y="4072"/>
                  </a:lnTo>
                  <a:lnTo>
                    <a:pt x="38405" y="3942"/>
                  </a:lnTo>
                  <a:lnTo>
                    <a:pt x="38340" y="3910"/>
                  </a:lnTo>
                  <a:lnTo>
                    <a:pt x="38243" y="3779"/>
                  </a:lnTo>
                  <a:lnTo>
                    <a:pt x="37982" y="3454"/>
                  </a:lnTo>
                  <a:lnTo>
                    <a:pt x="37852" y="3356"/>
                  </a:lnTo>
                  <a:lnTo>
                    <a:pt x="37721" y="3226"/>
                  </a:lnTo>
                  <a:lnTo>
                    <a:pt x="37591" y="3095"/>
                  </a:lnTo>
                  <a:lnTo>
                    <a:pt x="37428" y="2965"/>
                  </a:lnTo>
                  <a:lnTo>
                    <a:pt x="37331" y="2900"/>
                  </a:lnTo>
                  <a:lnTo>
                    <a:pt x="36940" y="2607"/>
                  </a:lnTo>
                  <a:lnTo>
                    <a:pt x="36484" y="2346"/>
                  </a:lnTo>
                  <a:lnTo>
                    <a:pt x="36386" y="2281"/>
                  </a:lnTo>
                  <a:lnTo>
                    <a:pt x="36223" y="2216"/>
                  </a:lnTo>
                  <a:lnTo>
                    <a:pt x="36028" y="2118"/>
                  </a:lnTo>
                  <a:lnTo>
                    <a:pt x="35930" y="2085"/>
                  </a:lnTo>
                  <a:lnTo>
                    <a:pt x="35800" y="2020"/>
                  </a:lnTo>
                  <a:lnTo>
                    <a:pt x="35115" y="1760"/>
                  </a:lnTo>
                  <a:lnTo>
                    <a:pt x="35083" y="1760"/>
                  </a:lnTo>
                  <a:lnTo>
                    <a:pt x="34887" y="1695"/>
                  </a:lnTo>
                  <a:lnTo>
                    <a:pt x="34627" y="1629"/>
                  </a:lnTo>
                  <a:lnTo>
                    <a:pt x="33975" y="1467"/>
                  </a:lnTo>
                  <a:lnTo>
                    <a:pt x="33324" y="1304"/>
                  </a:lnTo>
                  <a:lnTo>
                    <a:pt x="31369" y="848"/>
                  </a:lnTo>
                  <a:lnTo>
                    <a:pt x="29708" y="489"/>
                  </a:lnTo>
                  <a:lnTo>
                    <a:pt x="27493" y="66"/>
                  </a:lnTo>
                  <a:lnTo>
                    <a:pt x="27330" y="33"/>
                  </a:lnTo>
                  <a:lnTo>
                    <a:pt x="27233" y="33"/>
                  </a:lnTo>
                  <a:lnTo>
                    <a:pt x="27200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64"/>
            <p:cNvSpPr/>
            <p:nvPr/>
          </p:nvSpPr>
          <p:spPr>
            <a:xfrm flipH="1">
              <a:off x="1845495" y="3005079"/>
              <a:ext cx="31761" cy="45463"/>
            </a:xfrm>
            <a:custGeom>
              <a:avLst/>
              <a:gdLst/>
              <a:ahLst/>
              <a:cxnLst/>
              <a:rect l="l" t="t" r="r" b="b"/>
              <a:pathLst>
                <a:path w="1662" h="2379" extrusionOk="0">
                  <a:moveTo>
                    <a:pt x="1662" y="0"/>
                  </a:moveTo>
                  <a:lnTo>
                    <a:pt x="1466" y="33"/>
                  </a:lnTo>
                  <a:lnTo>
                    <a:pt x="1010" y="98"/>
                  </a:lnTo>
                  <a:lnTo>
                    <a:pt x="457" y="196"/>
                  </a:lnTo>
                  <a:lnTo>
                    <a:pt x="229" y="294"/>
                  </a:lnTo>
                  <a:lnTo>
                    <a:pt x="33" y="391"/>
                  </a:lnTo>
                  <a:lnTo>
                    <a:pt x="1" y="619"/>
                  </a:lnTo>
                  <a:lnTo>
                    <a:pt x="1" y="847"/>
                  </a:lnTo>
                  <a:lnTo>
                    <a:pt x="66" y="1140"/>
                  </a:lnTo>
                  <a:lnTo>
                    <a:pt x="131" y="1303"/>
                  </a:lnTo>
                  <a:lnTo>
                    <a:pt x="196" y="1499"/>
                  </a:lnTo>
                  <a:lnTo>
                    <a:pt x="294" y="1662"/>
                  </a:lnTo>
                  <a:lnTo>
                    <a:pt x="424" y="1825"/>
                  </a:lnTo>
                  <a:lnTo>
                    <a:pt x="587" y="1955"/>
                  </a:lnTo>
                  <a:lnTo>
                    <a:pt x="782" y="2118"/>
                  </a:lnTo>
                  <a:lnTo>
                    <a:pt x="1010" y="2248"/>
                  </a:lnTo>
                  <a:lnTo>
                    <a:pt x="1304" y="2378"/>
                  </a:lnTo>
                  <a:lnTo>
                    <a:pt x="1662" y="0"/>
                  </a:lnTo>
                  <a:close/>
                </a:path>
              </a:pathLst>
            </a:custGeom>
            <a:solidFill>
              <a:srgbClr val="CA6D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64"/>
            <p:cNvSpPr/>
            <p:nvPr/>
          </p:nvSpPr>
          <p:spPr>
            <a:xfrm flipH="1">
              <a:off x="1189373" y="2419319"/>
              <a:ext cx="694113" cy="51062"/>
            </a:xfrm>
            <a:custGeom>
              <a:avLst/>
              <a:gdLst/>
              <a:ahLst/>
              <a:cxnLst/>
              <a:rect l="l" t="t" r="r" b="b"/>
              <a:pathLst>
                <a:path w="36322" h="2672" extrusionOk="0">
                  <a:moveTo>
                    <a:pt x="27787" y="0"/>
                  </a:moveTo>
                  <a:lnTo>
                    <a:pt x="26972" y="33"/>
                  </a:lnTo>
                  <a:lnTo>
                    <a:pt x="26158" y="98"/>
                  </a:lnTo>
                  <a:lnTo>
                    <a:pt x="24497" y="261"/>
                  </a:lnTo>
                  <a:lnTo>
                    <a:pt x="22868" y="489"/>
                  </a:lnTo>
                  <a:lnTo>
                    <a:pt x="21239" y="749"/>
                  </a:lnTo>
                  <a:lnTo>
                    <a:pt x="19643" y="1042"/>
                  </a:lnTo>
                  <a:lnTo>
                    <a:pt x="17982" y="1336"/>
                  </a:lnTo>
                  <a:lnTo>
                    <a:pt x="16320" y="1629"/>
                  </a:lnTo>
                  <a:lnTo>
                    <a:pt x="14627" y="1857"/>
                  </a:lnTo>
                  <a:lnTo>
                    <a:pt x="12965" y="2052"/>
                  </a:lnTo>
                  <a:lnTo>
                    <a:pt x="11304" y="2183"/>
                  </a:lnTo>
                  <a:lnTo>
                    <a:pt x="10457" y="2248"/>
                  </a:lnTo>
                  <a:lnTo>
                    <a:pt x="7916" y="2248"/>
                  </a:lnTo>
                  <a:lnTo>
                    <a:pt x="7069" y="2183"/>
                  </a:lnTo>
                  <a:lnTo>
                    <a:pt x="6222" y="2117"/>
                  </a:lnTo>
                  <a:lnTo>
                    <a:pt x="4659" y="1922"/>
                  </a:lnTo>
                  <a:lnTo>
                    <a:pt x="3128" y="1661"/>
                  </a:lnTo>
                  <a:lnTo>
                    <a:pt x="1597" y="1303"/>
                  </a:lnTo>
                  <a:lnTo>
                    <a:pt x="66" y="880"/>
                  </a:lnTo>
                  <a:lnTo>
                    <a:pt x="33" y="1108"/>
                  </a:lnTo>
                  <a:lnTo>
                    <a:pt x="1" y="1303"/>
                  </a:lnTo>
                  <a:lnTo>
                    <a:pt x="1271" y="1629"/>
                  </a:lnTo>
                  <a:lnTo>
                    <a:pt x="2574" y="1954"/>
                  </a:lnTo>
                  <a:lnTo>
                    <a:pt x="3877" y="2183"/>
                  </a:lnTo>
                  <a:lnTo>
                    <a:pt x="5148" y="2411"/>
                  </a:lnTo>
                  <a:lnTo>
                    <a:pt x="5994" y="2508"/>
                  </a:lnTo>
                  <a:lnTo>
                    <a:pt x="6809" y="2573"/>
                  </a:lnTo>
                  <a:lnTo>
                    <a:pt x="7656" y="2606"/>
                  </a:lnTo>
                  <a:lnTo>
                    <a:pt x="8470" y="2639"/>
                  </a:lnTo>
                  <a:lnTo>
                    <a:pt x="9317" y="2671"/>
                  </a:lnTo>
                  <a:lnTo>
                    <a:pt x="10131" y="2639"/>
                  </a:lnTo>
                  <a:lnTo>
                    <a:pt x="11760" y="2573"/>
                  </a:lnTo>
                  <a:lnTo>
                    <a:pt x="13421" y="2411"/>
                  </a:lnTo>
                  <a:lnTo>
                    <a:pt x="15050" y="2215"/>
                  </a:lnTo>
                  <a:lnTo>
                    <a:pt x="16711" y="1987"/>
                  </a:lnTo>
                  <a:lnTo>
                    <a:pt x="18340" y="1694"/>
                  </a:lnTo>
                  <a:lnTo>
                    <a:pt x="21826" y="1075"/>
                  </a:lnTo>
                  <a:lnTo>
                    <a:pt x="23585" y="782"/>
                  </a:lnTo>
                  <a:lnTo>
                    <a:pt x="25376" y="554"/>
                  </a:lnTo>
                  <a:lnTo>
                    <a:pt x="26256" y="489"/>
                  </a:lnTo>
                  <a:lnTo>
                    <a:pt x="27135" y="424"/>
                  </a:lnTo>
                  <a:lnTo>
                    <a:pt x="28015" y="391"/>
                  </a:lnTo>
                  <a:lnTo>
                    <a:pt x="28927" y="391"/>
                  </a:lnTo>
                  <a:lnTo>
                    <a:pt x="29806" y="424"/>
                  </a:lnTo>
                  <a:lnTo>
                    <a:pt x="30686" y="489"/>
                  </a:lnTo>
                  <a:lnTo>
                    <a:pt x="31565" y="586"/>
                  </a:lnTo>
                  <a:lnTo>
                    <a:pt x="32445" y="749"/>
                  </a:lnTo>
                  <a:lnTo>
                    <a:pt x="33455" y="945"/>
                  </a:lnTo>
                  <a:lnTo>
                    <a:pt x="34432" y="1238"/>
                  </a:lnTo>
                  <a:lnTo>
                    <a:pt x="35376" y="1596"/>
                  </a:lnTo>
                  <a:lnTo>
                    <a:pt x="36321" y="2020"/>
                  </a:lnTo>
                  <a:lnTo>
                    <a:pt x="36321" y="1564"/>
                  </a:lnTo>
                  <a:lnTo>
                    <a:pt x="35442" y="1173"/>
                  </a:lnTo>
                  <a:lnTo>
                    <a:pt x="34529" y="847"/>
                  </a:lnTo>
                  <a:lnTo>
                    <a:pt x="33617" y="586"/>
                  </a:lnTo>
                  <a:lnTo>
                    <a:pt x="32673" y="391"/>
                  </a:lnTo>
                  <a:lnTo>
                    <a:pt x="31858" y="228"/>
                  </a:lnTo>
                  <a:lnTo>
                    <a:pt x="31044" y="130"/>
                  </a:lnTo>
                  <a:lnTo>
                    <a:pt x="30230" y="65"/>
                  </a:lnTo>
                  <a:lnTo>
                    <a:pt x="2941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64"/>
            <p:cNvSpPr/>
            <p:nvPr/>
          </p:nvSpPr>
          <p:spPr>
            <a:xfrm flipH="1">
              <a:off x="1255990" y="2322833"/>
              <a:ext cx="514823" cy="52304"/>
            </a:xfrm>
            <a:custGeom>
              <a:avLst/>
              <a:gdLst/>
              <a:ahLst/>
              <a:cxnLst/>
              <a:rect l="l" t="t" r="r" b="b"/>
              <a:pathLst>
                <a:path w="26940" h="2737" extrusionOk="0">
                  <a:moveTo>
                    <a:pt x="26484" y="0"/>
                  </a:moveTo>
                  <a:lnTo>
                    <a:pt x="25604" y="293"/>
                  </a:lnTo>
                  <a:lnTo>
                    <a:pt x="24725" y="554"/>
                  </a:lnTo>
                  <a:lnTo>
                    <a:pt x="23878" y="814"/>
                  </a:lnTo>
                  <a:lnTo>
                    <a:pt x="22966" y="1075"/>
                  </a:lnTo>
                  <a:lnTo>
                    <a:pt x="22086" y="1270"/>
                  </a:lnTo>
                  <a:lnTo>
                    <a:pt x="21207" y="1498"/>
                  </a:lnTo>
                  <a:lnTo>
                    <a:pt x="20294" y="1661"/>
                  </a:lnTo>
                  <a:lnTo>
                    <a:pt x="19415" y="1824"/>
                  </a:lnTo>
                  <a:lnTo>
                    <a:pt x="18242" y="2020"/>
                  </a:lnTo>
                  <a:lnTo>
                    <a:pt x="17070" y="2150"/>
                  </a:lnTo>
                  <a:lnTo>
                    <a:pt x="15864" y="2248"/>
                  </a:lnTo>
                  <a:lnTo>
                    <a:pt x="14692" y="2345"/>
                  </a:lnTo>
                  <a:lnTo>
                    <a:pt x="13519" y="2378"/>
                  </a:lnTo>
                  <a:lnTo>
                    <a:pt x="12346" y="2378"/>
                  </a:lnTo>
                  <a:lnTo>
                    <a:pt x="11174" y="2345"/>
                  </a:lnTo>
                  <a:lnTo>
                    <a:pt x="10001" y="2280"/>
                  </a:lnTo>
                  <a:lnTo>
                    <a:pt x="8828" y="2183"/>
                  </a:lnTo>
                  <a:lnTo>
                    <a:pt x="7656" y="2052"/>
                  </a:lnTo>
                  <a:lnTo>
                    <a:pt x="6483" y="1889"/>
                  </a:lnTo>
                  <a:lnTo>
                    <a:pt x="5343" y="1694"/>
                  </a:lnTo>
                  <a:lnTo>
                    <a:pt x="4170" y="1466"/>
                  </a:lnTo>
                  <a:lnTo>
                    <a:pt x="3030" y="1205"/>
                  </a:lnTo>
                  <a:lnTo>
                    <a:pt x="1890" y="912"/>
                  </a:lnTo>
                  <a:lnTo>
                    <a:pt x="783" y="586"/>
                  </a:lnTo>
                  <a:lnTo>
                    <a:pt x="1" y="814"/>
                  </a:lnTo>
                  <a:lnTo>
                    <a:pt x="1662" y="1270"/>
                  </a:lnTo>
                  <a:lnTo>
                    <a:pt x="3323" y="1694"/>
                  </a:lnTo>
                  <a:lnTo>
                    <a:pt x="4985" y="2052"/>
                  </a:lnTo>
                  <a:lnTo>
                    <a:pt x="6678" y="2313"/>
                  </a:lnTo>
                  <a:lnTo>
                    <a:pt x="8372" y="2541"/>
                  </a:lnTo>
                  <a:lnTo>
                    <a:pt x="10099" y="2671"/>
                  </a:lnTo>
                  <a:lnTo>
                    <a:pt x="11793" y="2736"/>
                  </a:lnTo>
                  <a:lnTo>
                    <a:pt x="13519" y="2736"/>
                  </a:lnTo>
                  <a:lnTo>
                    <a:pt x="15213" y="2671"/>
                  </a:lnTo>
                  <a:lnTo>
                    <a:pt x="16907" y="2541"/>
                  </a:lnTo>
                  <a:lnTo>
                    <a:pt x="18633" y="2313"/>
                  </a:lnTo>
                  <a:lnTo>
                    <a:pt x="20327" y="2052"/>
                  </a:lnTo>
                  <a:lnTo>
                    <a:pt x="21988" y="1694"/>
                  </a:lnTo>
                  <a:lnTo>
                    <a:pt x="23650" y="1270"/>
                  </a:lnTo>
                  <a:lnTo>
                    <a:pt x="25311" y="782"/>
                  </a:lnTo>
                  <a:lnTo>
                    <a:pt x="26940" y="228"/>
                  </a:lnTo>
                  <a:lnTo>
                    <a:pt x="26842" y="163"/>
                  </a:lnTo>
                  <a:lnTo>
                    <a:pt x="26679" y="98"/>
                  </a:lnTo>
                  <a:lnTo>
                    <a:pt x="26484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64"/>
            <p:cNvSpPr/>
            <p:nvPr/>
          </p:nvSpPr>
          <p:spPr>
            <a:xfrm flipH="1">
              <a:off x="1202463" y="2520162"/>
              <a:ext cx="690979" cy="54177"/>
            </a:xfrm>
            <a:custGeom>
              <a:avLst/>
              <a:gdLst/>
              <a:ahLst/>
              <a:cxnLst/>
              <a:rect l="l" t="t" r="r" b="b"/>
              <a:pathLst>
                <a:path w="36158" h="2835" extrusionOk="0">
                  <a:moveTo>
                    <a:pt x="66" y="0"/>
                  </a:moveTo>
                  <a:lnTo>
                    <a:pt x="1" y="424"/>
                  </a:lnTo>
                  <a:lnTo>
                    <a:pt x="913" y="782"/>
                  </a:lnTo>
                  <a:lnTo>
                    <a:pt x="1825" y="1108"/>
                  </a:lnTo>
                  <a:lnTo>
                    <a:pt x="3095" y="1498"/>
                  </a:lnTo>
                  <a:lnTo>
                    <a:pt x="4366" y="1857"/>
                  </a:lnTo>
                  <a:lnTo>
                    <a:pt x="5669" y="2150"/>
                  </a:lnTo>
                  <a:lnTo>
                    <a:pt x="6971" y="2378"/>
                  </a:lnTo>
                  <a:lnTo>
                    <a:pt x="8274" y="2573"/>
                  </a:lnTo>
                  <a:lnTo>
                    <a:pt x="9577" y="2736"/>
                  </a:lnTo>
                  <a:lnTo>
                    <a:pt x="10913" y="2801"/>
                  </a:lnTo>
                  <a:lnTo>
                    <a:pt x="12216" y="2834"/>
                  </a:lnTo>
                  <a:lnTo>
                    <a:pt x="12965" y="2834"/>
                  </a:lnTo>
                  <a:lnTo>
                    <a:pt x="13714" y="2801"/>
                  </a:lnTo>
                  <a:lnTo>
                    <a:pt x="15148" y="2704"/>
                  </a:lnTo>
                  <a:lnTo>
                    <a:pt x="16613" y="2541"/>
                  </a:lnTo>
                  <a:lnTo>
                    <a:pt x="18047" y="2313"/>
                  </a:lnTo>
                  <a:lnTo>
                    <a:pt x="19480" y="2052"/>
                  </a:lnTo>
                  <a:lnTo>
                    <a:pt x="20913" y="1792"/>
                  </a:lnTo>
                  <a:lnTo>
                    <a:pt x="23812" y="1270"/>
                  </a:lnTo>
                  <a:lnTo>
                    <a:pt x="25278" y="1042"/>
                  </a:lnTo>
                  <a:lnTo>
                    <a:pt x="26711" y="880"/>
                  </a:lnTo>
                  <a:lnTo>
                    <a:pt x="28177" y="814"/>
                  </a:lnTo>
                  <a:lnTo>
                    <a:pt x="28894" y="782"/>
                  </a:lnTo>
                  <a:lnTo>
                    <a:pt x="29611" y="782"/>
                  </a:lnTo>
                  <a:lnTo>
                    <a:pt x="30327" y="814"/>
                  </a:lnTo>
                  <a:lnTo>
                    <a:pt x="31044" y="880"/>
                  </a:lnTo>
                  <a:lnTo>
                    <a:pt x="31760" y="945"/>
                  </a:lnTo>
                  <a:lnTo>
                    <a:pt x="32477" y="1042"/>
                  </a:lnTo>
                  <a:lnTo>
                    <a:pt x="33194" y="1173"/>
                  </a:lnTo>
                  <a:lnTo>
                    <a:pt x="33910" y="1336"/>
                  </a:lnTo>
                  <a:lnTo>
                    <a:pt x="34627" y="1498"/>
                  </a:lnTo>
                  <a:lnTo>
                    <a:pt x="35344" y="1727"/>
                  </a:lnTo>
                  <a:lnTo>
                    <a:pt x="36060" y="1955"/>
                  </a:lnTo>
                  <a:lnTo>
                    <a:pt x="36158" y="1564"/>
                  </a:lnTo>
                  <a:lnTo>
                    <a:pt x="35050" y="1205"/>
                  </a:lnTo>
                  <a:lnTo>
                    <a:pt x="34366" y="1010"/>
                  </a:lnTo>
                  <a:lnTo>
                    <a:pt x="33715" y="847"/>
                  </a:lnTo>
                  <a:lnTo>
                    <a:pt x="33031" y="717"/>
                  </a:lnTo>
                  <a:lnTo>
                    <a:pt x="32347" y="619"/>
                  </a:lnTo>
                  <a:lnTo>
                    <a:pt x="31695" y="521"/>
                  </a:lnTo>
                  <a:lnTo>
                    <a:pt x="31011" y="456"/>
                  </a:lnTo>
                  <a:lnTo>
                    <a:pt x="30327" y="424"/>
                  </a:lnTo>
                  <a:lnTo>
                    <a:pt x="29643" y="391"/>
                  </a:lnTo>
                  <a:lnTo>
                    <a:pt x="28308" y="391"/>
                  </a:lnTo>
                  <a:lnTo>
                    <a:pt x="26939" y="456"/>
                  </a:lnTo>
                  <a:lnTo>
                    <a:pt x="25571" y="619"/>
                  </a:lnTo>
                  <a:lnTo>
                    <a:pt x="24203" y="814"/>
                  </a:lnTo>
                  <a:lnTo>
                    <a:pt x="22705" y="1075"/>
                  </a:lnTo>
                  <a:lnTo>
                    <a:pt x="21206" y="1336"/>
                  </a:lnTo>
                  <a:lnTo>
                    <a:pt x="19741" y="1629"/>
                  </a:lnTo>
                  <a:lnTo>
                    <a:pt x="18242" y="1889"/>
                  </a:lnTo>
                  <a:lnTo>
                    <a:pt x="16744" y="2117"/>
                  </a:lnTo>
                  <a:lnTo>
                    <a:pt x="15245" y="2280"/>
                  </a:lnTo>
                  <a:lnTo>
                    <a:pt x="13747" y="2411"/>
                  </a:lnTo>
                  <a:lnTo>
                    <a:pt x="12998" y="2443"/>
                  </a:lnTo>
                  <a:lnTo>
                    <a:pt x="12216" y="2443"/>
                  </a:lnTo>
                  <a:lnTo>
                    <a:pt x="10652" y="2411"/>
                  </a:lnTo>
                  <a:lnTo>
                    <a:pt x="9121" y="2280"/>
                  </a:lnTo>
                  <a:lnTo>
                    <a:pt x="7558" y="2085"/>
                  </a:lnTo>
                  <a:lnTo>
                    <a:pt x="6027" y="1824"/>
                  </a:lnTo>
                  <a:lnTo>
                    <a:pt x="4496" y="1466"/>
                  </a:lnTo>
                  <a:lnTo>
                    <a:pt x="2997" y="1042"/>
                  </a:lnTo>
                  <a:lnTo>
                    <a:pt x="1499" y="554"/>
                  </a:lnTo>
                  <a:lnTo>
                    <a:pt x="66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64"/>
            <p:cNvSpPr/>
            <p:nvPr/>
          </p:nvSpPr>
          <p:spPr>
            <a:xfrm flipH="1">
              <a:off x="1833666" y="2547547"/>
              <a:ext cx="117660" cy="197960"/>
            </a:xfrm>
            <a:custGeom>
              <a:avLst/>
              <a:gdLst/>
              <a:ahLst/>
              <a:cxnLst/>
              <a:rect l="l" t="t" r="r" b="b"/>
              <a:pathLst>
                <a:path w="6157" h="10359" extrusionOk="0">
                  <a:moveTo>
                    <a:pt x="2867" y="0"/>
                  </a:moveTo>
                  <a:lnTo>
                    <a:pt x="2769" y="424"/>
                  </a:lnTo>
                  <a:lnTo>
                    <a:pt x="3095" y="684"/>
                  </a:lnTo>
                  <a:lnTo>
                    <a:pt x="3421" y="945"/>
                  </a:lnTo>
                  <a:lnTo>
                    <a:pt x="3714" y="1206"/>
                  </a:lnTo>
                  <a:lnTo>
                    <a:pt x="4007" y="1531"/>
                  </a:lnTo>
                  <a:lnTo>
                    <a:pt x="4267" y="1824"/>
                  </a:lnTo>
                  <a:lnTo>
                    <a:pt x="4495" y="2150"/>
                  </a:lnTo>
                  <a:lnTo>
                    <a:pt x="4723" y="2509"/>
                  </a:lnTo>
                  <a:lnTo>
                    <a:pt x="4919" y="2834"/>
                  </a:lnTo>
                  <a:lnTo>
                    <a:pt x="5114" y="3193"/>
                  </a:lnTo>
                  <a:lnTo>
                    <a:pt x="5277" y="3583"/>
                  </a:lnTo>
                  <a:lnTo>
                    <a:pt x="5440" y="3974"/>
                  </a:lnTo>
                  <a:lnTo>
                    <a:pt x="5538" y="4365"/>
                  </a:lnTo>
                  <a:lnTo>
                    <a:pt x="5636" y="4756"/>
                  </a:lnTo>
                  <a:lnTo>
                    <a:pt x="5701" y="5147"/>
                  </a:lnTo>
                  <a:lnTo>
                    <a:pt x="5733" y="5571"/>
                  </a:lnTo>
                  <a:lnTo>
                    <a:pt x="5766" y="5961"/>
                  </a:lnTo>
                  <a:lnTo>
                    <a:pt x="5733" y="6287"/>
                  </a:lnTo>
                  <a:lnTo>
                    <a:pt x="5701" y="6580"/>
                  </a:lnTo>
                  <a:lnTo>
                    <a:pt x="5668" y="6873"/>
                  </a:lnTo>
                  <a:lnTo>
                    <a:pt x="5570" y="7167"/>
                  </a:lnTo>
                  <a:lnTo>
                    <a:pt x="5505" y="7427"/>
                  </a:lnTo>
                  <a:lnTo>
                    <a:pt x="5375" y="7688"/>
                  </a:lnTo>
                  <a:lnTo>
                    <a:pt x="5245" y="7948"/>
                  </a:lnTo>
                  <a:lnTo>
                    <a:pt x="5082" y="8176"/>
                  </a:lnTo>
                  <a:lnTo>
                    <a:pt x="4919" y="8404"/>
                  </a:lnTo>
                  <a:lnTo>
                    <a:pt x="4723" y="8633"/>
                  </a:lnTo>
                  <a:lnTo>
                    <a:pt x="4528" y="8828"/>
                  </a:lnTo>
                  <a:lnTo>
                    <a:pt x="4300" y="8991"/>
                  </a:lnTo>
                  <a:lnTo>
                    <a:pt x="4072" y="9154"/>
                  </a:lnTo>
                  <a:lnTo>
                    <a:pt x="3811" y="9317"/>
                  </a:lnTo>
                  <a:lnTo>
                    <a:pt x="3551" y="9447"/>
                  </a:lnTo>
                  <a:lnTo>
                    <a:pt x="3258" y="9577"/>
                  </a:lnTo>
                  <a:lnTo>
                    <a:pt x="2867" y="9707"/>
                  </a:lnTo>
                  <a:lnTo>
                    <a:pt x="2476" y="9805"/>
                  </a:lnTo>
                  <a:lnTo>
                    <a:pt x="2085" y="9870"/>
                  </a:lnTo>
                  <a:lnTo>
                    <a:pt x="1694" y="9903"/>
                  </a:lnTo>
                  <a:lnTo>
                    <a:pt x="880" y="9935"/>
                  </a:lnTo>
                  <a:lnTo>
                    <a:pt x="65" y="9935"/>
                  </a:lnTo>
                  <a:lnTo>
                    <a:pt x="0" y="10326"/>
                  </a:lnTo>
                  <a:lnTo>
                    <a:pt x="977" y="10359"/>
                  </a:lnTo>
                  <a:lnTo>
                    <a:pt x="1466" y="10326"/>
                  </a:lnTo>
                  <a:lnTo>
                    <a:pt x="1987" y="10294"/>
                  </a:lnTo>
                  <a:lnTo>
                    <a:pt x="2443" y="10196"/>
                  </a:lnTo>
                  <a:lnTo>
                    <a:pt x="2932" y="10098"/>
                  </a:lnTo>
                  <a:lnTo>
                    <a:pt x="3388" y="9935"/>
                  </a:lnTo>
                  <a:lnTo>
                    <a:pt x="3877" y="9740"/>
                  </a:lnTo>
                  <a:lnTo>
                    <a:pt x="4333" y="9479"/>
                  </a:lnTo>
                  <a:lnTo>
                    <a:pt x="4756" y="9154"/>
                  </a:lnTo>
                  <a:lnTo>
                    <a:pt x="5147" y="8795"/>
                  </a:lnTo>
                  <a:lnTo>
                    <a:pt x="5440" y="8404"/>
                  </a:lnTo>
                  <a:lnTo>
                    <a:pt x="5701" y="7948"/>
                  </a:lnTo>
                  <a:lnTo>
                    <a:pt x="5929" y="7492"/>
                  </a:lnTo>
                  <a:lnTo>
                    <a:pt x="6059" y="6971"/>
                  </a:lnTo>
                  <a:lnTo>
                    <a:pt x="6124" y="6417"/>
                  </a:lnTo>
                  <a:lnTo>
                    <a:pt x="6157" y="5961"/>
                  </a:lnTo>
                  <a:lnTo>
                    <a:pt x="6157" y="5473"/>
                  </a:lnTo>
                  <a:lnTo>
                    <a:pt x="6092" y="5017"/>
                  </a:lnTo>
                  <a:lnTo>
                    <a:pt x="6026" y="4561"/>
                  </a:lnTo>
                  <a:lnTo>
                    <a:pt x="5896" y="4105"/>
                  </a:lnTo>
                  <a:lnTo>
                    <a:pt x="5733" y="3649"/>
                  </a:lnTo>
                  <a:lnTo>
                    <a:pt x="5570" y="3225"/>
                  </a:lnTo>
                  <a:lnTo>
                    <a:pt x="5375" y="2802"/>
                  </a:lnTo>
                  <a:lnTo>
                    <a:pt x="5114" y="2378"/>
                  </a:lnTo>
                  <a:lnTo>
                    <a:pt x="4886" y="1987"/>
                  </a:lnTo>
                  <a:lnTo>
                    <a:pt x="4593" y="1596"/>
                  </a:lnTo>
                  <a:lnTo>
                    <a:pt x="4300" y="1238"/>
                  </a:lnTo>
                  <a:lnTo>
                    <a:pt x="3942" y="880"/>
                  </a:lnTo>
                  <a:lnTo>
                    <a:pt x="3616" y="587"/>
                  </a:lnTo>
                  <a:lnTo>
                    <a:pt x="3258" y="261"/>
                  </a:lnTo>
                  <a:lnTo>
                    <a:pt x="2867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64"/>
            <p:cNvSpPr/>
            <p:nvPr/>
          </p:nvSpPr>
          <p:spPr>
            <a:xfrm flipH="1">
              <a:off x="1227975" y="2607304"/>
              <a:ext cx="718995" cy="205433"/>
            </a:xfrm>
            <a:custGeom>
              <a:avLst/>
              <a:gdLst/>
              <a:ahLst/>
              <a:cxnLst/>
              <a:rect l="l" t="t" r="r" b="b"/>
              <a:pathLst>
                <a:path w="37624" h="10750" extrusionOk="0">
                  <a:moveTo>
                    <a:pt x="29447" y="0"/>
                  </a:moveTo>
                  <a:lnTo>
                    <a:pt x="28698" y="33"/>
                  </a:lnTo>
                  <a:lnTo>
                    <a:pt x="27981" y="98"/>
                  </a:lnTo>
                  <a:lnTo>
                    <a:pt x="26548" y="294"/>
                  </a:lnTo>
                  <a:lnTo>
                    <a:pt x="25115" y="522"/>
                  </a:lnTo>
                  <a:lnTo>
                    <a:pt x="23714" y="847"/>
                  </a:lnTo>
                  <a:lnTo>
                    <a:pt x="22314" y="1238"/>
                  </a:lnTo>
                  <a:lnTo>
                    <a:pt x="20945" y="1662"/>
                  </a:lnTo>
                  <a:lnTo>
                    <a:pt x="19545" y="2118"/>
                  </a:lnTo>
                  <a:lnTo>
                    <a:pt x="18177" y="2639"/>
                  </a:lnTo>
                  <a:lnTo>
                    <a:pt x="16841" y="3193"/>
                  </a:lnTo>
                  <a:lnTo>
                    <a:pt x="15506" y="3779"/>
                  </a:lnTo>
                  <a:lnTo>
                    <a:pt x="14170" y="4365"/>
                  </a:lnTo>
                  <a:lnTo>
                    <a:pt x="12834" y="4984"/>
                  </a:lnTo>
                  <a:lnTo>
                    <a:pt x="10229" y="6255"/>
                  </a:lnTo>
                  <a:lnTo>
                    <a:pt x="7753" y="7427"/>
                  </a:lnTo>
                  <a:lnTo>
                    <a:pt x="6515" y="7981"/>
                  </a:lnTo>
                  <a:lnTo>
                    <a:pt x="5245" y="8535"/>
                  </a:lnTo>
                  <a:lnTo>
                    <a:pt x="3942" y="9056"/>
                  </a:lnTo>
                  <a:lnTo>
                    <a:pt x="2639" y="9545"/>
                  </a:lnTo>
                  <a:lnTo>
                    <a:pt x="1336" y="9968"/>
                  </a:lnTo>
                  <a:lnTo>
                    <a:pt x="0" y="10359"/>
                  </a:lnTo>
                  <a:lnTo>
                    <a:pt x="163" y="10750"/>
                  </a:lnTo>
                  <a:lnTo>
                    <a:pt x="1499" y="10359"/>
                  </a:lnTo>
                  <a:lnTo>
                    <a:pt x="2867" y="9903"/>
                  </a:lnTo>
                  <a:lnTo>
                    <a:pt x="4170" y="9414"/>
                  </a:lnTo>
                  <a:lnTo>
                    <a:pt x="5473" y="8893"/>
                  </a:lnTo>
                  <a:lnTo>
                    <a:pt x="6776" y="8339"/>
                  </a:lnTo>
                  <a:lnTo>
                    <a:pt x="8079" y="7753"/>
                  </a:lnTo>
                  <a:lnTo>
                    <a:pt x="10652" y="6515"/>
                  </a:lnTo>
                  <a:lnTo>
                    <a:pt x="13193" y="5277"/>
                  </a:lnTo>
                  <a:lnTo>
                    <a:pt x="14463" y="4659"/>
                  </a:lnTo>
                  <a:lnTo>
                    <a:pt x="15766" y="4072"/>
                  </a:lnTo>
                  <a:lnTo>
                    <a:pt x="17069" y="3518"/>
                  </a:lnTo>
                  <a:lnTo>
                    <a:pt x="18372" y="2965"/>
                  </a:lnTo>
                  <a:lnTo>
                    <a:pt x="19675" y="2476"/>
                  </a:lnTo>
                  <a:lnTo>
                    <a:pt x="21043" y="2020"/>
                  </a:lnTo>
                  <a:lnTo>
                    <a:pt x="22020" y="1694"/>
                  </a:lnTo>
                  <a:lnTo>
                    <a:pt x="23030" y="1434"/>
                  </a:lnTo>
                  <a:lnTo>
                    <a:pt x="24073" y="1173"/>
                  </a:lnTo>
                  <a:lnTo>
                    <a:pt x="25082" y="978"/>
                  </a:lnTo>
                  <a:lnTo>
                    <a:pt x="26125" y="782"/>
                  </a:lnTo>
                  <a:lnTo>
                    <a:pt x="27167" y="652"/>
                  </a:lnTo>
                  <a:lnTo>
                    <a:pt x="28242" y="522"/>
                  </a:lnTo>
                  <a:lnTo>
                    <a:pt x="29284" y="456"/>
                  </a:lnTo>
                  <a:lnTo>
                    <a:pt x="30327" y="424"/>
                  </a:lnTo>
                  <a:lnTo>
                    <a:pt x="31369" y="424"/>
                  </a:lnTo>
                  <a:lnTo>
                    <a:pt x="32412" y="489"/>
                  </a:lnTo>
                  <a:lnTo>
                    <a:pt x="33454" y="587"/>
                  </a:lnTo>
                  <a:lnTo>
                    <a:pt x="34496" y="750"/>
                  </a:lnTo>
                  <a:lnTo>
                    <a:pt x="35506" y="945"/>
                  </a:lnTo>
                  <a:lnTo>
                    <a:pt x="36516" y="1206"/>
                  </a:lnTo>
                  <a:lnTo>
                    <a:pt x="37493" y="1499"/>
                  </a:lnTo>
                  <a:lnTo>
                    <a:pt x="37526" y="1434"/>
                  </a:lnTo>
                  <a:lnTo>
                    <a:pt x="37623" y="1141"/>
                  </a:lnTo>
                  <a:lnTo>
                    <a:pt x="37005" y="913"/>
                  </a:lnTo>
                  <a:lnTo>
                    <a:pt x="36353" y="750"/>
                  </a:lnTo>
                  <a:lnTo>
                    <a:pt x="35702" y="587"/>
                  </a:lnTo>
                  <a:lnTo>
                    <a:pt x="35050" y="424"/>
                  </a:lnTo>
                  <a:lnTo>
                    <a:pt x="34399" y="326"/>
                  </a:lnTo>
                  <a:lnTo>
                    <a:pt x="33715" y="196"/>
                  </a:lnTo>
                  <a:lnTo>
                    <a:pt x="33063" y="131"/>
                  </a:lnTo>
                  <a:lnTo>
                    <a:pt x="32379" y="66"/>
                  </a:lnTo>
                  <a:lnTo>
                    <a:pt x="31630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64"/>
            <p:cNvSpPr/>
            <p:nvPr/>
          </p:nvSpPr>
          <p:spPr>
            <a:xfrm flipH="1">
              <a:off x="1255359" y="2713747"/>
              <a:ext cx="164365" cy="164365"/>
            </a:xfrm>
            <a:custGeom>
              <a:avLst/>
              <a:gdLst/>
              <a:ahLst/>
              <a:cxnLst/>
              <a:rect l="l" t="t" r="r" b="b"/>
              <a:pathLst>
                <a:path w="8601" h="8601" extrusionOk="0">
                  <a:moveTo>
                    <a:pt x="3681" y="1"/>
                  </a:moveTo>
                  <a:lnTo>
                    <a:pt x="2997" y="66"/>
                  </a:lnTo>
                  <a:lnTo>
                    <a:pt x="2639" y="131"/>
                  </a:lnTo>
                  <a:lnTo>
                    <a:pt x="2281" y="196"/>
                  </a:lnTo>
                  <a:lnTo>
                    <a:pt x="1922" y="261"/>
                  </a:lnTo>
                  <a:lnTo>
                    <a:pt x="1597" y="392"/>
                  </a:lnTo>
                  <a:lnTo>
                    <a:pt x="1304" y="522"/>
                  </a:lnTo>
                  <a:lnTo>
                    <a:pt x="1010" y="685"/>
                  </a:lnTo>
                  <a:lnTo>
                    <a:pt x="750" y="880"/>
                  </a:lnTo>
                  <a:lnTo>
                    <a:pt x="522" y="1108"/>
                  </a:lnTo>
                  <a:lnTo>
                    <a:pt x="326" y="1369"/>
                  </a:lnTo>
                  <a:lnTo>
                    <a:pt x="163" y="1695"/>
                  </a:lnTo>
                  <a:lnTo>
                    <a:pt x="33" y="2020"/>
                  </a:lnTo>
                  <a:lnTo>
                    <a:pt x="1" y="2379"/>
                  </a:lnTo>
                  <a:lnTo>
                    <a:pt x="1" y="2704"/>
                  </a:lnTo>
                  <a:lnTo>
                    <a:pt x="66" y="2997"/>
                  </a:lnTo>
                  <a:lnTo>
                    <a:pt x="196" y="3323"/>
                  </a:lnTo>
                  <a:lnTo>
                    <a:pt x="326" y="3616"/>
                  </a:lnTo>
                  <a:lnTo>
                    <a:pt x="522" y="3877"/>
                  </a:lnTo>
                  <a:lnTo>
                    <a:pt x="750" y="4170"/>
                  </a:lnTo>
                  <a:lnTo>
                    <a:pt x="1010" y="4431"/>
                  </a:lnTo>
                  <a:lnTo>
                    <a:pt x="1271" y="4691"/>
                  </a:lnTo>
                  <a:lnTo>
                    <a:pt x="1857" y="5147"/>
                  </a:lnTo>
                  <a:lnTo>
                    <a:pt x="2411" y="5571"/>
                  </a:lnTo>
                  <a:lnTo>
                    <a:pt x="2932" y="5929"/>
                  </a:lnTo>
                  <a:lnTo>
                    <a:pt x="3909" y="6613"/>
                  </a:lnTo>
                  <a:lnTo>
                    <a:pt x="4919" y="7297"/>
                  </a:lnTo>
                  <a:lnTo>
                    <a:pt x="5929" y="7949"/>
                  </a:lnTo>
                  <a:lnTo>
                    <a:pt x="6939" y="8600"/>
                  </a:lnTo>
                  <a:lnTo>
                    <a:pt x="7004" y="8144"/>
                  </a:lnTo>
                  <a:lnTo>
                    <a:pt x="5506" y="7200"/>
                  </a:lnTo>
                  <a:lnTo>
                    <a:pt x="4007" y="6190"/>
                  </a:lnTo>
                  <a:lnTo>
                    <a:pt x="2769" y="5375"/>
                  </a:lnTo>
                  <a:lnTo>
                    <a:pt x="2053" y="4822"/>
                  </a:lnTo>
                  <a:lnTo>
                    <a:pt x="1694" y="4528"/>
                  </a:lnTo>
                  <a:lnTo>
                    <a:pt x="1369" y="4235"/>
                  </a:lnTo>
                  <a:lnTo>
                    <a:pt x="1043" y="3910"/>
                  </a:lnTo>
                  <a:lnTo>
                    <a:pt x="782" y="3584"/>
                  </a:lnTo>
                  <a:lnTo>
                    <a:pt x="587" y="3258"/>
                  </a:lnTo>
                  <a:lnTo>
                    <a:pt x="457" y="2900"/>
                  </a:lnTo>
                  <a:lnTo>
                    <a:pt x="391" y="2737"/>
                  </a:lnTo>
                  <a:lnTo>
                    <a:pt x="391" y="2541"/>
                  </a:lnTo>
                  <a:lnTo>
                    <a:pt x="391" y="2379"/>
                  </a:lnTo>
                  <a:lnTo>
                    <a:pt x="391" y="2216"/>
                  </a:lnTo>
                  <a:lnTo>
                    <a:pt x="457" y="2020"/>
                  </a:lnTo>
                  <a:lnTo>
                    <a:pt x="522" y="1857"/>
                  </a:lnTo>
                  <a:lnTo>
                    <a:pt x="620" y="1662"/>
                  </a:lnTo>
                  <a:lnTo>
                    <a:pt x="717" y="1499"/>
                  </a:lnTo>
                  <a:lnTo>
                    <a:pt x="978" y="1271"/>
                  </a:lnTo>
                  <a:lnTo>
                    <a:pt x="1238" y="1043"/>
                  </a:lnTo>
                  <a:lnTo>
                    <a:pt x="1532" y="880"/>
                  </a:lnTo>
                  <a:lnTo>
                    <a:pt x="1825" y="750"/>
                  </a:lnTo>
                  <a:lnTo>
                    <a:pt x="2150" y="652"/>
                  </a:lnTo>
                  <a:lnTo>
                    <a:pt x="2509" y="554"/>
                  </a:lnTo>
                  <a:lnTo>
                    <a:pt x="3160" y="457"/>
                  </a:lnTo>
                  <a:lnTo>
                    <a:pt x="3942" y="392"/>
                  </a:lnTo>
                  <a:lnTo>
                    <a:pt x="4691" y="392"/>
                  </a:lnTo>
                  <a:lnTo>
                    <a:pt x="5473" y="424"/>
                  </a:lnTo>
                  <a:lnTo>
                    <a:pt x="6255" y="489"/>
                  </a:lnTo>
                  <a:lnTo>
                    <a:pt x="6809" y="554"/>
                  </a:lnTo>
                  <a:lnTo>
                    <a:pt x="7395" y="652"/>
                  </a:lnTo>
                  <a:lnTo>
                    <a:pt x="7949" y="782"/>
                  </a:lnTo>
                  <a:lnTo>
                    <a:pt x="8502" y="913"/>
                  </a:lnTo>
                  <a:lnTo>
                    <a:pt x="8600" y="522"/>
                  </a:lnTo>
                  <a:lnTo>
                    <a:pt x="7721" y="326"/>
                  </a:lnTo>
                  <a:lnTo>
                    <a:pt x="6809" y="164"/>
                  </a:lnTo>
                  <a:lnTo>
                    <a:pt x="5897" y="33"/>
                  </a:lnTo>
                  <a:lnTo>
                    <a:pt x="4984" y="1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64"/>
            <p:cNvSpPr/>
            <p:nvPr/>
          </p:nvSpPr>
          <p:spPr>
            <a:xfrm flipH="1">
              <a:off x="1293962" y="2756706"/>
              <a:ext cx="595124" cy="202948"/>
            </a:xfrm>
            <a:custGeom>
              <a:avLst/>
              <a:gdLst/>
              <a:ahLst/>
              <a:cxnLst/>
              <a:rect l="l" t="t" r="r" b="b"/>
              <a:pathLst>
                <a:path w="31142" h="10620" extrusionOk="0">
                  <a:moveTo>
                    <a:pt x="13095" y="0"/>
                  </a:moveTo>
                  <a:lnTo>
                    <a:pt x="12574" y="33"/>
                  </a:lnTo>
                  <a:lnTo>
                    <a:pt x="12053" y="98"/>
                  </a:lnTo>
                  <a:lnTo>
                    <a:pt x="11532" y="196"/>
                  </a:lnTo>
                  <a:lnTo>
                    <a:pt x="11011" y="326"/>
                  </a:lnTo>
                  <a:lnTo>
                    <a:pt x="10490" y="489"/>
                  </a:lnTo>
                  <a:lnTo>
                    <a:pt x="10033" y="684"/>
                  </a:lnTo>
                  <a:lnTo>
                    <a:pt x="9577" y="880"/>
                  </a:lnTo>
                  <a:lnTo>
                    <a:pt x="8731" y="1303"/>
                  </a:lnTo>
                  <a:lnTo>
                    <a:pt x="7884" y="1824"/>
                  </a:lnTo>
                  <a:lnTo>
                    <a:pt x="7069" y="2378"/>
                  </a:lnTo>
                  <a:lnTo>
                    <a:pt x="6287" y="2965"/>
                  </a:lnTo>
                  <a:lnTo>
                    <a:pt x="5506" y="3583"/>
                  </a:lnTo>
                  <a:lnTo>
                    <a:pt x="4007" y="4821"/>
                  </a:lnTo>
                  <a:lnTo>
                    <a:pt x="3063" y="5538"/>
                  </a:lnTo>
                  <a:lnTo>
                    <a:pt x="2085" y="6222"/>
                  </a:lnTo>
                  <a:lnTo>
                    <a:pt x="1597" y="6548"/>
                  </a:lnTo>
                  <a:lnTo>
                    <a:pt x="1076" y="6873"/>
                  </a:lnTo>
                  <a:lnTo>
                    <a:pt x="554" y="7167"/>
                  </a:lnTo>
                  <a:lnTo>
                    <a:pt x="1" y="7427"/>
                  </a:lnTo>
                  <a:lnTo>
                    <a:pt x="261" y="7720"/>
                  </a:lnTo>
                  <a:lnTo>
                    <a:pt x="1173" y="7264"/>
                  </a:lnTo>
                  <a:lnTo>
                    <a:pt x="2053" y="6743"/>
                  </a:lnTo>
                  <a:lnTo>
                    <a:pt x="2900" y="6157"/>
                  </a:lnTo>
                  <a:lnTo>
                    <a:pt x="3682" y="5570"/>
                  </a:lnTo>
                  <a:lnTo>
                    <a:pt x="5310" y="4267"/>
                  </a:lnTo>
                  <a:lnTo>
                    <a:pt x="6125" y="3616"/>
                  </a:lnTo>
                  <a:lnTo>
                    <a:pt x="6939" y="2965"/>
                  </a:lnTo>
                  <a:lnTo>
                    <a:pt x="7786" y="2378"/>
                  </a:lnTo>
                  <a:lnTo>
                    <a:pt x="8633" y="1824"/>
                  </a:lnTo>
                  <a:lnTo>
                    <a:pt x="9089" y="1564"/>
                  </a:lnTo>
                  <a:lnTo>
                    <a:pt x="9545" y="1336"/>
                  </a:lnTo>
                  <a:lnTo>
                    <a:pt x="10033" y="1108"/>
                  </a:lnTo>
                  <a:lnTo>
                    <a:pt x="10490" y="912"/>
                  </a:lnTo>
                  <a:lnTo>
                    <a:pt x="11076" y="717"/>
                  </a:lnTo>
                  <a:lnTo>
                    <a:pt x="11630" y="587"/>
                  </a:lnTo>
                  <a:lnTo>
                    <a:pt x="12216" y="489"/>
                  </a:lnTo>
                  <a:lnTo>
                    <a:pt x="12770" y="424"/>
                  </a:lnTo>
                  <a:lnTo>
                    <a:pt x="13323" y="424"/>
                  </a:lnTo>
                  <a:lnTo>
                    <a:pt x="13910" y="456"/>
                  </a:lnTo>
                  <a:lnTo>
                    <a:pt x="14464" y="489"/>
                  </a:lnTo>
                  <a:lnTo>
                    <a:pt x="15017" y="587"/>
                  </a:lnTo>
                  <a:lnTo>
                    <a:pt x="15571" y="717"/>
                  </a:lnTo>
                  <a:lnTo>
                    <a:pt x="16092" y="847"/>
                  </a:lnTo>
                  <a:lnTo>
                    <a:pt x="16646" y="1043"/>
                  </a:lnTo>
                  <a:lnTo>
                    <a:pt x="17200" y="1238"/>
                  </a:lnTo>
                  <a:lnTo>
                    <a:pt x="17721" y="1466"/>
                  </a:lnTo>
                  <a:lnTo>
                    <a:pt x="18242" y="1694"/>
                  </a:lnTo>
                  <a:lnTo>
                    <a:pt x="19285" y="2215"/>
                  </a:lnTo>
                  <a:lnTo>
                    <a:pt x="20881" y="3095"/>
                  </a:lnTo>
                  <a:lnTo>
                    <a:pt x="22412" y="4039"/>
                  </a:lnTo>
                  <a:lnTo>
                    <a:pt x="23943" y="5017"/>
                  </a:lnTo>
                  <a:lnTo>
                    <a:pt x="25441" y="6059"/>
                  </a:lnTo>
                  <a:lnTo>
                    <a:pt x="26907" y="7134"/>
                  </a:lnTo>
                  <a:lnTo>
                    <a:pt x="28340" y="8274"/>
                  </a:lnTo>
                  <a:lnTo>
                    <a:pt x="29741" y="9447"/>
                  </a:lnTo>
                  <a:lnTo>
                    <a:pt x="31142" y="10619"/>
                  </a:lnTo>
                  <a:lnTo>
                    <a:pt x="31142" y="10131"/>
                  </a:lnTo>
                  <a:lnTo>
                    <a:pt x="29969" y="9121"/>
                  </a:lnTo>
                  <a:lnTo>
                    <a:pt x="28796" y="8111"/>
                  </a:lnTo>
                  <a:lnTo>
                    <a:pt x="27558" y="7167"/>
                  </a:lnTo>
                  <a:lnTo>
                    <a:pt x="26321" y="6222"/>
                  </a:lnTo>
                  <a:lnTo>
                    <a:pt x="24464" y="4919"/>
                  </a:lnTo>
                  <a:lnTo>
                    <a:pt x="23519" y="4300"/>
                  </a:lnTo>
                  <a:lnTo>
                    <a:pt x="22575" y="3681"/>
                  </a:lnTo>
                  <a:lnTo>
                    <a:pt x="21597" y="3062"/>
                  </a:lnTo>
                  <a:lnTo>
                    <a:pt x="20620" y="2476"/>
                  </a:lnTo>
                  <a:lnTo>
                    <a:pt x="19643" y="1955"/>
                  </a:lnTo>
                  <a:lnTo>
                    <a:pt x="18633" y="1434"/>
                  </a:lnTo>
                  <a:lnTo>
                    <a:pt x="17656" y="978"/>
                  </a:lnTo>
                  <a:lnTo>
                    <a:pt x="16679" y="619"/>
                  </a:lnTo>
                  <a:lnTo>
                    <a:pt x="16157" y="456"/>
                  </a:lnTo>
                  <a:lnTo>
                    <a:pt x="15669" y="326"/>
                  </a:lnTo>
                  <a:lnTo>
                    <a:pt x="15148" y="196"/>
                  </a:lnTo>
                  <a:lnTo>
                    <a:pt x="14626" y="131"/>
                  </a:lnTo>
                  <a:lnTo>
                    <a:pt x="14138" y="65"/>
                  </a:lnTo>
                  <a:lnTo>
                    <a:pt x="13617" y="33"/>
                  </a:lnTo>
                  <a:lnTo>
                    <a:pt x="1309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64"/>
            <p:cNvSpPr/>
            <p:nvPr/>
          </p:nvSpPr>
          <p:spPr>
            <a:xfrm flipH="1">
              <a:off x="1294592" y="2978936"/>
              <a:ext cx="193603" cy="57292"/>
            </a:xfrm>
            <a:custGeom>
              <a:avLst/>
              <a:gdLst/>
              <a:ahLst/>
              <a:cxnLst/>
              <a:rect l="l" t="t" r="r" b="b"/>
              <a:pathLst>
                <a:path w="10131" h="2998" extrusionOk="0">
                  <a:moveTo>
                    <a:pt x="4137" y="0"/>
                  </a:moveTo>
                  <a:lnTo>
                    <a:pt x="3584" y="33"/>
                  </a:lnTo>
                  <a:lnTo>
                    <a:pt x="3030" y="131"/>
                  </a:lnTo>
                  <a:lnTo>
                    <a:pt x="2476" y="326"/>
                  </a:lnTo>
                  <a:lnTo>
                    <a:pt x="2215" y="424"/>
                  </a:lnTo>
                  <a:lnTo>
                    <a:pt x="1987" y="554"/>
                  </a:lnTo>
                  <a:lnTo>
                    <a:pt x="1727" y="717"/>
                  </a:lnTo>
                  <a:lnTo>
                    <a:pt x="1499" y="912"/>
                  </a:lnTo>
                  <a:lnTo>
                    <a:pt x="1238" y="1108"/>
                  </a:lnTo>
                  <a:lnTo>
                    <a:pt x="978" y="1336"/>
                  </a:lnTo>
                  <a:lnTo>
                    <a:pt x="782" y="1596"/>
                  </a:lnTo>
                  <a:lnTo>
                    <a:pt x="587" y="1824"/>
                  </a:lnTo>
                  <a:lnTo>
                    <a:pt x="424" y="2085"/>
                  </a:lnTo>
                  <a:lnTo>
                    <a:pt x="261" y="2346"/>
                  </a:lnTo>
                  <a:lnTo>
                    <a:pt x="131" y="2606"/>
                  </a:lnTo>
                  <a:lnTo>
                    <a:pt x="0" y="2899"/>
                  </a:lnTo>
                  <a:lnTo>
                    <a:pt x="456" y="2997"/>
                  </a:lnTo>
                  <a:lnTo>
                    <a:pt x="587" y="2671"/>
                  </a:lnTo>
                  <a:lnTo>
                    <a:pt x="750" y="2378"/>
                  </a:lnTo>
                  <a:lnTo>
                    <a:pt x="945" y="2085"/>
                  </a:lnTo>
                  <a:lnTo>
                    <a:pt x="1141" y="1824"/>
                  </a:lnTo>
                  <a:lnTo>
                    <a:pt x="1369" y="1564"/>
                  </a:lnTo>
                  <a:lnTo>
                    <a:pt x="1629" y="1368"/>
                  </a:lnTo>
                  <a:lnTo>
                    <a:pt x="1890" y="1140"/>
                  </a:lnTo>
                  <a:lnTo>
                    <a:pt x="2150" y="978"/>
                  </a:lnTo>
                  <a:lnTo>
                    <a:pt x="2443" y="815"/>
                  </a:lnTo>
                  <a:lnTo>
                    <a:pt x="2769" y="717"/>
                  </a:lnTo>
                  <a:lnTo>
                    <a:pt x="3095" y="587"/>
                  </a:lnTo>
                  <a:lnTo>
                    <a:pt x="3421" y="521"/>
                  </a:lnTo>
                  <a:lnTo>
                    <a:pt x="3746" y="456"/>
                  </a:lnTo>
                  <a:lnTo>
                    <a:pt x="4463" y="456"/>
                  </a:lnTo>
                  <a:lnTo>
                    <a:pt x="4854" y="489"/>
                  </a:lnTo>
                  <a:lnTo>
                    <a:pt x="5571" y="587"/>
                  </a:lnTo>
                  <a:lnTo>
                    <a:pt x="6287" y="749"/>
                  </a:lnTo>
                  <a:lnTo>
                    <a:pt x="6971" y="978"/>
                  </a:lnTo>
                  <a:lnTo>
                    <a:pt x="7655" y="1271"/>
                  </a:lnTo>
                  <a:lnTo>
                    <a:pt x="8307" y="1596"/>
                  </a:lnTo>
                  <a:lnTo>
                    <a:pt x="8958" y="1955"/>
                  </a:lnTo>
                  <a:lnTo>
                    <a:pt x="9545" y="2378"/>
                  </a:lnTo>
                  <a:lnTo>
                    <a:pt x="10131" y="2834"/>
                  </a:lnTo>
                  <a:lnTo>
                    <a:pt x="10131" y="2346"/>
                  </a:lnTo>
                  <a:lnTo>
                    <a:pt x="9675" y="2020"/>
                  </a:lnTo>
                  <a:lnTo>
                    <a:pt x="9186" y="1694"/>
                  </a:lnTo>
                  <a:lnTo>
                    <a:pt x="8665" y="1368"/>
                  </a:lnTo>
                  <a:lnTo>
                    <a:pt x="8144" y="1075"/>
                  </a:lnTo>
                  <a:lnTo>
                    <a:pt x="7590" y="815"/>
                  </a:lnTo>
                  <a:lnTo>
                    <a:pt x="7036" y="587"/>
                  </a:lnTo>
                  <a:lnTo>
                    <a:pt x="6450" y="359"/>
                  </a:lnTo>
                  <a:lnTo>
                    <a:pt x="5864" y="196"/>
                  </a:lnTo>
                  <a:lnTo>
                    <a:pt x="5277" y="98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64"/>
            <p:cNvSpPr/>
            <p:nvPr/>
          </p:nvSpPr>
          <p:spPr>
            <a:xfrm flipH="1">
              <a:off x="1595861" y="2950921"/>
              <a:ext cx="275165" cy="62260"/>
            </a:xfrm>
            <a:custGeom>
              <a:avLst/>
              <a:gdLst/>
              <a:ahLst/>
              <a:cxnLst/>
              <a:rect l="l" t="t" r="r" b="b"/>
              <a:pathLst>
                <a:path w="14399" h="3258" extrusionOk="0">
                  <a:moveTo>
                    <a:pt x="2899" y="0"/>
                  </a:moveTo>
                  <a:lnTo>
                    <a:pt x="1466" y="66"/>
                  </a:lnTo>
                  <a:lnTo>
                    <a:pt x="33" y="196"/>
                  </a:lnTo>
                  <a:lnTo>
                    <a:pt x="33" y="326"/>
                  </a:lnTo>
                  <a:lnTo>
                    <a:pt x="0" y="391"/>
                  </a:lnTo>
                  <a:lnTo>
                    <a:pt x="0" y="587"/>
                  </a:lnTo>
                  <a:lnTo>
                    <a:pt x="815" y="489"/>
                  </a:lnTo>
                  <a:lnTo>
                    <a:pt x="1629" y="424"/>
                  </a:lnTo>
                  <a:lnTo>
                    <a:pt x="2443" y="391"/>
                  </a:lnTo>
                  <a:lnTo>
                    <a:pt x="4105" y="391"/>
                  </a:lnTo>
                  <a:lnTo>
                    <a:pt x="4919" y="424"/>
                  </a:lnTo>
                  <a:lnTo>
                    <a:pt x="5733" y="522"/>
                  </a:lnTo>
                  <a:lnTo>
                    <a:pt x="6548" y="619"/>
                  </a:lnTo>
                  <a:lnTo>
                    <a:pt x="7492" y="750"/>
                  </a:lnTo>
                  <a:lnTo>
                    <a:pt x="8404" y="978"/>
                  </a:lnTo>
                  <a:lnTo>
                    <a:pt x="9284" y="1206"/>
                  </a:lnTo>
                  <a:lnTo>
                    <a:pt x="10163" y="1499"/>
                  </a:lnTo>
                  <a:lnTo>
                    <a:pt x="11043" y="1825"/>
                  </a:lnTo>
                  <a:lnTo>
                    <a:pt x="11890" y="2215"/>
                  </a:lnTo>
                  <a:lnTo>
                    <a:pt x="12704" y="2639"/>
                  </a:lnTo>
                  <a:lnTo>
                    <a:pt x="13486" y="3128"/>
                  </a:lnTo>
                  <a:lnTo>
                    <a:pt x="14398" y="3258"/>
                  </a:lnTo>
                  <a:lnTo>
                    <a:pt x="13681" y="2769"/>
                  </a:lnTo>
                  <a:lnTo>
                    <a:pt x="12932" y="2313"/>
                  </a:lnTo>
                  <a:lnTo>
                    <a:pt x="12183" y="1890"/>
                  </a:lnTo>
                  <a:lnTo>
                    <a:pt x="11369" y="1531"/>
                  </a:lnTo>
                  <a:lnTo>
                    <a:pt x="10685" y="1238"/>
                  </a:lnTo>
                  <a:lnTo>
                    <a:pt x="10001" y="1010"/>
                  </a:lnTo>
                  <a:lnTo>
                    <a:pt x="9284" y="782"/>
                  </a:lnTo>
                  <a:lnTo>
                    <a:pt x="8600" y="587"/>
                  </a:lnTo>
                  <a:lnTo>
                    <a:pt x="7883" y="424"/>
                  </a:lnTo>
                  <a:lnTo>
                    <a:pt x="7167" y="294"/>
                  </a:lnTo>
                  <a:lnTo>
                    <a:pt x="6483" y="196"/>
                  </a:lnTo>
                  <a:lnTo>
                    <a:pt x="5766" y="98"/>
                  </a:lnTo>
                  <a:lnTo>
                    <a:pt x="5049" y="33"/>
                  </a:lnTo>
                  <a:lnTo>
                    <a:pt x="4333" y="0"/>
                  </a:lnTo>
                  <a:close/>
                </a:path>
              </a:pathLst>
            </a:custGeom>
            <a:solidFill>
              <a:srgbClr val="FDC4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64"/>
            <p:cNvSpPr/>
            <p:nvPr/>
          </p:nvSpPr>
          <p:spPr>
            <a:xfrm flipH="1">
              <a:off x="1430904" y="2282358"/>
              <a:ext cx="244035" cy="108335"/>
            </a:xfrm>
            <a:custGeom>
              <a:avLst/>
              <a:gdLst/>
              <a:ahLst/>
              <a:cxnLst/>
              <a:rect l="l" t="t" r="r" b="b"/>
              <a:pathLst>
                <a:path w="12770" h="5669" extrusionOk="0">
                  <a:moveTo>
                    <a:pt x="12574" y="1"/>
                  </a:moveTo>
                  <a:lnTo>
                    <a:pt x="0" y="1923"/>
                  </a:lnTo>
                  <a:lnTo>
                    <a:pt x="0" y="2281"/>
                  </a:lnTo>
                  <a:lnTo>
                    <a:pt x="0" y="2672"/>
                  </a:lnTo>
                  <a:lnTo>
                    <a:pt x="33" y="3030"/>
                  </a:lnTo>
                  <a:lnTo>
                    <a:pt x="98" y="3388"/>
                  </a:lnTo>
                  <a:lnTo>
                    <a:pt x="196" y="3714"/>
                  </a:lnTo>
                  <a:lnTo>
                    <a:pt x="358" y="4007"/>
                  </a:lnTo>
                  <a:lnTo>
                    <a:pt x="521" y="4301"/>
                  </a:lnTo>
                  <a:lnTo>
                    <a:pt x="717" y="4561"/>
                  </a:lnTo>
                  <a:lnTo>
                    <a:pt x="945" y="4822"/>
                  </a:lnTo>
                  <a:lnTo>
                    <a:pt x="1238" y="5017"/>
                  </a:lnTo>
                  <a:lnTo>
                    <a:pt x="1531" y="5213"/>
                  </a:lnTo>
                  <a:lnTo>
                    <a:pt x="1889" y="5375"/>
                  </a:lnTo>
                  <a:lnTo>
                    <a:pt x="2280" y="5506"/>
                  </a:lnTo>
                  <a:lnTo>
                    <a:pt x="2704" y="5571"/>
                  </a:lnTo>
                  <a:lnTo>
                    <a:pt x="3192" y="5636"/>
                  </a:lnTo>
                  <a:lnTo>
                    <a:pt x="3714" y="5669"/>
                  </a:lnTo>
                  <a:lnTo>
                    <a:pt x="4202" y="5636"/>
                  </a:lnTo>
                  <a:lnTo>
                    <a:pt x="4691" y="5603"/>
                  </a:lnTo>
                  <a:lnTo>
                    <a:pt x="5179" y="5571"/>
                  </a:lnTo>
                  <a:lnTo>
                    <a:pt x="5635" y="5473"/>
                  </a:lnTo>
                  <a:lnTo>
                    <a:pt x="6059" y="5375"/>
                  </a:lnTo>
                  <a:lnTo>
                    <a:pt x="6515" y="5245"/>
                  </a:lnTo>
                  <a:lnTo>
                    <a:pt x="6906" y="5115"/>
                  </a:lnTo>
                  <a:lnTo>
                    <a:pt x="7329" y="4985"/>
                  </a:lnTo>
                  <a:lnTo>
                    <a:pt x="8079" y="4626"/>
                  </a:lnTo>
                  <a:lnTo>
                    <a:pt x="8795" y="4235"/>
                  </a:lnTo>
                  <a:lnTo>
                    <a:pt x="9447" y="3779"/>
                  </a:lnTo>
                  <a:lnTo>
                    <a:pt x="10033" y="3323"/>
                  </a:lnTo>
                  <a:lnTo>
                    <a:pt x="10587" y="2867"/>
                  </a:lnTo>
                  <a:lnTo>
                    <a:pt x="11075" y="2379"/>
                  </a:lnTo>
                  <a:lnTo>
                    <a:pt x="11499" y="1923"/>
                  </a:lnTo>
                  <a:lnTo>
                    <a:pt x="11857" y="1467"/>
                  </a:lnTo>
                  <a:lnTo>
                    <a:pt x="12183" y="1043"/>
                  </a:lnTo>
                  <a:lnTo>
                    <a:pt x="12411" y="652"/>
                  </a:lnTo>
                  <a:lnTo>
                    <a:pt x="12606" y="326"/>
                  </a:lnTo>
                  <a:lnTo>
                    <a:pt x="12769" y="33"/>
                  </a:lnTo>
                  <a:lnTo>
                    <a:pt x="12574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64"/>
            <p:cNvSpPr/>
            <p:nvPr/>
          </p:nvSpPr>
          <p:spPr>
            <a:xfrm flipH="1">
              <a:off x="1514950" y="2894890"/>
              <a:ext cx="358580" cy="37991"/>
            </a:xfrm>
            <a:custGeom>
              <a:avLst/>
              <a:gdLst/>
              <a:ahLst/>
              <a:cxnLst/>
              <a:rect l="l" t="t" r="r" b="b"/>
              <a:pathLst>
                <a:path w="18764" h="1988" extrusionOk="0">
                  <a:moveTo>
                    <a:pt x="11728" y="1"/>
                  </a:moveTo>
                  <a:lnTo>
                    <a:pt x="10718" y="33"/>
                  </a:lnTo>
                  <a:lnTo>
                    <a:pt x="9676" y="131"/>
                  </a:lnTo>
                  <a:lnTo>
                    <a:pt x="8601" y="294"/>
                  </a:lnTo>
                  <a:lnTo>
                    <a:pt x="8047" y="424"/>
                  </a:lnTo>
                  <a:lnTo>
                    <a:pt x="7493" y="555"/>
                  </a:lnTo>
                  <a:lnTo>
                    <a:pt x="6386" y="815"/>
                  </a:lnTo>
                  <a:lnTo>
                    <a:pt x="5343" y="1011"/>
                  </a:lnTo>
                  <a:lnTo>
                    <a:pt x="4333" y="1173"/>
                  </a:lnTo>
                  <a:lnTo>
                    <a:pt x="3356" y="1239"/>
                  </a:lnTo>
                  <a:lnTo>
                    <a:pt x="2444" y="1271"/>
                  </a:lnTo>
                  <a:lnTo>
                    <a:pt x="1565" y="1239"/>
                  </a:lnTo>
                  <a:lnTo>
                    <a:pt x="783" y="1173"/>
                  </a:lnTo>
                  <a:lnTo>
                    <a:pt x="1" y="1076"/>
                  </a:lnTo>
                  <a:lnTo>
                    <a:pt x="1" y="1076"/>
                  </a:lnTo>
                  <a:lnTo>
                    <a:pt x="294" y="1336"/>
                  </a:lnTo>
                  <a:lnTo>
                    <a:pt x="294" y="1369"/>
                  </a:lnTo>
                  <a:lnTo>
                    <a:pt x="262" y="1695"/>
                  </a:lnTo>
                  <a:lnTo>
                    <a:pt x="1043" y="1792"/>
                  </a:lnTo>
                  <a:lnTo>
                    <a:pt x="1858" y="1825"/>
                  </a:lnTo>
                  <a:lnTo>
                    <a:pt x="2705" y="1857"/>
                  </a:lnTo>
                  <a:lnTo>
                    <a:pt x="3617" y="1792"/>
                  </a:lnTo>
                  <a:lnTo>
                    <a:pt x="4561" y="1727"/>
                  </a:lnTo>
                  <a:lnTo>
                    <a:pt x="5571" y="1564"/>
                  </a:lnTo>
                  <a:lnTo>
                    <a:pt x="6581" y="1369"/>
                  </a:lnTo>
                  <a:lnTo>
                    <a:pt x="7656" y="1108"/>
                  </a:lnTo>
                  <a:lnTo>
                    <a:pt x="8177" y="978"/>
                  </a:lnTo>
                  <a:lnTo>
                    <a:pt x="8731" y="880"/>
                  </a:lnTo>
                  <a:lnTo>
                    <a:pt x="9741" y="717"/>
                  </a:lnTo>
                  <a:lnTo>
                    <a:pt x="10750" y="620"/>
                  </a:lnTo>
                  <a:lnTo>
                    <a:pt x="11728" y="587"/>
                  </a:lnTo>
                  <a:lnTo>
                    <a:pt x="12672" y="620"/>
                  </a:lnTo>
                  <a:lnTo>
                    <a:pt x="13552" y="717"/>
                  </a:lnTo>
                  <a:lnTo>
                    <a:pt x="14366" y="815"/>
                  </a:lnTo>
                  <a:lnTo>
                    <a:pt x="15115" y="945"/>
                  </a:lnTo>
                  <a:lnTo>
                    <a:pt x="15832" y="1108"/>
                  </a:lnTo>
                  <a:lnTo>
                    <a:pt x="16451" y="1271"/>
                  </a:lnTo>
                  <a:lnTo>
                    <a:pt x="17461" y="1597"/>
                  </a:lnTo>
                  <a:lnTo>
                    <a:pt x="18112" y="1857"/>
                  </a:lnTo>
                  <a:lnTo>
                    <a:pt x="18340" y="1955"/>
                  </a:lnTo>
                  <a:lnTo>
                    <a:pt x="18438" y="1988"/>
                  </a:lnTo>
                  <a:lnTo>
                    <a:pt x="18503" y="1988"/>
                  </a:lnTo>
                  <a:lnTo>
                    <a:pt x="18633" y="1955"/>
                  </a:lnTo>
                  <a:lnTo>
                    <a:pt x="18699" y="1890"/>
                  </a:lnTo>
                  <a:lnTo>
                    <a:pt x="18731" y="1825"/>
                  </a:lnTo>
                  <a:lnTo>
                    <a:pt x="18764" y="1727"/>
                  </a:lnTo>
                  <a:lnTo>
                    <a:pt x="18764" y="1597"/>
                  </a:lnTo>
                  <a:lnTo>
                    <a:pt x="18699" y="1499"/>
                  </a:lnTo>
                  <a:lnTo>
                    <a:pt x="18601" y="1434"/>
                  </a:lnTo>
                  <a:lnTo>
                    <a:pt x="18308" y="1304"/>
                  </a:lnTo>
                  <a:lnTo>
                    <a:pt x="17624" y="1043"/>
                  </a:lnTo>
                  <a:lnTo>
                    <a:pt x="17135" y="880"/>
                  </a:lnTo>
                  <a:lnTo>
                    <a:pt x="16581" y="685"/>
                  </a:lnTo>
                  <a:lnTo>
                    <a:pt x="15930" y="522"/>
                  </a:lnTo>
                  <a:lnTo>
                    <a:pt x="15213" y="359"/>
                  </a:lnTo>
                  <a:lnTo>
                    <a:pt x="14431" y="229"/>
                  </a:lnTo>
                  <a:lnTo>
                    <a:pt x="13584" y="98"/>
                  </a:lnTo>
                  <a:lnTo>
                    <a:pt x="12672" y="33"/>
                  </a:lnTo>
                  <a:lnTo>
                    <a:pt x="11728" y="1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64"/>
            <p:cNvSpPr/>
            <p:nvPr/>
          </p:nvSpPr>
          <p:spPr>
            <a:xfrm flipH="1">
              <a:off x="1739034" y="4200887"/>
              <a:ext cx="211051" cy="184908"/>
            </a:xfrm>
            <a:custGeom>
              <a:avLst/>
              <a:gdLst/>
              <a:ahLst/>
              <a:cxnLst/>
              <a:rect l="l" t="t" r="r" b="b"/>
              <a:pathLst>
                <a:path w="11044" h="9676" extrusionOk="0">
                  <a:moveTo>
                    <a:pt x="0" y="0"/>
                  </a:moveTo>
                  <a:lnTo>
                    <a:pt x="4333" y="9675"/>
                  </a:lnTo>
                  <a:lnTo>
                    <a:pt x="11043" y="9219"/>
                  </a:lnTo>
                  <a:lnTo>
                    <a:pt x="8730" y="0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64"/>
            <p:cNvSpPr/>
            <p:nvPr/>
          </p:nvSpPr>
          <p:spPr>
            <a:xfrm flipH="1">
              <a:off x="1703565" y="4357130"/>
              <a:ext cx="493038" cy="240308"/>
            </a:xfrm>
            <a:custGeom>
              <a:avLst/>
              <a:gdLst/>
              <a:ahLst/>
              <a:cxnLst/>
              <a:rect l="l" t="t" r="r" b="b"/>
              <a:pathLst>
                <a:path w="25800" h="12575" extrusionOk="0">
                  <a:moveTo>
                    <a:pt x="16646" y="1"/>
                  </a:moveTo>
                  <a:lnTo>
                    <a:pt x="16451" y="33"/>
                  </a:lnTo>
                  <a:lnTo>
                    <a:pt x="16288" y="98"/>
                  </a:lnTo>
                  <a:lnTo>
                    <a:pt x="16125" y="163"/>
                  </a:lnTo>
                  <a:lnTo>
                    <a:pt x="15962" y="261"/>
                  </a:lnTo>
                  <a:lnTo>
                    <a:pt x="15343" y="750"/>
                  </a:lnTo>
                  <a:lnTo>
                    <a:pt x="14496" y="1466"/>
                  </a:lnTo>
                  <a:lnTo>
                    <a:pt x="13259" y="2607"/>
                  </a:lnTo>
                  <a:lnTo>
                    <a:pt x="12868" y="2965"/>
                  </a:lnTo>
                  <a:lnTo>
                    <a:pt x="12444" y="3258"/>
                  </a:lnTo>
                  <a:lnTo>
                    <a:pt x="11988" y="3584"/>
                  </a:lnTo>
                  <a:lnTo>
                    <a:pt x="11532" y="3877"/>
                  </a:lnTo>
                  <a:lnTo>
                    <a:pt x="10522" y="4463"/>
                  </a:lnTo>
                  <a:lnTo>
                    <a:pt x="9447" y="4984"/>
                  </a:lnTo>
                  <a:lnTo>
                    <a:pt x="8340" y="5473"/>
                  </a:lnTo>
                  <a:lnTo>
                    <a:pt x="7232" y="5962"/>
                  </a:lnTo>
                  <a:lnTo>
                    <a:pt x="4985" y="6906"/>
                  </a:lnTo>
                  <a:lnTo>
                    <a:pt x="4333" y="7232"/>
                  </a:lnTo>
                  <a:lnTo>
                    <a:pt x="3714" y="7525"/>
                  </a:lnTo>
                  <a:lnTo>
                    <a:pt x="3161" y="7818"/>
                  </a:lnTo>
                  <a:lnTo>
                    <a:pt x="2672" y="8112"/>
                  </a:lnTo>
                  <a:lnTo>
                    <a:pt x="2249" y="8405"/>
                  </a:lnTo>
                  <a:lnTo>
                    <a:pt x="1825" y="8698"/>
                  </a:lnTo>
                  <a:lnTo>
                    <a:pt x="1499" y="8959"/>
                  </a:lnTo>
                  <a:lnTo>
                    <a:pt x="1206" y="9252"/>
                  </a:lnTo>
                  <a:lnTo>
                    <a:pt x="946" y="9512"/>
                  </a:lnTo>
                  <a:lnTo>
                    <a:pt x="718" y="9773"/>
                  </a:lnTo>
                  <a:lnTo>
                    <a:pt x="522" y="10033"/>
                  </a:lnTo>
                  <a:lnTo>
                    <a:pt x="359" y="10294"/>
                  </a:lnTo>
                  <a:lnTo>
                    <a:pt x="262" y="10522"/>
                  </a:lnTo>
                  <a:lnTo>
                    <a:pt x="164" y="10750"/>
                  </a:lnTo>
                  <a:lnTo>
                    <a:pt x="66" y="10978"/>
                  </a:lnTo>
                  <a:lnTo>
                    <a:pt x="34" y="11174"/>
                  </a:lnTo>
                  <a:lnTo>
                    <a:pt x="1" y="11467"/>
                  </a:lnTo>
                  <a:lnTo>
                    <a:pt x="1" y="11760"/>
                  </a:lnTo>
                  <a:lnTo>
                    <a:pt x="34" y="11988"/>
                  </a:lnTo>
                  <a:lnTo>
                    <a:pt x="99" y="12183"/>
                  </a:lnTo>
                  <a:lnTo>
                    <a:pt x="196" y="12477"/>
                  </a:lnTo>
                  <a:lnTo>
                    <a:pt x="262" y="12574"/>
                  </a:lnTo>
                  <a:lnTo>
                    <a:pt x="25474" y="12281"/>
                  </a:lnTo>
                  <a:lnTo>
                    <a:pt x="25604" y="11988"/>
                  </a:lnTo>
                  <a:lnTo>
                    <a:pt x="25702" y="11662"/>
                  </a:lnTo>
                  <a:lnTo>
                    <a:pt x="25735" y="11304"/>
                  </a:lnTo>
                  <a:lnTo>
                    <a:pt x="25800" y="10880"/>
                  </a:lnTo>
                  <a:lnTo>
                    <a:pt x="25800" y="10033"/>
                  </a:lnTo>
                  <a:lnTo>
                    <a:pt x="25735" y="9089"/>
                  </a:lnTo>
                  <a:lnTo>
                    <a:pt x="25637" y="8079"/>
                  </a:lnTo>
                  <a:lnTo>
                    <a:pt x="25507" y="7037"/>
                  </a:lnTo>
                  <a:lnTo>
                    <a:pt x="25148" y="5017"/>
                  </a:lnTo>
                  <a:lnTo>
                    <a:pt x="24855" y="3193"/>
                  </a:lnTo>
                  <a:lnTo>
                    <a:pt x="24725" y="2509"/>
                  </a:lnTo>
                  <a:lnTo>
                    <a:pt x="24660" y="2020"/>
                  </a:lnTo>
                  <a:lnTo>
                    <a:pt x="24660" y="1629"/>
                  </a:lnTo>
                  <a:lnTo>
                    <a:pt x="24627" y="1336"/>
                  </a:lnTo>
                  <a:lnTo>
                    <a:pt x="24562" y="1076"/>
                  </a:lnTo>
                  <a:lnTo>
                    <a:pt x="24497" y="848"/>
                  </a:lnTo>
                  <a:lnTo>
                    <a:pt x="24399" y="685"/>
                  </a:lnTo>
                  <a:lnTo>
                    <a:pt x="24269" y="522"/>
                  </a:lnTo>
                  <a:lnTo>
                    <a:pt x="24138" y="424"/>
                  </a:lnTo>
                  <a:lnTo>
                    <a:pt x="24008" y="326"/>
                  </a:lnTo>
                  <a:lnTo>
                    <a:pt x="23845" y="261"/>
                  </a:lnTo>
                  <a:lnTo>
                    <a:pt x="23585" y="196"/>
                  </a:lnTo>
                  <a:lnTo>
                    <a:pt x="23324" y="163"/>
                  </a:lnTo>
                  <a:lnTo>
                    <a:pt x="23064" y="196"/>
                  </a:lnTo>
                  <a:lnTo>
                    <a:pt x="22835" y="424"/>
                  </a:lnTo>
                  <a:lnTo>
                    <a:pt x="22607" y="587"/>
                  </a:lnTo>
                  <a:lnTo>
                    <a:pt x="22347" y="750"/>
                  </a:lnTo>
                  <a:lnTo>
                    <a:pt x="22119" y="880"/>
                  </a:lnTo>
                  <a:lnTo>
                    <a:pt x="21858" y="978"/>
                  </a:lnTo>
                  <a:lnTo>
                    <a:pt x="21630" y="1043"/>
                  </a:lnTo>
                  <a:lnTo>
                    <a:pt x="21370" y="1076"/>
                  </a:lnTo>
                  <a:lnTo>
                    <a:pt x="21142" y="1108"/>
                  </a:lnTo>
                  <a:lnTo>
                    <a:pt x="20653" y="1076"/>
                  </a:lnTo>
                  <a:lnTo>
                    <a:pt x="20164" y="1010"/>
                  </a:lnTo>
                  <a:lnTo>
                    <a:pt x="19676" y="880"/>
                  </a:lnTo>
                  <a:lnTo>
                    <a:pt x="19187" y="717"/>
                  </a:lnTo>
                  <a:lnTo>
                    <a:pt x="18275" y="359"/>
                  </a:lnTo>
                  <a:lnTo>
                    <a:pt x="17852" y="196"/>
                  </a:lnTo>
                  <a:lnTo>
                    <a:pt x="17428" y="66"/>
                  </a:lnTo>
                  <a:lnTo>
                    <a:pt x="17005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64"/>
            <p:cNvSpPr/>
            <p:nvPr/>
          </p:nvSpPr>
          <p:spPr>
            <a:xfrm flipH="1">
              <a:off x="1703565" y="4565047"/>
              <a:ext cx="493038" cy="32391"/>
            </a:xfrm>
            <a:custGeom>
              <a:avLst/>
              <a:gdLst/>
              <a:ahLst/>
              <a:cxnLst/>
              <a:rect l="l" t="t" r="r" b="b"/>
              <a:pathLst>
                <a:path w="25800" h="1695" extrusionOk="0">
                  <a:moveTo>
                    <a:pt x="25800" y="0"/>
                  </a:moveTo>
                  <a:lnTo>
                    <a:pt x="34" y="294"/>
                  </a:lnTo>
                  <a:lnTo>
                    <a:pt x="1" y="587"/>
                  </a:lnTo>
                  <a:lnTo>
                    <a:pt x="1" y="880"/>
                  </a:lnTo>
                  <a:lnTo>
                    <a:pt x="34" y="1108"/>
                  </a:lnTo>
                  <a:lnTo>
                    <a:pt x="99" y="1303"/>
                  </a:lnTo>
                  <a:lnTo>
                    <a:pt x="196" y="1597"/>
                  </a:lnTo>
                  <a:lnTo>
                    <a:pt x="262" y="1694"/>
                  </a:lnTo>
                  <a:lnTo>
                    <a:pt x="25474" y="1401"/>
                  </a:lnTo>
                  <a:lnTo>
                    <a:pt x="25604" y="1108"/>
                  </a:lnTo>
                  <a:lnTo>
                    <a:pt x="25702" y="782"/>
                  </a:lnTo>
                  <a:lnTo>
                    <a:pt x="25735" y="424"/>
                  </a:lnTo>
                  <a:lnTo>
                    <a:pt x="2580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64"/>
            <p:cNvSpPr/>
            <p:nvPr/>
          </p:nvSpPr>
          <p:spPr>
            <a:xfrm flipH="1">
              <a:off x="1721605" y="4405058"/>
              <a:ext cx="61649" cy="187393"/>
            </a:xfrm>
            <a:custGeom>
              <a:avLst/>
              <a:gdLst/>
              <a:ahLst/>
              <a:cxnLst/>
              <a:rect l="l" t="t" r="r" b="b"/>
              <a:pathLst>
                <a:path w="3226" h="9806" extrusionOk="0">
                  <a:moveTo>
                    <a:pt x="3095" y="1"/>
                  </a:moveTo>
                  <a:lnTo>
                    <a:pt x="2671" y="359"/>
                  </a:lnTo>
                  <a:lnTo>
                    <a:pt x="2183" y="848"/>
                  </a:lnTo>
                  <a:lnTo>
                    <a:pt x="1662" y="1402"/>
                  </a:lnTo>
                  <a:lnTo>
                    <a:pt x="1434" y="1727"/>
                  </a:lnTo>
                  <a:lnTo>
                    <a:pt x="1173" y="2086"/>
                  </a:lnTo>
                  <a:lnTo>
                    <a:pt x="945" y="2444"/>
                  </a:lnTo>
                  <a:lnTo>
                    <a:pt x="749" y="2835"/>
                  </a:lnTo>
                  <a:lnTo>
                    <a:pt x="554" y="3258"/>
                  </a:lnTo>
                  <a:lnTo>
                    <a:pt x="391" y="3714"/>
                  </a:lnTo>
                  <a:lnTo>
                    <a:pt x="261" y="4170"/>
                  </a:lnTo>
                  <a:lnTo>
                    <a:pt x="131" y="4692"/>
                  </a:lnTo>
                  <a:lnTo>
                    <a:pt x="65" y="5213"/>
                  </a:lnTo>
                  <a:lnTo>
                    <a:pt x="0" y="5734"/>
                  </a:lnTo>
                  <a:lnTo>
                    <a:pt x="33" y="6385"/>
                  </a:lnTo>
                  <a:lnTo>
                    <a:pt x="98" y="7004"/>
                  </a:lnTo>
                  <a:lnTo>
                    <a:pt x="196" y="7558"/>
                  </a:lnTo>
                  <a:lnTo>
                    <a:pt x="359" y="8079"/>
                  </a:lnTo>
                  <a:lnTo>
                    <a:pt x="554" y="8568"/>
                  </a:lnTo>
                  <a:lnTo>
                    <a:pt x="749" y="9024"/>
                  </a:lnTo>
                  <a:lnTo>
                    <a:pt x="1010" y="9447"/>
                  </a:lnTo>
                  <a:lnTo>
                    <a:pt x="1271" y="9806"/>
                  </a:lnTo>
                  <a:lnTo>
                    <a:pt x="2020" y="9806"/>
                  </a:lnTo>
                  <a:lnTo>
                    <a:pt x="1727" y="9447"/>
                  </a:lnTo>
                  <a:lnTo>
                    <a:pt x="1466" y="9056"/>
                  </a:lnTo>
                  <a:lnTo>
                    <a:pt x="1238" y="8633"/>
                  </a:lnTo>
                  <a:lnTo>
                    <a:pt x="1010" y="8177"/>
                  </a:lnTo>
                  <a:lnTo>
                    <a:pt x="815" y="7656"/>
                  </a:lnTo>
                  <a:lnTo>
                    <a:pt x="684" y="7069"/>
                  </a:lnTo>
                  <a:lnTo>
                    <a:pt x="619" y="6451"/>
                  </a:lnTo>
                  <a:lnTo>
                    <a:pt x="619" y="5766"/>
                  </a:lnTo>
                  <a:lnTo>
                    <a:pt x="652" y="5310"/>
                  </a:lnTo>
                  <a:lnTo>
                    <a:pt x="717" y="4887"/>
                  </a:lnTo>
                  <a:lnTo>
                    <a:pt x="815" y="4463"/>
                  </a:lnTo>
                  <a:lnTo>
                    <a:pt x="912" y="4040"/>
                  </a:lnTo>
                  <a:lnTo>
                    <a:pt x="1043" y="3682"/>
                  </a:lnTo>
                  <a:lnTo>
                    <a:pt x="1205" y="3291"/>
                  </a:lnTo>
                  <a:lnTo>
                    <a:pt x="1368" y="2965"/>
                  </a:lnTo>
                  <a:lnTo>
                    <a:pt x="1564" y="2639"/>
                  </a:lnTo>
                  <a:lnTo>
                    <a:pt x="1955" y="2020"/>
                  </a:lnTo>
                  <a:lnTo>
                    <a:pt x="2378" y="1499"/>
                  </a:lnTo>
                  <a:lnTo>
                    <a:pt x="2802" y="1076"/>
                  </a:lnTo>
                  <a:lnTo>
                    <a:pt x="3225" y="685"/>
                  </a:lnTo>
                  <a:lnTo>
                    <a:pt x="3095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64"/>
            <p:cNvSpPr/>
            <p:nvPr/>
          </p:nvSpPr>
          <p:spPr>
            <a:xfrm flipH="1">
              <a:off x="1927038" y="4412530"/>
              <a:ext cx="46074" cy="23047"/>
            </a:xfrm>
            <a:custGeom>
              <a:avLst/>
              <a:gdLst/>
              <a:ahLst/>
              <a:cxnLst/>
              <a:rect l="l" t="t" r="r" b="b"/>
              <a:pathLst>
                <a:path w="2411" h="1206" extrusionOk="0">
                  <a:moveTo>
                    <a:pt x="358" y="1"/>
                  </a:moveTo>
                  <a:lnTo>
                    <a:pt x="196" y="66"/>
                  </a:lnTo>
                  <a:lnTo>
                    <a:pt x="65" y="164"/>
                  </a:lnTo>
                  <a:lnTo>
                    <a:pt x="0" y="326"/>
                  </a:lnTo>
                  <a:lnTo>
                    <a:pt x="0" y="489"/>
                  </a:lnTo>
                  <a:lnTo>
                    <a:pt x="65" y="620"/>
                  </a:lnTo>
                  <a:lnTo>
                    <a:pt x="163" y="750"/>
                  </a:lnTo>
                  <a:lnTo>
                    <a:pt x="326" y="815"/>
                  </a:lnTo>
                  <a:lnTo>
                    <a:pt x="1889" y="1173"/>
                  </a:lnTo>
                  <a:lnTo>
                    <a:pt x="1987" y="1206"/>
                  </a:lnTo>
                  <a:lnTo>
                    <a:pt x="2150" y="1173"/>
                  </a:lnTo>
                  <a:lnTo>
                    <a:pt x="2248" y="1108"/>
                  </a:lnTo>
                  <a:lnTo>
                    <a:pt x="2345" y="1011"/>
                  </a:lnTo>
                  <a:lnTo>
                    <a:pt x="2411" y="880"/>
                  </a:lnTo>
                  <a:lnTo>
                    <a:pt x="2411" y="717"/>
                  </a:lnTo>
                  <a:lnTo>
                    <a:pt x="2345" y="554"/>
                  </a:lnTo>
                  <a:lnTo>
                    <a:pt x="2248" y="457"/>
                  </a:lnTo>
                  <a:lnTo>
                    <a:pt x="2085" y="392"/>
                  </a:lnTo>
                  <a:lnTo>
                    <a:pt x="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64"/>
            <p:cNvSpPr/>
            <p:nvPr/>
          </p:nvSpPr>
          <p:spPr>
            <a:xfrm flipH="1">
              <a:off x="1899653" y="4388872"/>
              <a:ext cx="46074" cy="23066"/>
            </a:xfrm>
            <a:custGeom>
              <a:avLst/>
              <a:gdLst/>
              <a:ahLst/>
              <a:cxnLst/>
              <a:rect l="l" t="t" r="r" b="b"/>
              <a:pathLst>
                <a:path w="2411" h="1207" extrusionOk="0">
                  <a:moveTo>
                    <a:pt x="326" y="1"/>
                  </a:moveTo>
                  <a:lnTo>
                    <a:pt x="196" y="66"/>
                  </a:lnTo>
                  <a:lnTo>
                    <a:pt x="66" y="164"/>
                  </a:lnTo>
                  <a:lnTo>
                    <a:pt x="0" y="327"/>
                  </a:lnTo>
                  <a:lnTo>
                    <a:pt x="0" y="490"/>
                  </a:lnTo>
                  <a:lnTo>
                    <a:pt x="66" y="620"/>
                  </a:lnTo>
                  <a:lnTo>
                    <a:pt x="163" y="750"/>
                  </a:lnTo>
                  <a:lnTo>
                    <a:pt x="326" y="815"/>
                  </a:lnTo>
                  <a:lnTo>
                    <a:pt x="1890" y="1206"/>
                  </a:lnTo>
                  <a:lnTo>
                    <a:pt x="1987" y="1206"/>
                  </a:lnTo>
                  <a:lnTo>
                    <a:pt x="2118" y="1174"/>
                  </a:lnTo>
                  <a:lnTo>
                    <a:pt x="2248" y="1108"/>
                  </a:lnTo>
                  <a:lnTo>
                    <a:pt x="2346" y="1011"/>
                  </a:lnTo>
                  <a:lnTo>
                    <a:pt x="2378" y="880"/>
                  </a:lnTo>
                  <a:lnTo>
                    <a:pt x="2411" y="718"/>
                  </a:lnTo>
                  <a:lnTo>
                    <a:pt x="2346" y="555"/>
                  </a:lnTo>
                  <a:lnTo>
                    <a:pt x="2215" y="457"/>
                  </a:lnTo>
                  <a:lnTo>
                    <a:pt x="2085" y="392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64"/>
            <p:cNvSpPr/>
            <p:nvPr/>
          </p:nvSpPr>
          <p:spPr>
            <a:xfrm flipH="1">
              <a:off x="1956907" y="4430589"/>
              <a:ext cx="46093" cy="22435"/>
            </a:xfrm>
            <a:custGeom>
              <a:avLst/>
              <a:gdLst/>
              <a:ahLst/>
              <a:cxnLst/>
              <a:rect l="l" t="t" r="r" b="b"/>
              <a:pathLst>
                <a:path w="2412" h="1174" extrusionOk="0">
                  <a:moveTo>
                    <a:pt x="359" y="0"/>
                  </a:moveTo>
                  <a:lnTo>
                    <a:pt x="196" y="33"/>
                  </a:lnTo>
                  <a:lnTo>
                    <a:pt x="66" y="163"/>
                  </a:lnTo>
                  <a:lnTo>
                    <a:pt x="1" y="294"/>
                  </a:lnTo>
                  <a:lnTo>
                    <a:pt x="1" y="456"/>
                  </a:lnTo>
                  <a:lnTo>
                    <a:pt x="66" y="619"/>
                  </a:lnTo>
                  <a:lnTo>
                    <a:pt x="163" y="750"/>
                  </a:lnTo>
                  <a:lnTo>
                    <a:pt x="326" y="815"/>
                  </a:lnTo>
                  <a:lnTo>
                    <a:pt x="1890" y="1173"/>
                  </a:lnTo>
                  <a:lnTo>
                    <a:pt x="2150" y="1173"/>
                  </a:lnTo>
                  <a:lnTo>
                    <a:pt x="2248" y="1108"/>
                  </a:lnTo>
                  <a:lnTo>
                    <a:pt x="2346" y="1010"/>
                  </a:lnTo>
                  <a:lnTo>
                    <a:pt x="2411" y="880"/>
                  </a:lnTo>
                  <a:lnTo>
                    <a:pt x="2411" y="717"/>
                  </a:lnTo>
                  <a:lnTo>
                    <a:pt x="2346" y="554"/>
                  </a:lnTo>
                  <a:lnTo>
                    <a:pt x="2248" y="424"/>
                  </a:lnTo>
                  <a:lnTo>
                    <a:pt x="2085" y="359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64"/>
            <p:cNvSpPr/>
            <p:nvPr/>
          </p:nvSpPr>
          <p:spPr>
            <a:xfrm flipH="1">
              <a:off x="1986795" y="4447387"/>
              <a:ext cx="46093" cy="23066"/>
            </a:xfrm>
            <a:custGeom>
              <a:avLst/>
              <a:gdLst/>
              <a:ahLst/>
              <a:cxnLst/>
              <a:rect l="l" t="t" r="r" b="b"/>
              <a:pathLst>
                <a:path w="2412" h="1207" extrusionOk="0">
                  <a:moveTo>
                    <a:pt x="359" y="1"/>
                  </a:moveTo>
                  <a:lnTo>
                    <a:pt x="196" y="66"/>
                  </a:lnTo>
                  <a:lnTo>
                    <a:pt x="66" y="164"/>
                  </a:lnTo>
                  <a:lnTo>
                    <a:pt x="1" y="327"/>
                  </a:lnTo>
                  <a:lnTo>
                    <a:pt x="1" y="489"/>
                  </a:lnTo>
                  <a:lnTo>
                    <a:pt x="66" y="652"/>
                  </a:lnTo>
                  <a:lnTo>
                    <a:pt x="164" y="750"/>
                  </a:lnTo>
                  <a:lnTo>
                    <a:pt x="327" y="815"/>
                  </a:lnTo>
                  <a:lnTo>
                    <a:pt x="1890" y="1206"/>
                  </a:lnTo>
                  <a:lnTo>
                    <a:pt x="1988" y="1206"/>
                  </a:lnTo>
                  <a:lnTo>
                    <a:pt x="2118" y="1174"/>
                  </a:lnTo>
                  <a:lnTo>
                    <a:pt x="2249" y="1108"/>
                  </a:lnTo>
                  <a:lnTo>
                    <a:pt x="2346" y="1011"/>
                  </a:lnTo>
                  <a:lnTo>
                    <a:pt x="2411" y="880"/>
                  </a:lnTo>
                  <a:lnTo>
                    <a:pt x="2411" y="718"/>
                  </a:lnTo>
                  <a:lnTo>
                    <a:pt x="2346" y="587"/>
                  </a:lnTo>
                  <a:lnTo>
                    <a:pt x="2249" y="457"/>
                  </a:lnTo>
                  <a:lnTo>
                    <a:pt x="2086" y="392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64"/>
            <p:cNvSpPr/>
            <p:nvPr/>
          </p:nvSpPr>
          <p:spPr>
            <a:xfrm flipH="1">
              <a:off x="2019779" y="4463573"/>
              <a:ext cx="45463" cy="23066"/>
            </a:xfrm>
            <a:custGeom>
              <a:avLst/>
              <a:gdLst/>
              <a:ahLst/>
              <a:cxnLst/>
              <a:rect l="l" t="t" r="r" b="b"/>
              <a:pathLst>
                <a:path w="2379" h="1207" extrusionOk="0">
                  <a:moveTo>
                    <a:pt x="326" y="1"/>
                  </a:moveTo>
                  <a:lnTo>
                    <a:pt x="196" y="66"/>
                  </a:lnTo>
                  <a:lnTo>
                    <a:pt x="65" y="164"/>
                  </a:lnTo>
                  <a:lnTo>
                    <a:pt x="0" y="327"/>
                  </a:lnTo>
                  <a:lnTo>
                    <a:pt x="0" y="489"/>
                  </a:lnTo>
                  <a:lnTo>
                    <a:pt x="33" y="620"/>
                  </a:lnTo>
                  <a:lnTo>
                    <a:pt x="163" y="750"/>
                  </a:lnTo>
                  <a:lnTo>
                    <a:pt x="293" y="815"/>
                  </a:lnTo>
                  <a:lnTo>
                    <a:pt x="1889" y="1173"/>
                  </a:lnTo>
                  <a:lnTo>
                    <a:pt x="1987" y="1206"/>
                  </a:lnTo>
                  <a:lnTo>
                    <a:pt x="2117" y="1173"/>
                  </a:lnTo>
                  <a:lnTo>
                    <a:pt x="2248" y="1108"/>
                  </a:lnTo>
                  <a:lnTo>
                    <a:pt x="2313" y="1011"/>
                  </a:lnTo>
                  <a:lnTo>
                    <a:pt x="2378" y="880"/>
                  </a:lnTo>
                  <a:lnTo>
                    <a:pt x="2378" y="717"/>
                  </a:lnTo>
                  <a:lnTo>
                    <a:pt x="2345" y="555"/>
                  </a:lnTo>
                  <a:lnTo>
                    <a:pt x="2215" y="457"/>
                  </a:lnTo>
                  <a:lnTo>
                    <a:pt x="2085" y="392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64"/>
            <p:cNvSpPr/>
            <p:nvPr/>
          </p:nvSpPr>
          <p:spPr>
            <a:xfrm flipH="1">
              <a:off x="2055266" y="4477275"/>
              <a:ext cx="45463" cy="23047"/>
            </a:xfrm>
            <a:custGeom>
              <a:avLst/>
              <a:gdLst/>
              <a:ahLst/>
              <a:cxnLst/>
              <a:rect l="l" t="t" r="r" b="b"/>
              <a:pathLst>
                <a:path w="2379" h="1206" extrusionOk="0">
                  <a:moveTo>
                    <a:pt x="326" y="0"/>
                  </a:moveTo>
                  <a:lnTo>
                    <a:pt x="196" y="66"/>
                  </a:lnTo>
                  <a:lnTo>
                    <a:pt x="66" y="163"/>
                  </a:lnTo>
                  <a:lnTo>
                    <a:pt x="0" y="326"/>
                  </a:lnTo>
                  <a:lnTo>
                    <a:pt x="0" y="489"/>
                  </a:lnTo>
                  <a:lnTo>
                    <a:pt x="33" y="619"/>
                  </a:lnTo>
                  <a:lnTo>
                    <a:pt x="163" y="750"/>
                  </a:lnTo>
                  <a:lnTo>
                    <a:pt x="294" y="815"/>
                  </a:lnTo>
                  <a:lnTo>
                    <a:pt x="1890" y="1173"/>
                  </a:lnTo>
                  <a:lnTo>
                    <a:pt x="1987" y="1206"/>
                  </a:lnTo>
                  <a:lnTo>
                    <a:pt x="2118" y="1173"/>
                  </a:lnTo>
                  <a:lnTo>
                    <a:pt x="2248" y="1108"/>
                  </a:lnTo>
                  <a:lnTo>
                    <a:pt x="2346" y="1010"/>
                  </a:lnTo>
                  <a:lnTo>
                    <a:pt x="2378" y="880"/>
                  </a:lnTo>
                  <a:lnTo>
                    <a:pt x="2378" y="717"/>
                  </a:lnTo>
                  <a:lnTo>
                    <a:pt x="2346" y="554"/>
                  </a:lnTo>
                  <a:lnTo>
                    <a:pt x="2215" y="456"/>
                  </a:lnTo>
                  <a:lnTo>
                    <a:pt x="2085" y="359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64"/>
            <p:cNvSpPr/>
            <p:nvPr/>
          </p:nvSpPr>
          <p:spPr>
            <a:xfrm flipH="1">
              <a:off x="1630737" y="3196179"/>
              <a:ext cx="726467" cy="1070714"/>
            </a:xfrm>
            <a:custGeom>
              <a:avLst/>
              <a:gdLst/>
              <a:ahLst/>
              <a:cxnLst/>
              <a:rect l="l" t="t" r="r" b="b"/>
              <a:pathLst>
                <a:path w="38015" h="56029" extrusionOk="0">
                  <a:moveTo>
                    <a:pt x="20685" y="1"/>
                  </a:moveTo>
                  <a:lnTo>
                    <a:pt x="19741" y="359"/>
                  </a:lnTo>
                  <a:lnTo>
                    <a:pt x="18666" y="750"/>
                  </a:lnTo>
                  <a:lnTo>
                    <a:pt x="17298" y="1336"/>
                  </a:lnTo>
                  <a:lnTo>
                    <a:pt x="15636" y="2053"/>
                  </a:lnTo>
                  <a:lnTo>
                    <a:pt x="13845" y="2900"/>
                  </a:lnTo>
                  <a:lnTo>
                    <a:pt x="11890" y="3877"/>
                  </a:lnTo>
                  <a:lnTo>
                    <a:pt x="10913" y="4398"/>
                  </a:lnTo>
                  <a:lnTo>
                    <a:pt x="9903" y="4985"/>
                  </a:lnTo>
                  <a:lnTo>
                    <a:pt x="8926" y="5571"/>
                  </a:lnTo>
                  <a:lnTo>
                    <a:pt x="7949" y="6190"/>
                  </a:lnTo>
                  <a:lnTo>
                    <a:pt x="6972" y="6841"/>
                  </a:lnTo>
                  <a:lnTo>
                    <a:pt x="6027" y="7525"/>
                  </a:lnTo>
                  <a:lnTo>
                    <a:pt x="5148" y="8209"/>
                  </a:lnTo>
                  <a:lnTo>
                    <a:pt x="4301" y="8926"/>
                  </a:lnTo>
                  <a:lnTo>
                    <a:pt x="3486" y="9675"/>
                  </a:lnTo>
                  <a:lnTo>
                    <a:pt x="2770" y="10457"/>
                  </a:lnTo>
                  <a:lnTo>
                    <a:pt x="2086" y="11239"/>
                  </a:lnTo>
                  <a:lnTo>
                    <a:pt x="1792" y="11630"/>
                  </a:lnTo>
                  <a:lnTo>
                    <a:pt x="1499" y="12053"/>
                  </a:lnTo>
                  <a:lnTo>
                    <a:pt x="1239" y="12477"/>
                  </a:lnTo>
                  <a:lnTo>
                    <a:pt x="1011" y="12868"/>
                  </a:lnTo>
                  <a:lnTo>
                    <a:pt x="783" y="13291"/>
                  </a:lnTo>
                  <a:lnTo>
                    <a:pt x="587" y="13714"/>
                  </a:lnTo>
                  <a:lnTo>
                    <a:pt x="424" y="14138"/>
                  </a:lnTo>
                  <a:lnTo>
                    <a:pt x="261" y="14594"/>
                  </a:lnTo>
                  <a:lnTo>
                    <a:pt x="164" y="15017"/>
                  </a:lnTo>
                  <a:lnTo>
                    <a:pt x="66" y="15473"/>
                  </a:lnTo>
                  <a:lnTo>
                    <a:pt x="33" y="15897"/>
                  </a:lnTo>
                  <a:lnTo>
                    <a:pt x="1" y="16353"/>
                  </a:lnTo>
                  <a:lnTo>
                    <a:pt x="1" y="16809"/>
                  </a:lnTo>
                  <a:lnTo>
                    <a:pt x="33" y="17265"/>
                  </a:lnTo>
                  <a:lnTo>
                    <a:pt x="131" y="17754"/>
                  </a:lnTo>
                  <a:lnTo>
                    <a:pt x="229" y="18242"/>
                  </a:lnTo>
                  <a:lnTo>
                    <a:pt x="327" y="18763"/>
                  </a:lnTo>
                  <a:lnTo>
                    <a:pt x="489" y="19317"/>
                  </a:lnTo>
                  <a:lnTo>
                    <a:pt x="880" y="20490"/>
                  </a:lnTo>
                  <a:lnTo>
                    <a:pt x="1369" y="21728"/>
                  </a:lnTo>
                  <a:lnTo>
                    <a:pt x="1923" y="23063"/>
                  </a:lnTo>
                  <a:lnTo>
                    <a:pt x="2574" y="24464"/>
                  </a:lnTo>
                  <a:lnTo>
                    <a:pt x="3291" y="25930"/>
                  </a:lnTo>
                  <a:lnTo>
                    <a:pt x="4073" y="27428"/>
                  </a:lnTo>
                  <a:lnTo>
                    <a:pt x="4887" y="28992"/>
                  </a:lnTo>
                  <a:lnTo>
                    <a:pt x="5799" y="30588"/>
                  </a:lnTo>
                  <a:lnTo>
                    <a:pt x="6711" y="32184"/>
                  </a:lnTo>
                  <a:lnTo>
                    <a:pt x="7688" y="33813"/>
                  </a:lnTo>
                  <a:lnTo>
                    <a:pt x="9675" y="37070"/>
                  </a:lnTo>
                  <a:lnTo>
                    <a:pt x="11728" y="40295"/>
                  </a:lnTo>
                  <a:lnTo>
                    <a:pt x="13747" y="43422"/>
                  </a:lnTo>
                  <a:lnTo>
                    <a:pt x="15702" y="46321"/>
                  </a:lnTo>
                  <a:lnTo>
                    <a:pt x="17526" y="48992"/>
                  </a:lnTo>
                  <a:lnTo>
                    <a:pt x="19154" y="51338"/>
                  </a:lnTo>
                  <a:lnTo>
                    <a:pt x="21565" y="54758"/>
                  </a:lnTo>
                  <a:lnTo>
                    <a:pt x="22510" y="56028"/>
                  </a:lnTo>
                  <a:lnTo>
                    <a:pt x="31044" y="54497"/>
                  </a:lnTo>
                  <a:lnTo>
                    <a:pt x="26842" y="38634"/>
                  </a:lnTo>
                  <a:lnTo>
                    <a:pt x="25181" y="32673"/>
                  </a:lnTo>
                  <a:lnTo>
                    <a:pt x="24464" y="30164"/>
                  </a:lnTo>
                  <a:lnTo>
                    <a:pt x="24106" y="29024"/>
                  </a:lnTo>
                  <a:lnTo>
                    <a:pt x="23747" y="27949"/>
                  </a:lnTo>
                  <a:lnTo>
                    <a:pt x="23357" y="26907"/>
                  </a:lnTo>
                  <a:lnTo>
                    <a:pt x="22998" y="25930"/>
                  </a:lnTo>
                  <a:lnTo>
                    <a:pt x="22575" y="24985"/>
                  </a:lnTo>
                  <a:lnTo>
                    <a:pt x="22151" y="24106"/>
                  </a:lnTo>
                  <a:lnTo>
                    <a:pt x="21695" y="23291"/>
                  </a:lnTo>
                  <a:lnTo>
                    <a:pt x="21174" y="22477"/>
                  </a:lnTo>
                  <a:lnTo>
                    <a:pt x="20653" y="21695"/>
                  </a:lnTo>
                  <a:lnTo>
                    <a:pt x="20067" y="20946"/>
                  </a:lnTo>
                  <a:lnTo>
                    <a:pt x="38015" y="18210"/>
                  </a:lnTo>
                  <a:lnTo>
                    <a:pt x="37787" y="17428"/>
                  </a:lnTo>
                  <a:lnTo>
                    <a:pt x="37526" y="16548"/>
                  </a:lnTo>
                  <a:lnTo>
                    <a:pt x="37135" y="15408"/>
                  </a:lnTo>
                  <a:lnTo>
                    <a:pt x="36647" y="14040"/>
                  </a:lnTo>
                  <a:lnTo>
                    <a:pt x="36321" y="13291"/>
                  </a:lnTo>
                  <a:lnTo>
                    <a:pt x="35995" y="12509"/>
                  </a:lnTo>
                  <a:lnTo>
                    <a:pt x="35637" y="11695"/>
                  </a:lnTo>
                  <a:lnTo>
                    <a:pt x="35214" y="10880"/>
                  </a:lnTo>
                  <a:lnTo>
                    <a:pt x="34758" y="10034"/>
                  </a:lnTo>
                  <a:lnTo>
                    <a:pt x="34269" y="9187"/>
                  </a:lnTo>
                  <a:lnTo>
                    <a:pt x="33748" y="8340"/>
                  </a:lnTo>
                  <a:lnTo>
                    <a:pt x="33194" y="7493"/>
                  </a:lnTo>
                  <a:lnTo>
                    <a:pt x="32608" y="6678"/>
                  </a:lnTo>
                  <a:lnTo>
                    <a:pt x="31956" y="5864"/>
                  </a:lnTo>
                  <a:lnTo>
                    <a:pt x="31272" y="5082"/>
                  </a:lnTo>
                  <a:lnTo>
                    <a:pt x="30523" y="4333"/>
                  </a:lnTo>
                  <a:lnTo>
                    <a:pt x="29774" y="3616"/>
                  </a:lnTo>
                  <a:lnTo>
                    <a:pt x="28959" y="2965"/>
                  </a:lnTo>
                  <a:lnTo>
                    <a:pt x="28080" y="2346"/>
                  </a:lnTo>
                  <a:lnTo>
                    <a:pt x="27168" y="1760"/>
                  </a:lnTo>
                  <a:lnTo>
                    <a:pt x="26712" y="1532"/>
                  </a:lnTo>
                  <a:lnTo>
                    <a:pt x="26223" y="1271"/>
                  </a:lnTo>
                  <a:lnTo>
                    <a:pt x="25702" y="1043"/>
                  </a:lnTo>
                  <a:lnTo>
                    <a:pt x="25213" y="848"/>
                  </a:lnTo>
                  <a:lnTo>
                    <a:pt x="24692" y="685"/>
                  </a:lnTo>
                  <a:lnTo>
                    <a:pt x="24138" y="522"/>
                  </a:lnTo>
                  <a:lnTo>
                    <a:pt x="23617" y="359"/>
                  </a:lnTo>
                  <a:lnTo>
                    <a:pt x="23031" y="261"/>
                  </a:lnTo>
                  <a:lnTo>
                    <a:pt x="22477" y="164"/>
                  </a:lnTo>
                  <a:lnTo>
                    <a:pt x="21891" y="66"/>
                  </a:lnTo>
                  <a:lnTo>
                    <a:pt x="21304" y="33"/>
                  </a:lnTo>
                  <a:lnTo>
                    <a:pt x="20685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64"/>
            <p:cNvSpPr/>
            <p:nvPr/>
          </p:nvSpPr>
          <p:spPr>
            <a:xfrm flipH="1">
              <a:off x="1806893" y="3533566"/>
              <a:ext cx="286363" cy="662983"/>
            </a:xfrm>
            <a:custGeom>
              <a:avLst/>
              <a:gdLst/>
              <a:ahLst/>
              <a:cxnLst/>
              <a:rect l="l" t="t" r="r" b="b"/>
              <a:pathLst>
                <a:path w="14985" h="34693" extrusionOk="0">
                  <a:moveTo>
                    <a:pt x="6515" y="1"/>
                  </a:moveTo>
                  <a:lnTo>
                    <a:pt x="5766" y="164"/>
                  </a:lnTo>
                  <a:lnTo>
                    <a:pt x="4039" y="490"/>
                  </a:lnTo>
                  <a:lnTo>
                    <a:pt x="3030" y="652"/>
                  </a:lnTo>
                  <a:lnTo>
                    <a:pt x="1987" y="815"/>
                  </a:lnTo>
                  <a:lnTo>
                    <a:pt x="1075" y="913"/>
                  </a:lnTo>
                  <a:lnTo>
                    <a:pt x="326" y="946"/>
                  </a:lnTo>
                  <a:lnTo>
                    <a:pt x="228" y="978"/>
                  </a:lnTo>
                  <a:lnTo>
                    <a:pt x="131" y="1011"/>
                  </a:lnTo>
                  <a:lnTo>
                    <a:pt x="65" y="1076"/>
                  </a:lnTo>
                  <a:lnTo>
                    <a:pt x="0" y="1174"/>
                  </a:lnTo>
                  <a:lnTo>
                    <a:pt x="0" y="1271"/>
                  </a:lnTo>
                  <a:lnTo>
                    <a:pt x="0" y="1369"/>
                  </a:lnTo>
                  <a:lnTo>
                    <a:pt x="65" y="1467"/>
                  </a:lnTo>
                  <a:lnTo>
                    <a:pt x="131" y="1532"/>
                  </a:lnTo>
                  <a:lnTo>
                    <a:pt x="391" y="1792"/>
                  </a:lnTo>
                  <a:lnTo>
                    <a:pt x="1108" y="2444"/>
                  </a:lnTo>
                  <a:lnTo>
                    <a:pt x="1596" y="2933"/>
                  </a:lnTo>
                  <a:lnTo>
                    <a:pt x="2118" y="3519"/>
                  </a:lnTo>
                  <a:lnTo>
                    <a:pt x="2737" y="4203"/>
                  </a:lnTo>
                  <a:lnTo>
                    <a:pt x="3355" y="4985"/>
                  </a:lnTo>
                  <a:lnTo>
                    <a:pt x="4007" y="5864"/>
                  </a:lnTo>
                  <a:lnTo>
                    <a:pt x="4691" y="6841"/>
                  </a:lnTo>
                  <a:lnTo>
                    <a:pt x="5342" y="7916"/>
                  </a:lnTo>
                  <a:lnTo>
                    <a:pt x="5994" y="9089"/>
                  </a:lnTo>
                  <a:lnTo>
                    <a:pt x="6613" y="10327"/>
                  </a:lnTo>
                  <a:lnTo>
                    <a:pt x="6873" y="10978"/>
                  </a:lnTo>
                  <a:lnTo>
                    <a:pt x="7167" y="11630"/>
                  </a:lnTo>
                  <a:lnTo>
                    <a:pt x="7427" y="12347"/>
                  </a:lnTo>
                  <a:lnTo>
                    <a:pt x="7655" y="13063"/>
                  </a:lnTo>
                  <a:lnTo>
                    <a:pt x="7883" y="13780"/>
                  </a:lnTo>
                  <a:lnTo>
                    <a:pt x="8079" y="14562"/>
                  </a:lnTo>
                  <a:lnTo>
                    <a:pt x="8502" y="16158"/>
                  </a:lnTo>
                  <a:lnTo>
                    <a:pt x="8958" y="17786"/>
                  </a:lnTo>
                  <a:lnTo>
                    <a:pt x="9935" y="21174"/>
                  </a:lnTo>
                  <a:lnTo>
                    <a:pt x="10945" y="24497"/>
                  </a:lnTo>
                  <a:lnTo>
                    <a:pt x="11955" y="27591"/>
                  </a:lnTo>
                  <a:lnTo>
                    <a:pt x="12867" y="30328"/>
                  </a:lnTo>
                  <a:lnTo>
                    <a:pt x="13616" y="32477"/>
                  </a:lnTo>
                  <a:lnTo>
                    <a:pt x="14333" y="34497"/>
                  </a:lnTo>
                  <a:lnTo>
                    <a:pt x="14398" y="34595"/>
                  </a:lnTo>
                  <a:lnTo>
                    <a:pt x="14463" y="34660"/>
                  </a:lnTo>
                  <a:lnTo>
                    <a:pt x="14561" y="34692"/>
                  </a:lnTo>
                  <a:lnTo>
                    <a:pt x="14756" y="34692"/>
                  </a:lnTo>
                  <a:lnTo>
                    <a:pt x="14854" y="34627"/>
                  </a:lnTo>
                  <a:lnTo>
                    <a:pt x="14952" y="34530"/>
                  </a:lnTo>
                  <a:lnTo>
                    <a:pt x="14984" y="34399"/>
                  </a:lnTo>
                  <a:lnTo>
                    <a:pt x="14952" y="34269"/>
                  </a:lnTo>
                  <a:lnTo>
                    <a:pt x="14268" y="32282"/>
                  </a:lnTo>
                  <a:lnTo>
                    <a:pt x="13519" y="30099"/>
                  </a:lnTo>
                  <a:lnTo>
                    <a:pt x="12607" y="27396"/>
                  </a:lnTo>
                  <a:lnTo>
                    <a:pt x="11597" y="24301"/>
                  </a:lnTo>
                  <a:lnTo>
                    <a:pt x="10554" y="20979"/>
                  </a:lnTo>
                  <a:lnTo>
                    <a:pt x="9577" y="17624"/>
                  </a:lnTo>
                  <a:lnTo>
                    <a:pt x="9121" y="15995"/>
                  </a:lnTo>
                  <a:lnTo>
                    <a:pt x="8730" y="14399"/>
                  </a:lnTo>
                  <a:lnTo>
                    <a:pt x="8372" y="13128"/>
                  </a:lnTo>
                  <a:lnTo>
                    <a:pt x="7981" y="11956"/>
                  </a:lnTo>
                  <a:lnTo>
                    <a:pt x="7525" y="10816"/>
                  </a:lnTo>
                  <a:lnTo>
                    <a:pt x="7069" y="9708"/>
                  </a:lnTo>
                  <a:lnTo>
                    <a:pt x="6548" y="8698"/>
                  </a:lnTo>
                  <a:lnTo>
                    <a:pt x="5994" y="7721"/>
                  </a:lnTo>
                  <a:lnTo>
                    <a:pt x="5473" y="6841"/>
                  </a:lnTo>
                  <a:lnTo>
                    <a:pt x="4886" y="5995"/>
                  </a:lnTo>
                  <a:lnTo>
                    <a:pt x="4333" y="5213"/>
                  </a:lnTo>
                  <a:lnTo>
                    <a:pt x="3811" y="4496"/>
                  </a:lnTo>
                  <a:lnTo>
                    <a:pt x="3258" y="3845"/>
                  </a:lnTo>
                  <a:lnTo>
                    <a:pt x="2769" y="3258"/>
                  </a:lnTo>
                  <a:lnTo>
                    <a:pt x="1857" y="2281"/>
                  </a:lnTo>
                  <a:lnTo>
                    <a:pt x="1140" y="1564"/>
                  </a:lnTo>
                  <a:lnTo>
                    <a:pt x="1955" y="1467"/>
                  </a:lnTo>
                  <a:lnTo>
                    <a:pt x="2834" y="1369"/>
                  </a:lnTo>
                  <a:lnTo>
                    <a:pt x="4593" y="1043"/>
                  </a:lnTo>
                  <a:lnTo>
                    <a:pt x="6027" y="783"/>
                  </a:lnTo>
                  <a:lnTo>
                    <a:pt x="6678" y="652"/>
                  </a:lnTo>
                  <a:lnTo>
                    <a:pt x="6776" y="587"/>
                  </a:lnTo>
                  <a:lnTo>
                    <a:pt x="6873" y="490"/>
                  </a:lnTo>
                  <a:lnTo>
                    <a:pt x="6906" y="392"/>
                  </a:lnTo>
                  <a:lnTo>
                    <a:pt x="6906" y="262"/>
                  </a:lnTo>
                  <a:lnTo>
                    <a:pt x="6873" y="131"/>
                  </a:lnTo>
                  <a:lnTo>
                    <a:pt x="6776" y="33"/>
                  </a:lnTo>
                  <a:lnTo>
                    <a:pt x="6645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64"/>
            <p:cNvSpPr/>
            <p:nvPr/>
          </p:nvSpPr>
          <p:spPr>
            <a:xfrm flipH="1">
              <a:off x="1774521" y="4182216"/>
              <a:ext cx="186151" cy="48578"/>
            </a:xfrm>
            <a:custGeom>
              <a:avLst/>
              <a:gdLst/>
              <a:ahLst/>
              <a:cxnLst/>
              <a:rect l="l" t="t" r="r" b="b"/>
              <a:pathLst>
                <a:path w="9741" h="2542" extrusionOk="0">
                  <a:moveTo>
                    <a:pt x="9349" y="0"/>
                  </a:moveTo>
                  <a:lnTo>
                    <a:pt x="261" y="1890"/>
                  </a:lnTo>
                  <a:lnTo>
                    <a:pt x="131" y="1955"/>
                  </a:lnTo>
                  <a:lnTo>
                    <a:pt x="33" y="2020"/>
                  </a:lnTo>
                  <a:lnTo>
                    <a:pt x="1" y="2150"/>
                  </a:lnTo>
                  <a:lnTo>
                    <a:pt x="1" y="2280"/>
                  </a:lnTo>
                  <a:lnTo>
                    <a:pt x="33" y="2378"/>
                  </a:lnTo>
                  <a:lnTo>
                    <a:pt x="131" y="2476"/>
                  </a:lnTo>
                  <a:lnTo>
                    <a:pt x="229" y="2541"/>
                  </a:lnTo>
                  <a:lnTo>
                    <a:pt x="391" y="2541"/>
                  </a:lnTo>
                  <a:lnTo>
                    <a:pt x="9512" y="619"/>
                  </a:lnTo>
                  <a:lnTo>
                    <a:pt x="9610" y="587"/>
                  </a:lnTo>
                  <a:lnTo>
                    <a:pt x="9708" y="489"/>
                  </a:lnTo>
                  <a:lnTo>
                    <a:pt x="9740" y="359"/>
                  </a:lnTo>
                  <a:lnTo>
                    <a:pt x="9740" y="228"/>
                  </a:lnTo>
                  <a:lnTo>
                    <a:pt x="9708" y="131"/>
                  </a:lnTo>
                  <a:lnTo>
                    <a:pt x="9610" y="33"/>
                  </a:lnTo>
                  <a:lnTo>
                    <a:pt x="9480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64"/>
            <p:cNvSpPr/>
            <p:nvPr/>
          </p:nvSpPr>
          <p:spPr>
            <a:xfrm flipH="1">
              <a:off x="2627343" y="3908943"/>
              <a:ext cx="219765" cy="245888"/>
            </a:xfrm>
            <a:custGeom>
              <a:avLst/>
              <a:gdLst/>
              <a:ahLst/>
              <a:cxnLst/>
              <a:rect l="l" t="t" r="r" b="b"/>
              <a:pathLst>
                <a:path w="11500" h="12867" extrusionOk="0">
                  <a:moveTo>
                    <a:pt x="5311" y="0"/>
                  </a:moveTo>
                  <a:lnTo>
                    <a:pt x="1" y="8795"/>
                  </a:lnTo>
                  <a:lnTo>
                    <a:pt x="5767" y="12867"/>
                  </a:lnTo>
                  <a:lnTo>
                    <a:pt x="11500" y="5831"/>
                  </a:lnTo>
                  <a:lnTo>
                    <a:pt x="5311" y="0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64"/>
            <p:cNvSpPr/>
            <p:nvPr/>
          </p:nvSpPr>
          <p:spPr>
            <a:xfrm flipH="1">
              <a:off x="2718230" y="3996716"/>
              <a:ext cx="499879" cy="341763"/>
            </a:xfrm>
            <a:custGeom>
              <a:avLst/>
              <a:gdLst/>
              <a:ahLst/>
              <a:cxnLst/>
              <a:rect l="l" t="t" r="r" b="b"/>
              <a:pathLst>
                <a:path w="26158" h="17884" extrusionOk="0">
                  <a:moveTo>
                    <a:pt x="3258" y="0"/>
                  </a:moveTo>
                  <a:lnTo>
                    <a:pt x="2867" y="33"/>
                  </a:lnTo>
                  <a:lnTo>
                    <a:pt x="2476" y="65"/>
                  </a:lnTo>
                  <a:lnTo>
                    <a:pt x="2151" y="130"/>
                  </a:lnTo>
                  <a:lnTo>
                    <a:pt x="1825" y="196"/>
                  </a:lnTo>
                  <a:lnTo>
                    <a:pt x="1564" y="293"/>
                  </a:lnTo>
                  <a:lnTo>
                    <a:pt x="1304" y="391"/>
                  </a:lnTo>
                  <a:lnTo>
                    <a:pt x="1076" y="521"/>
                  </a:lnTo>
                  <a:lnTo>
                    <a:pt x="880" y="652"/>
                  </a:lnTo>
                  <a:lnTo>
                    <a:pt x="717" y="782"/>
                  </a:lnTo>
                  <a:lnTo>
                    <a:pt x="489" y="977"/>
                  </a:lnTo>
                  <a:lnTo>
                    <a:pt x="326" y="1205"/>
                  </a:lnTo>
                  <a:lnTo>
                    <a:pt x="196" y="1401"/>
                  </a:lnTo>
                  <a:lnTo>
                    <a:pt x="131" y="1596"/>
                  </a:lnTo>
                  <a:lnTo>
                    <a:pt x="33" y="1889"/>
                  </a:lnTo>
                  <a:lnTo>
                    <a:pt x="1" y="1987"/>
                  </a:lnTo>
                  <a:lnTo>
                    <a:pt x="19578" y="17883"/>
                  </a:lnTo>
                  <a:lnTo>
                    <a:pt x="19838" y="17753"/>
                  </a:lnTo>
                  <a:lnTo>
                    <a:pt x="20132" y="17558"/>
                  </a:lnTo>
                  <a:lnTo>
                    <a:pt x="20425" y="17297"/>
                  </a:lnTo>
                  <a:lnTo>
                    <a:pt x="20718" y="17004"/>
                  </a:lnTo>
                  <a:lnTo>
                    <a:pt x="21272" y="16352"/>
                  </a:lnTo>
                  <a:lnTo>
                    <a:pt x="21825" y="15603"/>
                  </a:lnTo>
                  <a:lnTo>
                    <a:pt x="22379" y="14756"/>
                  </a:lnTo>
                  <a:lnTo>
                    <a:pt x="22933" y="13877"/>
                  </a:lnTo>
                  <a:lnTo>
                    <a:pt x="23975" y="12085"/>
                  </a:lnTo>
                  <a:lnTo>
                    <a:pt x="24887" y="10522"/>
                  </a:lnTo>
                  <a:lnTo>
                    <a:pt x="25246" y="9903"/>
                  </a:lnTo>
                  <a:lnTo>
                    <a:pt x="25539" y="9479"/>
                  </a:lnTo>
                  <a:lnTo>
                    <a:pt x="25767" y="9186"/>
                  </a:lnTo>
                  <a:lnTo>
                    <a:pt x="25930" y="8925"/>
                  </a:lnTo>
                  <a:lnTo>
                    <a:pt x="26060" y="8697"/>
                  </a:lnTo>
                  <a:lnTo>
                    <a:pt x="26125" y="8469"/>
                  </a:lnTo>
                  <a:lnTo>
                    <a:pt x="26158" y="8274"/>
                  </a:lnTo>
                  <a:lnTo>
                    <a:pt x="26158" y="8079"/>
                  </a:lnTo>
                  <a:lnTo>
                    <a:pt x="26158" y="7916"/>
                  </a:lnTo>
                  <a:lnTo>
                    <a:pt x="26093" y="7753"/>
                  </a:lnTo>
                  <a:lnTo>
                    <a:pt x="26027" y="7623"/>
                  </a:lnTo>
                  <a:lnTo>
                    <a:pt x="25832" y="7394"/>
                  </a:lnTo>
                  <a:lnTo>
                    <a:pt x="25669" y="7199"/>
                  </a:lnTo>
                  <a:lnTo>
                    <a:pt x="25474" y="7069"/>
                  </a:lnTo>
                  <a:lnTo>
                    <a:pt x="25148" y="7101"/>
                  </a:lnTo>
                  <a:lnTo>
                    <a:pt x="24822" y="7069"/>
                  </a:lnTo>
                  <a:lnTo>
                    <a:pt x="24562" y="7036"/>
                  </a:lnTo>
                  <a:lnTo>
                    <a:pt x="24301" y="6971"/>
                  </a:lnTo>
                  <a:lnTo>
                    <a:pt x="24040" y="6906"/>
                  </a:lnTo>
                  <a:lnTo>
                    <a:pt x="23812" y="6776"/>
                  </a:lnTo>
                  <a:lnTo>
                    <a:pt x="23584" y="6678"/>
                  </a:lnTo>
                  <a:lnTo>
                    <a:pt x="23389" y="6515"/>
                  </a:lnTo>
                  <a:lnTo>
                    <a:pt x="23031" y="6189"/>
                  </a:lnTo>
                  <a:lnTo>
                    <a:pt x="22705" y="5831"/>
                  </a:lnTo>
                  <a:lnTo>
                    <a:pt x="22412" y="5407"/>
                  </a:lnTo>
                  <a:lnTo>
                    <a:pt x="22151" y="4984"/>
                  </a:lnTo>
                  <a:lnTo>
                    <a:pt x="21663" y="4137"/>
                  </a:lnTo>
                  <a:lnTo>
                    <a:pt x="21435" y="3714"/>
                  </a:lnTo>
                  <a:lnTo>
                    <a:pt x="21174" y="3355"/>
                  </a:lnTo>
                  <a:lnTo>
                    <a:pt x="20913" y="3062"/>
                  </a:lnTo>
                  <a:lnTo>
                    <a:pt x="20620" y="2802"/>
                  </a:lnTo>
                  <a:lnTo>
                    <a:pt x="20490" y="2704"/>
                  </a:lnTo>
                  <a:lnTo>
                    <a:pt x="20294" y="2639"/>
                  </a:lnTo>
                  <a:lnTo>
                    <a:pt x="20132" y="2574"/>
                  </a:lnTo>
                  <a:lnTo>
                    <a:pt x="19936" y="2574"/>
                  </a:lnTo>
                  <a:lnTo>
                    <a:pt x="19154" y="2541"/>
                  </a:lnTo>
                  <a:lnTo>
                    <a:pt x="18047" y="2574"/>
                  </a:lnTo>
                  <a:lnTo>
                    <a:pt x="16353" y="2639"/>
                  </a:lnTo>
                  <a:lnTo>
                    <a:pt x="15311" y="2639"/>
                  </a:lnTo>
                  <a:lnTo>
                    <a:pt x="14789" y="2574"/>
                  </a:lnTo>
                  <a:lnTo>
                    <a:pt x="14236" y="2508"/>
                  </a:lnTo>
                  <a:lnTo>
                    <a:pt x="13096" y="2313"/>
                  </a:lnTo>
                  <a:lnTo>
                    <a:pt x="11923" y="2052"/>
                  </a:lnTo>
                  <a:lnTo>
                    <a:pt x="10750" y="1727"/>
                  </a:lnTo>
                  <a:lnTo>
                    <a:pt x="9578" y="1368"/>
                  </a:lnTo>
                  <a:lnTo>
                    <a:pt x="7265" y="684"/>
                  </a:lnTo>
                  <a:lnTo>
                    <a:pt x="6548" y="489"/>
                  </a:lnTo>
                  <a:lnTo>
                    <a:pt x="5897" y="326"/>
                  </a:lnTo>
                  <a:lnTo>
                    <a:pt x="5278" y="196"/>
                  </a:lnTo>
                  <a:lnTo>
                    <a:pt x="4724" y="98"/>
                  </a:lnTo>
                  <a:lnTo>
                    <a:pt x="4203" y="33"/>
                  </a:lnTo>
                  <a:lnTo>
                    <a:pt x="3714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64"/>
            <p:cNvSpPr/>
            <p:nvPr/>
          </p:nvSpPr>
          <p:spPr>
            <a:xfrm flipH="1">
              <a:off x="2822188" y="4011641"/>
              <a:ext cx="395921" cy="326838"/>
            </a:xfrm>
            <a:custGeom>
              <a:avLst/>
              <a:gdLst/>
              <a:ahLst/>
              <a:cxnLst/>
              <a:rect l="l" t="t" r="r" b="b"/>
              <a:pathLst>
                <a:path w="20718" h="17103" extrusionOk="0">
                  <a:moveTo>
                    <a:pt x="717" y="1"/>
                  </a:moveTo>
                  <a:lnTo>
                    <a:pt x="489" y="196"/>
                  </a:lnTo>
                  <a:lnTo>
                    <a:pt x="326" y="424"/>
                  </a:lnTo>
                  <a:lnTo>
                    <a:pt x="196" y="620"/>
                  </a:lnTo>
                  <a:lnTo>
                    <a:pt x="131" y="815"/>
                  </a:lnTo>
                  <a:lnTo>
                    <a:pt x="33" y="1108"/>
                  </a:lnTo>
                  <a:lnTo>
                    <a:pt x="1" y="1206"/>
                  </a:lnTo>
                  <a:lnTo>
                    <a:pt x="19578" y="17102"/>
                  </a:lnTo>
                  <a:lnTo>
                    <a:pt x="19838" y="16972"/>
                  </a:lnTo>
                  <a:lnTo>
                    <a:pt x="20132" y="16777"/>
                  </a:lnTo>
                  <a:lnTo>
                    <a:pt x="20425" y="16516"/>
                  </a:lnTo>
                  <a:lnTo>
                    <a:pt x="20718" y="16223"/>
                  </a:lnTo>
                  <a:lnTo>
                    <a:pt x="717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64"/>
            <p:cNvSpPr/>
            <p:nvPr/>
          </p:nvSpPr>
          <p:spPr>
            <a:xfrm flipH="1">
              <a:off x="2735658" y="4185943"/>
              <a:ext cx="146306" cy="130751"/>
            </a:xfrm>
            <a:custGeom>
              <a:avLst/>
              <a:gdLst/>
              <a:ahLst/>
              <a:cxnLst/>
              <a:rect l="l" t="t" r="r" b="b"/>
              <a:pathLst>
                <a:path w="7656" h="6842" extrusionOk="0">
                  <a:moveTo>
                    <a:pt x="7069" y="1"/>
                  </a:moveTo>
                  <a:lnTo>
                    <a:pt x="6418" y="66"/>
                  </a:lnTo>
                  <a:lnTo>
                    <a:pt x="5669" y="164"/>
                  </a:lnTo>
                  <a:lnTo>
                    <a:pt x="5278" y="261"/>
                  </a:lnTo>
                  <a:lnTo>
                    <a:pt x="4854" y="392"/>
                  </a:lnTo>
                  <a:lnTo>
                    <a:pt x="4463" y="522"/>
                  </a:lnTo>
                  <a:lnTo>
                    <a:pt x="4040" y="685"/>
                  </a:lnTo>
                  <a:lnTo>
                    <a:pt x="3617" y="880"/>
                  </a:lnTo>
                  <a:lnTo>
                    <a:pt x="3193" y="1108"/>
                  </a:lnTo>
                  <a:lnTo>
                    <a:pt x="2802" y="1401"/>
                  </a:lnTo>
                  <a:lnTo>
                    <a:pt x="2379" y="1695"/>
                  </a:lnTo>
                  <a:lnTo>
                    <a:pt x="1988" y="2053"/>
                  </a:lnTo>
                  <a:lnTo>
                    <a:pt x="1629" y="2444"/>
                  </a:lnTo>
                  <a:lnTo>
                    <a:pt x="1206" y="2965"/>
                  </a:lnTo>
                  <a:lnTo>
                    <a:pt x="880" y="3454"/>
                  </a:lnTo>
                  <a:lnTo>
                    <a:pt x="587" y="3975"/>
                  </a:lnTo>
                  <a:lnTo>
                    <a:pt x="359" y="4463"/>
                  </a:lnTo>
                  <a:lnTo>
                    <a:pt x="196" y="4952"/>
                  </a:lnTo>
                  <a:lnTo>
                    <a:pt x="99" y="5441"/>
                  </a:lnTo>
                  <a:lnTo>
                    <a:pt x="33" y="5929"/>
                  </a:lnTo>
                  <a:lnTo>
                    <a:pt x="1" y="6353"/>
                  </a:lnTo>
                  <a:lnTo>
                    <a:pt x="555" y="6841"/>
                  </a:lnTo>
                  <a:lnTo>
                    <a:pt x="587" y="6385"/>
                  </a:lnTo>
                  <a:lnTo>
                    <a:pt x="620" y="5929"/>
                  </a:lnTo>
                  <a:lnTo>
                    <a:pt x="685" y="5441"/>
                  </a:lnTo>
                  <a:lnTo>
                    <a:pt x="848" y="4952"/>
                  </a:lnTo>
                  <a:lnTo>
                    <a:pt x="1043" y="4431"/>
                  </a:lnTo>
                  <a:lnTo>
                    <a:pt x="1304" y="3910"/>
                  </a:lnTo>
                  <a:lnTo>
                    <a:pt x="1629" y="3388"/>
                  </a:lnTo>
                  <a:lnTo>
                    <a:pt x="2053" y="2835"/>
                  </a:lnTo>
                  <a:lnTo>
                    <a:pt x="2379" y="2509"/>
                  </a:lnTo>
                  <a:lnTo>
                    <a:pt x="2704" y="2216"/>
                  </a:lnTo>
                  <a:lnTo>
                    <a:pt x="3063" y="1955"/>
                  </a:lnTo>
                  <a:lnTo>
                    <a:pt x="3388" y="1727"/>
                  </a:lnTo>
                  <a:lnTo>
                    <a:pt x="3747" y="1499"/>
                  </a:lnTo>
                  <a:lnTo>
                    <a:pt x="4105" y="1336"/>
                  </a:lnTo>
                  <a:lnTo>
                    <a:pt x="4463" y="1173"/>
                  </a:lnTo>
                  <a:lnTo>
                    <a:pt x="4789" y="1043"/>
                  </a:lnTo>
                  <a:lnTo>
                    <a:pt x="5506" y="848"/>
                  </a:lnTo>
                  <a:lnTo>
                    <a:pt x="6157" y="717"/>
                  </a:lnTo>
                  <a:lnTo>
                    <a:pt x="6776" y="620"/>
                  </a:lnTo>
                  <a:lnTo>
                    <a:pt x="7297" y="620"/>
                  </a:lnTo>
                  <a:lnTo>
                    <a:pt x="7656" y="1"/>
                  </a:lnTo>
                  <a:close/>
                </a:path>
              </a:pathLst>
            </a:custGeom>
            <a:solidFill>
              <a:srgbClr val="5C54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64"/>
            <p:cNvSpPr/>
            <p:nvPr/>
          </p:nvSpPr>
          <p:spPr>
            <a:xfrm flipH="1">
              <a:off x="2904342" y="4035929"/>
              <a:ext cx="34264" cy="40475"/>
            </a:xfrm>
            <a:custGeom>
              <a:avLst/>
              <a:gdLst/>
              <a:ahLst/>
              <a:cxnLst/>
              <a:rect l="l" t="t" r="r" b="b"/>
              <a:pathLst>
                <a:path w="1793" h="2118" extrusionOk="0">
                  <a:moveTo>
                    <a:pt x="326" y="0"/>
                  </a:moveTo>
                  <a:lnTo>
                    <a:pt x="163" y="65"/>
                  </a:lnTo>
                  <a:lnTo>
                    <a:pt x="66" y="196"/>
                  </a:lnTo>
                  <a:lnTo>
                    <a:pt x="1" y="326"/>
                  </a:lnTo>
                  <a:lnTo>
                    <a:pt x="1" y="489"/>
                  </a:lnTo>
                  <a:lnTo>
                    <a:pt x="98" y="652"/>
                  </a:lnTo>
                  <a:lnTo>
                    <a:pt x="1043" y="1955"/>
                  </a:lnTo>
                  <a:lnTo>
                    <a:pt x="1141" y="2020"/>
                  </a:lnTo>
                  <a:lnTo>
                    <a:pt x="1238" y="2085"/>
                  </a:lnTo>
                  <a:lnTo>
                    <a:pt x="1369" y="2118"/>
                  </a:lnTo>
                  <a:lnTo>
                    <a:pt x="1499" y="2085"/>
                  </a:lnTo>
                  <a:lnTo>
                    <a:pt x="1629" y="2020"/>
                  </a:lnTo>
                  <a:lnTo>
                    <a:pt x="1760" y="1890"/>
                  </a:lnTo>
                  <a:lnTo>
                    <a:pt x="1792" y="1759"/>
                  </a:lnTo>
                  <a:lnTo>
                    <a:pt x="1792" y="1596"/>
                  </a:lnTo>
                  <a:lnTo>
                    <a:pt x="1727" y="1434"/>
                  </a:lnTo>
                  <a:lnTo>
                    <a:pt x="750" y="163"/>
                  </a:lnTo>
                  <a:lnTo>
                    <a:pt x="619" y="3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64"/>
            <p:cNvSpPr/>
            <p:nvPr/>
          </p:nvSpPr>
          <p:spPr>
            <a:xfrm flipH="1">
              <a:off x="2868243" y="4034687"/>
              <a:ext cx="34264" cy="41106"/>
            </a:xfrm>
            <a:custGeom>
              <a:avLst/>
              <a:gdLst/>
              <a:ahLst/>
              <a:cxnLst/>
              <a:rect l="l" t="t" r="r" b="b"/>
              <a:pathLst>
                <a:path w="1793" h="2151" extrusionOk="0">
                  <a:moveTo>
                    <a:pt x="457" y="0"/>
                  </a:moveTo>
                  <a:lnTo>
                    <a:pt x="294" y="33"/>
                  </a:lnTo>
                  <a:lnTo>
                    <a:pt x="164" y="98"/>
                  </a:lnTo>
                  <a:lnTo>
                    <a:pt x="66" y="228"/>
                  </a:lnTo>
                  <a:lnTo>
                    <a:pt x="1" y="358"/>
                  </a:lnTo>
                  <a:lnTo>
                    <a:pt x="1" y="521"/>
                  </a:lnTo>
                  <a:lnTo>
                    <a:pt x="66" y="684"/>
                  </a:lnTo>
                  <a:lnTo>
                    <a:pt x="1043" y="1955"/>
                  </a:lnTo>
                  <a:lnTo>
                    <a:pt x="1108" y="2052"/>
                  </a:lnTo>
                  <a:lnTo>
                    <a:pt x="1239" y="2117"/>
                  </a:lnTo>
                  <a:lnTo>
                    <a:pt x="1369" y="2150"/>
                  </a:lnTo>
                  <a:lnTo>
                    <a:pt x="1499" y="2117"/>
                  </a:lnTo>
                  <a:lnTo>
                    <a:pt x="1630" y="2052"/>
                  </a:lnTo>
                  <a:lnTo>
                    <a:pt x="1760" y="1922"/>
                  </a:lnTo>
                  <a:lnTo>
                    <a:pt x="1792" y="1792"/>
                  </a:lnTo>
                  <a:lnTo>
                    <a:pt x="1792" y="1629"/>
                  </a:lnTo>
                  <a:lnTo>
                    <a:pt x="1727" y="1466"/>
                  </a:lnTo>
                  <a:lnTo>
                    <a:pt x="750" y="163"/>
                  </a:lnTo>
                  <a:lnTo>
                    <a:pt x="620" y="65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64"/>
            <p:cNvSpPr/>
            <p:nvPr/>
          </p:nvSpPr>
          <p:spPr>
            <a:xfrm flipH="1">
              <a:off x="2938587" y="4030330"/>
              <a:ext cx="34264" cy="40475"/>
            </a:xfrm>
            <a:custGeom>
              <a:avLst/>
              <a:gdLst/>
              <a:ahLst/>
              <a:cxnLst/>
              <a:rect l="l" t="t" r="r" b="b"/>
              <a:pathLst>
                <a:path w="1793" h="2118" extrusionOk="0">
                  <a:moveTo>
                    <a:pt x="294" y="0"/>
                  </a:moveTo>
                  <a:lnTo>
                    <a:pt x="164" y="65"/>
                  </a:lnTo>
                  <a:lnTo>
                    <a:pt x="34" y="196"/>
                  </a:lnTo>
                  <a:lnTo>
                    <a:pt x="1" y="358"/>
                  </a:lnTo>
                  <a:lnTo>
                    <a:pt x="1" y="521"/>
                  </a:lnTo>
                  <a:lnTo>
                    <a:pt x="66" y="652"/>
                  </a:lnTo>
                  <a:lnTo>
                    <a:pt x="1043" y="1955"/>
                  </a:lnTo>
                  <a:lnTo>
                    <a:pt x="1108" y="2020"/>
                  </a:lnTo>
                  <a:lnTo>
                    <a:pt x="1239" y="2085"/>
                  </a:lnTo>
                  <a:lnTo>
                    <a:pt x="1369" y="2117"/>
                  </a:lnTo>
                  <a:lnTo>
                    <a:pt x="1499" y="2085"/>
                  </a:lnTo>
                  <a:lnTo>
                    <a:pt x="1630" y="2052"/>
                  </a:lnTo>
                  <a:lnTo>
                    <a:pt x="1727" y="1922"/>
                  </a:lnTo>
                  <a:lnTo>
                    <a:pt x="1793" y="1759"/>
                  </a:lnTo>
                  <a:lnTo>
                    <a:pt x="1793" y="1596"/>
                  </a:lnTo>
                  <a:lnTo>
                    <a:pt x="1727" y="1466"/>
                  </a:lnTo>
                  <a:lnTo>
                    <a:pt x="750" y="163"/>
                  </a:lnTo>
                  <a:lnTo>
                    <a:pt x="620" y="33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64"/>
            <p:cNvSpPr/>
            <p:nvPr/>
          </p:nvSpPr>
          <p:spPr>
            <a:xfrm flipH="1">
              <a:off x="2972833" y="4024100"/>
              <a:ext cx="34245" cy="41106"/>
            </a:xfrm>
            <a:custGeom>
              <a:avLst/>
              <a:gdLst/>
              <a:ahLst/>
              <a:cxnLst/>
              <a:rect l="l" t="t" r="r" b="b"/>
              <a:pathLst>
                <a:path w="1792" h="2151" extrusionOk="0">
                  <a:moveTo>
                    <a:pt x="489" y="0"/>
                  </a:moveTo>
                  <a:lnTo>
                    <a:pt x="326" y="33"/>
                  </a:lnTo>
                  <a:lnTo>
                    <a:pt x="163" y="98"/>
                  </a:lnTo>
                  <a:lnTo>
                    <a:pt x="66" y="228"/>
                  </a:lnTo>
                  <a:lnTo>
                    <a:pt x="0" y="359"/>
                  </a:lnTo>
                  <a:lnTo>
                    <a:pt x="33" y="522"/>
                  </a:lnTo>
                  <a:lnTo>
                    <a:pt x="98" y="684"/>
                  </a:lnTo>
                  <a:lnTo>
                    <a:pt x="1075" y="1955"/>
                  </a:lnTo>
                  <a:lnTo>
                    <a:pt x="1140" y="2053"/>
                  </a:lnTo>
                  <a:lnTo>
                    <a:pt x="1238" y="2118"/>
                  </a:lnTo>
                  <a:lnTo>
                    <a:pt x="1401" y="2150"/>
                  </a:lnTo>
                  <a:lnTo>
                    <a:pt x="1531" y="2118"/>
                  </a:lnTo>
                  <a:lnTo>
                    <a:pt x="1662" y="2053"/>
                  </a:lnTo>
                  <a:lnTo>
                    <a:pt x="1759" y="1922"/>
                  </a:lnTo>
                  <a:lnTo>
                    <a:pt x="1792" y="1792"/>
                  </a:lnTo>
                  <a:lnTo>
                    <a:pt x="1792" y="1629"/>
                  </a:lnTo>
                  <a:lnTo>
                    <a:pt x="1727" y="1466"/>
                  </a:lnTo>
                  <a:lnTo>
                    <a:pt x="750" y="163"/>
                  </a:lnTo>
                  <a:lnTo>
                    <a:pt x="619" y="66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64"/>
            <p:cNvSpPr/>
            <p:nvPr/>
          </p:nvSpPr>
          <p:spPr>
            <a:xfrm flipH="1">
              <a:off x="3007689" y="4015998"/>
              <a:ext cx="34245" cy="40494"/>
            </a:xfrm>
            <a:custGeom>
              <a:avLst/>
              <a:gdLst/>
              <a:ahLst/>
              <a:cxnLst/>
              <a:rect l="l" t="t" r="r" b="b"/>
              <a:pathLst>
                <a:path w="1792" h="2119" extrusionOk="0">
                  <a:moveTo>
                    <a:pt x="293" y="1"/>
                  </a:moveTo>
                  <a:lnTo>
                    <a:pt x="163" y="66"/>
                  </a:lnTo>
                  <a:lnTo>
                    <a:pt x="33" y="196"/>
                  </a:lnTo>
                  <a:lnTo>
                    <a:pt x="0" y="327"/>
                  </a:lnTo>
                  <a:lnTo>
                    <a:pt x="0" y="490"/>
                  </a:lnTo>
                  <a:lnTo>
                    <a:pt x="65" y="652"/>
                  </a:lnTo>
                  <a:lnTo>
                    <a:pt x="1043" y="1955"/>
                  </a:lnTo>
                  <a:lnTo>
                    <a:pt x="1108" y="2021"/>
                  </a:lnTo>
                  <a:lnTo>
                    <a:pt x="1238" y="2086"/>
                  </a:lnTo>
                  <a:lnTo>
                    <a:pt x="1368" y="2118"/>
                  </a:lnTo>
                  <a:lnTo>
                    <a:pt x="1499" y="2086"/>
                  </a:lnTo>
                  <a:lnTo>
                    <a:pt x="1629" y="2021"/>
                  </a:lnTo>
                  <a:lnTo>
                    <a:pt x="1727" y="1890"/>
                  </a:lnTo>
                  <a:lnTo>
                    <a:pt x="1792" y="1760"/>
                  </a:lnTo>
                  <a:lnTo>
                    <a:pt x="1792" y="1597"/>
                  </a:lnTo>
                  <a:lnTo>
                    <a:pt x="1694" y="1434"/>
                  </a:lnTo>
                  <a:lnTo>
                    <a:pt x="717" y="131"/>
                  </a:lnTo>
                  <a:lnTo>
                    <a:pt x="619" y="34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64"/>
            <p:cNvSpPr/>
            <p:nvPr/>
          </p:nvSpPr>
          <p:spPr>
            <a:xfrm flipH="1">
              <a:off x="3043788" y="4003557"/>
              <a:ext cx="34264" cy="40475"/>
            </a:xfrm>
            <a:custGeom>
              <a:avLst/>
              <a:gdLst/>
              <a:ahLst/>
              <a:cxnLst/>
              <a:rect l="l" t="t" r="r" b="b"/>
              <a:pathLst>
                <a:path w="1793" h="2118" extrusionOk="0">
                  <a:moveTo>
                    <a:pt x="294" y="0"/>
                  </a:moveTo>
                  <a:lnTo>
                    <a:pt x="164" y="66"/>
                  </a:lnTo>
                  <a:lnTo>
                    <a:pt x="33" y="196"/>
                  </a:lnTo>
                  <a:lnTo>
                    <a:pt x="1" y="359"/>
                  </a:lnTo>
                  <a:lnTo>
                    <a:pt x="1" y="522"/>
                  </a:lnTo>
                  <a:lnTo>
                    <a:pt x="66" y="652"/>
                  </a:lnTo>
                  <a:lnTo>
                    <a:pt x="1043" y="1955"/>
                  </a:lnTo>
                  <a:lnTo>
                    <a:pt x="1108" y="2020"/>
                  </a:lnTo>
                  <a:lnTo>
                    <a:pt x="1239" y="2085"/>
                  </a:lnTo>
                  <a:lnTo>
                    <a:pt x="1369" y="2118"/>
                  </a:lnTo>
                  <a:lnTo>
                    <a:pt x="1499" y="2118"/>
                  </a:lnTo>
                  <a:lnTo>
                    <a:pt x="1630" y="2053"/>
                  </a:lnTo>
                  <a:lnTo>
                    <a:pt x="1727" y="1922"/>
                  </a:lnTo>
                  <a:lnTo>
                    <a:pt x="1792" y="1759"/>
                  </a:lnTo>
                  <a:lnTo>
                    <a:pt x="1792" y="1597"/>
                  </a:lnTo>
                  <a:lnTo>
                    <a:pt x="1727" y="1466"/>
                  </a:lnTo>
                  <a:lnTo>
                    <a:pt x="750" y="163"/>
                  </a:lnTo>
                  <a:lnTo>
                    <a:pt x="620" y="66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64"/>
            <p:cNvSpPr/>
            <p:nvPr/>
          </p:nvSpPr>
          <p:spPr>
            <a:xfrm flipH="1">
              <a:off x="1307033" y="3184350"/>
              <a:ext cx="1510817" cy="906999"/>
            </a:xfrm>
            <a:custGeom>
              <a:avLst/>
              <a:gdLst/>
              <a:ahLst/>
              <a:cxnLst/>
              <a:rect l="l" t="t" r="r" b="b"/>
              <a:pathLst>
                <a:path w="79059" h="47462" extrusionOk="0">
                  <a:moveTo>
                    <a:pt x="38504" y="1"/>
                  </a:moveTo>
                  <a:lnTo>
                    <a:pt x="37136" y="33"/>
                  </a:lnTo>
                  <a:lnTo>
                    <a:pt x="35735" y="98"/>
                  </a:lnTo>
                  <a:lnTo>
                    <a:pt x="34399" y="196"/>
                  </a:lnTo>
                  <a:lnTo>
                    <a:pt x="33455" y="327"/>
                  </a:lnTo>
                  <a:lnTo>
                    <a:pt x="32575" y="489"/>
                  </a:lnTo>
                  <a:lnTo>
                    <a:pt x="31761" y="685"/>
                  </a:lnTo>
                  <a:lnTo>
                    <a:pt x="31044" y="880"/>
                  </a:lnTo>
                  <a:lnTo>
                    <a:pt x="30718" y="1011"/>
                  </a:lnTo>
                  <a:lnTo>
                    <a:pt x="30360" y="1173"/>
                  </a:lnTo>
                  <a:lnTo>
                    <a:pt x="29643" y="1597"/>
                  </a:lnTo>
                  <a:lnTo>
                    <a:pt x="28862" y="2086"/>
                  </a:lnTo>
                  <a:lnTo>
                    <a:pt x="28080" y="2704"/>
                  </a:lnTo>
                  <a:lnTo>
                    <a:pt x="27233" y="3421"/>
                  </a:lnTo>
                  <a:lnTo>
                    <a:pt x="26386" y="4203"/>
                  </a:lnTo>
                  <a:lnTo>
                    <a:pt x="25507" y="5082"/>
                  </a:lnTo>
                  <a:lnTo>
                    <a:pt x="24594" y="6027"/>
                  </a:lnTo>
                  <a:lnTo>
                    <a:pt x="24334" y="6320"/>
                  </a:lnTo>
                  <a:lnTo>
                    <a:pt x="23357" y="7428"/>
                  </a:lnTo>
                  <a:lnTo>
                    <a:pt x="22347" y="8633"/>
                  </a:lnTo>
                  <a:lnTo>
                    <a:pt x="21337" y="9871"/>
                  </a:lnTo>
                  <a:lnTo>
                    <a:pt x="20327" y="11174"/>
                  </a:lnTo>
                  <a:lnTo>
                    <a:pt x="19285" y="12542"/>
                  </a:lnTo>
                  <a:lnTo>
                    <a:pt x="18242" y="13943"/>
                  </a:lnTo>
                  <a:lnTo>
                    <a:pt x="16158" y="16842"/>
                  </a:lnTo>
                  <a:lnTo>
                    <a:pt x="14106" y="19838"/>
                  </a:lnTo>
                  <a:lnTo>
                    <a:pt x="12086" y="22868"/>
                  </a:lnTo>
                  <a:lnTo>
                    <a:pt x="10132" y="25865"/>
                  </a:lnTo>
                  <a:lnTo>
                    <a:pt x="8275" y="28796"/>
                  </a:lnTo>
                  <a:lnTo>
                    <a:pt x="6548" y="31598"/>
                  </a:lnTo>
                  <a:lnTo>
                    <a:pt x="4952" y="34204"/>
                  </a:lnTo>
                  <a:lnTo>
                    <a:pt x="2346" y="38601"/>
                  </a:lnTo>
                  <a:lnTo>
                    <a:pt x="620" y="41565"/>
                  </a:lnTo>
                  <a:lnTo>
                    <a:pt x="1" y="42673"/>
                  </a:lnTo>
                  <a:lnTo>
                    <a:pt x="7493" y="47461"/>
                  </a:lnTo>
                  <a:lnTo>
                    <a:pt x="11337" y="43943"/>
                  </a:lnTo>
                  <a:lnTo>
                    <a:pt x="15506" y="40132"/>
                  </a:lnTo>
                  <a:lnTo>
                    <a:pt x="20653" y="35572"/>
                  </a:lnTo>
                  <a:lnTo>
                    <a:pt x="21989" y="34367"/>
                  </a:lnTo>
                  <a:lnTo>
                    <a:pt x="23324" y="33096"/>
                  </a:lnTo>
                  <a:lnTo>
                    <a:pt x="24660" y="31858"/>
                  </a:lnTo>
                  <a:lnTo>
                    <a:pt x="25963" y="30588"/>
                  </a:lnTo>
                  <a:lnTo>
                    <a:pt x="27200" y="29285"/>
                  </a:lnTo>
                  <a:lnTo>
                    <a:pt x="28438" y="28015"/>
                  </a:lnTo>
                  <a:lnTo>
                    <a:pt x="29611" y="26712"/>
                  </a:lnTo>
                  <a:lnTo>
                    <a:pt x="30751" y="25441"/>
                  </a:lnTo>
                  <a:lnTo>
                    <a:pt x="31826" y="24138"/>
                  </a:lnTo>
                  <a:lnTo>
                    <a:pt x="32836" y="22868"/>
                  </a:lnTo>
                  <a:lnTo>
                    <a:pt x="33813" y="21630"/>
                  </a:lnTo>
                  <a:lnTo>
                    <a:pt x="34692" y="20392"/>
                  </a:lnTo>
                  <a:lnTo>
                    <a:pt x="35539" y="19220"/>
                  </a:lnTo>
                  <a:lnTo>
                    <a:pt x="36289" y="18047"/>
                  </a:lnTo>
                  <a:lnTo>
                    <a:pt x="36940" y="16907"/>
                  </a:lnTo>
                  <a:lnTo>
                    <a:pt x="37526" y="15799"/>
                  </a:lnTo>
                  <a:lnTo>
                    <a:pt x="38471" y="16190"/>
                  </a:lnTo>
                  <a:lnTo>
                    <a:pt x="39579" y="16646"/>
                  </a:lnTo>
                  <a:lnTo>
                    <a:pt x="41044" y="17200"/>
                  </a:lnTo>
                  <a:lnTo>
                    <a:pt x="42836" y="17884"/>
                  </a:lnTo>
                  <a:lnTo>
                    <a:pt x="44921" y="18601"/>
                  </a:lnTo>
                  <a:lnTo>
                    <a:pt x="47201" y="19382"/>
                  </a:lnTo>
                  <a:lnTo>
                    <a:pt x="49677" y="20132"/>
                  </a:lnTo>
                  <a:lnTo>
                    <a:pt x="52315" y="20881"/>
                  </a:lnTo>
                  <a:lnTo>
                    <a:pt x="53651" y="21239"/>
                  </a:lnTo>
                  <a:lnTo>
                    <a:pt x="55019" y="21565"/>
                  </a:lnTo>
                  <a:lnTo>
                    <a:pt x="56387" y="21858"/>
                  </a:lnTo>
                  <a:lnTo>
                    <a:pt x="57755" y="22151"/>
                  </a:lnTo>
                  <a:lnTo>
                    <a:pt x="59156" y="22412"/>
                  </a:lnTo>
                  <a:lnTo>
                    <a:pt x="60524" y="22640"/>
                  </a:lnTo>
                  <a:lnTo>
                    <a:pt x="61859" y="22803"/>
                  </a:lnTo>
                  <a:lnTo>
                    <a:pt x="63227" y="22966"/>
                  </a:lnTo>
                  <a:lnTo>
                    <a:pt x="64530" y="23063"/>
                  </a:lnTo>
                  <a:lnTo>
                    <a:pt x="65833" y="23096"/>
                  </a:lnTo>
                  <a:lnTo>
                    <a:pt x="67071" y="23096"/>
                  </a:lnTo>
                  <a:lnTo>
                    <a:pt x="68309" y="23031"/>
                  </a:lnTo>
                  <a:lnTo>
                    <a:pt x="69449" y="22933"/>
                  </a:lnTo>
                  <a:lnTo>
                    <a:pt x="70589" y="22738"/>
                  </a:lnTo>
                  <a:lnTo>
                    <a:pt x="71469" y="22542"/>
                  </a:lnTo>
                  <a:lnTo>
                    <a:pt x="72283" y="22282"/>
                  </a:lnTo>
                  <a:lnTo>
                    <a:pt x="73032" y="21956"/>
                  </a:lnTo>
                  <a:lnTo>
                    <a:pt x="73749" y="21630"/>
                  </a:lnTo>
                  <a:lnTo>
                    <a:pt x="74368" y="21207"/>
                  </a:lnTo>
                  <a:lnTo>
                    <a:pt x="74987" y="20783"/>
                  </a:lnTo>
                  <a:lnTo>
                    <a:pt x="75508" y="20295"/>
                  </a:lnTo>
                  <a:lnTo>
                    <a:pt x="76029" y="19806"/>
                  </a:lnTo>
                  <a:lnTo>
                    <a:pt x="76453" y="19252"/>
                  </a:lnTo>
                  <a:lnTo>
                    <a:pt x="76876" y="18698"/>
                  </a:lnTo>
                  <a:lnTo>
                    <a:pt x="77234" y="18112"/>
                  </a:lnTo>
                  <a:lnTo>
                    <a:pt x="77560" y="17493"/>
                  </a:lnTo>
                  <a:lnTo>
                    <a:pt x="77853" y="16874"/>
                  </a:lnTo>
                  <a:lnTo>
                    <a:pt x="78081" y="16223"/>
                  </a:lnTo>
                  <a:lnTo>
                    <a:pt x="78309" y="15571"/>
                  </a:lnTo>
                  <a:lnTo>
                    <a:pt x="78505" y="14920"/>
                  </a:lnTo>
                  <a:lnTo>
                    <a:pt x="78668" y="14138"/>
                  </a:lnTo>
                  <a:lnTo>
                    <a:pt x="78798" y="13324"/>
                  </a:lnTo>
                  <a:lnTo>
                    <a:pt x="78928" y="12509"/>
                  </a:lnTo>
                  <a:lnTo>
                    <a:pt x="78993" y="11662"/>
                  </a:lnTo>
                  <a:lnTo>
                    <a:pt x="79026" y="10881"/>
                  </a:lnTo>
                  <a:lnTo>
                    <a:pt x="79059" y="10066"/>
                  </a:lnTo>
                  <a:lnTo>
                    <a:pt x="79026" y="9317"/>
                  </a:lnTo>
                  <a:lnTo>
                    <a:pt x="78993" y="8600"/>
                  </a:lnTo>
                  <a:lnTo>
                    <a:pt x="78896" y="7265"/>
                  </a:lnTo>
                  <a:lnTo>
                    <a:pt x="78765" y="6157"/>
                  </a:lnTo>
                  <a:lnTo>
                    <a:pt x="78635" y="5310"/>
                  </a:lnTo>
                  <a:lnTo>
                    <a:pt x="78472" y="4561"/>
                  </a:lnTo>
                  <a:lnTo>
                    <a:pt x="77300" y="4333"/>
                  </a:lnTo>
                  <a:lnTo>
                    <a:pt x="74010" y="3779"/>
                  </a:lnTo>
                  <a:lnTo>
                    <a:pt x="69123" y="2998"/>
                  </a:lnTo>
                  <a:lnTo>
                    <a:pt x="66224" y="2542"/>
                  </a:lnTo>
                  <a:lnTo>
                    <a:pt x="63097" y="2118"/>
                  </a:lnTo>
                  <a:lnTo>
                    <a:pt x="59807" y="1662"/>
                  </a:lnTo>
                  <a:lnTo>
                    <a:pt x="56419" y="1239"/>
                  </a:lnTo>
                  <a:lnTo>
                    <a:pt x="52967" y="848"/>
                  </a:lnTo>
                  <a:lnTo>
                    <a:pt x="49546" y="522"/>
                  </a:lnTo>
                  <a:lnTo>
                    <a:pt x="46191" y="261"/>
                  </a:lnTo>
                  <a:lnTo>
                    <a:pt x="44562" y="164"/>
                  </a:lnTo>
                  <a:lnTo>
                    <a:pt x="42966" y="66"/>
                  </a:lnTo>
                  <a:lnTo>
                    <a:pt x="41403" y="33"/>
                  </a:lnTo>
                  <a:lnTo>
                    <a:pt x="39937" y="1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64"/>
            <p:cNvSpPr/>
            <p:nvPr/>
          </p:nvSpPr>
          <p:spPr>
            <a:xfrm flipH="1">
              <a:off x="2108181" y="3184980"/>
              <a:ext cx="239678" cy="119533"/>
            </a:xfrm>
            <a:custGeom>
              <a:avLst/>
              <a:gdLst/>
              <a:ahLst/>
              <a:cxnLst/>
              <a:rect l="l" t="t" r="r" b="b"/>
              <a:pathLst>
                <a:path w="12542" h="6255" extrusionOk="0">
                  <a:moveTo>
                    <a:pt x="12542" y="0"/>
                  </a:moveTo>
                  <a:lnTo>
                    <a:pt x="11141" y="65"/>
                  </a:lnTo>
                  <a:lnTo>
                    <a:pt x="9805" y="163"/>
                  </a:lnTo>
                  <a:lnTo>
                    <a:pt x="8861" y="294"/>
                  </a:lnTo>
                  <a:lnTo>
                    <a:pt x="7981" y="456"/>
                  </a:lnTo>
                  <a:lnTo>
                    <a:pt x="7167" y="652"/>
                  </a:lnTo>
                  <a:lnTo>
                    <a:pt x="6450" y="847"/>
                  </a:lnTo>
                  <a:lnTo>
                    <a:pt x="6124" y="978"/>
                  </a:lnTo>
                  <a:lnTo>
                    <a:pt x="5766" y="1140"/>
                  </a:lnTo>
                  <a:lnTo>
                    <a:pt x="5049" y="1564"/>
                  </a:lnTo>
                  <a:lnTo>
                    <a:pt x="4268" y="2053"/>
                  </a:lnTo>
                  <a:lnTo>
                    <a:pt x="3486" y="2671"/>
                  </a:lnTo>
                  <a:lnTo>
                    <a:pt x="2639" y="3388"/>
                  </a:lnTo>
                  <a:lnTo>
                    <a:pt x="1792" y="4170"/>
                  </a:lnTo>
                  <a:lnTo>
                    <a:pt x="913" y="5049"/>
                  </a:lnTo>
                  <a:lnTo>
                    <a:pt x="0" y="5994"/>
                  </a:lnTo>
                  <a:lnTo>
                    <a:pt x="717" y="6124"/>
                  </a:lnTo>
                  <a:lnTo>
                    <a:pt x="1401" y="6189"/>
                  </a:lnTo>
                  <a:lnTo>
                    <a:pt x="2053" y="6255"/>
                  </a:lnTo>
                  <a:lnTo>
                    <a:pt x="2704" y="6255"/>
                  </a:lnTo>
                  <a:lnTo>
                    <a:pt x="3323" y="6222"/>
                  </a:lnTo>
                  <a:lnTo>
                    <a:pt x="3909" y="6189"/>
                  </a:lnTo>
                  <a:lnTo>
                    <a:pt x="4463" y="6124"/>
                  </a:lnTo>
                  <a:lnTo>
                    <a:pt x="5017" y="6027"/>
                  </a:lnTo>
                  <a:lnTo>
                    <a:pt x="5538" y="5896"/>
                  </a:lnTo>
                  <a:lnTo>
                    <a:pt x="6059" y="5766"/>
                  </a:lnTo>
                  <a:lnTo>
                    <a:pt x="6515" y="5603"/>
                  </a:lnTo>
                  <a:lnTo>
                    <a:pt x="7004" y="5440"/>
                  </a:lnTo>
                  <a:lnTo>
                    <a:pt x="7427" y="5245"/>
                  </a:lnTo>
                  <a:lnTo>
                    <a:pt x="7851" y="5017"/>
                  </a:lnTo>
                  <a:lnTo>
                    <a:pt x="8274" y="4789"/>
                  </a:lnTo>
                  <a:lnTo>
                    <a:pt x="8633" y="4561"/>
                  </a:lnTo>
                  <a:lnTo>
                    <a:pt x="9024" y="4300"/>
                  </a:lnTo>
                  <a:lnTo>
                    <a:pt x="9349" y="4040"/>
                  </a:lnTo>
                  <a:lnTo>
                    <a:pt x="10001" y="3486"/>
                  </a:lnTo>
                  <a:lnTo>
                    <a:pt x="10587" y="2899"/>
                  </a:lnTo>
                  <a:lnTo>
                    <a:pt x="11076" y="2281"/>
                  </a:lnTo>
                  <a:lnTo>
                    <a:pt x="11532" y="1694"/>
                  </a:lnTo>
                  <a:lnTo>
                    <a:pt x="11923" y="1108"/>
                  </a:lnTo>
                  <a:lnTo>
                    <a:pt x="12281" y="522"/>
                  </a:lnTo>
                  <a:lnTo>
                    <a:pt x="12542" y="0"/>
                  </a:lnTo>
                  <a:close/>
                </a:path>
              </a:pathLst>
            </a:custGeom>
            <a:gradFill>
              <a:gsLst>
                <a:gs pos="0">
                  <a:srgbClr val="34629B"/>
                </a:gs>
                <a:gs pos="100000">
                  <a:srgbClr val="16243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64"/>
            <p:cNvSpPr/>
            <p:nvPr/>
          </p:nvSpPr>
          <p:spPr>
            <a:xfrm flipH="1">
              <a:off x="1866039" y="3480039"/>
              <a:ext cx="407750" cy="238435"/>
            </a:xfrm>
            <a:custGeom>
              <a:avLst/>
              <a:gdLst/>
              <a:ahLst/>
              <a:cxnLst/>
              <a:rect l="l" t="t" r="r" b="b"/>
              <a:pathLst>
                <a:path w="21337" h="12477" extrusionOk="0">
                  <a:moveTo>
                    <a:pt x="9056" y="1"/>
                  </a:moveTo>
                  <a:lnTo>
                    <a:pt x="8926" y="66"/>
                  </a:lnTo>
                  <a:lnTo>
                    <a:pt x="8861" y="196"/>
                  </a:lnTo>
                  <a:lnTo>
                    <a:pt x="8731" y="522"/>
                  </a:lnTo>
                  <a:lnTo>
                    <a:pt x="8307" y="1401"/>
                  </a:lnTo>
                  <a:lnTo>
                    <a:pt x="7656" y="2704"/>
                  </a:lnTo>
                  <a:lnTo>
                    <a:pt x="7200" y="3486"/>
                  </a:lnTo>
                  <a:lnTo>
                    <a:pt x="6711" y="4333"/>
                  </a:lnTo>
                  <a:lnTo>
                    <a:pt x="6125" y="5245"/>
                  </a:lnTo>
                  <a:lnTo>
                    <a:pt x="5473" y="6190"/>
                  </a:lnTo>
                  <a:lnTo>
                    <a:pt x="4757" y="7134"/>
                  </a:lnTo>
                  <a:lnTo>
                    <a:pt x="3975" y="8112"/>
                  </a:lnTo>
                  <a:lnTo>
                    <a:pt x="3128" y="9089"/>
                  </a:lnTo>
                  <a:lnTo>
                    <a:pt x="2183" y="10066"/>
                  </a:lnTo>
                  <a:lnTo>
                    <a:pt x="1206" y="10978"/>
                  </a:lnTo>
                  <a:lnTo>
                    <a:pt x="652" y="11434"/>
                  </a:lnTo>
                  <a:lnTo>
                    <a:pt x="131" y="11858"/>
                  </a:lnTo>
                  <a:lnTo>
                    <a:pt x="33" y="11988"/>
                  </a:lnTo>
                  <a:lnTo>
                    <a:pt x="1" y="12086"/>
                  </a:lnTo>
                  <a:lnTo>
                    <a:pt x="1" y="12216"/>
                  </a:lnTo>
                  <a:lnTo>
                    <a:pt x="66" y="12346"/>
                  </a:lnTo>
                  <a:lnTo>
                    <a:pt x="131" y="12411"/>
                  </a:lnTo>
                  <a:lnTo>
                    <a:pt x="196" y="12444"/>
                  </a:lnTo>
                  <a:lnTo>
                    <a:pt x="359" y="12476"/>
                  </a:lnTo>
                  <a:lnTo>
                    <a:pt x="457" y="12444"/>
                  </a:lnTo>
                  <a:lnTo>
                    <a:pt x="522" y="12411"/>
                  </a:lnTo>
                  <a:lnTo>
                    <a:pt x="1499" y="11597"/>
                  </a:lnTo>
                  <a:lnTo>
                    <a:pt x="2379" y="10783"/>
                  </a:lnTo>
                  <a:lnTo>
                    <a:pt x="3258" y="9936"/>
                  </a:lnTo>
                  <a:lnTo>
                    <a:pt x="4040" y="9056"/>
                  </a:lnTo>
                  <a:lnTo>
                    <a:pt x="4789" y="8209"/>
                  </a:lnTo>
                  <a:lnTo>
                    <a:pt x="5441" y="7330"/>
                  </a:lnTo>
                  <a:lnTo>
                    <a:pt x="6092" y="6483"/>
                  </a:lnTo>
                  <a:lnTo>
                    <a:pt x="6646" y="5636"/>
                  </a:lnTo>
                  <a:lnTo>
                    <a:pt x="7167" y="4822"/>
                  </a:lnTo>
                  <a:lnTo>
                    <a:pt x="7623" y="4072"/>
                  </a:lnTo>
                  <a:lnTo>
                    <a:pt x="8047" y="3356"/>
                  </a:lnTo>
                  <a:lnTo>
                    <a:pt x="8405" y="2672"/>
                  </a:lnTo>
                  <a:lnTo>
                    <a:pt x="8959" y="1564"/>
                  </a:lnTo>
                  <a:lnTo>
                    <a:pt x="9317" y="815"/>
                  </a:lnTo>
                  <a:lnTo>
                    <a:pt x="9903" y="1108"/>
                  </a:lnTo>
                  <a:lnTo>
                    <a:pt x="10587" y="1434"/>
                  </a:lnTo>
                  <a:lnTo>
                    <a:pt x="11402" y="1792"/>
                  </a:lnTo>
                  <a:lnTo>
                    <a:pt x="12249" y="2118"/>
                  </a:lnTo>
                  <a:lnTo>
                    <a:pt x="14105" y="2802"/>
                  </a:lnTo>
                  <a:lnTo>
                    <a:pt x="16027" y="3453"/>
                  </a:lnTo>
                  <a:lnTo>
                    <a:pt x="17819" y="4040"/>
                  </a:lnTo>
                  <a:lnTo>
                    <a:pt x="19350" y="4528"/>
                  </a:lnTo>
                  <a:lnTo>
                    <a:pt x="20913" y="5017"/>
                  </a:lnTo>
                  <a:lnTo>
                    <a:pt x="21076" y="5017"/>
                  </a:lnTo>
                  <a:lnTo>
                    <a:pt x="21174" y="4984"/>
                  </a:lnTo>
                  <a:lnTo>
                    <a:pt x="21272" y="4887"/>
                  </a:lnTo>
                  <a:lnTo>
                    <a:pt x="21337" y="4789"/>
                  </a:lnTo>
                  <a:lnTo>
                    <a:pt x="21337" y="4659"/>
                  </a:lnTo>
                  <a:lnTo>
                    <a:pt x="21304" y="4528"/>
                  </a:lnTo>
                  <a:lnTo>
                    <a:pt x="21239" y="4431"/>
                  </a:lnTo>
                  <a:lnTo>
                    <a:pt x="21109" y="4365"/>
                  </a:lnTo>
                  <a:lnTo>
                    <a:pt x="19545" y="3909"/>
                  </a:lnTo>
                  <a:lnTo>
                    <a:pt x="17949" y="3388"/>
                  </a:lnTo>
                  <a:lnTo>
                    <a:pt x="16027" y="2769"/>
                  </a:lnTo>
                  <a:lnTo>
                    <a:pt x="14040" y="2085"/>
                  </a:lnTo>
                  <a:lnTo>
                    <a:pt x="12118" y="1369"/>
                  </a:lnTo>
                  <a:lnTo>
                    <a:pt x="11271" y="1010"/>
                  </a:lnTo>
                  <a:lnTo>
                    <a:pt x="10490" y="685"/>
                  </a:lnTo>
                  <a:lnTo>
                    <a:pt x="9838" y="359"/>
                  </a:lnTo>
                  <a:lnTo>
                    <a:pt x="9350" y="33"/>
                  </a:lnTo>
                  <a:lnTo>
                    <a:pt x="9219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64"/>
            <p:cNvSpPr/>
            <p:nvPr/>
          </p:nvSpPr>
          <p:spPr>
            <a:xfrm flipH="1">
              <a:off x="2637930" y="3951884"/>
              <a:ext cx="158116" cy="108335"/>
            </a:xfrm>
            <a:custGeom>
              <a:avLst/>
              <a:gdLst/>
              <a:ahLst/>
              <a:cxnLst/>
              <a:rect l="l" t="t" r="r" b="b"/>
              <a:pathLst>
                <a:path w="8274" h="5669" extrusionOk="0">
                  <a:moveTo>
                    <a:pt x="261" y="1"/>
                  </a:moveTo>
                  <a:lnTo>
                    <a:pt x="130" y="66"/>
                  </a:lnTo>
                  <a:lnTo>
                    <a:pt x="33" y="131"/>
                  </a:lnTo>
                  <a:lnTo>
                    <a:pt x="0" y="261"/>
                  </a:lnTo>
                  <a:lnTo>
                    <a:pt x="0" y="392"/>
                  </a:lnTo>
                  <a:lnTo>
                    <a:pt x="33" y="522"/>
                  </a:lnTo>
                  <a:lnTo>
                    <a:pt x="130" y="587"/>
                  </a:lnTo>
                  <a:lnTo>
                    <a:pt x="7753" y="5604"/>
                  </a:lnTo>
                  <a:lnTo>
                    <a:pt x="7850" y="5669"/>
                  </a:lnTo>
                  <a:lnTo>
                    <a:pt x="7981" y="5669"/>
                  </a:lnTo>
                  <a:lnTo>
                    <a:pt x="8111" y="5636"/>
                  </a:lnTo>
                  <a:lnTo>
                    <a:pt x="8209" y="5538"/>
                  </a:lnTo>
                  <a:lnTo>
                    <a:pt x="8274" y="5408"/>
                  </a:lnTo>
                  <a:lnTo>
                    <a:pt x="8274" y="5278"/>
                  </a:lnTo>
                  <a:lnTo>
                    <a:pt x="8209" y="5148"/>
                  </a:lnTo>
                  <a:lnTo>
                    <a:pt x="8144" y="5050"/>
                  </a:lnTo>
                  <a:lnTo>
                    <a:pt x="489" y="66"/>
                  </a:lnTo>
                  <a:lnTo>
                    <a:pt x="391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64"/>
            <p:cNvSpPr/>
            <p:nvPr/>
          </p:nvSpPr>
          <p:spPr>
            <a:xfrm flipH="1">
              <a:off x="1312021" y="3416536"/>
              <a:ext cx="1368868" cy="621285"/>
            </a:xfrm>
            <a:custGeom>
              <a:avLst/>
              <a:gdLst/>
              <a:ahLst/>
              <a:cxnLst/>
              <a:rect l="l" t="t" r="r" b="b"/>
              <a:pathLst>
                <a:path w="71631" h="32511" extrusionOk="0">
                  <a:moveTo>
                    <a:pt x="28372" y="1"/>
                  </a:moveTo>
                  <a:lnTo>
                    <a:pt x="28275" y="34"/>
                  </a:lnTo>
                  <a:lnTo>
                    <a:pt x="28144" y="99"/>
                  </a:lnTo>
                  <a:lnTo>
                    <a:pt x="28079" y="196"/>
                  </a:lnTo>
                  <a:lnTo>
                    <a:pt x="27916" y="620"/>
                  </a:lnTo>
                  <a:lnTo>
                    <a:pt x="27460" y="1662"/>
                  </a:lnTo>
                  <a:lnTo>
                    <a:pt x="26679" y="3258"/>
                  </a:lnTo>
                  <a:lnTo>
                    <a:pt x="26190" y="4203"/>
                  </a:lnTo>
                  <a:lnTo>
                    <a:pt x="25636" y="5213"/>
                  </a:lnTo>
                  <a:lnTo>
                    <a:pt x="25017" y="6288"/>
                  </a:lnTo>
                  <a:lnTo>
                    <a:pt x="24301" y="7428"/>
                  </a:lnTo>
                  <a:lnTo>
                    <a:pt x="23551" y="8568"/>
                  </a:lnTo>
                  <a:lnTo>
                    <a:pt x="22704" y="9741"/>
                  </a:lnTo>
                  <a:lnTo>
                    <a:pt x="21825" y="10881"/>
                  </a:lnTo>
                  <a:lnTo>
                    <a:pt x="20848" y="12021"/>
                  </a:lnTo>
                  <a:lnTo>
                    <a:pt x="20359" y="12575"/>
                  </a:lnTo>
                  <a:lnTo>
                    <a:pt x="19838" y="13096"/>
                  </a:lnTo>
                  <a:lnTo>
                    <a:pt x="19317" y="13617"/>
                  </a:lnTo>
                  <a:lnTo>
                    <a:pt x="18763" y="14138"/>
                  </a:lnTo>
                  <a:lnTo>
                    <a:pt x="16222" y="16418"/>
                  </a:lnTo>
                  <a:lnTo>
                    <a:pt x="13323" y="19155"/>
                  </a:lnTo>
                  <a:lnTo>
                    <a:pt x="10229" y="22086"/>
                  </a:lnTo>
                  <a:lnTo>
                    <a:pt x="7199" y="24985"/>
                  </a:lnTo>
                  <a:lnTo>
                    <a:pt x="2215" y="29872"/>
                  </a:lnTo>
                  <a:lnTo>
                    <a:pt x="98" y="31956"/>
                  </a:lnTo>
                  <a:lnTo>
                    <a:pt x="33" y="32054"/>
                  </a:lnTo>
                  <a:lnTo>
                    <a:pt x="0" y="32184"/>
                  </a:lnTo>
                  <a:lnTo>
                    <a:pt x="33" y="32315"/>
                  </a:lnTo>
                  <a:lnTo>
                    <a:pt x="98" y="32412"/>
                  </a:lnTo>
                  <a:lnTo>
                    <a:pt x="228" y="32510"/>
                  </a:lnTo>
                  <a:lnTo>
                    <a:pt x="456" y="32510"/>
                  </a:lnTo>
                  <a:lnTo>
                    <a:pt x="554" y="32445"/>
                  </a:lnTo>
                  <a:lnTo>
                    <a:pt x="2671" y="30328"/>
                  </a:lnTo>
                  <a:lnTo>
                    <a:pt x="7655" y="25474"/>
                  </a:lnTo>
                  <a:lnTo>
                    <a:pt x="10685" y="22575"/>
                  </a:lnTo>
                  <a:lnTo>
                    <a:pt x="13747" y="19643"/>
                  </a:lnTo>
                  <a:lnTo>
                    <a:pt x="16678" y="16907"/>
                  </a:lnTo>
                  <a:lnTo>
                    <a:pt x="19186" y="14627"/>
                  </a:lnTo>
                  <a:lnTo>
                    <a:pt x="20196" y="13682"/>
                  </a:lnTo>
                  <a:lnTo>
                    <a:pt x="21108" y="12705"/>
                  </a:lnTo>
                  <a:lnTo>
                    <a:pt x="22020" y="11695"/>
                  </a:lnTo>
                  <a:lnTo>
                    <a:pt x="22867" y="10653"/>
                  </a:lnTo>
                  <a:lnTo>
                    <a:pt x="23649" y="9610"/>
                  </a:lnTo>
                  <a:lnTo>
                    <a:pt x="24366" y="8535"/>
                  </a:lnTo>
                  <a:lnTo>
                    <a:pt x="25050" y="7493"/>
                  </a:lnTo>
                  <a:lnTo>
                    <a:pt x="25669" y="6483"/>
                  </a:lnTo>
                  <a:lnTo>
                    <a:pt x="26222" y="5506"/>
                  </a:lnTo>
                  <a:lnTo>
                    <a:pt x="26744" y="4594"/>
                  </a:lnTo>
                  <a:lnTo>
                    <a:pt x="27591" y="2933"/>
                  </a:lnTo>
                  <a:lnTo>
                    <a:pt x="28210" y="1597"/>
                  </a:lnTo>
                  <a:lnTo>
                    <a:pt x="28568" y="750"/>
                  </a:lnTo>
                  <a:lnTo>
                    <a:pt x="29936" y="1271"/>
                  </a:lnTo>
                  <a:lnTo>
                    <a:pt x="32249" y="2086"/>
                  </a:lnTo>
                  <a:lnTo>
                    <a:pt x="33682" y="2607"/>
                  </a:lnTo>
                  <a:lnTo>
                    <a:pt x="35343" y="3128"/>
                  </a:lnTo>
                  <a:lnTo>
                    <a:pt x="37135" y="3682"/>
                  </a:lnTo>
                  <a:lnTo>
                    <a:pt x="39089" y="4268"/>
                  </a:lnTo>
                  <a:lnTo>
                    <a:pt x="41174" y="4822"/>
                  </a:lnTo>
                  <a:lnTo>
                    <a:pt x="43357" y="5376"/>
                  </a:lnTo>
                  <a:lnTo>
                    <a:pt x="45604" y="5897"/>
                  </a:lnTo>
                  <a:lnTo>
                    <a:pt x="47949" y="6386"/>
                  </a:lnTo>
                  <a:lnTo>
                    <a:pt x="50327" y="6809"/>
                  </a:lnTo>
                  <a:lnTo>
                    <a:pt x="51533" y="7004"/>
                  </a:lnTo>
                  <a:lnTo>
                    <a:pt x="52770" y="7167"/>
                  </a:lnTo>
                  <a:lnTo>
                    <a:pt x="53976" y="7330"/>
                  </a:lnTo>
                  <a:lnTo>
                    <a:pt x="55181" y="7428"/>
                  </a:lnTo>
                  <a:lnTo>
                    <a:pt x="56419" y="7558"/>
                  </a:lnTo>
                  <a:lnTo>
                    <a:pt x="57624" y="7623"/>
                  </a:lnTo>
                  <a:lnTo>
                    <a:pt x="58699" y="7656"/>
                  </a:lnTo>
                  <a:lnTo>
                    <a:pt x="59709" y="7656"/>
                  </a:lnTo>
                  <a:lnTo>
                    <a:pt x="60686" y="7623"/>
                  </a:lnTo>
                  <a:lnTo>
                    <a:pt x="61598" y="7526"/>
                  </a:lnTo>
                  <a:lnTo>
                    <a:pt x="62478" y="7395"/>
                  </a:lnTo>
                  <a:lnTo>
                    <a:pt x="63325" y="7265"/>
                  </a:lnTo>
                  <a:lnTo>
                    <a:pt x="64106" y="7070"/>
                  </a:lnTo>
                  <a:lnTo>
                    <a:pt x="64823" y="6874"/>
                  </a:lnTo>
                  <a:lnTo>
                    <a:pt x="65540" y="6646"/>
                  </a:lnTo>
                  <a:lnTo>
                    <a:pt x="66158" y="6386"/>
                  </a:lnTo>
                  <a:lnTo>
                    <a:pt x="66777" y="6157"/>
                  </a:lnTo>
                  <a:lnTo>
                    <a:pt x="67331" y="5864"/>
                  </a:lnTo>
                  <a:lnTo>
                    <a:pt x="67852" y="5604"/>
                  </a:lnTo>
                  <a:lnTo>
                    <a:pt x="68341" y="5311"/>
                  </a:lnTo>
                  <a:lnTo>
                    <a:pt x="68797" y="5050"/>
                  </a:lnTo>
                  <a:lnTo>
                    <a:pt x="69188" y="4757"/>
                  </a:lnTo>
                  <a:lnTo>
                    <a:pt x="69872" y="4236"/>
                  </a:lnTo>
                  <a:lnTo>
                    <a:pt x="70426" y="3714"/>
                  </a:lnTo>
                  <a:lnTo>
                    <a:pt x="70914" y="3226"/>
                  </a:lnTo>
                  <a:lnTo>
                    <a:pt x="71338" y="2770"/>
                  </a:lnTo>
                  <a:lnTo>
                    <a:pt x="71501" y="1988"/>
                  </a:lnTo>
                  <a:lnTo>
                    <a:pt x="71631" y="1174"/>
                  </a:lnTo>
                  <a:lnTo>
                    <a:pt x="71435" y="1532"/>
                  </a:lnTo>
                  <a:lnTo>
                    <a:pt x="71045" y="2086"/>
                  </a:lnTo>
                  <a:lnTo>
                    <a:pt x="70621" y="2574"/>
                  </a:lnTo>
                  <a:lnTo>
                    <a:pt x="70133" y="3096"/>
                  </a:lnTo>
                  <a:lnTo>
                    <a:pt x="69514" y="3682"/>
                  </a:lnTo>
                  <a:lnTo>
                    <a:pt x="68764" y="4236"/>
                  </a:lnTo>
                  <a:lnTo>
                    <a:pt x="68374" y="4496"/>
                  </a:lnTo>
                  <a:lnTo>
                    <a:pt x="67950" y="4789"/>
                  </a:lnTo>
                  <a:lnTo>
                    <a:pt x="67494" y="5050"/>
                  </a:lnTo>
                  <a:lnTo>
                    <a:pt x="67005" y="5311"/>
                  </a:lnTo>
                  <a:lnTo>
                    <a:pt x="66452" y="5571"/>
                  </a:lnTo>
                  <a:lnTo>
                    <a:pt x="65865" y="5799"/>
                  </a:lnTo>
                  <a:lnTo>
                    <a:pt x="65246" y="6027"/>
                  </a:lnTo>
                  <a:lnTo>
                    <a:pt x="64595" y="6255"/>
                  </a:lnTo>
                  <a:lnTo>
                    <a:pt x="63878" y="6451"/>
                  </a:lnTo>
                  <a:lnTo>
                    <a:pt x="63129" y="6614"/>
                  </a:lnTo>
                  <a:lnTo>
                    <a:pt x="62347" y="6744"/>
                  </a:lnTo>
                  <a:lnTo>
                    <a:pt x="61500" y="6874"/>
                  </a:lnTo>
                  <a:lnTo>
                    <a:pt x="60621" y="6939"/>
                  </a:lnTo>
                  <a:lnTo>
                    <a:pt x="59676" y="7004"/>
                  </a:lnTo>
                  <a:lnTo>
                    <a:pt x="58699" y="7004"/>
                  </a:lnTo>
                  <a:lnTo>
                    <a:pt x="57657" y="6972"/>
                  </a:lnTo>
                  <a:lnTo>
                    <a:pt x="56354" y="6874"/>
                  </a:lnTo>
                  <a:lnTo>
                    <a:pt x="55051" y="6776"/>
                  </a:lnTo>
                  <a:lnTo>
                    <a:pt x="53715" y="6614"/>
                  </a:lnTo>
                  <a:lnTo>
                    <a:pt x="52412" y="6451"/>
                  </a:lnTo>
                  <a:lnTo>
                    <a:pt x="51109" y="6255"/>
                  </a:lnTo>
                  <a:lnTo>
                    <a:pt x="49806" y="6060"/>
                  </a:lnTo>
                  <a:lnTo>
                    <a:pt x="47265" y="5571"/>
                  </a:lnTo>
                  <a:lnTo>
                    <a:pt x="44757" y="5017"/>
                  </a:lnTo>
                  <a:lnTo>
                    <a:pt x="42379" y="4464"/>
                  </a:lnTo>
                  <a:lnTo>
                    <a:pt x="40067" y="3845"/>
                  </a:lnTo>
                  <a:lnTo>
                    <a:pt x="37917" y="3226"/>
                  </a:lnTo>
                  <a:lnTo>
                    <a:pt x="35930" y="2607"/>
                  </a:lnTo>
                  <a:lnTo>
                    <a:pt x="34138" y="2053"/>
                  </a:lnTo>
                  <a:lnTo>
                    <a:pt x="32542" y="1499"/>
                  </a:lnTo>
                  <a:lnTo>
                    <a:pt x="31174" y="1011"/>
                  </a:lnTo>
                  <a:lnTo>
                    <a:pt x="29252" y="294"/>
                  </a:lnTo>
                  <a:lnTo>
                    <a:pt x="28503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64"/>
            <p:cNvSpPr/>
            <p:nvPr/>
          </p:nvSpPr>
          <p:spPr>
            <a:xfrm flipH="1">
              <a:off x="1156389" y="1438269"/>
              <a:ext cx="400278" cy="433893"/>
            </a:xfrm>
            <a:custGeom>
              <a:avLst/>
              <a:gdLst/>
              <a:ahLst/>
              <a:cxnLst/>
              <a:rect l="l" t="t" r="r" b="b"/>
              <a:pathLst>
                <a:path w="20946" h="22705" extrusionOk="0">
                  <a:moveTo>
                    <a:pt x="13323" y="0"/>
                  </a:moveTo>
                  <a:lnTo>
                    <a:pt x="12835" y="65"/>
                  </a:lnTo>
                  <a:lnTo>
                    <a:pt x="12378" y="196"/>
                  </a:lnTo>
                  <a:lnTo>
                    <a:pt x="11955" y="391"/>
                  </a:lnTo>
                  <a:lnTo>
                    <a:pt x="11532" y="619"/>
                  </a:lnTo>
                  <a:lnTo>
                    <a:pt x="11141" y="880"/>
                  </a:lnTo>
                  <a:lnTo>
                    <a:pt x="10782" y="1173"/>
                  </a:lnTo>
                  <a:lnTo>
                    <a:pt x="10457" y="1466"/>
                  </a:lnTo>
                  <a:lnTo>
                    <a:pt x="10163" y="1792"/>
                  </a:lnTo>
                  <a:lnTo>
                    <a:pt x="9903" y="2085"/>
                  </a:lnTo>
                  <a:lnTo>
                    <a:pt x="9479" y="2639"/>
                  </a:lnTo>
                  <a:lnTo>
                    <a:pt x="9219" y="3029"/>
                  </a:lnTo>
                  <a:lnTo>
                    <a:pt x="9154" y="3160"/>
                  </a:lnTo>
                  <a:lnTo>
                    <a:pt x="8795" y="2997"/>
                  </a:lnTo>
                  <a:lnTo>
                    <a:pt x="8404" y="2867"/>
                  </a:lnTo>
                  <a:lnTo>
                    <a:pt x="7883" y="2769"/>
                  </a:lnTo>
                  <a:lnTo>
                    <a:pt x="7590" y="2736"/>
                  </a:lnTo>
                  <a:lnTo>
                    <a:pt x="7264" y="2704"/>
                  </a:lnTo>
                  <a:lnTo>
                    <a:pt x="6906" y="2704"/>
                  </a:lnTo>
                  <a:lnTo>
                    <a:pt x="6548" y="2769"/>
                  </a:lnTo>
                  <a:lnTo>
                    <a:pt x="6189" y="2834"/>
                  </a:lnTo>
                  <a:lnTo>
                    <a:pt x="5798" y="2932"/>
                  </a:lnTo>
                  <a:lnTo>
                    <a:pt x="5408" y="3095"/>
                  </a:lnTo>
                  <a:lnTo>
                    <a:pt x="5017" y="3323"/>
                  </a:lnTo>
                  <a:lnTo>
                    <a:pt x="4821" y="3453"/>
                  </a:lnTo>
                  <a:lnTo>
                    <a:pt x="4658" y="3583"/>
                  </a:lnTo>
                  <a:lnTo>
                    <a:pt x="4496" y="3746"/>
                  </a:lnTo>
                  <a:lnTo>
                    <a:pt x="4365" y="3909"/>
                  </a:lnTo>
                  <a:lnTo>
                    <a:pt x="4137" y="4300"/>
                  </a:lnTo>
                  <a:lnTo>
                    <a:pt x="3974" y="4691"/>
                  </a:lnTo>
                  <a:lnTo>
                    <a:pt x="3844" y="5114"/>
                  </a:lnTo>
                  <a:lnTo>
                    <a:pt x="3779" y="5570"/>
                  </a:lnTo>
                  <a:lnTo>
                    <a:pt x="3746" y="6026"/>
                  </a:lnTo>
                  <a:lnTo>
                    <a:pt x="3779" y="6482"/>
                  </a:lnTo>
                  <a:lnTo>
                    <a:pt x="3779" y="6906"/>
                  </a:lnTo>
                  <a:lnTo>
                    <a:pt x="3844" y="7297"/>
                  </a:lnTo>
                  <a:lnTo>
                    <a:pt x="3974" y="8013"/>
                  </a:lnTo>
                  <a:lnTo>
                    <a:pt x="4072" y="8502"/>
                  </a:lnTo>
                  <a:lnTo>
                    <a:pt x="4137" y="8665"/>
                  </a:lnTo>
                  <a:lnTo>
                    <a:pt x="4039" y="8632"/>
                  </a:lnTo>
                  <a:lnTo>
                    <a:pt x="3746" y="8535"/>
                  </a:lnTo>
                  <a:lnTo>
                    <a:pt x="3355" y="8437"/>
                  </a:lnTo>
                  <a:lnTo>
                    <a:pt x="3095" y="8372"/>
                  </a:lnTo>
                  <a:lnTo>
                    <a:pt x="2248" y="8372"/>
                  </a:lnTo>
                  <a:lnTo>
                    <a:pt x="1922" y="8437"/>
                  </a:lnTo>
                  <a:lnTo>
                    <a:pt x="1596" y="8535"/>
                  </a:lnTo>
                  <a:lnTo>
                    <a:pt x="1303" y="8665"/>
                  </a:lnTo>
                  <a:lnTo>
                    <a:pt x="977" y="8860"/>
                  </a:lnTo>
                  <a:lnTo>
                    <a:pt x="652" y="9121"/>
                  </a:lnTo>
                  <a:lnTo>
                    <a:pt x="359" y="9414"/>
                  </a:lnTo>
                  <a:lnTo>
                    <a:pt x="196" y="9642"/>
                  </a:lnTo>
                  <a:lnTo>
                    <a:pt x="98" y="9903"/>
                  </a:lnTo>
                  <a:lnTo>
                    <a:pt x="33" y="10163"/>
                  </a:lnTo>
                  <a:lnTo>
                    <a:pt x="0" y="10424"/>
                  </a:lnTo>
                  <a:lnTo>
                    <a:pt x="33" y="10717"/>
                  </a:lnTo>
                  <a:lnTo>
                    <a:pt x="65" y="11010"/>
                  </a:lnTo>
                  <a:lnTo>
                    <a:pt x="163" y="11303"/>
                  </a:lnTo>
                  <a:lnTo>
                    <a:pt x="261" y="11596"/>
                  </a:lnTo>
                  <a:lnTo>
                    <a:pt x="424" y="11890"/>
                  </a:lnTo>
                  <a:lnTo>
                    <a:pt x="587" y="12183"/>
                  </a:lnTo>
                  <a:lnTo>
                    <a:pt x="945" y="12769"/>
                  </a:lnTo>
                  <a:lnTo>
                    <a:pt x="1336" y="13355"/>
                  </a:lnTo>
                  <a:lnTo>
                    <a:pt x="1759" y="13877"/>
                  </a:lnTo>
                  <a:lnTo>
                    <a:pt x="2378" y="14561"/>
                  </a:lnTo>
                  <a:lnTo>
                    <a:pt x="3160" y="15375"/>
                  </a:lnTo>
                  <a:lnTo>
                    <a:pt x="4105" y="16287"/>
                  </a:lnTo>
                  <a:lnTo>
                    <a:pt x="6580" y="18111"/>
                  </a:lnTo>
                  <a:lnTo>
                    <a:pt x="8665" y="19935"/>
                  </a:lnTo>
                  <a:lnTo>
                    <a:pt x="9707" y="20489"/>
                  </a:lnTo>
                  <a:lnTo>
                    <a:pt x="10782" y="21010"/>
                  </a:lnTo>
                  <a:lnTo>
                    <a:pt x="12053" y="21597"/>
                  </a:lnTo>
                  <a:lnTo>
                    <a:pt x="12737" y="21890"/>
                  </a:lnTo>
                  <a:lnTo>
                    <a:pt x="13388" y="22151"/>
                  </a:lnTo>
                  <a:lnTo>
                    <a:pt x="14040" y="22379"/>
                  </a:lnTo>
                  <a:lnTo>
                    <a:pt x="14659" y="22541"/>
                  </a:lnTo>
                  <a:lnTo>
                    <a:pt x="15212" y="22672"/>
                  </a:lnTo>
                  <a:lnTo>
                    <a:pt x="15734" y="22704"/>
                  </a:lnTo>
                  <a:lnTo>
                    <a:pt x="15929" y="22704"/>
                  </a:lnTo>
                  <a:lnTo>
                    <a:pt x="16124" y="22672"/>
                  </a:lnTo>
                  <a:lnTo>
                    <a:pt x="16320" y="22607"/>
                  </a:lnTo>
                  <a:lnTo>
                    <a:pt x="16450" y="22509"/>
                  </a:lnTo>
                  <a:lnTo>
                    <a:pt x="16581" y="22411"/>
                  </a:lnTo>
                  <a:lnTo>
                    <a:pt x="16711" y="22281"/>
                  </a:lnTo>
                  <a:lnTo>
                    <a:pt x="16841" y="22118"/>
                  </a:lnTo>
                  <a:lnTo>
                    <a:pt x="16906" y="21988"/>
                  </a:lnTo>
                  <a:lnTo>
                    <a:pt x="17037" y="21662"/>
                  </a:lnTo>
                  <a:lnTo>
                    <a:pt x="17102" y="21304"/>
                  </a:lnTo>
                  <a:lnTo>
                    <a:pt x="17134" y="20978"/>
                  </a:lnTo>
                  <a:lnTo>
                    <a:pt x="17134" y="20652"/>
                  </a:lnTo>
                  <a:lnTo>
                    <a:pt x="17069" y="20326"/>
                  </a:lnTo>
                  <a:lnTo>
                    <a:pt x="17004" y="20001"/>
                  </a:lnTo>
                  <a:lnTo>
                    <a:pt x="16906" y="19675"/>
                  </a:lnTo>
                  <a:lnTo>
                    <a:pt x="16841" y="19414"/>
                  </a:lnTo>
                  <a:lnTo>
                    <a:pt x="16743" y="19186"/>
                  </a:lnTo>
                  <a:lnTo>
                    <a:pt x="16841" y="19251"/>
                  </a:lnTo>
                  <a:lnTo>
                    <a:pt x="17167" y="19349"/>
                  </a:lnTo>
                  <a:lnTo>
                    <a:pt x="17427" y="19382"/>
                  </a:lnTo>
                  <a:lnTo>
                    <a:pt x="17721" y="19414"/>
                  </a:lnTo>
                  <a:lnTo>
                    <a:pt x="18046" y="19414"/>
                  </a:lnTo>
                  <a:lnTo>
                    <a:pt x="18372" y="19349"/>
                  </a:lnTo>
                  <a:lnTo>
                    <a:pt x="18568" y="19284"/>
                  </a:lnTo>
                  <a:lnTo>
                    <a:pt x="18730" y="19219"/>
                  </a:lnTo>
                  <a:lnTo>
                    <a:pt x="18893" y="19121"/>
                  </a:lnTo>
                  <a:lnTo>
                    <a:pt x="19056" y="18991"/>
                  </a:lnTo>
                  <a:lnTo>
                    <a:pt x="19186" y="18828"/>
                  </a:lnTo>
                  <a:lnTo>
                    <a:pt x="19349" y="18665"/>
                  </a:lnTo>
                  <a:lnTo>
                    <a:pt x="19480" y="18437"/>
                  </a:lnTo>
                  <a:lnTo>
                    <a:pt x="19577" y="18209"/>
                  </a:lnTo>
                  <a:lnTo>
                    <a:pt x="19708" y="17851"/>
                  </a:lnTo>
                  <a:lnTo>
                    <a:pt x="19773" y="17492"/>
                  </a:lnTo>
                  <a:lnTo>
                    <a:pt x="19740" y="17102"/>
                  </a:lnTo>
                  <a:lnTo>
                    <a:pt x="19675" y="16743"/>
                  </a:lnTo>
                  <a:lnTo>
                    <a:pt x="19577" y="16385"/>
                  </a:lnTo>
                  <a:lnTo>
                    <a:pt x="19447" y="16059"/>
                  </a:lnTo>
                  <a:lnTo>
                    <a:pt x="19252" y="15701"/>
                  </a:lnTo>
                  <a:lnTo>
                    <a:pt x="19089" y="15408"/>
                  </a:lnTo>
                  <a:lnTo>
                    <a:pt x="18698" y="14854"/>
                  </a:lnTo>
                  <a:lnTo>
                    <a:pt x="18307" y="14430"/>
                  </a:lnTo>
                  <a:lnTo>
                    <a:pt x="17949" y="14040"/>
                  </a:lnTo>
                  <a:lnTo>
                    <a:pt x="18274" y="14040"/>
                  </a:lnTo>
                  <a:lnTo>
                    <a:pt x="18600" y="13974"/>
                  </a:lnTo>
                  <a:lnTo>
                    <a:pt x="19024" y="13844"/>
                  </a:lnTo>
                  <a:lnTo>
                    <a:pt x="19512" y="13649"/>
                  </a:lnTo>
                  <a:lnTo>
                    <a:pt x="19740" y="13518"/>
                  </a:lnTo>
                  <a:lnTo>
                    <a:pt x="19968" y="13355"/>
                  </a:lnTo>
                  <a:lnTo>
                    <a:pt x="20196" y="13160"/>
                  </a:lnTo>
                  <a:lnTo>
                    <a:pt x="20424" y="12965"/>
                  </a:lnTo>
                  <a:lnTo>
                    <a:pt x="20620" y="12704"/>
                  </a:lnTo>
                  <a:lnTo>
                    <a:pt x="20783" y="12411"/>
                  </a:lnTo>
                  <a:lnTo>
                    <a:pt x="20880" y="12248"/>
                  </a:lnTo>
                  <a:lnTo>
                    <a:pt x="20913" y="12085"/>
                  </a:lnTo>
                  <a:lnTo>
                    <a:pt x="20945" y="11922"/>
                  </a:lnTo>
                  <a:lnTo>
                    <a:pt x="20945" y="11727"/>
                  </a:lnTo>
                  <a:lnTo>
                    <a:pt x="20880" y="11368"/>
                  </a:lnTo>
                  <a:lnTo>
                    <a:pt x="20783" y="10978"/>
                  </a:lnTo>
                  <a:lnTo>
                    <a:pt x="20620" y="10587"/>
                  </a:lnTo>
                  <a:lnTo>
                    <a:pt x="20392" y="10196"/>
                  </a:lnTo>
                  <a:lnTo>
                    <a:pt x="20131" y="9837"/>
                  </a:lnTo>
                  <a:lnTo>
                    <a:pt x="19871" y="9447"/>
                  </a:lnTo>
                  <a:lnTo>
                    <a:pt x="19317" y="8795"/>
                  </a:lnTo>
                  <a:lnTo>
                    <a:pt x="18796" y="8241"/>
                  </a:lnTo>
                  <a:lnTo>
                    <a:pt x="18274" y="7753"/>
                  </a:lnTo>
                  <a:lnTo>
                    <a:pt x="18340" y="7753"/>
                  </a:lnTo>
                  <a:lnTo>
                    <a:pt x="18470" y="7688"/>
                  </a:lnTo>
                  <a:lnTo>
                    <a:pt x="18633" y="7590"/>
                  </a:lnTo>
                  <a:lnTo>
                    <a:pt x="18796" y="7394"/>
                  </a:lnTo>
                  <a:lnTo>
                    <a:pt x="18861" y="7264"/>
                  </a:lnTo>
                  <a:lnTo>
                    <a:pt x="18958" y="7101"/>
                  </a:lnTo>
                  <a:lnTo>
                    <a:pt x="18991" y="6938"/>
                  </a:lnTo>
                  <a:lnTo>
                    <a:pt x="19024" y="6710"/>
                  </a:lnTo>
                  <a:lnTo>
                    <a:pt x="19056" y="6482"/>
                  </a:lnTo>
                  <a:lnTo>
                    <a:pt x="19024" y="6189"/>
                  </a:lnTo>
                  <a:lnTo>
                    <a:pt x="18991" y="5863"/>
                  </a:lnTo>
                  <a:lnTo>
                    <a:pt x="18893" y="5505"/>
                  </a:lnTo>
                  <a:lnTo>
                    <a:pt x="18763" y="5147"/>
                  </a:lnTo>
                  <a:lnTo>
                    <a:pt x="18633" y="4854"/>
                  </a:lnTo>
                  <a:lnTo>
                    <a:pt x="18437" y="4593"/>
                  </a:lnTo>
                  <a:lnTo>
                    <a:pt x="18242" y="4398"/>
                  </a:lnTo>
                  <a:lnTo>
                    <a:pt x="18014" y="4235"/>
                  </a:lnTo>
                  <a:lnTo>
                    <a:pt x="17786" y="4137"/>
                  </a:lnTo>
                  <a:lnTo>
                    <a:pt x="17525" y="4039"/>
                  </a:lnTo>
                  <a:lnTo>
                    <a:pt x="17297" y="3974"/>
                  </a:lnTo>
                  <a:lnTo>
                    <a:pt x="17069" y="3942"/>
                  </a:lnTo>
                  <a:lnTo>
                    <a:pt x="16483" y="3942"/>
                  </a:lnTo>
                  <a:lnTo>
                    <a:pt x="16222" y="3974"/>
                  </a:lnTo>
                  <a:lnTo>
                    <a:pt x="16124" y="3974"/>
                  </a:lnTo>
                  <a:lnTo>
                    <a:pt x="16124" y="3811"/>
                  </a:lnTo>
                  <a:lnTo>
                    <a:pt x="16124" y="3388"/>
                  </a:lnTo>
                  <a:lnTo>
                    <a:pt x="16092" y="2801"/>
                  </a:lnTo>
                  <a:lnTo>
                    <a:pt x="16027" y="2443"/>
                  </a:lnTo>
                  <a:lnTo>
                    <a:pt x="15962" y="2117"/>
                  </a:lnTo>
                  <a:lnTo>
                    <a:pt x="15864" y="1759"/>
                  </a:lnTo>
                  <a:lnTo>
                    <a:pt x="15701" y="1401"/>
                  </a:lnTo>
                  <a:lnTo>
                    <a:pt x="15506" y="1042"/>
                  </a:lnTo>
                  <a:lnTo>
                    <a:pt x="15278" y="749"/>
                  </a:lnTo>
                  <a:lnTo>
                    <a:pt x="15017" y="489"/>
                  </a:lnTo>
                  <a:lnTo>
                    <a:pt x="14854" y="358"/>
                  </a:lnTo>
                  <a:lnTo>
                    <a:pt x="14659" y="261"/>
                  </a:lnTo>
                  <a:lnTo>
                    <a:pt x="14463" y="163"/>
                  </a:lnTo>
                  <a:lnTo>
                    <a:pt x="14268" y="98"/>
                  </a:lnTo>
                  <a:lnTo>
                    <a:pt x="14040" y="33"/>
                  </a:lnTo>
                  <a:lnTo>
                    <a:pt x="138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64"/>
            <p:cNvSpPr/>
            <p:nvPr/>
          </p:nvSpPr>
          <p:spPr>
            <a:xfrm flipH="1">
              <a:off x="1391079" y="1749513"/>
              <a:ext cx="93391" cy="85919"/>
            </a:xfrm>
            <a:custGeom>
              <a:avLst/>
              <a:gdLst/>
              <a:ahLst/>
              <a:cxnLst/>
              <a:rect l="l" t="t" r="r" b="b"/>
              <a:pathLst>
                <a:path w="4887" h="4496" extrusionOk="0">
                  <a:moveTo>
                    <a:pt x="327" y="0"/>
                  </a:moveTo>
                  <a:lnTo>
                    <a:pt x="229" y="98"/>
                  </a:lnTo>
                  <a:lnTo>
                    <a:pt x="131" y="228"/>
                  </a:lnTo>
                  <a:lnTo>
                    <a:pt x="33" y="456"/>
                  </a:lnTo>
                  <a:lnTo>
                    <a:pt x="1" y="684"/>
                  </a:lnTo>
                  <a:lnTo>
                    <a:pt x="1" y="912"/>
                  </a:lnTo>
                  <a:lnTo>
                    <a:pt x="33" y="1108"/>
                  </a:lnTo>
                  <a:lnTo>
                    <a:pt x="66" y="1271"/>
                  </a:lnTo>
                  <a:lnTo>
                    <a:pt x="131" y="1433"/>
                  </a:lnTo>
                  <a:lnTo>
                    <a:pt x="587" y="1661"/>
                  </a:lnTo>
                  <a:lnTo>
                    <a:pt x="1011" y="1889"/>
                  </a:lnTo>
                  <a:lnTo>
                    <a:pt x="1402" y="2117"/>
                  </a:lnTo>
                  <a:lnTo>
                    <a:pt x="1727" y="2378"/>
                  </a:lnTo>
                  <a:lnTo>
                    <a:pt x="2020" y="2639"/>
                  </a:lnTo>
                  <a:lnTo>
                    <a:pt x="2281" y="2899"/>
                  </a:lnTo>
                  <a:lnTo>
                    <a:pt x="2509" y="3127"/>
                  </a:lnTo>
                  <a:lnTo>
                    <a:pt x="2705" y="3388"/>
                  </a:lnTo>
                  <a:lnTo>
                    <a:pt x="2998" y="3811"/>
                  </a:lnTo>
                  <a:lnTo>
                    <a:pt x="3193" y="4170"/>
                  </a:lnTo>
                  <a:lnTo>
                    <a:pt x="3323" y="4495"/>
                  </a:lnTo>
                  <a:lnTo>
                    <a:pt x="3714" y="4398"/>
                  </a:lnTo>
                  <a:lnTo>
                    <a:pt x="4040" y="4267"/>
                  </a:lnTo>
                  <a:lnTo>
                    <a:pt x="4301" y="4137"/>
                  </a:lnTo>
                  <a:lnTo>
                    <a:pt x="4529" y="3974"/>
                  </a:lnTo>
                  <a:lnTo>
                    <a:pt x="4692" y="3844"/>
                  </a:lnTo>
                  <a:lnTo>
                    <a:pt x="4822" y="3746"/>
                  </a:lnTo>
                  <a:lnTo>
                    <a:pt x="4887" y="3648"/>
                  </a:lnTo>
                  <a:lnTo>
                    <a:pt x="4659" y="3127"/>
                  </a:lnTo>
                  <a:lnTo>
                    <a:pt x="4366" y="2671"/>
                  </a:lnTo>
                  <a:lnTo>
                    <a:pt x="4040" y="2248"/>
                  </a:lnTo>
                  <a:lnTo>
                    <a:pt x="3682" y="1857"/>
                  </a:lnTo>
                  <a:lnTo>
                    <a:pt x="3323" y="1531"/>
                  </a:lnTo>
                  <a:lnTo>
                    <a:pt x="2933" y="1238"/>
                  </a:lnTo>
                  <a:lnTo>
                    <a:pt x="2542" y="977"/>
                  </a:lnTo>
                  <a:lnTo>
                    <a:pt x="2183" y="749"/>
                  </a:lnTo>
                  <a:lnTo>
                    <a:pt x="1825" y="554"/>
                  </a:lnTo>
                  <a:lnTo>
                    <a:pt x="1467" y="391"/>
                  </a:lnTo>
                  <a:lnTo>
                    <a:pt x="880" y="163"/>
                  </a:lnTo>
                  <a:lnTo>
                    <a:pt x="489" y="33"/>
                  </a:lnTo>
                  <a:lnTo>
                    <a:pt x="327" y="0"/>
                  </a:lnTo>
                  <a:close/>
                </a:path>
              </a:pathLst>
            </a:custGeom>
            <a:gradFill>
              <a:gsLst>
                <a:gs pos="0">
                  <a:srgbClr val="36D5E6"/>
                </a:gs>
                <a:gs pos="100000">
                  <a:srgbClr val="177883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64"/>
            <p:cNvSpPr/>
            <p:nvPr/>
          </p:nvSpPr>
          <p:spPr>
            <a:xfrm flipH="1">
              <a:off x="1378619" y="1751367"/>
              <a:ext cx="422694" cy="387837"/>
            </a:xfrm>
            <a:custGeom>
              <a:avLst/>
              <a:gdLst/>
              <a:ahLst/>
              <a:cxnLst/>
              <a:rect l="l" t="t" r="r" b="b"/>
              <a:pathLst>
                <a:path w="22119" h="20295" extrusionOk="0">
                  <a:moveTo>
                    <a:pt x="12607" y="1"/>
                  </a:moveTo>
                  <a:lnTo>
                    <a:pt x="11206" y="66"/>
                  </a:lnTo>
                  <a:lnTo>
                    <a:pt x="9675" y="164"/>
                  </a:lnTo>
                  <a:lnTo>
                    <a:pt x="9056" y="261"/>
                  </a:lnTo>
                  <a:lnTo>
                    <a:pt x="8437" y="359"/>
                  </a:lnTo>
                  <a:lnTo>
                    <a:pt x="7851" y="490"/>
                  </a:lnTo>
                  <a:lnTo>
                    <a:pt x="7297" y="620"/>
                  </a:lnTo>
                  <a:lnTo>
                    <a:pt x="6743" y="783"/>
                  </a:lnTo>
                  <a:lnTo>
                    <a:pt x="6222" y="978"/>
                  </a:lnTo>
                  <a:lnTo>
                    <a:pt x="5734" y="1206"/>
                  </a:lnTo>
                  <a:lnTo>
                    <a:pt x="5245" y="1434"/>
                  </a:lnTo>
                  <a:lnTo>
                    <a:pt x="4756" y="1662"/>
                  </a:lnTo>
                  <a:lnTo>
                    <a:pt x="4333" y="1923"/>
                  </a:lnTo>
                  <a:lnTo>
                    <a:pt x="3877" y="2216"/>
                  </a:lnTo>
                  <a:lnTo>
                    <a:pt x="3486" y="2509"/>
                  </a:lnTo>
                  <a:lnTo>
                    <a:pt x="3095" y="2835"/>
                  </a:lnTo>
                  <a:lnTo>
                    <a:pt x="2737" y="3161"/>
                  </a:lnTo>
                  <a:lnTo>
                    <a:pt x="2379" y="3519"/>
                  </a:lnTo>
                  <a:lnTo>
                    <a:pt x="2085" y="3877"/>
                  </a:lnTo>
                  <a:lnTo>
                    <a:pt x="1760" y="4268"/>
                  </a:lnTo>
                  <a:lnTo>
                    <a:pt x="1499" y="4659"/>
                  </a:lnTo>
                  <a:lnTo>
                    <a:pt x="1238" y="5050"/>
                  </a:lnTo>
                  <a:lnTo>
                    <a:pt x="1010" y="5473"/>
                  </a:lnTo>
                  <a:lnTo>
                    <a:pt x="815" y="5897"/>
                  </a:lnTo>
                  <a:lnTo>
                    <a:pt x="620" y="6320"/>
                  </a:lnTo>
                  <a:lnTo>
                    <a:pt x="457" y="6776"/>
                  </a:lnTo>
                  <a:lnTo>
                    <a:pt x="326" y="7232"/>
                  </a:lnTo>
                  <a:lnTo>
                    <a:pt x="196" y="7688"/>
                  </a:lnTo>
                  <a:lnTo>
                    <a:pt x="131" y="8144"/>
                  </a:lnTo>
                  <a:lnTo>
                    <a:pt x="66" y="8633"/>
                  </a:lnTo>
                  <a:lnTo>
                    <a:pt x="33" y="9122"/>
                  </a:lnTo>
                  <a:lnTo>
                    <a:pt x="1" y="9610"/>
                  </a:lnTo>
                  <a:lnTo>
                    <a:pt x="33" y="10099"/>
                  </a:lnTo>
                  <a:lnTo>
                    <a:pt x="66" y="10620"/>
                  </a:lnTo>
                  <a:lnTo>
                    <a:pt x="131" y="11109"/>
                  </a:lnTo>
                  <a:lnTo>
                    <a:pt x="261" y="11695"/>
                  </a:lnTo>
                  <a:lnTo>
                    <a:pt x="424" y="12216"/>
                  </a:lnTo>
                  <a:lnTo>
                    <a:pt x="587" y="12705"/>
                  </a:lnTo>
                  <a:lnTo>
                    <a:pt x="815" y="13096"/>
                  </a:lnTo>
                  <a:lnTo>
                    <a:pt x="1043" y="13487"/>
                  </a:lnTo>
                  <a:lnTo>
                    <a:pt x="1271" y="13780"/>
                  </a:lnTo>
                  <a:lnTo>
                    <a:pt x="1532" y="14073"/>
                  </a:lnTo>
                  <a:lnTo>
                    <a:pt x="1760" y="14301"/>
                  </a:lnTo>
                  <a:lnTo>
                    <a:pt x="1988" y="14496"/>
                  </a:lnTo>
                  <a:lnTo>
                    <a:pt x="2216" y="14627"/>
                  </a:lnTo>
                  <a:lnTo>
                    <a:pt x="2607" y="14855"/>
                  </a:lnTo>
                  <a:lnTo>
                    <a:pt x="2867" y="14952"/>
                  </a:lnTo>
                  <a:lnTo>
                    <a:pt x="2997" y="14985"/>
                  </a:lnTo>
                  <a:lnTo>
                    <a:pt x="15180" y="20295"/>
                  </a:lnTo>
                  <a:lnTo>
                    <a:pt x="15734" y="20099"/>
                  </a:lnTo>
                  <a:lnTo>
                    <a:pt x="16353" y="19806"/>
                  </a:lnTo>
                  <a:lnTo>
                    <a:pt x="17135" y="19448"/>
                  </a:lnTo>
                  <a:lnTo>
                    <a:pt x="17526" y="19187"/>
                  </a:lnTo>
                  <a:lnTo>
                    <a:pt x="17949" y="18927"/>
                  </a:lnTo>
                  <a:lnTo>
                    <a:pt x="18405" y="18633"/>
                  </a:lnTo>
                  <a:lnTo>
                    <a:pt x="18828" y="18308"/>
                  </a:lnTo>
                  <a:lnTo>
                    <a:pt x="19252" y="17917"/>
                  </a:lnTo>
                  <a:lnTo>
                    <a:pt x="19675" y="17526"/>
                  </a:lnTo>
                  <a:lnTo>
                    <a:pt x="20034" y="17102"/>
                  </a:lnTo>
                  <a:lnTo>
                    <a:pt x="20392" y="16614"/>
                  </a:lnTo>
                  <a:lnTo>
                    <a:pt x="20718" y="16093"/>
                  </a:lnTo>
                  <a:lnTo>
                    <a:pt x="21011" y="15506"/>
                  </a:lnTo>
                  <a:lnTo>
                    <a:pt x="21272" y="14855"/>
                  </a:lnTo>
                  <a:lnTo>
                    <a:pt x="21500" y="14203"/>
                  </a:lnTo>
                  <a:lnTo>
                    <a:pt x="21695" y="13519"/>
                  </a:lnTo>
                  <a:lnTo>
                    <a:pt x="21858" y="12803"/>
                  </a:lnTo>
                  <a:lnTo>
                    <a:pt x="21988" y="12053"/>
                  </a:lnTo>
                  <a:lnTo>
                    <a:pt x="22053" y="11304"/>
                  </a:lnTo>
                  <a:lnTo>
                    <a:pt x="22118" y="10522"/>
                  </a:lnTo>
                  <a:lnTo>
                    <a:pt x="22118" y="9773"/>
                  </a:lnTo>
                  <a:lnTo>
                    <a:pt x="22086" y="8991"/>
                  </a:lnTo>
                  <a:lnTo>
                    <a:pt x="21988" y="8242"/>
                  </a:lnTo>
                  <a:lnTo>
                    <a:pt x="21858" y="7493"/>
                  </a:lnTo>
                  <a:lnTo>
                    <a:pt x="21695" y="6776"/>
                  </a:lnTo>
                  <a:lnTo>
                    <a:pt x="21467" y="6092"/>
                  </a:lnTo>
                  <a:lnTo>
                    <a:pt x="21174" y="5441"/>
                  </a:lnTo>
                  <a:lnTo>
                    <a:pt x="20588" y="4170"/>
                  </a:lnTo>
                  <a:lnTo>
                    <a:pt x="20262" y="3584"/>
                  </a:lnTo>
                  <a:lnTo>
                    <a:pt x="19936" y="3030"/>
                  </a:lnTo>
                  <a:lnTo>
                    <a:pt x="19545" y="2509"/>
                  </a:lnTo>
                  <a:lnTo>
                    <a:pt x="19122" y="2020"/>
                  </a:lnTo>
                  <a:lnTo>
                    <a:pt x="18894" y="1792"/>
                  </a:lnTo>
                  <a:lnTo>
                    <a:pt x="18666" y="1564"/>
                  </a:lnTo>
                  <a:lnTo>
                    <a:pt x="18372" y="1369"/>
                  </a:lnTo>
                  <a:lnTo>
                    <a:pt x="18112" y="1174"/>
                  </a:lnTo>
                  <a:lnTo>
                    <a:pt x="17786" y="978"/>
                  </a:lnTo>
                  <a:lnTo>
                    <a:pt x="17460" y="815"/>
                  </a:lnTo>
                  <a:lnTo>
                    <a:pt x="17102" y="685"/>
                  </a:lnTo>
                  <a:lnTo>
                    <a:pt x="16711" y="522"/>
                  </a:lnTo>
                  <a:lnTo>
                    <a:pt x="16320" y="424"/>
                  </a:lnTo>
                  <a:lnTo>
                    <a:pt x="15897" y="294"/>
                  </a:lnTo>
                  <a:lnTo>
                    <a:pt x="15408" y="196"/>
                  </a:lnTo>
                  <a:lnTo>
                    <a:pt x="14920" y="131"/>
                  </a:lnTo>
                  <a:lnTo>
                    <a:pt x="14398" y="66"/>
                  </a:lnTo>
                  <a:lnTo>
                    <a:pt x="13845" y="33"/>
                  </a:lnTo>
                  <a:lnTo>
                    <a:pt x="132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64"/>
            <p:cNvSpPr/>
            <p:nvPr/>
          </p:nvSpPr>
          <p:spPr>
            <a:xfrm flipH="1">
              <a:off x="1378619" y="1751367"/>
              <a:ext cx="422694" cy="387837"/>
            </a:xfrm>
            <a:custGeom>
              <a:avLst/>
              <a:gdLst/>
              <a:ahLst/>
              <a:cxnLst/>
              <a:rect l="l" t="t" r="r" b="b"/>
              <a:pathLst>
                <a:path w="22119" h="20295" fill="none" extrusionOk="0">
                  <a:moveTo>
                    <a:pt x="2997" y="14985"/>
                  </a:moveTo>
                  <a:lnTo>
                    <a:pt x="2997" y="14985"/>
                  </a:lnTo>
                  <a:lnTo>
                    <a:pt x="2867" y="14952"/>
                  </a:lnTo>
                  <a:lnTo>
                    <a:pt x="2607" y="14855"/>
                  </a:lnTo>
                  <a:lnTo>
                    <a:pt x="2216" y="14627"/>
                  </a:lnTo>
                  <a:lnTo>
                    <a:pt x="1988" y="14496"/>
                  </a:lnTo>
                  <a:lnTo>
                    <a:pt x="1760" y="14301"/>
                  </a:lnTo>
                  <a:lnTo>
                    <a:pt x="1532" y="14073"/>
                  </a:lnTo>
                  <a:lnTo>
                    <a:pt x="1271" y="13780"/>
                  </a:lnTo>
                  <a:lnTo>
                    <a:pt x="1043" y="13487"/>
                  </a:lnTo>
                  <a:lnTo>
                    <a:pt x="815" y="13096"/>
                  </a:lnTo>
                  <a:lnTo>
                    <a:pt x="587" y="12705"/>
                  </a:lnTo>
                  <a:lnTo>
                    <a:pt x="424" y="12216"/>
                  </a:lnTo>
                  <a:lnTo>
                    <a:pt x="261" y="11695"/>
                  </a:lnTo>
                  <a:lnTo>
                    <a:pt x="131" y="11109"/>
                  </a:lnTo>
                  <a:lnTo>
                    <a:pt x="131" y="11109"/>
                  </a:lnTo>
                  <a:lnTo>
                    <a:pt x="66" y="10620"/>
                  </a:lnTo>
                  <a:lnTo>
                    <a:pt x="33" y="10099"/>
                  </a:lnTo>
                  <a:lnTo>
                    <a:pt x="1" y="9610"/>
                  </a:lnTo>
                  <a:lnTo>
                    <a:pt x="33" y="9122"/>
                  </a:lnTo>
                  <a:lnTo>
                    <a:pt x="66" y="8633"/>
                  </a:lnTo>
                  <a:lnTo>
                    <a:pt x="131" y="8144"/>
                  </a:lnTo>
                  <a:lnTo>
                    <a:pt x="196" y="7688"/>
                  </a:lnTo>
                  <a:lnTo>
                    <a:pt x="326" y="7232"/>
                  </a:lnTo>
                  <a:lnTo>
                    <a:pt x="457" y="6776"/>
                  </a:lnTo>
                  <a:lnTo>
                    <a:pt x="620" y="6320"/>
                  </a:lnTo>
                  <a:lnTo>
                    <a:pt x="815" y="5897"/>
                  </a:lnTo>
                  <a:lnTo>
                    <a:pt x="1010" y="5473"/>
                  </a:lnTo>
                  <a:lnTo>
                    <a:pt x="1238" y="5050"/>
                  </a:lnTo>
                  <a:lnTo>
                    <a:pt x="1499" y="4659"/>
                  </a:lnTo>
                  <a:lnTo>
                    <a:pt x="1760" y="4268"/>
                  </a:lnTo>
                  <a:lnTo>
                    <a:pt x="2085" y="3877"/>
                  </a:lnTo>
                  <a:lnTo>
                    <a:pt x="2379" y="3519"/>
                  </a:lnTo>
                  <a:lnTo>
                    <a:pt x="2737" y="3161"/>
                  </a:lnTo>
                  <a:lnTo>
                    <a:pt x="3095" y="2835"/>
                  </a:lnTo>
                  <a:lnTo>
                    <a:pt x="3486" y="2509"/>
                  </a:lnTo>
                  <a:lnTo>
                    <a:pt x="3877" y="2216"/>
                  </a:lnTo>
                  <a:lnTo>
                    <a:pt x="4333" y="1923"/>
                  </a:lnTo>
                  <a:lnTo>
                    <a:pt x="4756" y="1662"/>
                  </a:lnTo>
                  <a:lnTo>
                    <a:pt x="5245" y="1434"/>
                  </a:lnTo>
                  <a:lnTo>
                    <a:pt x="5734" y="1206"/>
                  </a:lnTo>
                  <a:lnTo>
                    <a:pt x="6222" y="978"/>
                  </a:lnTo>
                  <a:lnTo>
                    <a:pt x="6743" y="783"/>
                  </a:lnTo>
                  <a:lnTo>
                    <a:pt x="7297" y="620"/>
                  </a:lnTo>
                  <a:lnTo>
                    <a:pt x="7851" y="490"/>
                  </a:lnTo>
                  <a:lnTo>
                    <a:pt x="8437" y="359"/>
                  </a:lnTo>
                  <a:lnTo>
                    <a:pt x="9056" y="261"/>
                  </a:lnTo>
                  <a:lnTo>
                    <a:pt x="9675" y="164"/>
                  </a:lnTo>
                  <a:lnTo>
                    <a:pt x="9675" y="164"/>
                  </a:lnTo>
                  <a:lnTo>
                    <a:pt x="11206" y="66"/>
                  </a:lnTo>
                  <a:lnTo>
                    <a:pt x="12607" y="1"/>
                  </a:lnTo>
                  <a:lnTo>
                    <a:pt x="13226" y="1"/>
                  </a:lnTo>
                  <a:lnTo>
                    <a:pt x="13845" y="33"/>
                  </a:lnTo>
                  <a:lnTo>
                    <a:pt x="14398" y="66"/>
                  </a:lnTo>
                  <a:lnTo>
                    <a:pt x="14920" y="131"/>
                  </a:lnTo>
                  <a:lnTo>
                    <a:pt x="15408" y="196"/>
                  </a:lnTo>
                  <a:lnTo>
                    <a:pt x="15897" y="294"/>
                  </a:lnTo>
                  <a:lnTo>
                    <a:pt x="16320" y="424"/>
                  </a:lnTo>
                  <a:lnTo>
                    <a:pt x="16711" y="522"/>
                  </a:lnTo>
                  <a:lnTo>
                    <a:pt x="17102" y="685"/>
                  </a:lnTo>
                  <a:lnTo>
                    <a:pt x="17460" y="815"/>
                  </a:lnTo>
                  <a:lnTo>
                    <a:pt x="17786" y="978"/>
                  </a:lnTo>
                  <a:lnTo>
                    <a:pt x="18112" y="1174"/>
                  </a:lnTo>
                  <a:lnTo>
                    <a:pt x="18372" y="1369"/>
                  </a:lnTo>
                  <a:lnTo>
                    <a:pt x="18666" y="1564"/>
                  </a:lnTo>
                  <a:lnTo>
                    <a:pt x="18894" y="1792"/>
                  </a:lnTo>
                  <a:lnTo>
                    <a:pt x="19122" y="2020"/>
                  </a:lnTo>
                  <a:lnTo>
                    <a:pt x="19545" y="2509"/>
                  </a:lnTo>
                  <a:lnTo>
                    <a:pt x="19936" y="3030"/>
                  </a:lnTo>
                  <a:lnTo>
                    <a:pt x="20262" y="3584"/>
                  </a:lnTo>
                  <a:lnTo>
                    <a:pt x="20588" y="4170"/>
                  </a:lnTo>
                  <a:lnTo>
                    <a:pt x="21174" y="5441"/>
                  </a:lnTo>
                  <a:lnTo>
                    <a:pt x="21174" y="5441"/>
                  </a:lnTo>
                  <a:lnTo>
                    <a:pt x="21467" y="6092"/>
                  </a:lnTo>
                  <a:lnTo>
                    <a:pt x="21695" y="6776"/>
                  </a:lnTo>
                  <a:lnTo>
                    <a:pt x="21858" y="7493"/>
                  </a:lnTo>
                  <a:lnTo>
                    <a:pt x="21988" y="8242"/>
                  </a:lnTo>
                  <a:lnTo>
                    <a:pt x="22086" y="8991"/>
                  </a:lnTo>
                  <a:lnTo>
                    <a:pt x="22118" y="9773"/>
                  </a:lnTo>
                  <a:lnTo>
                    <a:pt x="22118" y="10522"/>
                  </a:lnTo>
                  <a:lnTo>
                    <a:pt x="22053" y="11304"/>
                  </a:lnTo>
                  <a:lnTo>
                    <a:pt x="21988" y="12053"/>
                  </a:lnTo>
                  <a:lnTo>
                    <a:pt x="21858" y="12803"/>
                  </a:lnTo>
                  <a:lnTo>
                    <a:pt x="21695" y="13519"/>
                  </a:lnTo>
                  <a:lnTo>
                    <a:pt x="21500" y="14203"/>
                  </a:lnTo>
                  <a:lnTo>
                    <a:pt x="21272" y="14855"/>
                  </a:lnTo>
                  <a:lnTo>
                    <a:pt x="21011" y="15506"/>
                  </a:lnTo>
                  <a:lnTo>
                    <a:pt x="20718" y="16093"/>
                  </a:lnTo>
                  <a:lnTo>
                    <a:pt x="20392" y="16614"/>
                  </a:lnTo>
                  <a:lnTo>
                    <a:pt x="20392" y="16614"/>
                  </a:lnTo>
                  <a:lnTo>
                    <a:pt x="20034" y="17102"/>
                  </a:lnTo>
                  <a:lnTo>
                    <a:pt x="19675" y="17526"/>
                  </a:lnTo>
                  <a:lnTo>
                    <a:pt x="19252" y="17917"/>
                  </a:lnTo>
                  <a:lnTo>
                    <a:pt x="18828" y="18308"/>
                  </a:lnTo>
                  <a:lnTo>
                    <a:pt x="18405" y="18633"/>
                  </a:lnTo>
                  <a:lnTo>
                    <a:pt x="17949" y="18927"/>
                  </a:lnTo>
                  <a:lnTo>
                    <a:pt x="17526" y="19187"/>
                  </a:lnTo>
                  <a:lnTo>
                    <a:pt x="17135" y="19448"/>
                  </a:lnTo>
                  <a:lnTo>
                    <a:pt x="16353" y="19806"/>
                  </a:lnTo>
                  <a:lnTo>
                    <a:pt x="15734" y="20099"/>
                  </a:lnTo>
                  <a:lnTo>
                    <a:pt x="15180" y="20295"/>
                  </a:lnTo>
                  <a:lnTo>
                    <a:pt x="2997" y="149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64"/>
            <p:cNvSpPr/>
            <p:nvPr/>
          </p:nvSpPr>
          <p:spPr>
            <a:xfrm flipH="1">
              <a:off x="1724720" y="2014072"/>
              <a:ext cx="47947" cy="94002"/>
            </a:xfrm>
            <a:custGeom>
              <a:avLst/>
              <a:gdLst/>
              <a:ahLst/>
              <a:cxnLst/>
              <a:rect l="l" t="t" r="r" b="b"/>
              <a:pathLst>
                <a:path w="2509" h="4919" extrusionOk="0">
                  <a:moveTo>
                    <a:pt x="1270" y="0"/>
                  </a:moveTo>
                  <a:lnTo>
                    <a:pt x="1108" y="33"/>
                  </a:lnTo>
                  <a:lnTo>
                    <a:pt x="945" y="98"/>
                  </a:lnTo>
                  <a:lnTo>
                    <a:pt x="717" y="228"/>
                  </a:lnTo>
                  <a:lnTo>
                    <a:pt x="489" y="424"/>
                  </a:lnTo>
                  <a:lnTo>
                    <a:pt x="391" y="554"/>
                  </a:lnTo>
                  <a:lnTo>
                    <a:pt x="293" y="684"/>
                  </a:lnTo>
                  <a:lnTo>
                    <a:pt x="195" y="847"/>
                  </a:lnTo>
                  <a:lnTo>
                    <a:pt x="130" y="1043"/>
                  </a:lnTo>
                  <a:lnTo>
                    <a:pt x="65" y="1271"/>
                  </a:lnTo>
                  <a:lnTo>
                    <a:pt x="33" y="1531"/>
                  </a:lnTo>
                  <a:lnTo>
                    <a:pt x="0" y="1792"/>
                  </a:lnTo>
                  <a:lnTo>
                    <a:pt x="0" y="2085"/>
                  </a:lnTo>
                  <a:lnTo>
                    <a:pt x="33" y="2378"/>
                  </a:lnTo>
                  <a:lnTo>
                    <a:pt x="65" y="2671"/>
                  </a:lnTo>
                  <a:lnTo>
                    <a:pt x="130" y="2997"/>
                  </a:lnTo>
                  <a:lnTo>
                    <a:pt x="228" y="3290"/>
                  </a:lnTo>
                  <a:lnTo>
                    <a:pt x="326" y="3583"/>
                  </a:lnTo>
                  <a:lnTo>
                    <a:pt x="423" y="3844"/>
                  </a:lnTo>
                  <a:lnTo>
                    <a:pt x="586" y="4105"/>
                  </a:lnTo>
                  <a:lnTo>
                    <a:pt x="717" y="4333"/>
                  </a:lnTo>
                  <a:lnTo>
                    <a:pt x="912" y="4528"/>
                  </a:lnTo>
                  <a:lnTo>
                    <a:pt x="1108" y="4691"/>
                  </a:lnTo>
                  <a:lnTo>
                    <a:pt x="1303" y="4821"/>
                  </a:lnTo>
                  <a:lnTo>
                    <a:pt x="1531" y="4919"/>
                  </a:lnTo>
                  <a:lnTo>
                    <a:pt x="1759" y="4919"/>
                  </a:lnTo>
                  <a:lnTo>
                    <a:pt x="2020" y="4886"/>
                  </a:lnTo>
                  <a:lnTo>
                    <a:pt x="2150" y="4854"/>
                  </a:lnTo>
                  <a:lnTo>
                    <a:pt x="2248" y="4789"/>
                  </a:lnTo>
                  <a:lnTo>
                    <a:pt x="2345" y="4691"/>
                  </a:lnTo>
                  <a:lnTo>
                    <a:pt x="2411" y="4593"/>
                  </a:lnTo>
                  <a:lnTo>
                    <a:pt x="2443" y="4463"/>
                  </a:lnTo>
                  <a:lnTo>
                    <a:pt x="2476" y="4333"/>
                  </a:lnTo>
                  <a:lnTo>
                    <a:pt x="2508" y="4007"/>
                  </a:lnTo>
                  <a:lnTo>
                    <a:pt x="2476" y="3616"/>
                  </a:lnTo>
                  <a:lnTo>
                    <a:pt x="2411" y="3192"/>
                  </a:lnTo>
                  <a:lnTo>
                    <a:pt x="2313" y="2769"/>
                  </a:lnTo>
                  <a:lnTo>
                    <a:pt x="2182" y="2313"/>
                  </a:lnTo>
                  <a:lnTo>
                    <a:pt x="1889" y="1466"/>
                  </a:lnTo>
                  <a:lnTo>
                    <a:pt x="1596" y="717"/>
                  </a:lnTo>
                  <a:lnTo>
                    <a:pt x="1270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64"/>
            <p:cNvSpPr/>
            <p:nvPr/>
          </p:nvSpPr>
          <p:spPr>
            <a:xfrm flipH="1">
              <a:off x="1724720" y="2014072"/>
              <a:ext cx="47947" cy="94002"/>
            </a:xfrm>
            <a:custGeom>
              <a:avLst/>
              <a:gdLst/>
              <a:ahLst/>
              <a:cxnLst/>
              <a:rect l="l" t="t" r="r" b="b"/>
              <a:pathLst>
                <a:path w="2509" h="4919" fill="none" extrusionOk="0">
                  <a:moveTo>
                    <a:pt x="1270" y="0"/>
                  </a:moveTo>
                  <a:lnTo>
                    <a:pt x="1270" y="0"/>
                  </a:lnTo>
                  <a:lnTo>
                    <a:pt x="1108" y="33"/>
                  </a:lnTo>
                  <a:lnTo>
                    <a:pt x="945" y="98"/>
                  </a:lnTo>
                  <a:lnTo>
                    <a:pt x="717" y="228"/>
                  </a:lnTo>
                  <a:lnTo>
                    <a:pt x="489" y="424"/>
                  </a:lnTo>
                  <a:lnTo>
                    <a:pt x="391" y="554"/>
                  </a:lnTo>
                  <a:lnTo>
                    <a:pt x="293" y="684"/>
                  </a:lnTo>
                  <a:lnTo>
                    <a:pt x="195" y="847"/>
                  </a:lnTo>
                  <a:lnTo>
                    <a:pt x="130" y="1043"/>
                  </a:lnTo>
                  <a:lnTo>
                    <a:pt x="65" y="1271"/>
                  </a:lnTo>
                  <a:lnTo>
                    <a:pt x="33" y="1531"/>
                  </a:lnTo>
                  <a:lnTo>
                    <a:pt x="33" y="1531"/>
                  </a:lnTo>
                  <a:lnTo>
                    <a:pt x="0" y="1792"/>
                  </a:lnTo>
                  <a:lnTo>
                    <a:pt x="0" y="2085"/>
                  </a:lnTo>
                  <a:lnTo>
                    <a:pt x="33" y="2378"/>
                  </a:lnTo>
                  <a:lnTo>
                    <a:pt x="65" y="2671"/>
                  </a:lnTo>
                  <a:lnTo>
                    <a:pt x="130" y="2997"/>
                  </a:lnTo>
                  <a:lnTo>
                    <a:pt x="228" y="3290"/>
                  </a:lnTo>
                  <a:lnTo>
                    <a:pt x="326" y="3583"/>
                  </a:lnTo>
                  <a:lnTo>
                    <a:pt x="423" y="3844"/>
                  </a:lnTo>
                  <a:lnTo>
                    <a:pt x="586" y="4105"/>
                  </a:lnTo>
                  <a:lnTo>
                    <a:pt x="717" y="4333"/>
                  </a:lnTo>
                  <a:lnTo>
                    <a:pt x="912" y="4528"/>
                  </a:lnTo>
                  <a:lnTo>
                    <a:pt x="1108" y="4691"/>
                  </a:lnTo>
                  <a:lnTo>
                    <a:pt x="1303" y="4821"/>
                  </a:lnTo>
                  <a:lnTo>
                    <a:pt x="1531" y="4919"/>
                  </a:lnTo>
                  <a:lnTo>
                    <a:pt x="1759" y="4919"/>
                  </a:lnTo>
                  <a:lnTo>
                    <a:pt x="2020" y="4886"/>
                  </a:lnTo>
                  <a:lnTo>
                    <a:pt x="2020" y="4886"/>
                  </a:lnTo>
                  <a:lnTo>
                    <a:pt x="2150" y="4854"/>
                  </a:lnTo>
                  <a:lnTo>
                    <a:pt x="2248" y="4789"/>
                  </a:lnTo>
                  <a:lnTo>
                    <a:pt x="2345" y="4691"/>
                  </a:lnTo>
                  <a:lnTo>
                    <a:pt x="2411" y="4593"/>
                  </a:lnTo>
                  <a:lnTo>
                    <a:pt x="2443" y="4463"/>
                  </a:lnTo>
                  <a:lnTo>
                    <a:pt x="2476" y="4333"/>
                  </a:lnTo>
                  <a:lnTo>
                    <a:pt x="2508" y="4007"/>
                  </a:lnTo>
                  <a:lnTo>
                    <a:pt x="2476" y="3616"/>
                  </a:lnTo>
                  <a:lnTo>
                    <a:pt x="2411" y="3192"/>
                  </a:lnTo>
                  <a:lnTo>
                    <a:pt x="2313" y="2769"/>
                  </a:lnTo>
                  <a:lnTo>
                    <a:pt x="2182" y="2313"/>
                  </a:lnTo>
                  <a:lnTo>
                    <a:pt x="1889" y="1466"/>
                  </a:lnTo>
                  <a:lnTo>
                    <a:pt x="1596" y="717"/>
                  </a:lnTo>
                  <a:lnTo>
                    <a:pt x="12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64"/>
            <p:cNvSpPr/>
            <p:nvPr/>
          </p:nvSpPr>
          <p:spPr>
            <a:xfrm flipH="1">
              <a:off x="1718509" y="2093130"/>
              <a:ext cx="48559" cy="47947"/>
            </a:xfrm>
            <a:custGeom>
              <a:avLst/>
              <a:gdLst/>
              <a:ahLst/>
              <a:cxnLst/>
              <a:rect l="l" t="t" r="r" b="b"/>
              <a:pathLst>
                <a:path w="2541" h="2509" extrusionOk="0">
                  <a:moveTo>
                    <a:pt x="1108" y="0"/>
                  </a:moveTo>
                  <a:lnTo>
                    <a:pt x="847" y="65"/>
                  </a:lnTo>
                  <a:lnTo>
                    <a:pt x="619" y="163"/>
                  </a:lnTo>
                  <a:lnTo>
                    <a:pt x="424" y="293"/>
                  </a:lnTo>
                  <a:lnTo>
                    <a:pt x="261" y="489"/>
                  </a:lnTo>
                  <a:lnTo>
                    <a:pt x="130" y="684"/>
                  </a:lnTo>
                  <a:lnTo>
                    <a:pt x="65" y="912"/>
                  </a:lnTo>
                  <a:lnTo>
                    <a:pt x="0" y="1173"/>
                  </a:lnTo>
                  <a:lnTo>
                    <a:pt x="33" y="1433"/>
                  </a:lnTo>
                  <a:lnTo>
                    <a:pt x="65" y="1661"/>
                  </a:lnTo>
                  <a:lnTo>
                    <a:pt x="196" y="1889"/>
                  </a:lnTo>
                  <a:lnTo>
                    <a:pt x="326" y="2085"/>
                  </a:lnTo>
                  <a:lnTo>
                    <a:pt x="489" y="2248"/>
                  </a:lnTo>
                  <a:lnTo>
                    <a:pt x="717" y="2378"/>
                  </a:lnTo>
                  <a:lnTo>
                    <a:pt x="945" y="2476"/>
                  </a:lnTo>
                  <a:lnTo>
                    <a:pt x="1173" y="2508"/>
                  </a:lnTo>
                  <a:lnTo>
                    <a:pt x="1433" y="2508"/>
                  </a:lnTo>
                  <a:lnTo>
                    <a:pt x="1694" y="2443"/>
                  </a:lnTo>
                  <a:lnTo>
                    <a:pt x="1922" y="2345"/>
                  </a:lnTo>
                  <a:lnTo>
                    <a:pt x="2118" y="2215"/>
                  </a:lnTo>
                  <a:lnTo>
                    <a:pt x="2280" y="2020"/>
                  </a:lnTo>
                  <a:lnTo>
                    <a:pt x="2411" y="1824"/>
                  </a:lnTo>
                  <a:lnTo>
                    <a:pt x="2508" y="1596"/>
                  </a:lnTo>
                  <a:lnTo>
                    <a:pt x="2541" y="1336"/>
                  </a:lnTo>
                  <a:lnTo>
                    <a:pt x="2541" y="1075"/>
                  </a:lnTo>
                  <a:lnTo>
                    <a:pt x="2476" y="847"/>
                  </a:lnTo>
                  <a:lnTo>
                    <a:pt x="2378" y="619"/>
                  </a:lnTo>
                  <a:lnTo>
                    <a:pt x="2215" y="424"/>
                  </a:lnTo>
                  <a:lnTo>
                    <a:pt x="2052" y="261"/>
                  </a:lnTo>
                  <a:lnTo>
                    <a:pt x="1824" y="130"/>
                  </a:lnTo>
                  <a:lnTo>
                    <a:pt x="1596" y="33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64"/>
            <p:cNvSpPr/>
            <p:nvPr/>
          </p:nvSpPr>
          <p:spPr>
            <a:xfrm flipH="1">
              <a:off x="1445217" y="2105571"/>
              <a:ext cx="223511" cy="268324"/>
            </a:xfrm>
            <a:custGeom>
              <a:avLst/>
              <a:gdLst/>
              <a:ahLst/>
              <a:cxnLst/>
              <a:rect l="l" t="t" r="r" b="b"/>
              <a:pathLst>
                <a:path w="11696" h="14041" extrusionOk="0">
                  <a:moveTo>
                    <a:pt x="9317" y="1"/>
                  </a:moveTo>
                  <a:lnTo>
                    <a:pt x="8959" y="229"/>
                  </a:lnTo>
                  <a:lnTo>
                    <a:pt x="8438" y="587"/>
                  </a:lnTo>
                  <a:lnTo>
                    <a:pt x="8047" y="1076"/>
                  </a:lnTo>
                  <a:lnTo>
                    <a:pt x="7656" y="1532"/>
                  </a:lnTo>
                  <a:lnTo>
                    <a:pt x="7232" y="1988"/>
                  </a:lnTo>
                  <a:lnTo>
                    <a:pt x="6809" y="2411"/>
                  </a:lnTo>
                  <a:lnTo>
                    <a:pt x="6320" y="2835"/>
                  </a:lnTo>
                  <a:lnTo>
                    <a:pt x="5864" y="3193"/>
                  </a:lnTo>
                  <a:lnTo>
                    <a:pt x="5343" y="3584"/>
                  </a:lnTo>
                  <a:lnTo>
                    <a:pt x="4822" y="3910"/>
                  </a:lnTo>
                  <a:lnTo>
                    <a:pt x="4301" y="4235"/>
                  </a:lnTo>
                  <a:lnTo>
                    <a:pt x="3747" y="4528"/>
                  </a:lnTo>
                  <a:lnTo>
                    <a:pt x="3161" y="4822"/>
                  </a:lnTo>
                  <a:lnTo>
                    <a:pt x="2574" y="5082"/>
                  </a:lnTo>
                  <a:lnTo>
                    <a:pt x="1955" y="5310"/>
                  </a:lnTo>
                  <a:lnTo>
                    <a:pt x="1336" y="5538"/>
                  </a:lnTo>
                  <a:lnTo>
                    <a:pt x="685" y="5734"/>
                  </a:lnTo>
                  <a:lnTo>
                    <a:pt x="33" y="5929"/>
                  </a:lnTo>
                  <a:lnTo>
                    <a:pt x="33" y="5962"/>
                  </a:lnTo>
                  <a:lnTo>
                    <a:pt x="131" y="6711"/>
                  </a:lnTo>
                  <a:lnTo>
                    <a:pt x="294" y="8177"/>
                  </a:lnTo>
                  <a:lnTo>
                    <a:pt x="359" y="8828"/>
                  </a:lnTo>
                  <a:lnTo>
                    <a:pt x="359" y="9480"/>
                  </a:lnTo>
                  <a:lnTo>
                    <a:pt x="359" y="10359"/>
                  </a:lnTo>
                  <a:lnTo>
                    <a:pt x="294" y="10913"/>
                  </a:lnTo>
                  <a:lnTo>
                    <a:pt x="229" y="11434"/>
                  </a:lnTo>
                  <a:lnTo>
                    <a:pt x="131" y="11988"/>
                  </a:lnTo>
                  <a:lnTo>
                    <a:pt x="1" y="12509"/>
                  </a:lnTo>
                  <a:lnTo>
                    <a:pt x="33" y="12607"/>
                  </a:lnTo>
                  <a:lnTo>
                    <a:pt x="196" y="12835"/>
                  </a:lnTo>
                  <a:lnTo>
                    <a:pt x="327" y="12998"/>
                  </a:lnTo>
                  <a:lnTo>
                    <a:pt x="490" y="13161"/>
                  </a:lnTo>
                  <a:lnTo>
                    <a:pt x="718" y="13323"/>
                  </a:lnTo>
                  <a:lnTo>
                    <a:pt x="978" y="13519"/>
                  </a:lnTo>
                  <a:lnTo>
                    <a:pt x="1304" y="13649"/>
                  </a:lnTo>
                  <a:lnTo>
                    <a:pt x="1727" y="13812"/>
                  </a:lnTo>
                  <a:lnTo>
                    <a:pt x="2183" y="13910"/>
                  </a:lnTo>
                  <a:lnTo>
                    <a:pt x="2737" y="14008"/>
                  </a:lnTo>
                  <a:lnTo>
                    <a:pt x="3389" y="14040"/>
                  </a:lnTo>
                  <a:lnTo>
                    <a:pt x="4105" y="14040"/>
                  </a:lnTo>
                  <a:lnTo>
                    <a:pt x="4920" y="13942"/>
                  </a:lnTo>
                  <a:lnTo>
                    <a:pt x="5832" y="13812"/>
                  </a:lnTo>
                  <a:lnTo>
                    <a:pt x="6581" y="13649"/>
                  </a:lnTo>
                  <a:lnTo>
                    <a:pt x="7265" y="13421"/>
                  </a:lnTo>
                  <a:lnTo>
                    <a:pt x="7884" y="13161"/>
                  </a:lnTo>
                  <a:lnTo>
                    <a:pt x="8470" y="12835"/>
                  </a:lnTo>
                  <a:lnTo>
                    <a:pt x="8991" y="12509"/>
                  </a:lnTo>
                  <a:lnTo>
                    <a:pt x="9480" y="12118"/>
                  </a:lnTo>
                  <a:lnTo>
                    <a:pt x="9903" y="11760"/>
                  </a:lnTo>
                  <a:lnTo>
                    <a:pt x="10294" y="11369"/>
                  </a:lnTo>
                  <a:lnTo>
                    <a:pt x="10620" y="11011"/>
                  </a:lnTo>
                  <a:lnTo>
                    <a:pt x="10913" y="10652"/>
                  </a:lnTo>
                  <a:lnTo>
                    <a:pt x="11369" y="10033"/>
                  </a:lnTo>
                  <a:lnTo>
                    <a:pt x="11630" y="9610"/>
                  </a:lnTo>
                  <a:lnTo>
                    <a:pt x="11695" y="9447"/>
                  </a:lnTo>
                  <a:lnTo>
                    <a:pt x="11076" y="8405"/>
                  </a:lnTo>
                  <a:lnTo>
                    <a:pt x="10783" y="7884"/>
                  </a:lnTo>
                  <a:lnTo>
                    <a:pt x="10522" y="7362"/>
                  </a:lnTo>
                  <a:lnTo>
                    <a:pt x="10294" y="6841"/>
                  </a:lnTo>
                  <a:lnTo>
                    <a:pt x="10099" y="6320"/>
                  </a:lnTo>
                  <a:lnTo>
                    <a:pt x="9903" y="5799"/>
                  </a:lnTo>
                  <a:lnTo>
                    <a:pt x="9741" y="5278"/>
                  </a:lnTo>
                  <a:lnTo>
                    <a:pt x="9610" y="4756"/>
                  </a:lnTo>
                  <a:lnTo>
                    <a:pt x="9513" y="4235"/>
                  </a:lnTo>
                  <a:lnTo>
                    <a:pt x="9415" y="3682"/>
                  </a:lnTo>
                  <a:lnTo>
                    <a:pt x="9350" y="3160"/>
                  </a:lnTo>
                  <a:lnTo>
                    <a:pt x="9317" y="2607"/>
                  </a:lnTo>
                  <a:lnTo>
                    <a:pt x="9285" y="2053"/>
                  </a:lnTo>
                  <a:lnTo>
                    <a:pt x="9285" y="1466"/>
                  </a:lnTo>
                  <a:lnTo>
                    <a:pt x="9317" y="880"/>
                  </a:lnTo>
                  <a:lnTo>
                    <a:pt x="9382" y="229"/>
                  </a:lnTo>
                  <a:lnTo>
                    <a:pt x="9317" y="1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64"/>
            <p:cNvSpPr/>
            <p:nvPr/>
          </p:nvSpPr>
          <p:spPr>
            <a:xfrm flipH="1">
              <a:off x="1553533" y="2170927"/>
              <a:ext cx="114564" cy="115807"/>
            </a:xfrm>
            <a:custGeom>
              <a:avLst/>
              <a:gdLst/>
              <a:ahLst/>
              <a:cxnLst/>
              <a:rect l="l" t="t" r="r" b="b"/>
              <a:pathLst>
                <a:path w="5995" h="6060" extrusionOk="0">
                  <a:moveTo>
                    <a:pt x="5994" y="1"/>
                  </a:moveTo>
                  <a:lnTo>
                    <a:pt x="5310" y="555"/>
                  </a:lnTo>
                  <a:lnTo>
                    <a:pt x="4626" y="1043"/>
                  </a:lnTo>
                  <a:lnTo>
                    <a:pt x="3909" y="1499"/>
                  </a:lnTo>
                  <a:lnTo>
                    <a:pt x="3193" y="1890"/>
                  </a:lnTo>
                  <a:lnTo>
                    <a:pt x="2834" y="2053"/>
                  </a:lnTo>
                  <a:lnTo>
                    <a:pt x="2444" y="2183"/>
                  </a:lnTo>
                  <a:lnTo>
                    <a:pt x="2085" y="2314"/>
                  </a:lnTo>
                  <a:lnTo>
                    <a:pt x="1694" y="2411"/>
                  </a:lnTo>
                  <a:lnTo>
                    <a:pt x="1336" y="2477"/>
                  </a:lnTo>
                  <a:lnTo>
                    <a:pt x="945" y="2542"/>
                  </a:lnTo>
                  <a:lnTo>
                    <a:pt x="0" y="2542"/>
                  </a:lnTo>
                  <a:lnTo>
                    <a:pt x="98" y="3291"/>
                  </a:lnTo>
                  <a:lnTo>
                    <a:pt x="261" y="4757"/>
                  </a:lnTo>
                  <a:lnTo>
                    <a:pt x="326" y="5408"/>
                  </a:lnTo>
                  <a:lnTo>
                    <a:pt x="326" y="6060"/>
                  </a:lnTo>
                  <a:lnTo>
                    <a:pt x="913" y="5799"/>
                  </a:lnTo>
                  <a:lnTo>
                    <a:pt x="1499" y="5506"/>
                  </a:lnTo>
                  <a:lnTo>
                    <a:pt x="2020" y="5180"/>
                  </a:lnTo>
                  <a:lnTo>
                    <a:pt x="2509" y="4822"/>
                  </a:lnTo>
                  <a:lnTo>
                    <a:pt x="2965" y="4464"/>
                  </a:lnTo>
                  <a:lnTo>
                    <a:pt x="3356" y="4040"/>
                  </a:lnTo>
                  <a:lnTo>
                    <a:pt x="3747" y="3649"/>
                  </a:lnTo>
                  <a:lnTo>
                    <a:pt x="4105" y="3226"/>
                  </a:lnTo>
                  <a:lnTo>
                    <a:pt x="4431" y="2770"/>
                  </a:lnTo>
                  <a:lnTo>
                    <a:pt x="4756" y="2346"/>
                  </a:lnTo>
                  <a:lnTo>
                    <a:pt x="5017" y="1923"/>
                  </a:lnTo>
                  <a:lnTo>
                    <a:pt x="5245" y="1499"/>
                  </a:lnTo>
                  <a:lnTo>
                    <a:pt x="5668" y="685"/>
                  </a:lnTo>
                  <a:lnTo>
                    <a:pt x="5994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64"/>
            <p:cNvSpPr/>
            <p:nvPr/>
          </p:nvSpPr>
          <p:spPr>
            <a:xfrm flipH="1">
              <a:off x="1409749" y="1803671"/>
              <a:ext cx="367294" cy="420191"/>
            </a:xfrm>
            <a:custGeom>
              <a:avLst/>
              <a:gdLst/>
              <a:ahLst/>
              <a:cxnLst/>
              <a:rect l="l" t="t" r="r" b="b"/>
              <a:pathLst>
                <a:path w="19220" h="21988" extrusionOk="0">
                  <a:moveTo>
                    <a:pt x="10653" y="0"/>
                  </a:moveTo>
                  <a:lnTo>
                    <a:pt x="10099" y="33"/>
                  </a:lnTo>
                  <a:lnTo>
                    <a:pt x="9480" y="65"/>
                  </a:lnTo>
                  <a:lnTo>
                    <a:pt x="8861" y="163"/>
                  </a:lnTo>
                  <a:lnTo>
                    <a:pt x="8210" y="261"/>
                  </a:lnTo>
                  <a:lnTo>
                    <a:pt x="6907" y="521"/>
                  </a:lnTo>
                  <a:lnTo>
                    <a:pt x="6320" y="684"/>
                  </a:lnTo>
                  <a:lnTo>
                    <a:pt x="5767" y="847"/>
                  </a:lnTo>
                  <a:lnTo>
                    <a:pt x="5245" y="1043"/>
                  </a:lnTo>
                  <a:lnTo>
                    <a:pt x="4724" y="1238"/>
                  </a:lnTo>
                  <a:lnTo>
                    <a:pt x="4268" y="1433"/>
                  </a:lnTo>
                  <a:lnTo>
                    <a:pt x="3812" y="1629"/>
                  </a:lnTo>
                  <a:lnTo>
                    <a:pt x="3421" y="1857"/>
                  </a:lnTo>
                  <a:lnTo>
                    <a:pt x="3030" y="2085"/>
                  </a:lnTo>
                  <a:lnTo>
                    <a:pt x="2672" y="2313"/>
                  </a:lnTo>
                  <a:lnTo>
                    <a:pt x="2314" y="2573"/>
                  </a:lnTo>
                  <a:lnTo>
                    <a:pt x="2021" y="2802"/>
                  </a:lnTo>
                  <a:lnTo>
                    <a:pt x="1727" y="3062"/>
                  </a:lnTo>
                  <a:lnTo>
                    <a:pt x="1467" y="3323"/>
                  </a:lnTo>
                  <a:lnTo>
                    <a:pt x="1239" y="3583"/>
                  </a:lnTo>
                  <a:lnTo>
                    <a:pt x="1011" y="3876"/>
                  </a:lnTo>
                  <a:lnTo>
                    <a:pt x="815" y="4170"/>
                  </a:lnTo>
                  <a:lnTo>
                    <a:pt x="652" y="4430"/>
                  </a:lnTo>
                  <a:lnTo>
                    <a:pt x="522" y="4723"/>
                  </a:lnTo>
                  <a:lnTo>
                    <a:pt x="392" y="5017"/>
                  </a:lnTo>
                  <a:lnTo>
                    <a:pt x="262" y="5310"/>
                  </a:lnTo>
                  <a:lnTo>
                    <a:pt x="131" y="5929"/>
                  </a:lnTo>
                  <a:lnTo>
                    <a:pt x="34" y="6548"/>
                  </a:lnTo>
                  <a:lnTo>
                    <a:pt x="1" y="7166"/>
                  </a:lnTo>
                  <a:lnTo>
                    <a:pt x="66" y="7753"/>
                  </a:lnTo>
                  <a:lnTo>
                    <a:pt x="164" y="8372"/>
                  </a:lnTo>
                  <a:lnTo>
                    <a:pt x="359" y="9088"/>
                  </a:lnTo>
                  <a:lnTo>
                    <a:pt x="587" y="9935"/>
                  </a:lnTo>
                  <a:lnTo>
                    <a:pt x="1141" y="11759"/>
                  </a:lnTo>
                  <a:lnTo>
                    <a:pt x="1825" y="13877"/>
                  </a:lnTo>
                  <a:lnTo>
                    <a:pt x="1793" y="13942"/>
                  </a:lnTo>
                  <a:lnTo>
                    <a:pt x="1727" y="14528"/>
                  </a:lnTo>
                  <a:lnTo>
                    <a:pt x="1662" y="15115"/>
                  </a:lnTo>
                  <a:lnTo>
                    <a:pt x="1630" y="15668"/>
                  </a:lnTo>
                  <a:lnTo>
                    <a:pt x="1662" y="16222"/>
                  </a:lnTo>
                  <a:lnTo>
                    <a:pt x="1695" y="16776"/>
                  </a:lnTo>
                  <a:lnTo>
                    <a:pt x="1760" y="17330"/>
                  </a:lnTo>
                  <a:lnTo>
                    <a:pt x="1825" y="17883"/>
                  </a:lnTo>
                  <a:lnTo>
                    <a:pt x="1955" y="18405"/>
                  </a:lnTo>
                  <a:lnTo>
                    <a:pt x="2118" y="18926"/>
                  </a:lnTo>
                  <a:lnTo>
                    <a:pt x="2281" y="19447"/>
                  </a:lnTo>
                  <a:lnTo>
                    <a:pt x="2509" y="19903"/>
                  </a:lnTo>
                  <a:lnTo>
                    <a:pt x="2770" y="20326"/>
                  </a:lnTo>
                  <a:lnTo>
                    <a:pt x="3063" y="20750"/>
                  </a:lnTo>
                  <a:lnTo>
                    <a:pt x="3389" y="21076"/>
                  </a:lnTo>
                  <a:lnTo>
                    <a:pt x="3747" y="21369"/>
                  </a:lnTo>
                  <a:lnTo>
                    <a:pt x="4170" y="21597"/>
                  </a:lnTo>
                  <a:lnTo>
                    <a:pt x="4366" y="21695"/>
                  </a:lnTo>
                  <a:lnTo>
                    <a:pt x="4594" y="21792"/>
                  </a:lnTo>
                  <a:lnTo>
                    <a:pt x="4855" y="21825"/>
                  </a:lnTo>
                  <a:lnTo>
                    <a:pt x="5115" y="21890"/>
                  </a:lnTo>
                  <a:lnTo>
                    <a:pt x="5343" y="21923"/>
                  </a:lnTo>
                  <a:lnTo>
                    <a:pt x="5701" y="21955"/>
                  </a:lnTo>
                  <a:lnTo>
                    <a:pt x="6223" y="21988"/>
                  </a:lnTo>
                  <a:lnTo>
                    <a:pt x="6842" y="21955"/>
                  </a:lnTo>
                  <a:lnTo>
                    <a:pt x="7330" y="21857"/>
                  </a:lnTo>
                  <a:lnTo>
                    <a:pt x="7884" y="21727"/>
                  </a:lnTo>
                  <a:lnTo>
                    <a:pt x="8438" y="21564"/>
                  </a:lnTo>
                  <a:lnTo>
                    <a:pt x="9024" y="21336"/>
                  </a:lnTo>
                  <a:lnTo>
                    <a:pt x="9643" y="21076"/>
                  </a:lnTo>
                  <a:lnTo>
                    <a:pt x="10262" y="20782"/>
                  </a:lnTo>
                  <a:lnTo>
                    <a:pt x="10881" y="20424"/>
                  </a:lnTo>
                  <a:lnTo>
                    <a:pt x="11467" y="20066"/>
                  </a:lnTo>
                  <a:lnTo>
                    <a:pt x="12086" y="19642"/>
                  </a:lnTo>
                  <a:lnTo>
                    <a:pt x="12640" y="19186"/>
                  </a:lnTo>
                  <a:lnTo>
                    <a:pt x="13194" y="18698"/>
                  </a:lnTo>
                  <a:lnTo>
                    <a:pt x="13682" y="18177"/>
                  </a:lnTo>
                  <a:lnTo>
                    <a:pt x="14138" y="17623"/>
                  </a:lnTo>
                  <a:lnTo>
                    <a:pt x="14562" y="17036"/>
                  </a:lnTo>
                  <a:lnTo>
                    <a:pt x="14887" y="16450"/>
                  </a:lnTo>
                  <a:lnTo>
                    <a:pt x="15181" y="15799"/>
                  </a:lnTo>
                  <a:lnTo>
                    <a:pt x="15246" y="15636"/>
                  </a:lnTo>
                  <a:lnTo>
                    <a:pt x="15343" y="15277"/>
                  </a:lnTo>
                  <a:lnTo>
                    <a:pt x="15409" y="15277"/>
                  </a:lnTo>
                  <a:lnTo>
                    <a:pt x="15865" y="15212"/>
                  </a:lnTo>
                  <a:lnTo>
                    <a:pt x="16321" y="15082"/>
                  </a:lnTo>
                  <a:lnTo>
                    <a:pt x="16712" y="14887"/>
                  </a:lnTo>
                  <a:lnTo>
                    <a:pt x="17102" y="14691"/>
                  </a:lnTo>
                  <a:lnTo>
                    <a:pt x="17461" y="14431"/>
                  </a:lnTo>
                  <a:lnTo>
                    <a:pt x="17787" y="14137"/>
                  </a:lnTo>
                  <a:lnTo>
                    <a:pt x="18047" y="13844"/>
                  </a:lnTo>
                  <a:lnTo>
                    <a:pt x="18308" y="13486"/>
                  </a:lnTo>
                  <a:lnTo>
                    <a:pt x="18536" y="13160"/>
                  </a:lnTo>
                  <a:lnTo>
                    <a:pt x="18731" y="12769"/>
                  </a:lnTo>
                  <a:lnTo>
                    <a:pt x="18894" y="12411"/>
                  </a:lnTo>
                  <a:lnTo>
                    <a:pt x="19024" y="12020"/>
                  </a:lnTo>
                  <a:lnTo>
                    <a:pt x="19122" y="11629"/>
                  </a:lnTo>
                  <a:lnTo>
                    <a:pt x="19187" y="11238"/>
                  </a:lnTo>
                  <a:lnTo>
                    <a:pt x="19220" y="10880"/>
                  </a:lnTo>
                  <a:lnTo>
                    <a:pt x="19187" y="10489"/>
                  </a:lnTo>
                  <a:lnTo>
                    <a:pt x="19155" y="10228"/>
                  </a:lnTo>
                  <a:lnTo>
                    <a:pt x="19122" y="10000"/>
                  </a:lnTo>
                  <a:lnTo>
                    <a:pt x="19024" y="9740"/>
                  </a:lnTo>
                  <a:lnTo>
                    <a:pt x="18927" y="9479"/>
                  </a:lnTo>
                  <a:lnTo>
                    <a:pt x="18796" y="9251"/>
                  </a:lnTo>
                  <a:lnTo>
                    <a:pt x="18601" y="9056"/>
                  </a:lnTo>
                  <a:lnTo>
                    <a:pt x="18405" y="8893"/>
                  </a:lnTo>
                  <a:lnTo>
                    <a:pt x="18145" y="8763"/>
                  </a:lnTo>
                  <a:lnTo>
                    <a:pt x="18210" y="8665"/>
                  </a:lnTo>
                  <a:lnTo>
                    <a:pt x="18275" y="8535"/>
                  </a:lnTo>
                  <a:lnTo>
                    <a:pt x="18340" y="8144"/>
                  </a:lnTo>
                  <a:lnTo>
                    <a:pt x="18373" y="7688"/>
                  </a:lnTo>
                  <a:lnTo>
                    <a:pt x="18373" y="7166"/>
                  </a:lnTo>
                  <a:lnTo>
                    <a:pt x="18373" y="6645"/>
                  </a:lnTo>
                  <a:lnTo>
                    <a:pt x="18340" y="6189"/>
                  </a:lnTo>
                  <a:lnTo>
                    <a:pt x="18308" y="5831"/>
                  </a:lnTo>
                  <a:lnTo>
                    <a:pt x="18243" y="5603"/>
                  </a:lnTo>
                  <a:lnTo>
                    <a:pt x="18112" y="5114"/>
                  </a:lnTo>
                  <a:lnTo>
                    <a:pt x="17917" y="4626"/>
                  </a:lnTo>
                  <a:lnTo>
                    <a:pt x="17656" y="4104"/>
                  </a:lnTo>
                  <a:lnTo>
                    <a:pt x="17396" y="3583"/>
                  </a:lnTo>
                  <a:lnTo>
                    <a:pt x="17037" y="3062"/>
                  </a:lnTo>
                  <a:lnTo>
                    <a:pt x="16646" y="2541"/>
                  </a:lnTo>
                  <a:lnTo>
                    <a:pt x="16190" y="2020"/>
                  </a:lnTo>
                  <a:lnTo>
                    <a:pt x="15930" y="1792"/>
                  </a:lnTo>
                  <a:lnTo>
                    <a:pt x="15637" y="1564"/>
                  </a:lnTo>
                  <a:lnTo>
                    <a:pt x="15343" y="1336"/>
                  </a:lnTo>
                  <a:lnTo>
                    <a:pt x="15018" y="1108"/>
                  </a:lnTo>
                  <a:lnTo>
                    <a:pt x="14692" y="912"/>
                  </a:lnTo>
                  <a:lnTo>
                    <a:pt x="14334" y="749"/>
                  </a:lnTo>
                  <a:lnTo>
                    <a:pt x="13975" y="586"/>
                  </a:lnTo>
                  <a:lnTo>
                    <a:pt x="13552" y="424"/>
                  </a:lnTo>
                  <a:lnTo>
                    <a:pt x="13128" y="326"/>
                  </a:lnTo>
                  <a:lnTo>
                    <a:pt x="12705" y="196"/>
                  </a:lnTo>
                  <a:lnTo>
                    <a:pt x="12216" y="130"/>
                  </a:lnTo>
                  <a:lnTo>
                    <a:pt x="11728" y="65"/>
                  </a:lnTo>
                  <a:lnTo>
                    <a:pt x="11207" y="33"/>
                  </a:lnTo>
                  <a:lnTo>
                    <a:pt x="10653" y="0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64"/>
            <p:cNvSpPr/>
            <p:nvPr/>
          </p:nvSpPr>
          <p:spPr>
            <a:xfrm flipH="1">
              <a:off x="1409749" y="1803671"/>
              <a:ext cx="367294" cy="420191"/>
            </a:xfrm>
            <a:custGeom>
              <a:avLst/>
              <a:gdLst/>
              <a:ahLst/>
              <a:cxnLst/>
              <a:rect l="l" t="t" r="r" b="b"/>
              <a:pathLst>
                <a:path w="19220" h="21988" fill="none" extrusionOk="0">
                  <a:moveTo>
                    <a:pt x="19187" y="10489"/>
                  </a:moveTo>
                  <a:lnTo>
                    <a:pt x="19187" y="10489"/>
                  </a:lnTo>
                  <a:lnTo>
                    <a:pt x="19220" y="10880"/>
                  </a:lnTo>
                  <a:lnTo>
                    <a:pt x="19187" y="11238"/>
                  </a:lnTo>
                  <a:lnTo>
                    <a:pt x="19122" y="11629"/>
                  </a:lnTo>
                  <a:lnTo>
                    <a:pt x="19024" y="12020"/>
                  </a:lnTo>
                  <a:lnTo>
                    <a:pt x="18894" y="12411"/>
                  </a:lnTo>
                  <a:lnTo>
                    <a:pt x="18731" y="12769"/>
                  </a:lnTo>
                  <a:lnTo>
                    <a:pt x="18536" y="13160"/>
                  </a:lnTo>
                  <a:lnTo>
                    <a:pt x="18308" y="13486"/>
                  </a:lnTo>
                  <a:lnTo>
                    <a:pt x="18047" y="13844"/>
                  </a:lnTo>
                  <a:lnTo>
                    <a:pt x="17787" y="14137"/>
                  </a:lnTo>
                  <a:lnTo>
                    <a:pt x="17461" y="14431"/>
                  </a:lnTo>
                  <a:lnTo>
                    <a:pt x="17102" y="14691"/>
                  </a:lnTo>
                  <a:lnTo>
                    <a:pt x="16712" y="14887"/>
                  </a:lnTo>
                  <a:lnTo>
                    <a:pt x="16321" y="15082"/>
                  </a:lnTo>
                  <a:lnTo>
                    <a:pt x="15865" y="15212"/>
                  </a:lnTo>
                  <a:lnTo>
                    <a:pt x="15409" y="15277"/>
                  </a:lnTo>
                  <a:lnTo>
                    <a:pt x="15409" y="15277"/>
                  </a:lnTo>
                  <a:lnTo>
                    <a:pt x="15409" y="15277"/>
                  </a:lnTo>
                  <a:lnTo>
                    <a:pt x="15343" y="15277"/>
                  </a:lnTo>
                  <a:lnTo>
                    <a:pt x="15343" y="15277"/>
                  </a:lnTo>
                  <a:lnTo>
                    <a:pt x="15246" y="15636"/>
                  </a:lnTo>
                  <a:lnTo>
                    <a:pt x="15246" y="15636"/>
                  </a:lnTo>
                  <a:lnTo>
                    <a:pt x="15181" y="15799"/>
                  </a:lnTo>
                  <a:lnTo>
                    <a:pt x="15181" y="15799"/>
                  </a:lnTo>
                  <a:lnTo>
                    <a:pt x="15181" y="15799"/>
                  </a:lnTo>
                  <a:lnTo>
                    <a:pt x="14887" y="16450"/>
                  </a:lnTo>
                  <a:lnTo>
                    <a:pt x="14562" y="17036"/>
                  </a:lnTo>
                  <a:lnTo>
                    <a:pt x="14138" y="17623"/>
                  </a:lnTo>
                  <a:lnTo>
                    <a:pt x="13682" y="18177"/>
                  </a:lnTo>
                  <a:lnTo>
                    <a:pt x="13194" y="18698"/>
                  </a:lnTo>
                  <a:lnTo>
                    <a:pt x="12640" y="19186"/>
                  </a:lnTo>
                  <a:lnTo>
                    <a:pt x="12086" y="19642"/>
                  </a:lnTo>
                  <a:lnTo>
                    <a:pt x="11467" y="20066"/>
                  </a:lnTo>
                  <a:lnTo>
                    <a:pt x="10881" y="20424"/>
                  </a:lnTo>
                  <a:lnTo>
                    <a:pt x="10262" y="20782"/>
                  </a:lnTo>
                  <a:lnTo>
                    <a:pt x="9643" y="21076"/>
                  </a:lnTo>
                  <a:lnTo>
                    <a:pt x="9024" y="21336"/>
                  </a:lnTo>
                  <a:lnTo>
                    <a:pt x="8438" y="21564"/>
                  </a:lnTo>
                  <a:lnTo>
                    <a:pt x="7884" y="21727"/>
                  </a:lnTo>
                  <a:lnTo>
                    <a:pt x="7330" y="21857"/>
                  </a:lnTo>
                  <a:lnTo>
                    <a:pt x="6842" y="21955"/>
                  </a:lnTo>
                  <a:lnTo>
                    <a:pt x="6842" y="21955"/>
                  </a:lnTo>
                  <a:lnTo>
                    <a:pt x="6223" y="21988"/>
                  </a:lnTo>
                  <a:lnTo>
                    <a:pt x="5701" y="21955"/>
                  </a:lnTo>
                  <a:lnTo>
                    <a:pt x="5343" y="21923"/>
                  </a:lnTo>
                  <a:lnTo>
                    <a:pt x="5115" y="21890"/>
                  </a:lnTo>
                  <a:lnTo>
                    <a:pt x="5115" y="21890"/>
                  </a:lnTo>
                  <a:lnTo>
                    <a:pt x="4855" y="21825"/>
                  </a:lnTo>
                  <a:lnTo>
                    <a:pt x="4594" y="21792"/>
                  </a:lnTo>
                  <a:lnTo>
                    <a:pt x="4366" y="21695"/>
                  </a:lnTo>
                  <a:lnTo>
                    <a:pt x="4170" y="21597"/>
                  </a:lnTo>
                  <a:lnTo>
                    <a:pt x="3747" y="21369"/>
                  </a:lnTo>
                  <a:lnTo>
                    <a:pt x="3389" y="21076"/>
                  </a:lnTo>
                  <a:lnTo>
                    <a:pt x="3063" y="20750"/>
                  </a:lnTo>
                  <a:lnTo>
                    <a:pt x="2770" y="20326"/>
                  </a:lnTo>
                  <a:lnTo>
                    <a:pt x="2509" y="19903"/>
                  </a:lnTo>
                  <a:lnTo>
                    <a:pt x="2281" y="19447"/>
                  </a:lnTo>
                  <a:lnTo>
                    <a:pt x="2118" y="18926"/>
                  </a:lnTo>
                  <a:lnTo>
                    <a:pt x="1955" y="18405"/>
                  </a:lnTo>
                  <a:lnTo>
                    <a:pt x="1825" y="17883"/>
                  </a:lnTo>
                  <a:lnTo>
                    <a:pt x="1760" y="17330"/>
                  </a:lnTo>
                  <a:lnTo>
                    <a:pt x="1695" y="16776"/>
                  </a:lnTo>
                  <a:lnTo>
                    <a:pt x="1662" y="16222"/>
                  </a:lnTo>
                  <a:lnTo>
                    <a:pt x="1630" y="15668"/>
                  </a:lnTo>
                  <a:lnTo>
                    <a:pt x="1662" y="15115"/>
                  </a:lnTo>
                  <a:lnTo>
                    <a:pt x="1662" y="15115"/>
                  </a:lnTo>
                  <a:lnTo>
                    <a:pt x="1727" y="14528"/>
                  </a:lnTo>
                  <a:lnTo>
                    <a:pt x="1793" y="13942"/>
                  </a:lnTo>
                  <a:lnTo>
                    <a:pt x="1793" y="13942"/>
                  </a:lnTo>
                  <a:lnTo>
                    <a:pt x="1825" y="13877"/>
                  </a:lnTo>
                  <a:lnTo>
                    <a:pt x="1825" y="13877"/>
                  </a:lnTo>
                  <a:lnTo>
                    <a:pt x="1141" y="11759"/>
                  </a:lnTo>
                  <a:lnTo>
                    <a:pt x="587" y="9935"/>
                  </a:lnTo>
                  <a:lnTo>
                    <a:pt x="359" y="9088"/>
                  </a:lnTo>
                  <a:lnTo>
                    <a:pt x="164" y="8372"/>
                  </a:lnTo>
                  <a:lnTo>
                    <a:pt x="164" y="8372"/>
                  </a:lnTo>
                  <a:lnTo>
                    <a:pt x="66" y="7753"/>
                  </a:lnTo>
                  <a:lnTo>
                    <a:pt x="1" y="7166"/>
                  </a:lnTo>
                  <a:lnTo>
                    <a:pt x="34" y="6548"/>
                  </a:lnTo>
                  <a:lnTo>
                    <a:pt x="131" y="5929"/>
                  </a:lnTo>
                  <a:lnTo>
                    <a:pt x="262" y="5310"/>
                  </a:lnTo>
                  <a:lnTo>
                    <a:pt x="392" y="5017"/>
                  </a:lnTo>
                  <a:lnTo>
                    <a:pt x="522" y="4723"/>
                  </a:lnTo>
                  <a:lnTo>
                    <a:pt x="652" y="4430"/>
                  </a:lnTo>
                  <a:lnTo>
                    <a:pt x="815" y="4170"/>
                  </a:lnTo>
                  <a:lnTo>
                    <a:pt x="1011" y="3876"/>
                  </a:lnTo>
                  <a:lnTo>
                    <a:pt x="1239" y="3583"/>
                  </a:lnTo>
                  <a:lnTo>
                    <a:pt x="1467" y="3323"/>
                  </a:lnTo>
                  <a:lnTo>
                    <a:pt x="1727" y="3062"/>
                  </a:lnTo>
                  <a:lnTo>
                    <a:pt x="2021" y="2802"/>
                  </a:lnTo>
                  <a:lnTo>
                    <a:pt x="2314" y="2573"/>
                  </a:lnTo>
                  <a:lnTo>
                    <a:pt x="2672" y="2313"/>
                  </a:lnTo>
                  <a:lnTo>
                    <a:pt x="3030" y="2085"/>
                  </a:lnTo>
                  <a:lnTo>
                    <a:pt x="3421" y="1857"/>
                  </a:lnTo>
                  <a:lnTo>
                    <a:pt x="3812" y="1629"/>
                  </a:lnTo>
                  <a:lnTo>
                    <a:pt x="4268" y="1433"/>
                  </a:lnTo>
                  <a:lnTo>
                    <a:pt x="4724" y="1238"/>
                  </a:lnTo>
                  <a:lnTo>
                    <a:pt x="5245" y="1043"/>
                  </a:lnTo>
                  <a:lnTo>
                    <a:pt x="5767" y="847"/>
                  </a:lnTo>
                  <a:lnTo>
                    <a:pt x="6320" y="684"/>
                  </a:lnTo>
                  <a:lnTo>
                    <a:pt x="6907" y="521"/>
                  </a:lnTo>
                  <a:lnTo>
                    <a:pt x="8210" y="261"/>
                  </a:lnTo>
                  <a:lnTo>
                    <a:pt x="8210" y="261"/>
                  </a:lnTo>
                  <a:lnTo>
                    <a:pt x="8861" y="163"/>
                  </a:lnTo>
                  <a:lnTo>
                    <a:pt x="9480" y="65"/>
                  </a:lnTo>
                  <a:lnTo>
                    <a:pt x="10099" y="33"/>
                  </a:lnTo>
                  <a:lnTo>
                    <a:pt x="10653" y="0"/>
                  </a:lnTo>
                  <a:lnTo>
                    <a:pt x="11207" y="33"/>
                  </a:lnTo>
                  <a:lnTo>
                    <a:pt x="11728" y="65"/>
                  </a:lnTo>
                  <a:lnTo>
                    <a:pt x="12216" y="130"/>
                  </a:lnTo>
                  <a:lnTo>
                    <a:pt x="12705" y="196"/>
                  </a:lnTo>
                  <a:lnTo>
                    <a:pt x="13128" y="326"/>
                  </a:lnTo>
                  <a:lnTo>
                    <a:pt x="13552" y="424"/>
                  </a:lnTo>
                  <a:lnTo>
                    <a:pt x="13975" y="586"/>
                  </a:lnTo>
                  <a:lnTo>
                    <a:pt x="14334" y="749"/>
                  </a:lnTo>
                  <a:lnTo>
                    <a:pt x="14692" y="912"/>
                  </a:lnTo>
                  <a:lnTo>
                    <a:pt x="15018" y="1108"/>
                  </a:lnTo>
                  <a:lnTo>
                    <a:pt x="15343" y="1336"/>
                  </a:lnTo>
                  <a:lnTo>
                    <a:pt x="15637" y="1564"/>
                  </a:lnTo>
                  <a:lnTo>
                    <a:pt x="15930" y="1792"/>
                  </a:lnTo>
                  <a:lnTo>
                    <a:pt x="16190" y="2020"/>
                  </a:lnTo>
                  <a:lnTo>
                    <a:pt x="16646" y="2541"/>
                  </a:lnTo>
                  <a:lnTo>
                    <a:pt x="17037" y="3062"/>
                  </a:lnTo>
                  <a:lnTo>
                    <a:pt x="17396" y="3583"/>
                  </a:lnTo>
                  <a:lnTo>
                    <a:pt x="17656" y="4104"/>
                  </a:lnTo>
                  <a:lnTo>
                    <a:pt x="17917" y="4626"/>
                  </a:lnTo>
                  <a:lnTo>
                    <a:pt x="18112" y="5114"/>
                  </a:lnTo>
                  <a:lnTo>
                    <a:pt x="18243" y="5603"/>
                  </a:lnTo>
                  <a:lnTo>
                    <a:pt x="18243" y="5603"/>
                  </a:lnTo>
                  <a:lnTo>
                    <a:pt x="18308" y="5831"/>
                  </a:lnTo>
                  <a:lnTo>
                    <a:pt x="18340" y="6189"/>
                  </a:lnTo>
                  <a:lnTo>
                    <a:pt x="18373" y="6645"/>
                  </a:lnTo>
                  <a:lnTo>
                    <a:pt x="18373" y="7166"/>
                  </a:lnTo>
                  <a:lnTo>
                    <a:pt x="18373" y="7688"/>
                  </a:lnTo>
                  <a:lnTo>
                    <a:pt x="18340" y="8144"/>
                  </a:lnTo>
                  <a:lnTo>
                    <a:pt x="18275" y="8535"/>
                  </a:lnTo>
                  <a:lnTo>
                    <a:pt x="18210" y="8665"/>
                  </a:lnTo>
                  <a:lnTo>
                    <a:pt x="18145" y="8763"/>
                  </a:lnTo>
                  <a:lnTo>
                    <a:pt x="18145" y="8763"/>
                  </a:lnTo>
                  <a:lnTo>
                    <a:pt x="18405" y="8893"/>
                  </a:lnTo>
                  <a:lnTo>
                    <a:pt x="18601" y="9056"/>
                  </a:lnTo>
                  <a:lnTo>
                    <a:pt x="18796" y="9251"/>
                  </a:lnTo>
                  <a:lnTo>
                    <a:pt x="18927" y="9479"/>
                  </a:lnTo>
                  <a:lnTo>
                    <a:pt x="19024" y="9740"/>
                  </a:lnTo>
                  <a:lnTo>
                    <a:pt x="19122" y="10000"/>
                  </a:lnTo>
                  <a:lnTo>
                    <a:pt x="19155" y="10228"/>
                  </a:lnTo>
                  <a:lnTo>
                    <a:pt x="19187" y="104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64"/>
            <p:cNvSpPr/>
            <p:nvPr/>
          </p:nvSpPr>
          <p:spPr>
            <a:xfrm flipH="1">
              <a:off x="1412864" y="1793696"/>
              <a:ext cx="373505" cy="254010"/>
            </a:xfrm>
            <a:custGeom>
              <a:avLst/>
              <a:gdLst/>
              <a:ahLst/>
              <a:cxnLst/>
              <a:rect l="l" t="t" r="r" b="b"/>
              <a:pathLst>
                <a:path w="19545" h="13292" extrusionOk="0">
                  <a:moveTo>
                    <a:pt x="10750" y="1"/>
                  </a:moveTo>
                  <a:lnTo>
                    <a:pt x="10261" y="34"/>
                  </a:lnTo>
                  <a:lnTo>
                    <a:pt x="9773" y="66"/>
                  </a:lnTo>
                  <a:lnTo>
                    <a:pt x="8763" y="262"/>
                  </a:lnTo>
                  <a:lnTo>
                    <a:pt x="7786" y="490"/>
                  </a:lnTo>
                  <a:lnTo>
                    <a:pt x="6841" y="783"/>
                  </a:lnTo>
                  <a:lnTo>
                    <a:pt x="5961" y="1108"/>
                  </a:lnTo>
                  <a:lnTo>
                    <a:pt x="5082" y="1467"/>
                  </a:lnTo>
                  <a:lnTo>
                    <a:pt x="4268" y="1890"/>
                  </a:lnTo>
                  <a:lnTo>
                    <a:pt x="3518" y="2314"/>
                  </a:lnTo>
                  <a:lnTo>
                    <a:pt x="2802" y="2802"/>
                  </a:lnTo>
                  <a:lnTo>
                    <a:pt x="2183" y="3356"/>
                  </a:lnTo>
                  <a:lnTo>
                    <a:pt x="1597" y="3910"/>
                  </a:lnTo>
                  <a:lnTo>
                    <a:pt x="1336" y="4203"/>
                  </a:lnTo>
                  <a:lnTo>
                    <a:pt x="1108" y="4496"/>
                  </a:lnTo>
                  <a:lnTo>
                    <a:pt x="880" y="4789"/>
                  </a:lnTo>
                  <a:lnTo>
                    <a:pt x="717" y="5115"/>
                  </a:lnTo>
                  <a:lnTo>
                    <a:pt x="522" y="5408"/>
                  </a:lnTo>
                  <a:lnTo>
                    <a:pt x="391" y="5734"/>
                  </a:lnTo>
                  <a:lnTo>
                    <a:pt x="261" y="6060"/>
                  </a:lnTo>
                  <a:lnTo>
                    <a:pt x="163" y="6418"/>
                  </a:lnTo>
                  <a:lnTo>
                    <a:pt x="66" y="6744"/>
                  </a:lnTo>
                  <a:lnTo>
                    <a:pt x="33" y="7102"/>
                  </a:lnTo>
                  <a:lnTo>
                    <a:pt x="0" y="7460"/>
                  </a:lnTo>
                  <a:lnTo>
                    <a:pt x="0" y="7786"/>
                  </a:lnTo>
                  <a:lnTo>
                    <a:pt x="33" y="8470"/>
                  </a:lnTo>
                  <a:lnTo>
                    <a:pt x="66" y="9024"/>
                  </a:lnTo>
                  <a:lnTo>
                    <a:pt x="131" y="9480"/>
                  </a:lnTo>
                  <a:lnTo>
                    <a:pt x="196" y="9871"/>
                  </a:lnTo>
                  <a:lnTo>
                    <a:pt x="261" y="10197"/>
                  </a:lnTo>
                  <a:lnTo>
                    <a:pt x="359" y="10425"/>
                  </a:lnTo>
                  <a:lnTo>
                    <a:pt x="424" y="10588"/>
                  </a:lnTo>
                  <a:lnTo>
                    <a:pt x="522" y="10718"/>
                  </a:lnTo>
                  <a:lnTo>
                    <a:pt x="587" y="10816"/>
                  </a:lnTo>
                  <a:lnTo>
                    <a:pt x="652" y="10848"/>
                  </a:lnTo>
                  <a:lnTo>
                    <a:pt x="717" y="10881"/>
                  </a:lnTo>
                  <a:lnTo>
                    <a:pt x="782" y="10848"/>
                  </a:lnTo>
                  <a:lnTo>
                    <a:pt x="880" y="10816"/>
                  </a:lnTo>
                  <a:lnTo>
                    <a:pt x="912" y="10783"/>
                  </a:lnTo>
                  <a:lnTo>
                    <a:pt x="880" y="10718"/>
                  </a:lnTo>
                  <a:lnTo>
                    <a:pt x="880" y="10294"/>
                  </a:lnTo>
                  <a:lnTo>
                    <a:pt x="945" y="9317"/>
                  </a:lnTo>
                  <a:lnTo>
                    <a:pt x="1075" y="7493"/>
                  </a:lnTo>
                  <a:lnTo>
                    <a:pt x="1108" y="7232"/>
                  </a:lnTo>
                  <a:lnTo>
                    <a:pt x="1206" y="6972"/>
                  </a:lnTo>
                  <a:lnTo>
                    <a:pt x="1336" y="6744"/>
                  </a:lnTo>
                  <a:lnTo>
                    <a:pt x="1531" y="6516"/>
                  </a:lnTo>
                  <a:lnTo>
                    <a:pt x="1727" y="6320"/>
                  </a:lnTo>
                  <a:lnTo>
                    <a:pt x="1987" y="6092"/>
                  </a:lnTo>
                  <a:lnTo>
                    <a:pt x="2248" y="5897"/>
                  </a:lnTo>
                  <a:lnTo>
                    <a:pt x="2541" y="5734"/>
                  </a:lnTo>
                  <a:lnTo>
                    <a:pt x="2867" y="5571"/>
                  </a:lnTo>
                  <a:lnTo>
                    <a:pt x="3225" y="5408"/>
                  </a:lnTo>
                  <a:lnTo>
                    <a:pt x="3974" y="5115"/>
                  </a:lnTo>
                  <a:lnTo>
                    <a:pt x="4756" y="4887"/>
                  </a:lnTo>
                  <a:lnTo>
                    <a:pt x="5538" y="4724"/>
                  </a:lnTo>
                  <a:lnTo>
                    <a:pt x="6352" y="4594"/>
                  </a:lnTo>
                  <a:lnTo>
                    <a:pt x="7102" y="4529"/>
                  </a:lnTo>
                  <a:lnTo>
                    <a:pt x="7818" y="4529"/>
                  </a:lnTo>
                  <a:lnTo>
                    <a:pt x="8437" y="4561"/>
                  </a:lnTo>
                  <a:lnTo>
                    <a:pt x="8698" y="4626"/>
                  </a:lnTo>
                  <a:lnTo>
                    <a:pt x="8926" y="4659"/>
                  </a:lnTo>
                  <a:lnTo>
                    <a:pt x="9154" y="4757"/>
                  </a:lnTo>
                  <a:lnTo>
                    <a:pt x="9317" y="4855"/>
                  </a:lnTo>
                  <a:lnTo>
                    <a:pt x="9447" y="4952"/>
                  </a:lnTo>
                  <a:lnTo>
                    <a:pt x="9512" y="5083"/>
                  </a:lnTo>
                  <a:lnTo>
                    <a:pt x="9577" y="5245"/>
                  </a:lnTo>
                  <a:lnTo>
                    <a:pt x="9545" y="5376"/>
                  </a:lnTo>
                  <a:lnTo>
                    <a:pt x="9577" y="5734"/>
                  </a:lnTo>
                  <a:lnTo>
                    <a:pt x="9642" y="6092"/>
                  </a:lnTo>
                  <a:lnTo>
                    <a:pt x="9740" y="6548"/>
                  </a:lnTo>
                  <a:lnTo>
                    <a:pt x="9838" y="6809"/>
                  </a:lnTo>
                  <a:lnTo>
                    <a:pt x="9968" y="7037"/>
                  </a:lnTo>
                  <a:lnTo>
                    <a:pt x="10098" y="7298"/>
                  </a:lnTo>
                  <a:lnTo>
                    <a:pt x="10261" y="7558"/>
                  </a:lnTo>
                  <a:lnTo>
                    <a:pt x="10489" y="7819"/>
                  </a:lnTo>
                  <a:lnTo>
                    <a:pt x="10717" y="8047"/>
                  </a:lnTo>
                  <a:lnTo>
                    <a:pt x="11010" y="8275"/>
                  </a:lnTo>
                  <a:lnTo>
                    <a:pt x="11336" y="8470"/>
                  </a:lnTo>
                  <a:lnTo>
                    <a:pt x="11727" y="8698"/>
                  </a:lnTo>
                  <a:lnTo>
                    <a:pt x="12085" y="8926"/>
                  </a:lnTo>
                  <a:lnTo>
                    <a:pt x="12379" y="9154"/>
                  </a:lnTo>
                  <a:lnTo>
                    <a:pt x="12639" y="9415"/>
                  </a:lnTo>
                  <a:lnTo>
                    <a:pt x="12737" y="9545"/>
                  </a:lnTo>
                  <a:lnTo>
                    <a:pt x="12835" y="9708"/>
                  </a:lnTo>
                  <a:lnTo>
                    <a:pt x="12900" y="9838"/>
                  </a:lnTo>
                  <a:lnTo>
                    <a:pt x="12932" y="10001"/>
                  </a:lnTo>
                  <a:lnTo>
                    <a:pt x="12965" y="10197"/>
                  </a:lnTo>
                  <a:lnTo>
                    <a:pt x="12965" y="10360"/>
                  </a:lnTo>
                  <a:lnTo>
                    <a:pt x="12932" y="10555"/>
                  </a:lnTo>
                  <a:lnTo>
                    <a:pt x="12867" y="10783"/>
                  </a:lnTo>
                  <a:lnTo>
                    <a:pt x="12737" y="11337"/>
                  </a:lnTo>
                  <a:lnTo>
                    <a:pt x="12704" y="11825"/>
                  </a:lnTo>
                  <a:lnTo>
                    <a:pt x="12704" y="12249"/>
                  </a:lnTo>
                  <a:lnTo>
                    <a:pt x="12769" y="12444"/>
                  </a:lnTo>
                  <a:lnTo>
                    <a:pt x="12802" y="12607"/>
                  </a:lnTo>
                  <a:lnTo>
                    <a:pt x="12867" y="12770"/>
                  </a:lnTo>
                  <a:lnTo>
                    <a:pt x="12965" y="12900"/>
                  </a:lnTo>
                  <a:lnTo>
                    <a:pt x="13063" y="13031"/>
                  </a:lnTo>
                  <a:lnTo>
                    <a:pt x="13160" y="13128"/>
                  </a:lnTo>
                  <a:lnTo>
                    <a:pt x="13291" y="13194"/>
                  </a:lnTo>
                  <a:lnTo>
                    <a:pt x="13454" y="13259"/>
                  </a:lnTo>
                  <a:lnTo>
                    <a:pt x="13584" y="13291"/>
                  </a:lnTo>
                  <a:lnTo>
                    <a:pt x="13910" y="13291"/>
                  </a:lnTo>
                  <a:lnTo>
                    <a:pt x="14040" y="13259"/>
                  </a:lnTo>
                  <a:lnTo>
                    <a:pt x="14268" y="13161"/>
                  </a:lnTo>
                  <a:lnTo>
                    <a:pt x="14528" y="12965"/>
                  </a:lnTo>
                  <a:lnTo>
                    <a:pt x="14724" y="12737"/>
                  </a:lnTo>
                  <a:lnTo>
                    <a:pt x="14919" y="12477"/>
                  </a:lnTo>
                  <a:lnTo>
                    <a:pt x="15147" y="12151"/>
                  </a:lnTo>
                  <a:lnTo>
                    <a:pt x="15571" y="11467"/>
                  </a:lnTo>
                  <a:lnTo>
                    <a:pt x="15799" y="11109"/>
                  </a:lnTo>
                  <a:lnTo>
                    <a:pt x="16092" y="10783"/>
                  </a:lnTo>
                  <a:lnTo>
                    <a:pt x="16385" y="10425"/>
                  </a:lnTo>
                  <a:lnTo>
                    <a:pt x="16711" y="10099"/>
                  </a:lnTo>
                  <a:lnTo>
                    <a:pt x="17102" y="9838"/>
                  </a:lnTo>
                  <a:lnTo>
                    <a:pt x="17558" y="9578"/>
                  </a:lnTo>
                  <a:lnTo>
                    <a:pt x="17818" y="9480"/>
                  </a:lnTo>
                  <a:lnTo>
                    <a:pt x="18079" y="9415"/>
                  </a:lnTo>
                  <a:lnTo>
                    <a:pt x="18340" y="9350"/>
                  </a:lnTo>
                  <a:lnTo>
                    <a:pt x="18633" y="9285"/>
                  </a:lnTo>
                  <a:lnTo>
                    <a:pt x="18828" y="9187"/>
                  </a:lnTo>
                  <a:lnTo>
                    <a:pt x="18991" y="9057"/>
                  </a:lnTo>
                  <a:lnTo>
                    <a:pt x="19187" y="8861"/>
                  </a:lnTo>
                  <a:lnTo>
                    <a:pt x="19284" y="8698"/>
                  </a:lnTo>
                  <a:lnTo>
                    <a:pt x="19349" y="8535"/>
                  </a:lnTo>
                  <a:lnTo>
                    <a:pt x="19447" y="8340"/>
                  </a:lnTo>
                  <a:lnTo>
                    <a:pt x="19480" y="8112"/>
                  </a:lnTo>
                  <a:lnTo>
                    <a:pt x="19545" y="7851"/>
                  </a:lnTo>
                  <a:lnTo>
                    <a:pt x="19545" y="7558"/>
                  </a:lnTo>
                  <a:lnTo>
                    <a:pt x="19545" y="7232"/>
                  </a:lnTo>
                  <a:lnTo>
                    <a:pt x="19512" y="6874"/>
                  </a:lnTo>
                  <a:lnTo>
                    <a:pt x="19382" y="6451"/>
                  </a:lnTo>
                  <a:lnTo>
                    <a:pt x="19219" y="5962"/>
                  </a:lnTo>
                  <a:lnTo>
                    <a:pt x="18959" y="5408"/>
                  </a:lnTo>
                  <a:lnTo>
                    <a:pt x="18600" y="4822"/>
                  </a:lnTo>
                  <a:lnTo>
                    <a:pt x="18177" y="4236"/>
                  </a:lnTo>
                  <a:lnTo>
                    <a:pt x="17688" y="3617"/>
                  </a:lnTo>
                  <a:lnTo>
                    <a:pt x="17134" y="2998"/>
                  </a:lnTo>
                  <a:lnTo>
                    <a:pt x="16516" y="2411"/>
                  </a:lnTo>
                  <a:lnTo>
                    <a:pt x="15831" y="1825"/>
                  </a:lnTo>
                  <a:lnTo>
                    <a:pt x="15115" y="1336"/>
                  </a:lnTo>
                  <a:lnTo>
                    <a:pt x="14724" y="1076"/>
                  </a:lnTo>
                  <a:lnTo>
                    <a:pt x="14333" y="880"/>
                  </a:lnTo>
                  <a:lnTo>
                    <a:pt x="13910" y="685"/>
                  </a:lnTo>
                  <a:lnTo>
                    <a:pt x="13486" y="490"/>
                  </a:lnTo>
                  <a:lnTo>
                    <a:pt x="13063" y="359"/>
                  </a:lnTo>
                  <a:lnTo>
                    <a:pt x="12607" y="229"/>
                  </a:lnTo>
                  <a:lnTo>
                    <a:pt x="12183" y="131"/>
                  </a:lnTo>
                  <a:lnTo>
                    <a:pt x="11695" y="34"/>
                  </a:lnTo>
                  <a:lnTo>
                    <a:pt x="112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64"/>
            <p:cNvSpPr/>
            <p:nvPr/>
          </p:nvSpPr>
          <p:spPr>
            <a:xfrm flipH="1">
              <a:off x="1434019" y="2071345"/>
              <a:ext cx="47947" cy="48559"/>
            </a:xfrm>
            <a:custGeom>
              <a:avLst/>
              <a:gdLst/>
              <a:ahLst/>
              <a:cxnLst/>
              <a:rect l="l" t="t" r="r" b="b"/>
              <a:pathLst>
                <a:path w="2509" h="2541" extrusionOk="0">
                  <a:moveTo>
                    <a:pt x="1336" y="0"/>
                  </a:moveTo>
                  <a:lnTo>
                    <a:pt x="1075" y="33"/>
                  </a:lnTo>
                  <a:lnTo>
                    <a:pt x="847" y="98"/>
                  </a:lnTo>
                  <a:lnTo>
                    <a:pt x="619" y="195"/>
                  </a:lnTo>
                  <a:lnTo>
                    <a:pt x="424" y="326"/>
                  </a:lnTo>
                  <a:lnTo>
                    <a:pt x="261" y="521"/>
                  </a:lnTo>
                  <a:lnTo>
                    <a:pt x="130" y="717"/>
                  </a:lnTo>
                  <a:lnTo>
                    <a:pt x="33" y="945"/>
                  </a:lnTo>
                  <a:lnTo>
                    <a:pt x="0" y="1173"/>
                  </a:lnTo>
                  <a:lnTo>
                    <a:pt x="0" y="1433"/>
                  </a:lnTo>
                  <a:lnTo>
                    <a:pt x="65" y="1694"/>
                  </a:lnTo>
                  <a:lnTo>
                    <a:pt x="163" y="1922"/>
                  </a:lnTo>
                  <a:lnTo>
                    <a:pt x="293" y="2117"/>
                  </a:lnTo>
                  <a:lnTo>
                    <a:pt x="489" y="2280"/>
                  </a:lnTo>
                  <a:lnTo>
                    <a:pt x="684" y="2411"/>
                  </a:lnTo>
                  <a:lnTo>
                    <a:pt x="912" y="2508"/>
                  </a:lnTo>
                  <a:lnTo>
                    <a:pt x="1173" y="2541"/>
                  </a:lnTo>
                  <a:lnTo>
                    <a:pt x="1401" y="2541"/>
                  </a:lnTo>
                  <a:lnTo>
                    <a:pt x="1661" y="2476"/>
                  </a:lnTo>
                  <a:lnTo>
                    <a:pt x="1889" y="2378"/>
                  </a:lnTo>
                  <a:lnTo>
                    <a:pt x="2085" y="2215"/>
                  </a:lnTo>
                  <a:lnTo>
                    <a:pt x="2248" y="2052"/>
                  </a:lnTo>
                  <a:lnTo>
                    <a:pt x="2378" y="1857"/>
                  </a:lnTo>
                  <a:lnTo>
                    <a:pt x="2476" y="1629"/>
                  </a:lnTo>
                  <a:lnTo>
                    <a:pt x="2508" y="1368"/>
                  </a:lnTo>
                  <a:lnTo>
                    <a:pt x="2508" y="1108"/>
                  </a:lnTo>
                  <a:lnTo>
                    <a:pt x="2443" y="847"/>
                  </a:lnTo>
                  <a:lnTo>
                    <a:pt x="2346" y="652"/>
                  </a:lnTo>
                  <a:lnTo>
                    <a:pt x="2183" y="424"/>
                  </a:lnTo>
                  <a:lnTo>
                    <a:pt x="2020" y="261"/>
                  </a:lnTo>
                  <a:lnTo>
                    <a:pt x="1824" y="130"/>
                  </a:lnTo>
                  <a:lnTo>
                    <a:pt x="1596" y="65"/>
                  </a:lnTo>
                  <a:lnTo>
                    <a:pt x="13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64"/>
            <p:cNvSpPr/>
            <p:nvPr/>
          </p:nvSpPr>
          <p:spPr>
            <a:xfrm flipH="1">
              <a:off x="1717879" y="2070084"/>
              <a:ext cx="27404" cy="22435"/>
            </a:xfrm>
            <a:custGeom>
              <a:avLst/>
              <a:gdLst/>
              <a:ahLst/>
              <a:cxnLst/>
              <a:rect l="l" t="t" r="r" b="b"/>
              <a:pathLst>
                <a:path w="1434" h="1174" extrusionOk="0">
                  <a:moveTo>
                    <a:pt x="131" y="1"/>
                  </a:moveTo>
                  <a:lnTo>
                    <a:pt x="65" y="587"/>
                  </a:lnTo>
                  <a:lnTo>
                    <a:pt x="0" y="1174"/>
                  </a:lnTo>
                  <a:lnTo>
                    <a:pt x="587" y="1076"/>
                  </a:lnTo>
                  <a:lnTo>
                    <a:pt x="815" y="978"/>
                  </a:lnTo>
                  <a:lnTo>
                    <a:pt x="1043" y="880"/>
                  </a:lnTo>
                  <a:lnTo>
                    <a:pt x="1206" y="815"/>
                  </a:lnTo>
                  <a:lnTo>
                    <a:pt x="1336" y="685"/>
                  </a:lnTo>
                  <a:lnTo>
                    <a:pt x="1401" y="587"/>
                  </a:lnTo>
                  <a:lnTo>
                    <a:pt x="1434" y="490"/>
                  </a:lnTo>
                  <a:lnTo>
                    <a:pt x="1401" y="392"/>
                  </a:lnTo>
                  <a:lnTo>
                    <a:pt x="1336" y="294"/>
                  </a:lnTo>
                  <a:lnTo>
                    <a:pt x="1206" y="229"/>
                  </a:lnTo>
                  <a:lnTo>
                    <a:pt x="1043" y="164"/>
                  </a:lnTo>
                  <a:lnTo>
                    <a:pt x="652" y="66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B35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64"/>
            <p:cNvSpPr/>
            <p:nvPr/>
          </p:nvSpPr>
          <p:spPr>
            <a:xfrm flipH="1">
              <a:off x="1717879" y="2070084"/>
              <a:ext cx="27404" cy="22435"/>
            </a:xfrm>
            <a:custGeom>
              <a:avLst/>
              <a:gdLst/>
              <a:ahLst/>
              <a:cxnLst/>
              <a:rect l="l" t="t" r="r" b="b"/>
              <a:pathLst>
                <a:path w="1434" h="1174" fill="none" extrusionOk="0">
                  <a:moveTo>
                    <a:pt x="131" y="1"/>
                  </a:moveTo>
                  <a:lnTo>
                    <a:pt x="131" y="1"/>
                  </a:lnTo>
                  <a:lnTo>
                    <a:pt x="131" y="1"/>
                  </a:lnTo>
                  <a:lnTo>
                    <a:pt x="65" y="587"/>
                  </a:lnTo>
                  <a:lnTo>
                    <a:pt x="0" y="1174"/>
                  </a:lnTo>
                  <a:lnTo>
                    <a:pt x="0" y="1174"/>
                  </a:lnTo>
                  <a:lnTo>
                    <a:pt x="587" y="1076"/>
                  </a:lnTo>
                  <a:lnTo>
                    <a:pt x="815" y="978"/>
                  </a:lnTo>
                  <a:lnTo>
                    <a:pt x="1043" y="880"/>
                  </a:lnTo>
                  <a:lnTo>
                    <a:pt x="1206" y="815"/>
                  </a:lnTo>
                  <a:lnTo>
                    <a:pt x="1336" y="685"/>
                  </a:lnTo>
                  <a:lnTo>
                    <a:pt x="1401" y="587"/>
                  </a:lnTo>
                  <a:lnTo>
                    <a:pt x="1434" y="490"/>
                  </a:lnTo>
                  <a:lnTo>
                    <a:pt x="1434" y="490"/>
                  </a:lnTo>
                  <a:lnTo>
                    <a:pt x="1401" y="392"/>
                  </a:lnTo>
                  <a:lnTo>
                    <a:pt x="1336" y="294"/>
                  </a:lnTo>
                  <a:lnTo>
                    <a:pt x="1206" y="229"/>
                  </a:lnTo>
                  <a:lnTo>
                    <a:pt x="1043" y="164"/>
                  </a:lnTo>
                  <a:lnTo>
                    <a:pt x="652" y="66"/>
                  </a:lnTo>
                  <a:lnTo>
                    <a:pt x="1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64"/>
            <p:cNvSpPr/>
            <p:nvPr/>
          </p:nvSpPr>
          <p:spPr>
            <a:xfrm flipH="1">
              <a:off x="1652523" y="2141670"/>
              <a:ext cx="21805" cy="10606"/>
            </a:xfrm>
            <a:custGeom>
              <a:avLst/>
              <a:gdLst/>
              <a:ahLst/>
              <a:cxnLst/>
              <a:rect l="l" t="t" r="r" b="b"/>
              <a:pathLst>
                <a:path w="1141" h="555" extrusionOk="0">
                  <a:moveTo>
                    <a:pt x="913" y="1"/>
                  </a:moveTo>
                  <a:lnTo>
                    <a:pt x="880" y="34"/>
                  </a:lnTo>
                  <a:lnTo>
                    <a:pt x="815" y="99"/>
                  </a:lnTo>
                  <a:lnTo>
                    <a:pt x="685" y="196"/>
                  </a:lnTo>
                  <a:lnTo>
                    <a:pt x="587" y="229"/>
                  </a:lnTo>
                  <a:lnTo>
                    <a:pt x="489" y="262"/>
                  </a:lnTo>
                  <a:lnTo>
                    <a:pt x="359" y="262"/>
                  </a:lnTo>
                  <a:lnTo>
                    <a:pt x="196" y="229"/>
                  </a:lnTo>
                  <a:lnTo>
                    <a:pt x="66" y="229"/>
                  </a:lnTo>
                  <a:lnTo>
                    <a:pt x="33" y="294"/>
                  </a:lnTo>
                  <a:lnTo>
                    <a:pt x="1" y="327"/>
                  </a:lnTo>
                  <a:lnTo>
                    <a:pt x="1" y="392"/>
                  </a:lnTo>
                  <a:lnTo>
                    <a:pt x="33" y="457"/>
                  </a:lnTo>
                  <a:lnTo>
                    <a:pt x="66" y="490"/>
                  </a:lnTo>
                  <a:lnTo>
                    <a:pt x="98" y="522"/>
                  </a:lnTo>
                  <a:lnTo>
                    <a:pt x="359" y="555"/>
                  </a:lnTo>
                  <a:lnTo>
                    <a:pt x="587" y="555"/>
                  </a:lnTo>
                  <a:lnTo>
                    <a:pt x="815" y="457"/>
                  </a:lnTo>
                  <a:lnTo>
                    <a:pt x="978" y="359"/>
                  </a:lnTo>
                  <a:lnTo>
                    <a:pt x="1108" y="229"/>
                  </a:lnTo>
                  <a:lnTo>
                    <a:pt x="1141" y="164"/>
                  </a:lnTo>
                  <a:lnTo>
                    <a:pt x="1141" y="131"/>
                  </a:lnTo>
                  <a:lnTo>
                    <a:pt x="1108" y="66"/>
                  </a:lnTo>
                  <a:lnTo>
                    <a:pt x="1076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64"/>
            <p:cNvSpPr/>
            <p:nvPr/>
          </p:nvSpPr>
          <p:spPr>
            <a:xfrm flipH="1">
              <a:off x="1641305" y="2104329"/>
              <a:ext cx="61649" cy="29277"/>
            </a:xfrm>
            <a:custGeom>
              <a:avLst/>
              <a:gdLst/>
              <a:ahLst/>
              <a:cxnLst/>
              <a:rect l="l" t="t" r="r" b="b"/>
              <a:pathLst>
                <a:path w="3226" h="1532" extrusionOk="0">
                  <a:moveTo>
                    <a:pt x="2965" y="0"/>
                  </a:moveTo>
                  <a:lnTo>
                    <a:pt x="2867" y="33"/>
                  </a:lnTo>
                  <a:lnTo>
                    <a:pt x="2802" y="66"/>
                  </a:lnTo>
                  <a:lnTo>
                    <a:pt x="2769" y="163"/>
                  </a:lnTo>
                  <a:lnTo>
                    <a:pt x="2704" y="294"/>
                  </a:lnTo>
                  <a:lnTo>
                    <a:pt x="2639" y="391"/>
                  </a:lnTo>
                  <a:lnTo>
                    <a:pt x="2509" y="522"/>
                  </a:lnTo>
                  <a:lnTo>
                    <a:pt x="2378" y="685"/>
                  </a:lnTo>
                  <a:lnTo>
                    <a:pt x="2183" y="815"/>
                  </a:lnTo>
                  <a:lnTo>
                    <a:pt x="1955" y="945"/>
                  </a:lnTo>
                  <a:lnTo>
                    <a:pt x="1694" y="1010"/>
                  </a:lnTo>
                  <a:lnTo>
                    <a:pt x="1662" y="1010"/>
                  </a:lnTo>
                  <a:lnTo>
                    <a:pt x="1368" y="1075"/>
                  </a:lnTo>
                  <a:lnTo>
                    <a:pt x="1108" y="1075"/>
                  </a:lnTo>
                  <a:lnTo>
                    <a:pt x="912" y="1043"/>
                  </a:lnTo>
                  <a:lnTo>
                    <a:pt x="717" y="978"/>
                  </a:lnTo>
                  <a:lnTo>
                    <a:pt x="489" y="847"/>
                  </a:lnTo>
                  <a:lnTo>
                    <a:pt x="391" y="782"/>
                  </a:lnTo>
                  <a:lnTo>
                    <a:pt x="326" y="750"/>
                  </a:lnTo>
                  <a:lnTo>
                    <a:pt x="228" y="717"/>
                  </a:lnTo>
                  <a:lnTo>
                    <a:pt x="131" y="750"/>
                  </a:lnTo>
                  <a:lnTo>
                    <a:pt x="65" y="815"/>
                  </a:lnTo>
                  <a:lnTo>
                    <a:pt x="33" y="880"/>
                  </a:lnTo>
                  <a:lnTo>
                    <a:pt x="0" y="978"/>
                  </a:lnTo>
                  <a:lnTo>
                    <a:pt x="33" y="1075"/>
                  </a:lnTo>
                  <a:lnTo>
                    <a:pt x="65" y="1141"/>
                  </a:lnTo>
                  <a:lnTo>
                    <a:pt x="196" y="1238"/>
                  </a:lnTo>
                  <a:lnTo>
                    <a:pt x="326" y="1303"/>
                  </a:lnTo>
                  <a:lnTo>
                    <a:pt x="522" y="1401"/>
                  </a:lnTo>
                  <a:lnTo>
                    <a:pt x="750" y="1466"/>
                  </a:lnTo>
                  <a:lnTo>
                    <a:pt x="1043" y="1531"/>
                  </a:lnTo>
                  <a:lnTo>
                    <a:pt x="1368" y="1531"/>
                  </a:lnTo>
                  <a:lnTo>
                    <a:pt x="1759" y="1499"/>
                  </a:lnTo>
                  <a:lnTo>
                    <a:pt x="1792" y="1499"/>
                  </a:lnTo>
                  <a:lnTo>
                    <a:pt x="2150" y="1369"/>
                  </a:lnTo>
                  <a:lnTo>
                    <a:pt x="2476" y="1206"/>
                  </a:lnTo>
                  <a:lnTo>
                    <a:pt x="2704" y="1010"/>
                  </a:lnTo>
                  <a:lnTo>
                    <a:pt x="2899" y="815"/>
                  </a:lnTo>
                  <a:lnTo>
                    <a:pt x="3030" y="652"/>
                  </a:lnTo>
                  <a:lnTo>
                    <a:pt x="3127" y="489"/>
                  </a:lnTo>
                  <a:lnTo>
                    <a:pt x="3193" y="326"/>
                  </a:lnTo>
                  <a:lnTo>
                    <a:pt x="3225" y="229"/>
                  </a:lnTo>
                  <a:lnTo>
                    <a:pt x="3193" y="131"/>
                  </a:lnTo>
                  <a:lnTo>
                    <a:pt x="3127" y="66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64"/>
            <p:cNvSpPr/>
            <p:nvPr/>
          </p:nvSpPr>
          <p:spPr>
            <a:xfrm flipH="1">
              <a:off x="1674308" y="2027755"/>
              <a:ext cx="34245" cy="66006"/>
            </a:xfrm>
            <a:custGeom>
              <a:avLst/>
              <a:gdLst/>
              <a:ahLst/>
              <a:cxnLst/>
              <a:rect l="l" t="t" r="r" b="b"/>
              <a:pathLst>
                <a:path w="1792" h="3454" extrusionOk="0">
                  <a:moveTo>
                    <a:pt x="1531" y="1"/>
                  </a:moveTo>
                  <a:lnTo>
                    <a:pt x="1433" y="33"/>
                  </a:lnTo>
                  <a:lnTo>
                    <a:pt x="1401" y="99"/>
                  </a:lnTo>
                  <a:lnTo>
                    <a:pt x="1368" y="196"/>
                  </a:lnTo>
                  <a:lnTo>
                    <a:pt x="1303" y="587"/>
                  </a:lnTo>
                  <a:lnTo>
                    <a:pt x="1205" y="946"/>
                  </a:lnTo>
                  <a:lnTo>
                    <a:pt x="1108" y="1271"/>
                  </a:lnTo>
                  <a:lnTo>
                    <a:pt x="945" y="1597"/>
                  </a:lnTo>
                  <a:lnTo>
                    <a:pt x="782" y="1858"/>
                  </a:lnTo>
                  <a:lnTo>
                    <a:pt x="586" y="2118"/>
                  </a:lnTo>
                  <a:lnTo>
                    <a:pt x="358" y="2346"/>
                  </a:lnTo>
                  <a:lnTo>
                    <a:pt x="98" y="2574"/>
                  </a:lnTo>
                  <a:lnTo>
                    <a:pt x="33" y="2639"/>
                  </a:lnTo>
                  <a:lnTo>
                    <a:pt x="0" y="2770"/>
                  </a:lnTo>
                  <a:lnTo>
                    <a:pt x="33" y="2867"/>
                  </a:lnTo>
                  <a:lnTo>
                    <a:pt x="130" y="2933"/>
                  </a:lnTo>
                  <a:lnTo>
                    <a:pt x="1173" y="3421"/>
                  </a:lnTo>
                  <a:lnTo>
                    <a:pt x="1303" y="3454"/>
                  </a:lnTo>
                  <a:lnTo>
                    <a:pt x="1401" y="3421"/>
                  </a:lnTo>
                  <a:lnTo>
                    <a:pt x="1466" y="3323"/>
                  </a:lnTo>
                  <a:lnTo>
                    <a:pt x="1499" y="3258"/>
                  </a:lnTo>
                  <a:lnTo>
                    <a:pt x="1466" y="3161"/>
                  </a:lnTo>
                  <a:lnTo>
                    <a:pt x="1433" y="3095"/>
                  </a:lnTo>
                  <a:lnTo>
                    <a:pt x="1368" y="3030"/>
                  </a:lnTo>
                  <a:lnTo>
                    <a:pt x="652" y="2705"/>
                  </a:lnTo>
                  <a:lnTo>
                    <a:pt x="880" y="2476"/>
                  </a:lnTo>
                  <a:lnTo>
                    <a:pt x="1075" y="2216"/>
                  </a:lnTo>
                  <a:lnTo>
                    <a:pt x="1271" y="1955"/>
                  </a:lnTo>
                  <a:lnTo>
                    <a:pt x="1433" y="1662"/>
                  </a:lnTo>
                  <a:lnTo>
                    <a:pt x="1564" y="1336"/>
                  </a:lnTo>
                  <a:lnTo>
                    <a:pt x="1661" y="1011"/>
                  </a:lnTo>
                  <a:lnTo>
                    <a:pt x="1759" y="652"/>
                  </a:lnTo>
                  <a:lnTo>
                    <a:pt x="1792" y="261"/>
                  </a:lnTo>
                  <a:lnTo>
                    <a:pt x="1792" y="164"/>
                  </a:lnTo>
                  <a:lnTo>
                    <a:pt x="1759" y="99"/>
                  </a:lnTo>
                  <a:lnTo>
                    <a:pt x="1694" y="33"/>
                  </a:lnTo>
                  <a:lnTo>
                    <a:pt x="1596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64"/>
            <p:cNvSpPr/>
            <p:nvPr/>
          </p:nvSpPr>
          <p:spPr>
            <a:xfrm flipH="1">
              <a:off x="1585905" y="1946213"/>
              <a:ext cx="80950" cy="34264"/>
            </a:xfrm>
            <a:custGeom>
              <a:avLst/>
              <a:gdLst/>
              <a:ahLst/>
              <a:cxnLst/>
              <a:rect l="l" t="t" r="r" b="b"/>
              <a:pathLst>
                <a:path w="4236" h="1793" extrusionOk="0">
                  <a:moveTo>
                    <a:pt x="945" y="1"/>
                  </a:moveTo>
                  <a:lnTo>
                    <a:pt x="652" y="33"/>
                  </a:lnTo>
                  <a:lnTo>
                    <a:pt x="424" y="131"/>
                  </a:lnTo>
                  <a:lnTo>
                    <a:pt x="196" y="261"/>
                  </a:lnTo>
                  <a:lnTo>
                    <a:pt x="131" y="326"/>
                  </a:lnTo>
                  <a:lnTo>
                    <a:pt x="66" y="392"/>
                  </a:lnTo>
                  <a:lnTo>
                    <a:pt x="1" y="587"/>
                  </a:lnTo>
                  <a:lnTo>
                    <a:pt x="1" y="750"/>
                  </a:lnTo>
                  <a:lnTo>
                    <a:pt x="33" y="913"/>
                  </a:lnTo>
                  <a:lnTo>
                    <a:pt x="131" y="1076"/>
                  </a:lnTo>
                  <a:lnTo>
                    <a:pt x="294" y="1173"/>
                  </a:lnTo>
                  <a:lnTo>
                    <a:pt x="457" y="1238"/>
                  </a:lnTo>
                  <a:lnTo>
                    <a:pt x="685" y="1206"/>
                  </a:lnTo>
                  <a:lnTo>
                    <a:pt x="945" y="1141"/>
                  </a:lnTo>
                  <a:lnTo>
                    <a:pt x="1271" y="1108"/>
                  </a:lnTo>
                  <a:lnTo>
                    <a:pt x="1694" y="1141"/>
                  </a:lnTo>
                  <a:lnTo>
                    <a:pt x="2151" y="1206"/>
                  </a:lnTo>
                  <a:lnTo>
                    <a:pt x="2672" y="1304"/>
                  </a:lnTo>
                  <a:lnTo>
                    <a:pt x="3128" y="1434"/>
                  </a:lnTo>
                  <a:lnTo>
                    <a:pt x="3910" y="1694"/>
                  </a:lnTo>
                  <a:lnTo>
                    <a:pt x="4235" y="1792"/>
                  </a:lnTo>
                  <a:lnTo>
                    <a:pt x="4040" y="1532"/>
                  </a:lnTo>
                  <a:lnTo>
                    <a:pt x="3812" y="1271"/>
                  </a:lnTo>
                  <a:lnTo>
                    <a:pt x="3519" y="945"/>
                  </a:lnTo>
                  <a:lnTo>
                    <a:pt x="3095" y="620"/>
                  </a:lnTo>
                  <a:lnTo>
                    <a:pt x="2867" y="489"/>
                  </a:lnTo>
                  <a:lnTo>
                    <a:pt x="2574" y="326"/>
                  </a:lnTo>
                  <a:lnTo>
                    <a:pt x="2281" y="229"/>
                  </a:lnTo>
                  <a:lnTo>
                    <a:pt x="1988" y="98"/>
                  </a:lnTo>
                  <a:lnTo>
                    <a:pt x="1629" y="33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64"/>
            <p:cNvSpPr/>
            <p:nvPr/>
          </p:nvSpPr>
          <p:spPr>
            <a:xfrm flipH="1">
              <a:off x="1702935" y="1957411"/>
              <a:ext cx="62891" cy="42367"/>
            </a:xfrm>
            <a:custGeom>
              <a:avLst/>
              <a:gdLst/>
              <a:ahLst/>
              <a:cxnLst/>
              <a:rect l="l" t="t" r="r" b="b"/>
              <a:pathLst>
                <a:path w="3291" h="2217" extrusionOk="0">
                  <a:moveTo>
                    <a:pt x="2443" y="1"/>
                  </a:moveTo>
                  <a:lnTo>
                    <a:pt x="2183" y="34"/>
                  </a:lnTo>
                  <a:lnTo>
                    <a:pt x="1857" y="99"/>
                  </a:lnTo>
                  <a:lnTo>
                    <a:pt x="1531" y="229"/>
                  </a:lnTo>
                  <a:lnTo>
                    <a:pt x="1238" y="392"/>
                  </a:lnTo>
                  <a:lnTo>
                    <a:pt x="978" y="555"/>
                  </a:lnTo>
                  <a:lnTo>
                    <a:pt x="750" y="718"/>
                  </a:lnTo>
                  <a:lnTo>
                    <a:pt x="587" y="880"/>
                  </a:lnTo>
                  <a:lnTo>
                    <a:pt x="424" y="1076"/>
                  </a:lnTo>
                  <a:lnTo>
                    <a:pt x="293" y="1239"/>
                  </a:lnTo>
                  <a:lnTo>
                    <a:pt x="196" y="1402"/>
                  </a:lnTo>
                  <a:lnTo>
                    <a:pt x="98" y="1727"/>
                  </a:lnTo>
                  <a:lnTo>
                    <a:pt x="33" y="1955"/>
                  </a:lnTo>
                  <a:lnTo>
                    <a:pt x="0" y="2216"/>
                  </a:lnTo>
                  <a:lnTo>
                    <a:pt x="196" y="2086"/>
                  </a:lnTo>
                  <a:lnTo>
                    <a:pt x="684" y="1793"/>
                  </a:lnTo>
                  <a:lnTo>
                    <a:pt x="1043" y="1597"/>
                  </a:lnTo>
                  <a:lnTo>
                    <a:pt x="1401" y="1434"/>
                  </a:lnTo>
                  <a:lnTo>
                    <a:pt x="1759" y="1304"/>
                  </a:lnTo>
                  <a:lnTo>
                    <a:pt x="2150" y="1206"/>
                  </a:lnTo>
                  <a:lnTo>
                    <a:pt x="2476" y="1141"/>
                  </a:lnTo>
                  <a:lnTo>
                    <a:pt x="2737" y="1141"/>
                  </a:lnTo>
                  <a:lnTo>
                    <a:pt x="2965" y="1108"/>
                  </a:lnTo>
                  <a:lnTo>
                    <a:pt x="3095" y="1011"/>
                  </a:lnTo>
                  <a:lnTo>
                    <a:pt x="3225" y="848"/>
                  </a:lnTo>
                  <a:lnTo>
                    <a:pt x="3290" y="685"/>
                  </a:lnTo>
                  <a:lnTo>
                    <a:pt x="3290" y="522"/>
                  </a:lnTo>
                  <a:lnTo>
                    <a:pt x="3225" y="327"/>
                  </a:lnTo>
                  <a:lnTo>
                    <a:pt x="3127" y="196"/>
                  </a:lnTo>
                  <a:lnTo>
                    <a:pt x="3030" y="131"/>
                  </a:lnTo>
                  <a:lnTo>
                    <a:pt x="2932" y="99"/>
                  </a:lnTo>
                  <a:lnTo>
                    <a:pt x="2704" y="34"/>
                  </a:lnTo>
                  <a:lnTo>
                    <a:pt x="2443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64"/>
            <p:cNvSpPr/>
            <p:nvPr/>
          </p:nvSpPr>
          <p:spPr>
            <a:xfrm flipH="1">
              <a:off x="1561635" y="2057643"/>
              <a:ext cx="70363" cy="23677"/>
            </a:xfrm>
            <a:custGeom>
              <a:avLst/>
              <a:gdLst/>
              <a:ahLst/>
              <a:cxnLst/>
              <a:rect l="l" t="t" r="r" b="b"/>
              <a:pathLst>
                <a:path w="3682" h="1239" extrusionOk="0">
                  <a:moveTo>
                    <a:pt x="2216" y="0"/>
                  </a:moveTo>
                  <a:lnTo>
                    <a:pt x="1792" y="33"/>
                  </a:lnTo>
                  <a:lnTo>
                    <a:pt x="1434" y="66"/>
                  </a:lnTo>
                  <a:lnTo>
                    <a:pt x="1076" y="131"/>
                  </a:lnTo>
                  <a:lnTo>
                    <a:pt x="783" y="196"/>
                  </a:lnTo>
                  <a:lnTo>
                    <a:pt x="489" y="294"/>
                  </a:lnTo>
                  <a:lnTo>
                    <a:pt x="294" y="391"/>
                  </a:lnTo>
                  <a:lnTo>
                    <a:pt x="131" y="522"/>
                  </a:lnTo>
                  <a:lnTo>
                    <a:pt x="33" y="619"/>
                  </a:lnTo>
                  <a:lnTo>
                    <a:pt x="1" y="750"/>
                  </a:lnTo>
                  <a:lnTo>
                    <a:pt x="33" y="847"/>
                  </a:lnTo>
                  <a:lnTo>
                    <a:pt x="131" y="945"/>
                  </a:lnTo>
                  <a:lnTo>
                    <a:pt x="261" y="1043"/>
                  </a:lnTo>
                  <a:lnTo>
                    <a:pt x="424" y="1108"/>
                  </a:lnTo>
                  <a:lnTo>
                    <a:pt x="652" y="1141"/>
                  </a:lnTo>
                  <a:lnTo>
                    <a:pt x="880" y="1206"/>
                  </a:lnTo>
                  <a:lnTo>
                    <a:pt x="1467" y="1238"/>
                  </a:lnTo>
                  <a:lnTo>
                    <a:pt x="1890" y="1206"/>
                  </a:lnTo>
                  <a:lnTo>
                    <a:pt x="2248" y="1173"/>
                  </a:lnTo>
                  <a:lnTo>
                    <a:pt x="2574" y="1108"/>
                  </a:lnTo>
                  <a:lnTo>
                    <a:pt x="2900" y="1043"/>
                  </a:lnTo>
                  <a:lnTo>
                    <a:pt x="3160" y="945"/>
                  </a:lnTo>
                  <a:lnTo>
                    <a:pt x="3388" y="847"/>
                  </a:lnTo>
                  <a:lnTo>
                    <a:pt x="3551" y="717"/>
                  </a:lnTo>
                  <a:lnTo>
                    <a:pt x="3649" y="587"/>
                  </a:lnTo>
                  <a:lnTo>
                    <a:pt x="3682" y="489"/>
                  </a:lnTo>
                  <a:lnTo>
                    <a:pt x="3649" y="359"/>
                  </a:lnTo>
                  <a:lnTo>
                    <a:pt x="3551" y="294"/>
                  </a:lnTo>
                  <a:lnTo>
                    <a:pt x="3421" y="196"/>
                  </a:lnTo>
                  <a:lnTo>
                    <a:pt x="3226" y="131"/>
                  </a:lnTo>
                  <a:lnTo>
                    <a:pt x="3030" y="66"/>
                  </a:lnTo>
                  <a:lnTo>
                    <a:pt x="2770" y="33"/>
                  </a:lnTo>
                  <a:lnTo>
                    <a:pt x="2216" y="0"/>
                  </a:lnTo>
                  <a:close/>
                </a:path>
              </a:pathLst>
            </a:custGeom>
            <a:solidFill>
              <a:srgbClr val="B35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64"/>
            <p:cNvSpPr/>
            <p:nvPr/>
          </p:nvSpPr>
          <p:spPr>
            <a:xfrm flipH="1">
              <a:off x="1561635" y="2057643"/>
              <a:ext cx="70363" cy="23677"/>
            </a:xfrm>
            <a:custGeom>
              <a:avLst/>
              <a:gdLst/>
              <a:ahLst/>
              <a:cxnLst/>
              <a:rect l="l" t="t" r="r" b="b"/>
              <a:pathLst>
                <a:path w="3682" h="1239" fill="none" extrusionOk="0">
                  <a:moveTo>
                    <a:pt x="2216" y="0"/>
                  </a:moveTo>
                  <a:lnTo>
                    <a:pt x="2216" y="0"/>
                  </a:lnTo>
                  <a:lnTo>
                    <a:pt x="1792" y="33"/>
                  </a:lnTo>
                  <a:lnTo>
                    <a:pt x="1792" y="33"/>
                  </a:lnTo>
                  <a:lnTo>
                    <a:pt x="1434" y="66"/>
                  </a:lnTo>
                  <a:lnTo>
                    <a:pt x="1076" y="131"/>
                  </a:lnTo>
                  <a:lnTo>
                    <a:pt x="783" y="196"/>
                  </a:lnTo>
                  <a:lnTo>
                    <a:pt x="489" y="294"/>
                  </a:lnTo>
                  <a:lnTo>
                    <a:pt x="294" y="391"/>
                  </a:lnTo>
                  <a:lnTo>
                    <a:pt x="131" y="522"/>
                  </a:lnTo>
                  <a:lnTo>
                    <a:pt x="33" y="619"/>
                  </a:lnTo>
                  <a:lnTo>
                    <a:pt x="1" y="750"/>
                  </a:lnTo>
                  <a:lnTo>
                    <a:pt x="1" y="750"/>
                  </a:lnTo>
                  <a:lnTo>
                    <a:pt x="33" y="847"/>
                  </a:lnTo>
                  <a:lnTo>
                    <a:pt x="131" y="945"/>
                  </a:lnTo>
                  <a:lnTo>
                    <a:pt x="261" y="1043"/>
                  </a:lnTo>
                  <a:lnTo>
                    <a:pt x="424" y="1108"/>
                  </a:lnTo>
                  <a:lnTo>
                    <a:pt x="652" y="1141"/>
                  </a:lnTo>
                  <a:lnTo>
                    <a:pt x="880" y="1206"/>
                  </a:lnTo>
                  <a:lnTo>
                    <a:pt x="1467" y="1238"/>
                  </a:lnTo>
                  <a:lnTo>
                    <a:pt x="1467" y="1238"/>
                  </a:lnTo>
                  <a:lnTo>
                    <a:pt x="1890" y="1206"/>
                  </a:lnTo>
                  <a:lnTo>
                    <a:pt x="1890" y="1206"/>
                  </a:lnTo>
                  <a:lnTo>
                    <a:pt x="2248" y="1173"/>
                  </a:lnTo>
                  <a:lnTo>
                    <a:pt x="2574" y="1108"/>
                  </a:lnTo>
                  <a:lnTo>
                    <a:pt x="2900" y="1043"/>
                  </a:lnTo>
                  <a:lnTo>
                    <a:pt x="3160" y="945"/>
                  </a:lnTo>
                  <a:lnTo>
                    <a:pt x="3388" y="847"/>
                  </a:lnTo>
                  <a:lnTo>
                    <a:pt x="3551" y="717"/>
                  </a:lnTo>
                  <a:lnTo>
                    <a:pt x="3649" y="587"/>
                  </a:lnTo>
                  <a:lnTo>
                    <a:pt x="3682" y="489"/>
                  </a:lnTo>
                  <a:lnTo>
                    <a:pt x="3682" y="489"/>
                  </a:lnTo>
                  <a:lnTo>
                    <a:pt x="3649" y="359"/>
                  </a:lnTo>
                  <a:lnTo>
                    <a:pt x="3551" y="294"/>
                  </a:lnTo>
                  <a:lnTo>
                    <a:pt x="3421" y="196"/>
                  </a:lnTo>
                  <a:lnTo>
                    <a:pt x="3226" y="131"/>
                  </a:lnTo>
                  <a:lnTo>
                    <a:pt x="3030" y="66"/>
                  </a:lnTo>
                  <a:lnTo>
                    <a:pt x="2770" y="33"/>
                  </a:lnTo>
                  <a:lnTo>
                    <a:pt x="221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64"/>
            <p:cNvSpPr/>
            <p:nvPr/>
          </p:nvSpPr>
          <p:spPr>
            <a:xfrm flipH="1">
              <a:off x="1483820" y="2081913"/>
              <a:ext cx="34264" cy="23677"/>
            </a:xfrm>
            <a:custGeom>
              <a:avLst/>
              <a:gdLst/>
              <a:ahLst/>
              <a:cxnLst/>
              <a:rect l="l" t="t" r="r" b="b"/>
              <a:pathLst>
                <a:path w="1793" h="1239" extrusionOk="0">
                  <a:moveTo>
                    <a:pt x="294" y="1"/>
                  </a:moveTo>
                  <a:lnTo>
                    <a:pt x="196" y="33"/>
                  </a:lnTo>
                  <a:lnTo>
                    <a:pt x="99" y="66"/>
                  </a:lnTo>
                  <a:lnTo>
                    <a:pt x="33" y="131"/>
                  </a:lnTo>
                  <a:lnTo>
                    <a:pt x="1" y="229"/>
                  </a:lnTo>
                  <a:lnTo>
                    <a:pt x="1" y="327"/>
                  </a:lnTo>
                  <a:lnTo>
                    <a:pt x="33" y="424"/>
                  </a:lnTo>
                  <a:lnTo>
                    <a:pt x="164" y="587"/>
                  </a:lnTo>
                  <a:lnTo>
                    <a:pt x="294" y="717"/>
                  </a:lnTo>
                  <a:lnTo>
                    <a:pt x="620" y="945"/>
                  </a:lnTo>
                  <a:lnTo>
                    <a:pt x="880" y="1076"/>
                  </a:lnTo>
                  <a:lnTo>
                    <a:pt x="1141" y="1173"/>
                  </a:lnTo>
                  <a:lnTo>
                    <a:pt x="1402" y="1206"/>
                  </a:lnTo>
                  <a:lnTo>
                    <a:pt x="1630" y="1239"/>
                  </a:lnTo>
                  <a:lnTo>
                    <a:pt x="1695" y="1076"/>
                  </a:lnTo>
                  <a:lnTo>
                    <a:pt x="1792" y="717"/>
                  </a:lnTo>
                  <a:lnTo>
                    <a:pt x="1597" y="717"/>
                  </a:lnTo>
                  <a:lnTo>
                    <a:pt x="1369" y="685"/>
                  </a:lnTo>
                  <a:lnTo>
                    <a:pt x="1141" y="620"/>
                  </a:lnTo>
                  <a:lnTo>
                    <a:pt x="946" y="522"/>
                  </a:lnTo>
                  <a:lnTo>
                    <a:pt x="783" y="424"/>
                  </a:lnTo>
                  <a:lnTo>
                    <a:pt x="620" y="294"/>
                  </a:lnTo>
                  <a:lnTo>
                    <a:pt x="457" y="131"/>
                  </a:lnTo>
                  <a:lnTo>
                    <a:pt x="392" y="33"/>
                  </a:lnTo>
                  <a:lnTo>
                    <a:pt x="294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64"/>
            <p:cNvSpPr/>
            <p:nvPr/>
          </p:nvSpPr>
          <p:spPr>
            <a:xfrm flipH="1">
              <a:off x="1439007" y="1998498"/>
              <a:ext cx="57292" cy="68509"/>
            </a:xfrm>
            <a:custGeom>
              <a:avLst/>
              <a:gdLst/>
              <a:ahLst/>
              <a:cxnLst/>
              <a:rect l="l" t="t" r="r" b="b"/>
              <a:pathLst>
                <a:path w="2998" h="3585" extrusionOk="0">
                  <a:moveTo>
                    <a:pt x="2639" y="1"/>
                  </a:moveTo>
                  <a:lnTo>
                    <a:pt x="2216" y="229"/>
                  </a:lnTo>
                  <a:lnTo>
                    <a:pt x="1825" y="522"/>
                  </a:lnTo>
                  <a:lnTo>
                    <a:pt x="1369" y="880"/>
                  </a:lnTo>
                  <a:lnTo>
                    <a:pt x="1141" y="1076"/>
                  </a:lnTo>
                  <a:lnTo>
                    <a:pt x="913" y="1336"/>
                  </a:lnTo>
                  <a:lnTo>
                    <a:pt x="685" y="1597"/>
                  </a:lnTo>
                  <a:lnTo>
                    <a:pt x="490" y="1890"/>
                  </a:lnTo>
                  <a:lnTo>
                    <a:pt x="327" y="2216"/>
                  </a:lnTo>
                  <a:lnTo>
                    <a:pt x="164" y="2542"/>
                  </a:lnTo>
                  <a:lnTo>
                    <a:pt x="66" y="2933"/>
                  </a:lnTo>
                  <a:lnTo>
                    <a:pt x="1" y="3323"/>
                  </a:lnTo>
                  <a:lnTo>
                    <a:pt x="34" y="3421"/>
                  </a:lnTo>
                  <a:lnTo>
                    <a:pt x="66" y="3519"/>
                  </a:lnTo>
                  <a:lnTo>
                    <a:pt x="131" y="3584"/>
                  </a:lnTo>
                  <a:lnTo>
                    <a:pt x="327" y="3584"/>
                  </a:lnTo>
                  <a:lnTo>
                    <a:pt x="424" y="3551"/>
                  </a:lnTo>
                  <a:lnTo>
                    <a:pt x="457" y="3519"/>
                  </a:lnTo>
                  <a:lnTo>
                    <a:pt x="522" y="3454"/>
                  </a:lnTo>
                  <a:lnTo>
                    <a:pt x="522" y="3356"/>
                  </a:lnTo>
                  <a:lnTo>
                    <a:pt x="587" y="3030"/>
                  </a:lnTo>
                  <a:lnTo>
                    <a:pt x="685" y="2705"/>
                  </a:lnTo>
                  <a:lnTo>
                    <a:pt x="815" y="2411"/>
                  </a:lnTo>
                  <a:lnTo>
                    <a:pt x="978" y="2118"/>
                  </a:lnTo>
                  <a:lnTo>
                    <a:pt x="1141" y="1858"/>
                  </a:lnTo>
                  <a:lnTo>
                    <a:pt x="1337" y="1630"/>
                  </a:lnTo>
                  <a:lnTo>
                    <a:pt x="1760" y="1239"/>
                  </a:lnTo>
                  <a:lnTo>
                    <a:pt x="2151" y="913"/>
                  </a:lnTo>
                  <a:lnTo>
                    <a:pt x="2509" y="685"/>
                  </a:lnTo>
                  <a:lnTo>
                    <a:pt x="2835" y="489"/>
                  </a:lnTo>
                  <a:lnTo>
                    <a:pt x="2933" y="424"/>
                  </a:lnTo>
                  <a:lnTo>
                    <a:pt x="2998" y="359"/>
                  </a:lnTo>
                  <a:lnTo>
                    <a:pt x="2998" y="261"/>
                  </a:lnTo>
                  <a:lnTo>
                    <a:pt x="2965" y="131"/>
                  </a:lnTo>
                  <a:lnTo>
                    <a:pt x="2900" y="66"/>
                  </a:lnTo>
                  <a:lnTo>
                    <a:pt x="2835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64"/>
            <p:cNvSpPr/>
            <p:nvPr/>
          </p:nvSpPr>
          <p:spPr>
            <a:xfrm flipH="1">
              <a:off x="1443975" y="2023398"/>
              <a:ext cx="37379" cy="20562"/>
            </a:xfrm>
            <a:custGeom>
              <a:avLst/>
              <a:gdLst/>
              <a:ahLst/>
              <a:cxnLst/>
              <a:rect l="l" t="t" r="r" b="b"/>
              <a:pathLst>
                <a:path w="1956" h="1076" extrusionOk="0">
                  <a:moveTo>
                    <a:pt x="229" y="1"/>
                  </a:moveTo>
                  <a:lnTo>
                    <a:pt x="131" y="33"/>
                  </a:lnTo>
                  <a:lnTo>
                    <a:pt x="66" y="99"/>
                  </a:lnTo>
                  <a:lnTo>
                    <a:pt x="1" y="196"/>
                  </a:lnTo>
                  <a:lnTo>
                    <a:pt x="1" y="294"/>
                  </a:lnTo>
                  <a:lnTo>
                    <a:pt x="33" y="392"/>
                  </a:lnTo>
                  <a:lnTo>
                    <a:pt x="98" y="489"/>
                  </a:lnTo>
                  <a:lnTo>
                    <a:pt x="196" y="522"/>
                  </a:lnTo>
                  <a:lnTo>
                    <a:pt x="555" y="522"/>
                  </a:lnTo>
                  <a:lnTo>
                    <a:pt x="815" y="555"/>
                  </a:lnTo>
                  <a:lnTo>
                    <a:pt x="1011" y="620"/>
                  </a:lnTo>
                  <a:lnTo>
                    <a:pt x="1173" y="717"/>
                  </a:lnTo>
                  <a:lnTo>
                    <a:pt x="1401" y="880"/>
                  </a:lnTo>
                  <a:lnTo>
                    <a:pt x="1467" y="945"/>
                  </a:lnTo>
                  <a:lnTo>
                    <a:pt x="1532" y="1011"/>
                  </a:lnTo>
                  <a:lnTo>
                    <a:pt x="1597" y="1043"/>
                  </a:lnTo>
                  <a:lnTo>
                    <a:pt x="1662" y="1076"/>
                  </a:lnTo>
                  <a:lnTo>
                    <a:pt x="1760" y="1043"/>
                  </a:lnTo>
                  <a:lnTo>
                    <a:pt x="1825" y="1011"/>
                  </a:lnTo>
                  <a:lnTo>
                    <a:pt x="1890" y="945"/>
                  </a:lnTo>
                  <a:lnTo>
                    <a:pt x="1955" y="848"/>
                  </a:lnTo>
                  <a:lnTo>
                    <a:pt x="1923" y="750"/>
                  </a:lnTo>
                  <a:lnTo>
                    <a:pt x="1890" y="652"/>
                  </a:lnTo>
                  <a:lnTo>
                    <a:pt x="1760" y="522"/>
                  </a:lnTo>
                  <a:lnTo>
                    <a:pt x="1629" y="392"/>
                  </a:lnTo>
                  <a:lnTo>
                    <a:pt x="1434" y="261"/>
                  </a:lnTo>
                  <a:lnTo>
                    <a:pt x="1206" y="131"/>
                  </a:lnTo>
                  <a:lnTo>
                    <a:pt x="945" y="33"/>
                  </a:lnTo>
                  <a:lnTo>
                    <a:pt x="620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64"/>
            <p:cNvSpPr/>
            <p:nvPr/>
          </p:nvSpPr>
          <p:spPr>
            <a:xfrm flipH="1">
              <a:off x="1625119" y="2011569"/>
              <a:ext cx="18078" cy="34264"/>
            </a:xfrm>
            <a:custGeom>
              <a:avLst/>
              <a:gdLst/>
              <a:ahLst/>
              <a:cxnLst/>
              <a:rect l="l" t="t" r="r" b="b"/>
              <a:pathLst>
                <a:path w="946" h="1793" extrusionOk="0">
                  <a:moveTo>
                    <a:pt x="359" y="1"/>
                  </a:moveTo>
                  <a:lnTo>
                    <a:pt x="261" y="33"/>
                  </a:lnTo>
                  <a:lnTo>
                    <a:pt x="196" y="99"/>
                  </a:lnTo>
                  <a:lnTo>
                    <a:pt x="131" y="196"/>
                  </a:lnTo>
                  <a:lnTo>
                    <a:pt x="66" y="294"/>
                  </a:lnTo>
                  <a:lnTo>
                    <a:pt x="33" y="457"/>
                  </a:lnTo>
                  <a:lnTo>
                    <a:pt x="0" y="620"/>
                  </a:lnTo>
                  <a:lnTo>
                    <a:pt x="0" y="946"/>
                  </a:lnTo>
                  <a:lnTo>
                    <a:pt x="98" y="1304"/>
                  </a:lnTo>
                  <a:lnTo>
                    <a:pt x="163" y="1434"/>
                  </a:lnTo>
                  <a:lnTo>
                    <a:pt x="228" y="1564"/>
                  </a:lnTo>
                  <a:lnTo>
                    <a:pt x="294" y="1662"/>
                  </a:lnTo>
                  <a:lnTo>
                    <a:pt x="391" y="1760"/>
                  </a:lnTo>
                  <a:lnTo>
                    <a:pt x="489" y="1793"/>
                  </a:lnTo>
                  <a:lnTo>
                    <a:pt x="587" y="1793"/>
                  </a:lnTo>
                  <a:lnTo>
                    <a:pt x="685" y="1760"/>
                  </a:lnTo>
                  <a:lnTo>
                    <a:pt x="750" y="1695"/>
                  </a:lnTo>
                  <a:lnTo>
                    <a:pt x="815" y="1597"/>
                  </a:lnTo>
                  <a:lnTo>
                    <a:pt x="880" y="1499"/>
                  </a:lnTo>
                  <a:lnTo>
                    <a:pt x="913" y="1336"/>
                  </a:lnTo>
                  <a:lnTo>
                    <a:pt x="945" y="1206"/>
                  </a:lnTo>
                  <a:lnTo>
                    <a:pt x="945" y="848"/>
                  </a:lnTo>
                  <a:lnTo>
                    <a:pt x="847" y="490"/>
                  </a:lnTo>
                  <a:lnTo>
                    <a:pt x="782" y="359"/>
                  </a:lnTo>
                  <a:lnTo>
                    <a:pt x="717" y="229"/>
                  </a:lnTo>
                  <a:lnTo>
                    <a:pt x="652" y="131"/>
                  </a:lnTo>
                  <a:lnTo>
                    <a:pt x="554" y="66"/>
                  </a:lnTo>
                  <a:lnTo>
                    <a:pt x="456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64"/>
            <p:cNvSpPr/>
            <p:nvPr/>
          </p:nvSpPr>
          <p:spPr>
            <a:xfrm flipH="1">
              <a:off x="1608321" y="2001613"/>
              <a:ext cx="45463" cy="14963"/>
            </a:xfrm>
            <a:custGeom>
              <a:avLst/>
              <a:gdLst/>
              <a:ahLst/>
              <a:cxnLst/>
              <a:rect l="l" t="t" r="r" b="b"/>
              <a:pathLst>
                <a:path w="2379" h="783" extrusionOk="0">
                  <a:moveTo>
                    <a:pt x="1108" y="1"/>
                  </a:moveTo>
                  <a:lnTo>
                    <a:pt x="913" y="33"/>
                  </a:lnTo>
                  <a:lnTo>
                    <a:pt x="750" y="98"/>
                  </a:lnTo>
                  <a:lnTo>
                    <a:pt x="554" y="164"/>
                  </a:lnTo>
                  <a:lnTo>
                    <a:pt x="359" y="261"/>
                  </a:lnTo>
                  <a:lnTo>
                    <a:pt x="196" y="392"/>
                  </a:lnTo>
                  <a:lnTo>
                    <a:pt x="33" y="554"/>
                  </a:lnTo>
                  <a:lnTo>
                    <a:pt x="1" y="620"/>
                  </a:lnTo>
                  <a:lnTo>
                    <a:pt x="1" y="652"/>
                  </a:lnTo>
                  <a:lnTo>
                    <a:pt x="1" y="717"/>
                  </a:lnTo>
                  <a:lnTo>
                    <a:pt x="33" y="750"/>
                  </a:lnTo>
                  <a:lnTo>
                    <a:pt x="66" y="783"/>
                  </a:lnTo>
                  <a:lnTo>
                    <a:pt x="164" y="783"/>
                  </a:lnTo>
                  <a:lnTo>
                    <a:pt x="229" y="750"/>
                  </a:lnTo>
                  <a:lnTo>
                    <a:pt x="359" y="620"/>
                  </a:lnTo>
                  <a:lnTo>
                    <a:pt x="522" y="489"/>
                  </a:lnTo>
                  <a:lnTo>
                    <a:pt x="685" y="392"/>
                  </a:lnTo>
                  <a:lnTo>
                    <a:pt x="848" y="359"/>
                  </a:lnTo>
                  <a:lnTo>
                    <a:pt x="1173" y="261"/>
                  </a:lnTo>
                  <a:lnTo>
                    <a:pt x="1467" y="261"/>
                  </a:lnTo>
                  <a:lnTo>
                    <a:pt x="1760" y="294"/>
                  </a:lnTo>
                  <a:lnTo>
                    <a:pt x="1988" y="359"/>
                  </a:lnTo>
                  <a:lnTo>
                    <a:pt x="2183" y="424"/>
                  </a:lnTo>
                  <a:lnTo>
                    <a:pt x="2248" y="424"/>
                  </a:lnTo>
                  <a:lnTo>
                    <a:pt x="2313" y="392"/>
                  </a:lnTo>
                  <a:lnTo>
                    <a:pt x="2346" y="326"/>
                  </a:lnTo>
                  <a:lnTo>
                    <a:pt x="2379" y="294"/>
                  </a:lnTo>
                  <a:lnTo>
                    <a:pt x="2346" y="229"/>
                  </a:lnTo>
                  <a:lnTo>
                    <a:pt x="2313" y="196"/>
                  </a:lnTo>
                  <a:lnTo>
                    <a:pt x="2281" y="164"/>
                  </a:lnTo>
                  <a:lnTo>
                    <a:pt x="2020" y="98"/>
                  </a:lnTo>
                  <a:lnTo>
                    <a:pt x="1760" y="33"/>
                  </a:lnTo>
                  <a:lnTo>
                    <a:pt x="1467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64"/>
            <p:cNvSpPr/>
            <p:nvPr/>
          </p:nvSpPr>
          <p:spPr>
            <a:xfrm flipH="1">
              <a:off x="1711649" y="2022156"/>
              <a:ext cx="18078" cy="34264"/>
            </a:xfrm>
            <a:custGeom>
              <a:avLst/>
              <a:gdLst/>
              <a:ahLst/>
              <a:cxnLst/>
              <a:rect l="l" t="t" r="r" b="b"/>
              <a:pathLst>
                <a:path w="946" h="1793" extrusionOk="0">
                  <a:moveTo>
                    <a:pt x="359" y="1"/>
                  </a:moveTo>
                  <a:lnTo>
                    <a:pt x="261" y="33"/>
                  </a:lnTo>
                  <a:lnTo>
                    <a:pt x="196" y="98"/>
                  </a:lnTo>
                  <a:lnTo>
                    <a:pt x="131" y="196"/>
                  </a:lnTo>
                  <a:lnTo>
                    <a:pt x="66" y="326"/>
                  </a:lnTo>
                  <a:lnTo>
                    <a:pt x="33" y="457"/>
                  </a:lnTo>
                  <a:lnTo>
                    <a:pt x="1" y="620"/>
                  </a:lnTo>
                  <a:lnTo>
                    <a:pt x="1" y="978"/>
                  </a:lnTo>
                  <a:lnTo>
                    <a:pt x="98" y="1304"/>
                  </a:lnTo>
                  <a:lnTo>
                    <a:pt x="164" y="1467"/>
                  </a:lnTo>
                  <a:lnTo>
                    <a:pt x="229" y="1597"/>
                  </a:lnTo>
                  <a:lnTo>
                    <a:pt x="326" y="1695"/>
                  </a:lnTo>
                  <a:lnTo>
                    <a:pt x="392" y="1760"/>
                  </a:lnTo>
                  <a:lnTo>
                    <a:pt x="489" y="1792"/>
                  </a:lnTo>
                  <a:lnTo>
                    <a:pt x="587" y="1792"/>
                  </a:lnTo>
                  <a:lnTo>
                    <a:pt x="685" y="1760"/>
                  </a:lnTo>
                  <a:lnTo>
                    <a:pt x="750" y="1695"/>
                  </a:lnTo>
                  <a:lnTo>
                    <a:pt x="848" y="1629"/>
                  </a:lnTo>
                  <a:lnTo>
                    <a:pt x="880" y="1499"/>
                  </a:lnTo>
                  <a:lnTo>
                    <a:pt x="913" y="1369"/>
                  </a:lnTo>
                  <a:lnTo>
                    <a:pt x="945" y="1206"/>
                  </a:lnTo>
                  <a:lnTo>
                    <a:pt x="945" y="848"/>
                  </a:lnTo>
                  <a:lnTo>
                    <a:pt x="880" y="522"/>
                  </a:lnTo>
                  <a:lnTo>
                    <a:pt x="815" y="359"/>
                  </a:lnTo>
                  <a:lnTo>
                    <a:pt x="717" y="229"/>
                  </a:lnTo>
                  <a:lnTo>
                    <a:pt x="652" y="131"/>
                  </a:lnTo>
                  <a:lnTo>
                    <a:pt x="554" y="66"/>
                  </a:lnTo>
                  <a:lnTo>
                    <a:pt x="457" y="33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64"/>
            <p:cNvSpPr/>
            <p:nvPr/>
          </p:nvSpPr>
          <p:spPr>
            <a:xfrm flipH="1">
              <a:off x="1697966" y="2012200"/>
              <a:ext cx="44832" cy="16205"/>
            </a:xfrm>
            <a:custGeom>
              <a:avLst/>
              <a:gdLst/>
              <a:ahLst/>
              <a:cxnLst/>
              <a:rect l="l" t="t" r="r" b="b"/>
              <a:pathLst>
                <a:path w="2346" h="848" extrusionOk="0">
                  <a:moveTo>
                    <a:pt x="1434" y="0"/>
                  </a:moveTo>
                  <a:lnTo>
                    <a:pt x="1076" y="33"/>
                  </a:lnTo>
                  <a:lnTo>
                    <a:pt x="913" y="98"/>
                  </a:lnTo>
                  <a:lnTo>
                    <a:pt x="717" y="131"/>
                  </a:lnTo>
                  <a:lnTo>
                    <a:pt x="554" y="229"/>
                  </a:lnTo>
                  <a:lnTo>
                    <a:pt x="359" y="326"/>
                  </a:lnTo>
                  <a:lnTo>
                    <a:pt x="196" y="489"/>
                  </a:lnTo>
                  <a:lnTo>
                    <a:pt x="33" y="652"/>
                  </a:lnTo>
                  <a:lnTo>
                    <a:pt x="1" y="685"/>
                  </a:lnTo>
                  <a:lnTo>
                    <a:pt x="1" y="750"/>
                  </a:lnTo>
                  <a:lnTo>
                    <a:pt x="33" y="782"/>
                  </a:lnTo>
                  <a:lnTo>
                    <a:pt x="66" y="815"/>
                  </a:lnTo>
                  <a:lnTo>
                    <a:pt x="98" y="847"/>
                  </a:lnTo>
                  <a:lnTo>
                    <a:pt x="196" y="847"/>
                  </a:lnTo>
                  <a:lnTo>
                    <a:pt x="229" y="815"/>
                  </a:lnTo>
                  <a:lnTo>
                    <a:pt x="359" y="652"/>
                  </a:lnTo>
                  <a:lnTo>
                    <a:pt x="522" y="554"/>
                  </a:lnTo>
                  <a:lnTo>
                    <a:pt x="685" y="457"/>
                  </a:lnTo>
                  <a:lnTo>
                    <a:pt x="848" y="391"/>
                  </a:lnTo>
                  <a:lnTo>
                    <a:pt x="1173" y="294"/>
                  </a:lnTo>
                  <a:lnTo>
                    <a:pt x="1760" y="294"/>
                  </a:lnTo>
                  <a:lnTo>
                    <a:pt x="1988" y="326"/>
                  </a:lnTo>
                  <a:lnTo>
                    <a:pt x="2183" y="391"/>
                  </a:lnTo>
                  <a:lnTo>
                    <a:pt x="2248" y="391"/>
                  </a:lnTo>
                  <a:lnTo>
                    <a:pt x="2313" y="359"/>
                  </a:lnTo>
                  <a:lnTo>
                    <a:pt x="2346" y="294"/>
                  </a:lnTo>
                  <a:lnTo>
                    <a:pt x="2346" y="261"/>
                  </a:lnTo>
                  <a:lnTo>
                    <a:pt x="2346" y="196"/>
                  </a:lnTo>
                  <a:lnTo>
                    <a:pt x="2313" y="163"/>
                  </a:lnTo>
                  <a:lnTo>
                    <a:pt x="2281" y="131"/>
                  </a:lnTo>
                  <a:lnTo>
                    <a:pt x="2020" y="66"/>
                  </a:lnTo>
                  <a:lnTo>
                    <a:pt x="1760" y="33"/>
                  </a:lnTo>
                  <a:lnTo>
                    <a:pt x="143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64"/>
            <p:cNvSpPr/>
            <p:nvPr/>
          </p:nvSpPr>
          <p:spPr>
            <a:xfrm flipH="1">
              <a:off x="1442733" y="2282988"/>
              <a:ext cx="234709" cy="187393"/>
            </a:xfrm>
            <a:custGeom>
              <a:avLst/>
              <a:gdLst/>
              <a:ahLst/>
              <a:cxnLst/>
              <a:rect l="l" t="t" r="r" b="b"/>
              <a:pathLst>
                <a:path w="12282" h="9806" extrusionOk="0">
                  <a:moveTo>
                    <a:pt x="12021" y="0"/>
                  </a:moveTo>
                  <a:lnTo>
                    <a:pt x="11890" y="33"/>
                  </a:lnTo>
                  <a:lnTo>
                    <a:pt x="11825" y="65"/>
                  </a:lnTo>
                  <a:lnTo>
                    <a:pt x="11728" y="163"/>
                  </a:lnTo>
                  <a:lnTo>
                    <a:pt x="11532" y="587"/>
                  </a:lnTo>
                  <a:lnTo>
                    <a:pt x="10913" y="1596"/>
                  </a:lnTo>
                  <a:lnTo>
                    <a:pt x="10034" y="3062"/>
                  </a:lnTo>
                  <a:lnTo>
                    <a:pt x="9480" y="3877"/>
                  </a:lnTo>
                  <a:lnTo>
                    <a:pt x="8894" y="4724"/>
                  </a:lnTo>
                  <a:lnTo>
                    <a:pt x="8275" y="5538"/>
                  </a:lnTo>
                  <a:lnTo>
                    <a:pt x="7591" y="6352"/>
                  </a:lnTo>
                  <a:lnTo>
                    <a:pt x="6907" y="7134"/>
                  </a:lnTo>
                  <a:lnTo>
                    <a:pt x="6190" y="7818"/>
                  </a:lnTo>
                  <a:lnTo>
                    <a:pt x="5832" y="8111"/>
                  </a:lnTo>
                  <a:lnTo>
                    <a:pt x="5473" y="8372"/>
                  </a:lnTo>
                  <a:lnTo>
                    <a:pt x="5115" y="8632"/>
                  </a:lnTo>
                  <a:lnTo>
                    <a:pt x="4757" y="8828"/>
                  </a:lnTo>
                  <a:lnTo>
                    <a:pt x="4398" y="8991"/>
                  </a:lnTo>
                  <a:lnTo>
                    <a:pt x="4040" y="9121"/>
                  </a:lnTo>
                  <a:lnTo>
                    <a:pt x="3714" y="9219"/>
                  </a:lnTo>
                  <a:lnTo>
                    <a:pt x="3030" y="9219"/>
                  </a:lnTo>
                  <a:lnTo>
                    <a:pt x="2737" y="9186"/>
                  </a:lnTo>
                  <a:lnTo>
                    <a:pt x="2477" y="9121"/>
                  </a:lnTo>
                  <a:lnTo>
                    <a:pt x="2216" y="9023"/>
                  </a:lnTo>
                  <a:lnTo>
                    <a:pt x="1955" y="8926"/>
                  </a:lnTo>
                  <a:lnTo>
                    <a:pt x="1760" y="8763"/>
                  </a:lnTo>
                  <a:lnTo>
                    <a:pt x="1532" y="8600"/>
                  </a:lnTo>
                  <a:lnTo>
                    <a:pt x="1369" y="8372"/>
                  </a:lnTo>
                  <a:lnTo>
                    <a:pt x="1108" y="8014"/>
                  </a:lnTo>
                  <a:lnTo>
                    <a:pt x="913" y="7590"/>
                  </a:lnTo>
                  <a:lnTo>
                    <a:pt x="750" y="7101"/>
                  </a:lnTo>
                  <a:lnTo>
                    <a:pt x="652" y="6613"/>
                  </a:lnTo>
                  <a:lnTo>
                    <a:pt x="587" y="6124"/>
                  </a:lnTo>
                  <a:lnTo>
                    <a:pt x="555" y="5603"/>
                  </a:lnTo>
                  <a:lnTo>
                    <a:pt x="555" y="5082"/>
                  </a:lnTo>
                  <a:lnTo>
                    <a:pt x="555" y="4561"/>
                  </a:lnTo>
                  <a:lnTo>
                    <a:pt x="652" y="3649"/>
                  </a:lnTo>
                  <a:lnTo>
                    <a:pt x="750" y="2867"/>
                  </a:lnTo>
                  <a:lnTo>
                    <a:pt x="880" y="2150"/>
                  </a:lnTo>
                  <a:lnTo>
                    <a:pt x="913" y="2020"/>
                  </a:lnTo>
                  <a:lnTo>
                    <a:pt x="848" y="1922"/>
                  </a:lnTo>
                  <a:lnTo>
                    <a:pt x="783" y="1857"/>
                  </a:lnTo>
                  <a:lnTo>
                    <a:pt x="685" y="1824"/>
                  </a:lnTo>
                  <a:lnTo>
                    <a:pt x="587" y="1792"/>
                  </a:lnTo>
                  <a:lnTo>
                    <a:pt x="489" y="1857"/>
                  </a:lnTo>
                  <a:lnTo>
                    <a:pt x="392" y="1922"/>
                  </a:lnTo>
                  <a:lnTo>
                    <a:pt x="359" y="2020"/>
                  </a:lnTo>
                  <a:lnTo>
                    <a:pt x="294" y="2280"/>
                  </a:lnTo>
                  <a:lnTo>
                    <a:pt x="196" y="2834"/>
                  </a:lnTo>
                  <a:lnTo>
                    <a:pt x="66" y="3681"/>
                  </a:lnTo>
                  <a:lnTo>
                    <a:pt x="1" y="4658"/>
                  </a:lnTo>
                  <a:lnTo>
                    <a:pt x="1" y="5180"/>
                  </a:lnTo>
                  <a:lnTo>
                    <a:pt x="1" y="5733"/>
                  </a:lnTo>
                  <a:lnTo>
                    <a:pt x="33" y="6287"/>
                  </a:lnTo>
                  <a:lnTo>
                    <a:pt x="131" y="6808"/>
                  </a:lnTo>
                  <a:lnTo>
                    <a:pt x="261" y="7362"/>
                  </a:lnTo>
                  <a:lnTo>
                    <a:pt x="424" y="7851"/>
                  </a:lnTo>
                  <a:lnTo>
                    <a:pt x="652" y="8307"/>
                  </a:lnTo>
                  <a:lnTo>
                    <a:pt x="783" y="8535"/>
                  </a:lnTo>
                  <a:lnTo>
                    <a:pt x="913" y="8730"/>
                  </a:lnTo>
                  <a:lnTo>
                    <a:pt x="1141" y="8991"/>
                  </a:lnTo>
                  <a:lnTo>
                    <a:pt x="1402" y="9186"/>
                  </a:lnTo>
                  <a:lnTo>
                    <a:pt x="1662" y="9382"/>
                  </a:lnTo>
                  <a:lnTo>
                    <a:pt x="1955" y="9545"/>
                  </a:lnTo>
                  <a:lnTo>
                    <a:pt x="2281" y="9642"/>
                  </a:lnTo>
                  <a:lnTo>
                    <a:pt x="2607" y="9740"/>
                  </a:lnTo>
                  <a:lnTo>
                    <a:pt x="2965" y="9773"/>
                  </a:lnTo>
                  <a:lnTo>
                    <a:pt x="3356" y="9805"/>
                  </a:lnTo>
                  <a:lnTo>
                    <a:pt x="3682" y="9773"/>
                  </a:lnTo>
                  <a:lnTo>
                    <a:pt x="4073" y="9707"/>
                  </a:lnTo>
                  <a:lnTo>
                    <a:pt x="4431" y="9577"/>
                  </a:lnTo>
                  <a:lnTo>
                    <a:pt x="4789" y="9414"/>
                  </a:lnTo>
                  <a:lnTo>
                    <a:pt x="5180" y="9219"/>
                  </a:lnTo>
                  <a:lnTo>
                    <a:pt x="5538" y="8991"/>
                  </a:lnTo>
                  <a:lnTo>
                    <a:pt x="5929" y="8730"/>
                  </a:lnTo>
                  <a:lnTo>
                    <a:pt x="6288" y="8437"/>
                  </a:lnTo>
                  <a:lnTo>
                    <a:pt x="6646" y="8144"/>
                  </a:lnTo>
                  <a:lnTo>
                    <a:pt x="7363" y="7427"/>
                  </a:lnTo>
                  <a:lnTo>
                    <a:pt x="8047" y="6678"/>
                  </a:lnTo>
                  <a:lnTo>
                    <a:pt x="8731" y="5864"/>
                  </a:lnTo>
                  <a:lnTo>
                    <a:pt x="9350" y="5049"/>
                  </a:lnTo>
                  <a:lnTo>
                    <a:pt x="9936" y="4202"/>
                  </a:lnTo>
                  <a:lnTo>
                    <a:pt x="10490" y="3388"/>
                  </a:lnTo>
                  <a:lnTo>
                    <a:pt x="11369" y="1955"/>
                  </a:lnTo>
                  <a:lnTo>
                    <a:pt x="11988" y="912"/>
                  </a:lnTo>
                  <a:lnTo>
                    <a:pt x="12249" y="424"/>
                  </a:lnTo>
                  <a:lnTo>
                    <a:pt x="12281" y="293"/>
                  </a:lnTo>
                  <a:lnTo>
                    <a:pt x="12249" y="196"/>
                  </a:lnTo>
                  <a:lnTo>
                    <a:pt x="12216" y="98"/>
                  </a:lnTo>
                  <a:lnTo>
                    <a:pt x="12118" y="33"/>
                  </a:lnTo>
                  <a:lnTo>
                    <a:pt x="1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64"/>
            <p:cNvSpPr/>
            <p:nvPr/>
          </p:nvSpPr>
          <p:spPr>
            <a:xfrm flipH="1">
              <a:off x="1663721" y="3092851"/>
              <a:ext cx="660480" cy="108335"/>
            </a:xfrm>
            <a:custGeom>
              <a:avLst/>
              <a:gdLst/>
              <a:ahLst/>
              <a:cxnLst/>
              <a:rect l="l" t="t" r="r" b="b"/>
              <a:pathLst>
                <a:path w="34562" h="5669" extrusionOk="0">
                  <a:moveTo>
                    <a:pt x="261" y="0"/>
                  </a:moveTo>
                  <a:lnTo>
                    <a:pt x="196" y="33"/>
                  </a:lnTo>
                  <a:lnTo>
                    <a:pt x="163" y="131"/>
                  </a:lnTo>
                  <a:lnTo>
                    <a:pt x="0" y="4365"/>
                  </a:lnTo>
                  <a:lnTo>
                    <a:pt x="33" y="4463"/>
                  </a:lnTo>
                  <a:lnTo>
                    <a:pt x="131" y="4496"/>
                  </a:lnTo>
                  <a:lnTo>
                    <a:pt x="34301" y="5668"/>
                  </a:lnTo>
                  <a:lnTo>
                    <a:pt x="34399" y="5636"/>
                  </a:lnTo>
                  <a:lnTo>
                    <a:pt x="34431" y="5571"/>
                  </a:lnTo>
                  <a:lnTo>
                    <a:pt x="34561" y="1303"/>
                  </a:lnTo>
                  <a:lnTo>
                    <a:pt x="34529" y="1238"/>
                  </a:lnTo>
                  <a:lnTo>
                    <a:pt x="34464" y="1173"/>
                  </a:lnTo>
                  <a:lnTo>
                    <a:pt x="26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64"/>
            <p:cNvSpPr/>
            <p:nvPr/>
          </p:nvSpPr>
          <p:spPr>
            <a:xfrm flipH="1">
              <a:off x="2041583" y="2614776"/>
              <a:ext cx="511078" cy="573338"/>
            </a:xfrm>
            <a:custGeom>
              <a:avLst/>
              <a:gdLst/>
              <a:ahLst/>
              <a:cxnLst/>
              <a:rect l="l" t="t" r="r" b="b"/>
              <a:pathLst>
                <a:path w="26744" h="30002" extrusionOk="0">
                  <a:moveTo>
                    <a:pt x="2118" y="0"/>
                  </a:moveTo>
                  <a:lnTo>
                    <a:pt x="1857" y="33"/>
                  </a:lnTo>
                  <a:lnTo>
                    <a:pt x="1597" y="98"/>
                  </a:lnTo>
                  <a:lnTo>
                    <a:pt x="1336" y="196"/>
                  </a:lnTo>
                  <a:lnTo>
                    <a:pt x="1108" y="326"/>
                  </a:lnTo>
                  <a:lnTo>
                    <a:pt x="913" y="456"/>
                  </a:lnTo>
                  <a:lnTo>
                    <a:pt x="717" y="652"/>
                  </a:lnTo>
                  <a:lnTo>
                    <a:pt x="522" y="815"/>
                  </a:lnTo>
                  <a:lnTo>
                    <a:pt x="391" y="1043"/>
                  </a:lnTo>
                  <a:lnTo>
                    <a:pt x="261" y="1271"/>
                  </a:lnTo>
                  <a:lnTo>
                    <a:pt x="163" y="1499"/>
                  </a:lnTo>
                  <a:lnTo>
                    <a:pt x="66" y="1759"/>
                  </a:lnTo>
                  <a:lnTo>
                    <a:pt x="33" y="2020"/>
                  </a:lnTo>
                  <a:lnTo>
                    <a:pt x="1" y="2281"/>
                  </a:lnTo>
                  <a:lnTo>
                    <a:pt x="33" y="2541"/>
                  </a:lnTo>
                  <a:lnTo>
                    <a:pt x="66" y="2834"/>
                  </a:lnTo>
                  <a:lnTo>
                    <a:pt x="5668" y="27167"/>
                  </a:lnTo>
                  <a:lnTo>
                    <a:pt x="5734" y="27395"/>
                  </a:lnTo>
                  <a:lnTo>
                    <a:pt x="5799" y="27623"/>
                  </a:lnTo>
                  <a:lnTo>
                    <a:pt x="6027" y="28047"/>
                  </a:lnTo>
                  <a:lnTo>
                    <a:pt x="6320" y="28405"/>
                  </a:lnTo>
                  <a:lnTo>
                    <a:pt x="6646" y="28731"/>
                  </a:lnTo>
                  <a:lnTo>
                    <a:pt x="7004" y="28991"/>
                  </a:lnTo>
                  <a:lnTo>
                    <a:pt x="7427" y="29187"/>
                  </a:lnTo>
                  <a:lnTo>
                    <a:pt x="7883" y="29317"/>
                  </a:lnTo>
                  <a:lnTo>
                    <a:pt x="8112" y="29350"/>
                  </a:lnTo>
                  <a:lnTo>
                    <a:pt x="8372" y="29382"/>
                  </a:lnTo>
                  <a:lnTo>
                    <a:pt x="26744" y="30001"/>
                  </a:lnTo>
                  <a:lnTo>
                    <a:pt x="20001" y="2281"/>
                  </a:lnTo>
                  <a:lnTo>
                    <a:pt x="19871" y="1922"/>
                  </a:lnTo>
                  <a:lnTo>
                    <a:pt x="19708" y="1596"/>
                  </a:lnTo>
                  <a:lnTo>
                    <a:pt x="19480" y="1303"/>
                  </a:lnTo>
                  <a:lnTo>
                    <a:pt x="19219" y="1043"/>
                  </a:lnTo>
                  <a:lnTo>
                    <a:pt x="18894" y="815"/>
                  </a:lnTo>
                  <a:lnTo>
                    <a:pt x="18568" y="684"/>
                  </a:lnTo>
                  <a:lnTo>
                    <a:pt x="18210" y="554"/>
                  </a:lnTo>
                  <a:lnTo>
                    <a:pt x="17819" y="522"/>
                  </a:lnTo>
                  <a:lnTo>
                    <a:pt x="241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64"/>
            <p:cNvSpPr/>
            <p:nvPr/>
          </p:nvSpPr>
          <p:spPr>
            <a:xfrm flipH="1">
              <a:off x="2408228" y="2690719"/>
              <a:ext cx="105220" cy="109577"/>
            </a:xfrm>
            <a:custGeom>
              <a:avLst/>
              <a:gdLst/>
              <a:ahLst/>
              <a:cxnLst/>
              <a:rect l="l" t="t" r="r" b="b"/>
              <a:pathLst>
                <a:path w="5506" h="5734" extrusionOk="0">
                  <a:moveTo>
                    <a:pt x="1662" y="0"/>
                  </a:moveTo>
                  <a:lnTo>
                    <a:pt x="1434" y="33"/>
                  </a:lnTo>
                  <a:lnTo>
                    <a:pt x="1206" y="98"/>
                  </a:lnTo>
                  <a:lnTo>
                    <a:pt x="978" y="196"/>
                  </a:lnTo>
                  <a:lnTo>
                    <a:pt x="782" y="294"/>
                  </a:lnTo>
                  <a:lnTo>
                    <a:pt x="620" y="456"/>
                  </a:lnTo>
                  <a:lnTo>
                    <a:pt x="457" y="619"/>
                  </a:lnTo>
                  <a:lnTo>
                    <a:pt x="326" y="782"/>
                  </a:lnTo>
                  <a:lnTo>
                    <a:pt x="229" y="978"/>
                  </a:lnTo>
                  <a:lnTo>
                    <a:pt x="131" y="1206"/>
                  </a:lnTo>
                  <a:lnTo>
                    <a:pt x="66" y="1434"/>
                  </a:lnTo>
                  <a:lnTo>
                    <a:pt x="33" y="1694"/>
                  </a:lnTo>
                  <a:lnTo>
                    <a:pt x="1" y="1955"/>
                  </a:lnTo>
                  <a:lnTo>
                    <a:pt x="33" y="2215"/>
                  </a:lnTo>
                  <a:lnTo>
                    <a:pt x="66" y="2509"/>
                  </a:lnTo>
                  <a:lnTo>
                    <a:pt x="131" y="2802"/>
                  </a:lnTo>
                  <a:lnTo>
                    <a:pt x="229" y="3095"/>
                  </a:lnTo>
                  <a:lnTo>
                    <a:pt x="359" y="3356"/>
                  </a:lnTo>
                  <a:lnTo>
                    <a:pt x="489" y="3649"/>
                  </a:lnTo>
                  <a:lnTo>
                    <a:pt x="685" y="3909"/>
                  </a:lnTo>
                  <a:lnTo>
                    <a:pt x="848" y="4170"/>
                  </a:lnTo>
                  <a:lnTo>
                    <a:pt x="1043" y="4398"/>
                  </a:lnTo>
                  <a:lnTo>
                    <a:pt x="1271" y="4626"/>
                  </a:lnTo>
                  <a:lnTo>
                    <a:pt x="1499" y="4854"/>
                  </a:lnTo>
                  <a:lnTo>
                    <a:pt x="1727" y="5017"/>
                  </a:lnTo>
                  <a:lnTo>
                    <a:pt x="1988" y="5212"/>
                  </a:lnTo>
                  <a:lnTo>
                    <a:pt x="2248" y="5343"/>
                  </a:lnTo>
                  <a:lnTo>
                    <a:pt x="2509" y="5473"/>
                  </a:lnTo>
                  <a:lnTo>
                    <a:pt x="2770" y="5571"/>
                  </a:lnTo>
                  <a:lnTo>
                    <a:pt x="3030" y="5668"/>
                  </a:lnTo>
                  <a:lnTo>
                    <a:pt x="3323" y="5701"/>
                  </a:lnTo>
                  <a:lnTo>
                    <a:pt x="3584" y="5733"/>
                  </a:lnTo>
                  <a:lnTo>
                    <a:pt x="3844" y="5733"/>
                  </a:lnTo>
                  <a:lnTo>
                    <a:pt x="4105" y="5701"/>
                  </a:lnTo>
                  <a:lnTo>
                    <a:pt x="4333" y="5636"/>
                  </a:lnTo>
                  <a:lnTo>
                    <a:pt x="4529" y="5538"/>
                  </a:lnTo>
                  <a:lnTo>
                    <a:pt x="4724" y="5408"/>
                  </a:lnTo>
                  <a:lnTo>
                    <a:pt x="4919" y="5277"/>
                  </a:lnTo>
                  <a:lnTo>
                    <a:pt x="5050" y="5115"/>
                  </a:lnTo>
                  <a:lnTo>
                    <a:pt x="5180" y="4952"/>
                  </a:lnTo>
                  <a:lnTo>
                    <a:pt x="5310" y="4756"/>
                  </a:lnTo>
                  <a:lnTo>
                    <a:pt x="5408" y="4528"/>
                  </a:lnTo>
                  <a:lnTo>
                    <a:pt x="5473" y="4300"/>
                  </a:lnTo>
                  <a:lnTo>
                    <a:pt x="5506" y="4040"/>
                  </a:lnTo>
                  <a:lnTo>
                    <a:pt x="5506" y="3779"/>
                  </a:lnTo>
                  <a:lnTo>
                    <a:pt x="5506" y="3518"/>
                  </a:lnTo>
                  <a:lnTo>
                    <a:pt x="5441" y="3225"/>
                  </a:lnTo>
                  <a:lnTo>
                    <a:pt x="5375" y="2932"/>
                  </a:lnTo>
                  <a:lnTo>
                    <a:pt x="5278" y="2639"/>
                  </a:lnTo>
                  <a:lnTo>
                    <a:pt x="5147" y="2346"/>
                  </a:lnTo>
                  <a:lnTo>
                    <a:pt x="5017" y="2085"/>
                  </a:lnTo>
                  <a:lnTo>
                    <a:pt x="4854" y="1825"/>
                  </a:lnTo>
                  <a:lnTo>
                    <a:pt x="4659" y="1564"/>
                  </a:lnTo>
                  <a:lnTo>
                    <a:pt x="4463" y="1303"/>
                  </a:lnTo>
                  <a:lnTo>
                    <a:pt x="4268" y="1108"/>
                  </a:lnTo>
                  <a:lnTo>
                    <a:pt x="4040" y="880"/>
                  </a:lnTo>
                  <a:lnTo>
                    <a:pt x="3779" y="684"/>
                  </a:lnTo>
                  <a:lnTo>
                    <a:pt x="3551" y="522"/>
                  </a:lnTo>
                  <a:lnTo>
                    <a:pt x="3291" y="391"/>
                  </a:lnTo>
                  <a:lnTo>
                    <a:pt x="3030" y="261"/>
                  </a:lnTo>
                  <a:lnTo>
                    <a:pt x="2770" y="131"/>
                  </a:lnTo>
                  <a:lnTo>
                    <a:pt x="2476" y="66"/>
                  </a:lnTo>
                  <a:lnTo>
                    <a:pt x="2216" y="33"/>
                  </a:lnTo>
                  <a:lnTo>
                    <a:pt x="1955" y="0"/>
                  </a:lnTo>
                  <a:close/>
                </a:path>
              </a:pathLst>
            </a:custGeom>
            <a:gradFill>
              <a:gsLst>
                <a:gs pos="0">
                  <a:srgbClr val="FFF0B9"/>
                </a:gs>
                <a:gs pos="100000">
                  <a:srgbClr val="F9D03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64"/>
            <p:cNvSpPr/>
            <p:nvPr/>
          </p:nvSpPr>
          <p:spPr>
            <a:xfrm flipH="1">
              <a:off x="2445569" y="2724334"/>
              <a:ext cx="10606" cy="21805"/>
            </a:xfrm>
            <a:custGeom>
              <a:avLst/>
              <a:gdLst/>
              <a:ahLst/>
              <a:cxnLst/>
              <a:rect l="l" t="t" r="r" b="b"/>
              <a:pathLst>
                <a:path w="555" h="1141" extrusionOk="0">
                  <a:moveTo>
                    <a:pt x="66" y="0"/>
                  </a:moveTo>
                  <a:lnTo>
                    <a:pt x="33" y="33"/>
                  </a:lnTo>
                  <a:lnTo>
                    <a:pt x="1" y="163"/>
                  </a:lnTo>
                  <a:lnTo>
                    <a:pt x="1" y="359"/>
                  </a:lnTo>
                  <a:lnTo>
                    <a:pt x="33" y="554"/>
                  </a:lnTo>
                  <a:lnTo>
                    <a:pt x="131" y="782"/>
                  </a:lnTo>
                  <a:lnTo>
                    <a:pt x="229" y="978"/>
                  </a:lnTo>
                  <a:lnTo>
                    <a:pt x="326" y="1108"/>
                  </a:lnTo>
                  <a:lnTo>
                    <a:pt x="424" y="1141"/>
                  </a:lnTo>
                  <a:lnTo>
                    <a:pt x="489" y="1141"/>
                  </a:lnTo>
                  <a:lnTo>
                    <a:pt x="522" y="1108"/>
                  </a:lnTo>
                  <a:lnTo>
                    <a:pt x="554" y="978"/>
                  </a:lnTo>
                  <a:lnTo>
                    <a:pt x="554" y="815"/>
                  </a:lnTo>
                  <a:lnTo>
                    <a:pt x="489" y="587"/>
                  </a:lnTo>
                  <a:lnTo>
                    <a:pt x="424" y="359"/>
                  </a:lnTo>
                  <a:lnTo>
                    <a:pt x="326" y="163"/>
                  </a:lnTo>
                  <a:lnTo>
                    <a:pt x="196" y="3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64"/>
            <p:cNvSpPr/>
            <p:nvPr/>
          </p:nvSpPr>
          <p:spPr>
            <a:xfrm flipH="1">
              <a:off x="2471711" y="2723703"/>
              <a:ext cx="10606" cy="21805"/>
            </a:xfrm>
            <a:custGeom>
              <a:avLst/>
              <a:gdLst/>
              <a:ahLst/>
              <a:cxnLst/>
              <a:rect l="l" t="t" r="r" b="b"/>
              <a:pathLst>
                <a:path w="555" h="1141" extrusionOk="0">
                  <a:moveTo>
                    <a:pt x="66" y="1"/>
                  </a:moveTo>
                  <a:lnTo>
                    <a:pt x="33" y="33"/>
                  </a:lnTo>
                  <a:lnTo>
                    <a:pt x="0" y="164"/>
                  </a:lnTo>
                  <a:lnTo>
                    <a:pt x="0" y="327"/>
                  </a:lnTo>
                  <a:lnTo>
                    <a:pt x="33" y="555"/>
                  </a:lnTo>
                  <a:lnTo>
                    <a:pt x="131" y="783"/>
                  </a:lnTo>
                  <a:lnTo>
                    <a:pt x="228" y="978"/>
                  </a:lnTo>
                  <a:lnTo>
                    <a:pt x="326" y="1108"/>
                  </a:lnTo>
                  <a:lnTo>
                    <a:pt x="424" y="1141"/>
                  </a:lnTo>
                  <a:lnTo>
                    <a:pt x="489" y="1141"/>
                  </a:lnTo>
                  <a:lnTo>
                    <a:pt x="522" y="1108"/>
                  </a:lnTo>
                  <a:lnTo>
                    <a:pt x="554" y="978"/>
                  </a:lnTo>
                  <a:lnTo>
                    <a:pt x="554" y="783"/>
                  </a:lnTo>
                  <a:lnTo>
                    <a:pt x="489" y="587"/>
                  </a:lnTo>
                  <a:lnTo>
                    <a:pt x="424" y="359"/>
                  </a:lnTo>
                  <a:lnTo>
                    <a:pt x="326" y="164"/>
                  </a:lnTo>
                  <a:lnTo>
                    <a:pt x="196" y="33"/>
                  </a:lnTo>
                  <a:lnTo>
                    <a:pt x="98" y="1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64"/>
            <p:cNvSpPr/>
            <p:nvPr/>
          </p:nvSpPr>
          <p:spPr>
            <a:xfrm flipH="1">
              <a:off x="2433739" y="2744877"/>
              <a:ext cx="53565" cy="27404"/>
            </a:xfrm>
            <a:custGeom>
              <a:avLst/>
              <a:gdLst/>
              <a:ahLst/>
              <a:cxnLst/>
              <a:rect l="l" t="t" r="r" b="b"/>
              <a:pathLst>
                <a:path w="2803" h="1434" extrusionOk="0">
                  <a:moveTo>
                    <a:pt x="33" y="0"/>
                  </a:moveTo>
                  <a:lnTo>
                    <a:pt x="1" y="33"/>
                  </a:lnTo>
                  <a:lnTo>
                    <a:pt x="33" y="131"/>
                  </a:lnTo>
                  <a:lnTo>
                    <a:pt x="131" y="326"/>
                  </a:lnTo>
                  <a:lnTo>
                    <a:pt x="294" y="554"/>
                  </a:lnTo>
                  <a:lnTo>
                    <a:pt x="489" y="782"/>
                  </a:lnTo>
                  <a:lnTo>
                    <a:pt x="717" y="1010"/>
                  </a:lnTo>
                  <a:lnTo>
                    <a:pt x="1011" y="1206"/>
                  </a:lnTo>
                  <a:lnTo>
                    <a:pt x="1206" y="1303"/>
                  </a:lnTo>
                  <a:lnTo>
                    <a:pt x="1369" y="1368"/>
                  </a:lnTo>
                  <a:lnTo>
                    <a:pt x="1564" y="1401"/>
                  </a:lnTo>
                  <a:lnTo>
                    <a:pt x="1760" y="1434"/>
                  </a:lnTo>
                  <a:lnTo>
                    <a:pt x="1955" y="1401"/>
                  </a:lnTo>
                  <a:lnTo>
                    <a:pt x="2151" y="1368"/>
                  </a:lnTo>
                  <a:lnTo>
                    <a:pt x="2281" y="1336"/>
                  </a:lnTo>
                  <a:lnTo>
                    <a:pt x="2411" y="1238"/>
                  </a:lnTo>
                  <a:lnTo>
                    <a:pt x="2509" y="1173"/>
                  </a:lnTo>
                  <a:lnTo>
                    <a:pt x="2607" y="1075"/>
                  </a:lnTo>
                  <a:lnTo>
                    <a:pt x="2704" y="847"/>
                  </a:lnTo>
                  <a:lnTo>
                    <a:pt x="2770" y="619"/>
                  </a:lnTo>
                  <a:lnTo>
                    <a:pt x="2802" y="424"/>
                  </a:lnTo>
                  <a:lnTo>
                    <a:pt x="2802" y="228"/>
                  </a:lnTo>
                  <a:lnTo>
                    <a:pt x="2770" y="131"/>
                  </a:lnTo>
                  <a:lnTo>
                    <a:pt x="2672" y="66"/>
                  </a:lnTo>
                  <a:lnTo>
                    <a:pt x="2607" y="66"/>
                  </a:lnTo>
                  <a:lnTo>
                    <a:pt x="2574" y="98"/>
                  </a:lnTo>
                  <a:lnTo>
                    <a:pt x="2574" y="163"/>
                  </a:lnTo>
                  <a:lnTo>
                    <a:pt x="2574" y="326"/>
                  </a:lnTo>
                  <a:lnTo>
                    <a:pt x="2542" y="522"/>
                  </a:lnTo>
                  <a:lnTo>
                    <a:pt x="2476" y="684"/>
                  </a:lnTo>
                  <a:lnTo>
                    <a:pt x="2379" y="880"/>
                  </a:lnTo>
                  <a:lnTo>
                    <a:pt x="2248" y="1043"/>
                  </a:lnTo>
                  <a:lnTo>
                    <a:pt x="2118" y="1108"/>
                  </a:lnTo>
                  <a:lnTo>
                    <a:pt x="2020" y="1140"/>
                  </a:lnTo>
                  <a:lnTo>
                    <a:pt x="1858" y="1173"/>
                  </a:lnTo>
                  <a:lnTo>
                    <a:pt x="1532" y="1173"/>
                  </a:lnTo>
                  <a:lnTo>
                    <a:pt x="1369" y="1108"/>
                  </a:lnTo>
                  <a:lnTo>
                    <a:pt x="1076" y="1010"/>
                  </a:lnTo>
                  <a:lnTo>
                    <a:pt x="815" y="847"/>
                  </a:lnTo>
                  <a:lnTo>
                    <a:pt x="620" y="652"/>
                  </a:lnTo>
                  <a:lnTo>
                    <a:pt x="457" y="456"/>
                  </a:lnTo>
                  <a:lnTo>
                    <a:pt x="327" y="294"/>
                  </a:lnTo>
                  <a:lnTo>
                    <a:pt x="229" y="98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100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64"/>
            <p:cNvSpPr/>
            <p:nvPr/>
          </p:nvSpPr>
          <p:spPr>
            <a:xfrm flipH="1">
              <a:off x="2008580" y="2624732"/>
              <a:ext cx="203579" cy="560267"/>
            </a:xfrm>
            <a:custGeom>
              <a:avLst/>
              <a:gdLst/>
              <a:ahLst/>
              <a:cxnLst/>
              <a:rect l="l" t="t" r="r" b="b"/>
              <a:pathLst>
                <a:path w="10653" h="29318" extrusionOk="0">
                  <a:moveTo>
                    <a:pt x="1" y="1"/>
                  </a:moveTo>
                  <a:lnTo>
                    <a:pt x="392" y="33"/>
                  </a:lnTo>
                  <a:lnTo>
                    <a:pt x="750" y="131"/>
                  </a:lnTo>
                  <a:lnTo>
                    <a:pt x="1076" y="294"/>
                  </a:lnTo>
                  <a:lnTo>
                    <a:pt x="1401" y="522"/>
                  </a:lnTo>
                  <a:lnTo>
                    <a:pt x="1662" y="782"/>
                  </a:lnTo>
                  <a:lnTo>
                    <a:pt x="1890" y="1075"/>
                  </a:lnTo>
                  <a:lnTo>
                    <a:pt x="2053" y="1401"/>
                  </a:lnTo>
                  <a:lnTo>
                    <a:pt x="2183" y="1760"/>
                  </a:lnTo>
                  <a:lnTo>
                    <a:pt x="8893" y="29252"/>
                  </a:lnTo>
                  <a:lnTo>
                    <a:pt x="10652" y="29317"/>
                  </a:lnTo>
                  <a:lnTo>
                    <a:pt x="3942" y="1825"/>
                  </a:lnTo>
                  <a:lnTo>
                    <a:pt x="3812" y="1466"/>
                  </a:lnTo>
                  <a:lnTo>
                    <a:pt x="3649" y="1141"/>
                  </a:lnTo>
                  <a:lnTo>
                    <a:pt x="3421" y="847"/>
                  </a:lnTo>
                  <a:lnTo>
                    <a:pt x="3160" y="587"/>
                  </a:lnTo>
                  <a:lnTo>
                    <a:pt x="2835" y="359"/>
                  </a:lnTo>
                  <a:lnTo>
                    <a:pt x="2509" y="196"/>
                  </a:lnTo>
                  <a:lnTo>
                    <a:pt x="2151" y="98"/>
                  </a:lnTo>
                  <a:lnTo>
                    <a:pt x="1760" y="66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ECECEC"/>
                </a:gs>
                <a:gs pos="100000">
                  <a:srgbClr val="D9D9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64"/>
            <p:cNvSpPr/>
            <p:nvPr/>
          </p:nvSpPr>
          <p:spPr>
            <a:xfrm flipH="1">
              <a:off x="2040952" y="2646518"/>
              <a:ext cx="136961" cy="534124"/>
            </a:xfrm>
            <a:custGeom>
              <a:avLst/>
              <a:gdLst/>
              <a:ahLst/>
              <a:cxnLst/>
              <a:rect l="l" t="t" r="r" b="b"/>
              <a:pathLst>
                <a:path w="7167" h="27950" extrusionOk="0">
                  <a:moveTo>
                    <a:pt x="196" y="1"/>
                  </a:moveTo>
                  <a:lnTo>
                    <a:pt x="98" y="33"/>
                  </a:lnTo>
                  <a:lnTo>
                    <a:pt x="33" y="131"/>
                  </a:lnTo>
                  <a:lnTo>
                    <a:pt x="0" y="229"/>
                  </a:lnTo>
                  <a:lnTo>
                    <a:pt x="0" y="326"/>
                  </a:lnTo>
                  <a:lnTo>
                    <a:pt x="6645" y="27754"/>
                  </a:lnTo>
                  <a:lnTo>
                    <a:pt x="6710" y="27852"/>
                  </a:lnTo>
                  <a:lnTo>
                    <a:pt x="6743" y="27917"/>
                  </a:lnTo>
                  <a:lnTo>
                    <a:pt x="6841" y="27949"/>
                  </a:lnTo>
                  <a:lnTo>
                    <a:pt x="6971" y="27949"/>
                  </a:lnTo>
                  <a:lnTo>
                    <a:pt x="7069" y="27917"/>
                  </a:lnTo>
                  <a:lnTo>
                    <a:pt x="7134" y="27819"/>
                  </a:lnTo>
                  <a:lnTo>
                    <a:pt x="7167" y="27721"/>
                  </a:lnTo>
                  <a:lnTo>
                    <a:pt x="7167" y="27624"/>
                  </a:lnTo>
                  <a:lnTo>
                    <a:pt x="521" y="196"/>
                  </a:lnTo>
                  <a:lnTo>
                    <a:pt x="456" y="98"/>
                  </a:lnTo>
                  <a:lnTo>
                    <a:pt x="391" y="33"/>
                  </a:lnTo>
                  <a:lnTo>
                    <a:pt x="293" y="1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64"/>
            <p:cNvSpPr/>
            <p:nvPr/>
          </p:nvSpPr>
          <p:spPr>
            <a:xfrm flipH="1">
              <a:off x="2261310" y="2854435"/>
              <a:ext cx="107092" cy="105850"/>
            </a:xfrm>
            <a:custGeom>
              <a:avLst/>
              <a:gdLst/>
              <a:ahLst/>
              <a:cxnLst/>
              <a:rect l="l" t="t" r="r" b="b"/>
              <a:pathLst>
                <a:path w="5604" h="5539" extrusionOk="0">
                  <a:moveTo>
                    <a:pt x="2248" y="0"/>
                  </a:moveTo>
                  <a:lnTo>
                    <a:pt x="1988" y="33"/>
                  </a:lnTo>
                  <a:lnTo>
                    <a:pt x="1727" y="66"/>
                  </a:lnTo>
                  <a:lnTo>
                    <a:pt x="1466" y="98"/>
                  </a:lnTo>
                  <a:lnTo>
                    <a:pt x="1238" y="196"/>
                  </a:lnTo>
                  <a:lnTo>
                    <a:pt x="1010" y="294"/>
                  </a:lnTo>
                  <a:lnTo>
                    <a:pt x="815" y="424"/>
                  </a:lnTo>
                  <a:lnTo>
                    <a:pt x="652" y="587"/>
                  </a:lnTo>
                  <a:lnTo>
                    <a:pt x="489" y="750"/>
                  </a:lnTo>
                  <a:lnTo>
                    <a:pt x="326" y="945"/>
                  </a:lnTo>
                  <a:lnTo>
                    <a:pt x="229" y="1141"/>
                  </a:lnTo>
                  <a:lnTo>
                    <a:pt x="131" y="1369"/>
                  </a:lnTo>
                  <a:lnTo>
                    <a:pt x="66" y="1629"/>
                  </a:lnTo>
                  <a:lnTo>
                    <a:pt x="33" y="1857"/>
                  </a:lnTo>
                  <a:lnTo>
                    <a:pt x="0" y="2118"/>
                  </a:lnTo>
                  <a:lnTo>
                    <a:pt x="33" y="2411"/>
                  </a:lnTo>
                  <a:lnTo>
                    <a:pt x="66" y="2672"/>
                  </a:lnTo>
                  <a:lnTo>
                    <a:pt x="131" y="2965"/>
                  </a:lnTo>
                  <a:lnTo>
                    <a:pt x="229" y="3225"/>
                  </a:lnTo>
                  <a:lnTo>
                    <a:pt x="359" y="3518"/>
                  </a:lnTo>
                  <a:lnTo>
                    <a:pt x="489" y="3779"/>
                  </a:lnTo>
                  <a:lnTo>
                    <a:pt x="652" y="4007"/>
                  </a:lnTo>
                  <a:lnTo>
                    <a:pt x="815" y="4235"/>
                  </a:lnTo>
                  <a:lnTo>
                    <a:pt x="1043" y="4463"/>
                  </a:lnTo>
                  <a:lnTo>
                    <a:pt x="1238" y="4659"/>
                  </a:lnTo>
                  <a:lnTo>
                    <a:pt x="1466" y="4854"/>
                  </a:lnTo>
                  <a:lnTo>
                    <a:pt x="1727" y="5017"/>
                  </a:lnTo>
                  <a:lnTo>
                    <a:pt x="1955" y="5147"/>
                  </a:lnTo>
                  <a:lnTo>
                    <a:pt x="2216" y="5277"/>
                  </a:lnTo>
                  <a:lnTo>
                    <a:pt x="2509" y="5375"/>
                  </a:lnTo>
                  <a:lnTo>
                    <a:pt x="2769" y="5473"/>
                  </a:lnTo>
                  <a:lnTo>
                    <a:pt x="3062" y="5505"/>
                  </a:lnTo>
                  <a:lnTo>
                    <a:pt x="3356" y="5538"/>
                  </a:lnTo>
                  <a:lnTo>
                    <a:pt x="3616" y="5538"/>
                  </a:lnTo>
                  <a:lnTo>
                    <a:pt x="3877" y="5505"/>
                  </a:lnTo>
                  <a:lnTo>
                    <a:pt x="4137" y="5440"/>
                  </a:lnTo>
                  <a:lnTo>
                    <a:pt x="4365" y="5375"/>
                  </a:lnTo>
                  <a:lnTo>
                    <a:pt x="4593" y="5245"/>
                  </a:lnTo>
                  <a:lnTo>
                    <a:pt x="4789" y="5115"/>
                  </a:lnTo>
                  <a:lnTo>
                    <a:pt x="4952" y="4984"/>
                  </a:lnTo>
                  <a:lnTo>
                    <a:pt x="5115" y="4789"/>
                  </a:lnTo>
                  <a:lnTo>
                    <a:pt x="5245" y="4593"/>
                  </a:lnTo>
                  <a:lnTo>
                    <a:pt x="5375" y="4398"/>
                  </a:lnTo>
                  <a:lnTo>
                    <a:pt x="5473" y="4170"/>
                  </a:lnTo>
                  <a:lnTo>
                    <a:pt x="5538" y="3942"/>
                  </a:lnTo>
                  <a:lnTo>
                    <a:pt x="5571" y="3681"/>
                  </a:lnTo>
                  <a:lnTo>
                    <a:pt x="5603" y="3421"/>
                  </a:lnTo>
                  <a:lnTo>
                    <a:pt x="5571" y="3160"/>
                  </a:lnTo>
                  <a:lnTo>
                    <a:pt x="5538" y="2867"/>
                  </a:lnTo>
                  <a:lnTo>
                    <a:pt x="5473" y="2574"/>
                  </a:lnTo>
                  <a:lnTo>
                    <a:pt x="5375" y="2313"/>
                  </a:lnTo>
                  <a:lnTo>
                    <a:pt x="5245" y="2053"/>
                  </a:lnTo>
                  <a:lnTo>
                    <a:pt x="5115" y="1792"/>
                  </a:lnTo>
                  <a:lnTo>
                    <a:pt x="4952" y="1531"/>
                  </a:lnTo>
                  <a:lnTo>
                    <a:pt x="4789" y="1303"/>
                  </a:lnTo>
                  <a:lnTo>
                    <a:pt x="4561" y="1108"/>
                  </a:lnTo>
                  <a:lnTo>
                    <a:pt x="4365" y="880"/>
                  </a:lnTo>
                  <a:lnTo>
                    <a:pt x="4137" y="717"/>
                  </a:lnTo>
                  <a:lnTo>
                    <a:pt x="3877" y="554"/>
                  </a:lnTo>
                  <a:lnTo>
                    <a:pt x="3649" y="391"/>
                  </a:lnTo>
                  <a:lnTo>
                    <a:pt x="3356" y="261"/>
                  </a:lnTo>
                  <a:lnTo>
                    <a:pt x="3095" y="163"/>
                  </a:lnTo>
                  <a:lnTo>
                    <a:pt x="2834" y="98"/>
                  </a:lnTo>
                  <a:lnTo>
                    <a:pt x="2541" y="33"/>
                  </a:lnTo>
                  <a:lnTo>
                    <a:pt x="2248" y="0"/>
                  </a:lnTo>
                  <a:close/>
                </a:path>
              </a:pathLst>
            </a:custGeom>
            <a:gradFill>
              <a:gsLst>
                <a:gs pos="0">
                  <a:srgbClr val="575757"/>
                </a:gs>
                <a:gs pos="100000">
                  <a:srgbClr val="161616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64"/>
            <p:cNvSpPr/>
            <p:nvPr/>
          </p:nvSpPr>
          <p:spPr>
            <a:xfrm flipH="1">
              <a:off x="1180659" y="2329674"/>
              <a:ext cx="867785" cy="782497"/>
            </a:xfrm>
            <a:custGeom>
              <a:avLst/>
              <a:gdLst/>
              <a:ahLst/>
              <a:cxnLst/>
              <a:rect l="l" t="t" r="r" b="b"/>
              <a:pathLst>
                <a:path w="45410" h="40947" extrusionOk="0">
                  <a:moveTo>
                    <a:pt x="40230" y="0"/>
                  </a:moveTo>
                  <a:lnTo>
                    <a:pt x="39741" y="33"/>
                  </a:lnTo>
                  <a:lnTo>
                    <a:pt x="39253" y="131"/>
                  </a:lnTo>
                  <a:lnTo>
                    <a:pt x="38797" y="261"/>
                  </a:lnTo>
                  <a:lnTo>
                    <a:pt x="38340" y="456"/>
                  </a:lnTo>
                  <a:lnTo>
                    <a:pt x="37917" y="652"/>
                  </a:lnTo>
                  <a:lnTo>
                    <a:pt x="37494" y="912"/>
                  </a:lnTo>
                  <a:lnTo>
                    <a:pt x="37135" y="1206"/>
                  </a:lnTo>
                  <a:lnTo>
                    <a:pt x="36777" y="1531"/>
                  </a:lnTo>
                  <a:lnTo>
                    <a:pt x="36451" y="1922"/>
                  </a:lnTo>
                  <a:lnTo>
                    <a:pt x="36191" y="2313"/>
                  </a:lnTo>
                  <a:lnTo>
                    <a:pt x="35930" y="2737"/>
                  </a:lnTo>
                  <a:lnTo>
                    <a:pt x="35735" y="3193"/>
                  </a:lnTo>
                  <a:lnTo>
                    <a:pt x="35572" y="3649"/>
                  </a:lnTo>
                  <a:lnTo>
                    <a:pt x="35441" y="4170"/>
                  </a:lnTo>
                  <a:lnTo>
                    <a:pt x="35409" y="4398"/>
                  </a:lnTo>
                  <a:lnTo>
                    <a:pt x="35409" y="4463"/>
                  </a:lnTo>
                  <a:lnTo>
                    <a:pt x="35311" y="5343"/>
                  </a:lnTo>
                  <a:lnTo>
                    <a:pt x="35181" y="6255"/>
                  </a:lnTo>
                  <a:lnTo>
                    <a:pt x="34953" y="8046"/>
                  </a:lnTo>
                  <a:lnTo>
                    <a:pt x="34692" y="9870"/>
                  </a:lnTo>
                  <a:lnTo>
                    <a:pt x="34399" y="11662"/>
                  </a:lnTo>
                  <a:lnTo>
                    <a:pt x="33780" y="15245"/>
                  </a:lnTo>
                  <a:lnTo>
                    <a:pt x="33454" y="17037"/>
                  </a:lnTo>
                  <a:lnTo>
                    <a:pt x="33096" y="18796"/>
                  </a:lnTo>
                  <a:lnTo>
                    <a:pt x="32705" y="20555"/>
                  </a:lnTo>
                  <a:lnTo>
                    <a:pt x="32282" y="22281"/>
                  </a:lnTo>
                  <a:lnTo>
                    <a:pt x="31826" y="23975"/>
                  </a:lnTo>
                  <a:lnTo>
                    <a:pt x="31370" y="25571"/>
                  </a:lnTo>
                  <a:lnTo>
                    <a:pt x="31109" y="26353"/>
                  </a:lnTo>
                  <a:lnTo>
                    <a:pt x="30848" y="27102"/>
                  </a:lnTo>
                  <a:lnTo>
                    <a:pt x="30555" y="27754"/>
                  </a:lnTo>
                  <a:lnTo>
                    <a:pt x="30295" y="28307"/>
                  </a:lnTo>
                  <a:lnTo>
                    <a:pt x="30099" y="28633"/>
                  </a:lnTo>
                  <a:lnTo>
                    <a:pt x="29839" y="28861"/>
                  </a:lnTo>
                  <a:lnTo>
                    <a:pt x="29480" y="29089"/>
                  </a:lnTo>
                  <a:lnTo>
                    <a:pt x="28992" y="29350"/>
                  </a:lnTo>
                  <a:lnTo>
                    <a:pt x="28438" y="29610"/>
                  </a:lnTo>
                  <a:lnTo>
                    <a:pt x="27819" y="29838"/>
                  </a:lnTo>
                  <a:lnTo>
                    <a:pt x="27102" y="30034"/>
                  </a:lnTo>
                  <a:lnTo>
                    <a:pt x="26386" y="30229"/>
                  </a:lnTo>
                  <a:lnTo>
                    <a:pt x="25604" y="30425"/>
                  </a:lnTo>
                  <a:lnTo>
                    <a:pt x="23943" y="30718"/>
                  </a:lnTo>
                  <a:lnTo>
                    <a:pt x="22216" y="31011"/>
                  </a:lnTo>
                  <a:lnTo>
                    <a:pt x="20457" y="31239"/>
                  </a:lnTo>
                  <a:lnTo>
                    <a:pt x="16744" y="31695"/>
                  </a:lnTo>
                  <a:lnTo>
                    <a:pt x="14854" y="31956"/>
                  </a:lnTo>
                  <a:lnTo>
                    <a:pt x="12900" y="32216"/>
                  </a:lnTo>
                  <a:lnTo>
                    <a:pt x="10946" y="32575"/>
                  </a:lnTo>
                  <a:lnTo>
                    <a:pt x="8926" y="32965"/>
                  </a:lnTo>
                  <a:lnTo>
                    <a:pt x="7916" y="33226"/>
                  </a:lnTo>
                  <a:lnTo>
                    <a:pt x="6906" y="33487"/>
                  </a:lnTo>
                  <a:lnTo>
                    <a:pt x="5864" y="33780"/>
                  </a:lnTo>
                  <a:lnTo>
                    <a:pt x="4822" y="34138"/>
                  </a:lnTo>
                  <a:lnTo>
                    <a:pt x="3812" y="34529"/>
                  </a:lnTo>
                  <a:lnTo>
                    <a:pt x="2737" y="34953"/>
                  </a:lnTo>
                  <a:lnTo>
                    <a:pt x="1694" y="35441"/>
                  </a:lnTo>
                  <a:lnTo>
                    <a:pt x="652" y="35995"/>
                  </a:lnTo>
                  <a:lnTo>
                    <a:pt x="652" y="36027"/>
                  </a:lnTo>
                  <a:lnTo>
                    <a:pt x="489" y="36060"/>
                  </a:lnTo>
                  <a:lnTo>
                    <a:pt x="326" y="36125"/>
                  </a:lnTo>
                  <a:lnTo>
                    <a:pt x="131" y="36158"/>
                  </a:lnTo>
                  <a:lnTo>
                    <a:pt x="1" y="36223"/>
                  </a:lnTo>
                  <a:lnTo>
                    <a:pt x="33" y="36386"/>
                  </a:lnTo>
                  <a:lnTo>
                    <a:pt x="978" y="40262"/>
                  </a:lnTo>
                  <a:lnTo>
                    <a:pt x="1010" y="40458"/>
                  </a:lnTo>
                  <a:lnTo>
                    <a:pt x="7590" y="40718"/>
                  </a:lnTo>
                  <a:lnTo>
                    <a:pt x="12900" y="40881"/>
                  </a:lnTo>
                  <a:lnTo>
                    <a:pt x="15213" y="40914"/>
                  </a:lnTo>
                  <a:lnTo>
                    <a:pt x="16939" y="40946"/>
                  </a:lnTo>
                  <a:lnTo>
                    <a:pt x="17884" y="40816"/>
                  </a:lnTo>
                  <a:lnTo>
                    <a:pt x="21597" y="40360"/>
                  </a:lnTo>
                  <a:lnTo>
                    <a:pt x="23519" y="40099"/>
                  </a:lnTo>
                  <a:lnTo>
                    <a:pt x="25474" y="39806"/>
                  </a:lnTo>
                  <a:lnTo>
                    <a:pt x="26483" y="39643"/>
                  </a:lnTo>
                  <a:lnTo>
                    <a:pt x="27493" y="39448"/>
                  </a:lnTo>
                  <a:lnTo>
                    <a:pt x="28536" y="39220"/>
                  </a:lnTo>
                  <a:lnTo>
                    <a:pt x="29611" y="38927"/>
                  </a:lnTo>
                  <a:lnTo>
                    <a:pt x="30686" y="38601"/>
                  </a:lnTo>
                  <a:lnTo>
                    <a:pt x="31826" y="38210"/>
                  </a:lnTo>
                  <a:lnTo>
                    <a:pt x="32379" y="37982"/>
                  </a:lnTo>
                  <a:lnTo>
                    <a:pt x="32966" y="37721"/>
                  </a:lnTo>
                  <a:lnTo>
                    <a:pt x="33552" y="37428"/>
                  </a:lnTo>
                  <a:lnTo>
                    <a:pt x="34138" y="37102"/>
                  </a:lnTo>
                  <a:lnTo>
                    <a:pt x="34725" y="36744"/>
                  </a:lnTo>
                  <a:lnTo>
                    <a:pt x="35344" y="36321"/>
                  </a:lnTo>
                  <a:lnTo>
                    <a:pt x="35930" y="35865"/>
                  </a:lnTo>
                  <a:lnTo>
                    <a:pt x="36516" y="35343"/>
                  </a:lnTo>
                  <a:lnTo>
                    <a:pt x="36809" y="35083"/>
                  </a:lnTo>
                  <a:lnTo>
                    <a:pt x="36875" y="34985"/>
                  </a:lnTo>
                  <a:lnTo>
                    <a:pt x="36972" y="34920"/>
                  </a:lnTo>
                  <a:lnTo>
                    <a:pt x="37135" y="34692"/>
                  </a:lnTo>
                  <a:lnTo>
                    <a:pt x="37298" y="34496"/>
                  </a:lnTo>
                  <a:lnTo>
                    <a:pt x="37461" y="34334"/>
                  </a:lnTo>
                  <a:lnTo>
                    <a:pt x="37591" y="34138"/>
                  </a:lnTo>
                  <a:lnTo>
                    <a:pt x="37722" y="33975"/>
                  </a:lnTo>
                  <a:lnTo>
                    <a:pt x="38145" y="33291"/>
                  </a:lnTo>
                  <a:lnTo>
                    <a:pt x="38503" y="32705"/>
                  </a:lnTo>
                  <a:lnTo>
                    <a:pt x="38797" y="32119"/>
                  </a:lnTo>
                  <a:lnTo>
                    <a:pt x="39057" y="31565"/>
                  </a:lnTo>
                  <a:lnTo>
                    <a:pt x="39513" y="30522"/>
                  </a:lnTo>
                  <a:lnTo>
                    <a:pt x="39904" y="29513"/>
                  </a:lnTo>
                  <a:lnTo>
                    <a:pt x="40230" y="28503"/>
                  </a:lnTo>
                  <a:lnTo>
                    <a:pt x="40556" y="27526"/>
                  </a:lnTo>
                  <a:lnTo>
                    <a:pt x="40849" y="26548"/>
                  </a:lnTo>
                  <a:lnTo>
                    <a:pt x="41402" y="24659"/>
                  </a:lnTo>
                  <a:lnTo>
                    <a:pt x="41891" y="22770"/>
                  </a:lnTo>
                  <a:lnTo>
                    <a:pt x="42347" y="20880"/>
                  </a:lnTo>
                  <a:lnTo>
                    <a:pt x="42771" y="18991"/>
                  </a:lnTo>
                  <a:lnTo>
                    <a:pt x="43194" y="17134"/>
                  </a:lnTo>
                  <a:lnTo>
                    <a:pt x="43943" y="13388"/>
                  </a:lnTo>
                  <a:lnTo>
                    <a:pt x="44660" y="9642"/>
                  </a:lnTo>
                  <a:lnTo>
                    <a:pt x="44986" y="7786"/>
                  </a:lnTo>
                  <a:lnTo>
                    <a:pt x="45181" y="6841"/>
                  </a:lnTo>
                  <a:lnTo>
                    <a:pt x="45344" y="5864"/>
                  </a:lnTo>
                  <a:lnTo>
                    <a:pt x="45409" y="5343"/>
                  </a:lnTo>
                  <a:lnTo>
                    <a:pt x="45409" y="4854"/>
                  </a:lnTo>
                  <a:lnTo>
                    <a:pt x="45377" y="4365"/>
                  </a:lnTo>
                  <a:lnTo>
                    <a:pt x="45279" y="3877"/>
                  </a:lnTo>
                  <a:lnTo>
                    <a:pt x="45148" y="3421"/>
                  </a:lnTo>
                  <a:lnTo>
                    <a:pt x="44953" y="2965"/>
                  </a:lnTo>
                  <a:lnTo>
                    <a:pt x="44758" y="2541"/>
                  </a:lnTo>
                  <a:lnTo>
                    <a:pt x="44497" y="2118"/>
                  </a:lnTo>
                  <a:lnTo>
                    <a:pt x="44204" y="1759"/>
                  </a:lnTo>
                  <a:lnTo>
                    <a:pt x="43878" y="1401"/>
                  </a:lnTo>
                  <a:lnTo>
                    <a:pt x="43487" y="1075"/>
                  </a:lnTo>
                  <a:lnTo>
                    <a:pt x="43096" y="782"/>
                  </a:lnTo>
                  <a:lnTo>
                    <a:pt x="42673" y="554"/>
                  </a:lnTo>
                  <a:lnTo>
                    <a:pt x="42217" y="359"/>
                  </a:lnTo>
                  <a:lnTo>
                    <a:pt x="41761" y="196"/>
                  </a:lnTo>
                  <a:lnTo>
                    <a:pt x="41240" y="66"/>
                  </a:lnTo>
                  <a:lnTo>
                    <a:pt x="40751" y="0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64"/>
            <p:cNvSpPr/>
            <p:nvPr/>
          </p:nvSpPr>
          <p:spPr>
            <a:xfrm flipH="1">
              <a:off x="1422820" y="2876851"/>
              <a:ext cx="55419" cy="31130"/>
            </a:xfrm>
            <a:custGeom>
              <a:avLst/>
              <a:gdLst/>
              <a:ahLst/>
              <a:cxnLst/>
              <a:rect l="l" t="t" r="r" b="b"/>
              <a:pathLst>
                <a:path w="2900" h="1629" extrusionOk="0">
                  <a:moveTo>
                    <a:pt x="98" y="0"/>
                  </a:moveTo>
                  <a:lnTo>
                    <a:pt x="33" y="65"/>
                  </a:lnTo>
                  <a:lnTo>
                    <a:pt x="1" y="130"/>
                  </a:lnTo>
                  <a:lnTo>
                    <a:pt x="1" y="196"/>
                  </a:lnTo>
                  <a:lnTo>
                    <a:pt x="33" y="293"/>
                  </a:lnTo>
                  <a:lnTo>
                    <a:pt x="66" y="326"/>
                  </a:lnTo>
                  <a:lnTo>
                    <a:pt x="163" y="358"/>
                  </a:lnTo>
                  <a:lnTo>
                    <a:pt x="489" y="456"/>
                  </a:lnTo>
                  <a:lnTo>
                    <a:pt x="815" y="554"/>
                  </a:lnTo>
                  <a:lnTo>
                    <a:pt x="1108" y="684"/>
                  </a:lnTo>
                  <a:lnTo>
                    <a:pt x="1434" y="814"/>
                  </a:lnTo>
                  <a:lnTo>
                    <a:pt x="1727" y="977"/>
                  </a:lnTo>
                  <a:lnTo>
                    <a:pt x="2020" y="1140"/>
                  </a:lnTo>
                  <a:lnTo>
                    <a:pt x="2281" y="1336"/>
                  </a:lnTo>
                  <a:lnTo>
                    <a:pt x="2541" y="1564"/>
                  </a:lnTo>
                  <a:lnTo>
                    <a:pt x="2607" y="1596"/>
                  </a:lnTo>
                  <a:lnTo>
                    <a:pt x="2704" y="1629"/>
                  </a:lnTo>
                  <a:lnTo>
                    <a:pt x="2769" y="1596"/>
                  </a:lnTo>
                  <a:lnTo>
                    <a:pt x="2835" y="1564"/>
                  </a:lnTo>
                  <a:lnTo>
                    <a:pt x="2867" y="1499"/>
                  </a:lnTo>
                  <a:lnTo>
                    <a:pt x="2900" y="1433"/>
                  </a:lnTo>
                  <a:lnTo>
                    <a:pt x="2867" y="1336"/>
                  </a:lnTo>
                  <a:lnTo>
                    <a:pt x="2835" y="1270"/>
                  </a:lnTo>
                  <a:lnTo>
                    <a:pt x="2541" y="1042"/>
                  </a:lnTo>
                  <a:lnTo>
                    <a:pt x="2248" y="847"/>
                  </a:lnTo>
                  <a:lnTo>
                    <a:pt x="1955" y="652"/>
                  </a:lnTo>
                  <a:lnTo>
                    <a:pt x="1629" y="456"/>
                  </a:lnTo>
                  <a:lnTo>
                    <a:pt x="1304" y="326"/>
                  </a:lnTo>
                  <a:lnTo>
                    <a:pt x="978" y="196"/>
                  </a:lnTo>
                  <a:lnTo>
                    <a:pt x="620" y="65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64"/>
            <p:cNvSpPr/>
            <p:nvPr/>
          </p:nvSpPr>
          <p:spPr>
            <a:xfrm flipH="1">
              <a:off x="1424063" y="2874347"/>
              <a:ext cx="45463" cy="9975"/>
            </a:xfrm>
            <a:custGeom>
              <a:avLst/>
              <a:gdLst/>
              <a:ahLst/>
              <a:cxnLst/>
              <a:rect l="l" t="t" r="r" b="b"/>
              <a:pathLst>
                <a:path w="2379" h="522" extrusionOk="0">
                  <a:moveTo>
                    <a:pt x="2183" y="1"/>
                  </a:moveTo>
                  <a:lnTo>
                    <a:pt x="196" y="131"/>
                  </a:lnTo>
                  <a:lnTo>
                    <a:pt x="98" y="164"/>
                  </a:lnTo>
                  <a:lnTo>
                    <a:pt x="33" y="196"/>
                  </a:lnTo>
                  <a:lnTo>
                    <a:pt x="1" y="261"/>
                  </a:lnTo>
                  <a:lnTo>
                    <a:pt x="1" y="359"/>
                  </a:lnTo>
                  <a:lnTo>
                    <a:pt x="1" y="424"/>
                  </a:lnTo>
                  <a:lnTo>
                    <a:pt x="33" y="489"/>
                  </a:lnTo>
                  <a:lnTo>
                    <a:pt x="98" y="522"/>
                  </a:lnTo>
                  <a:lnTo>
                    <a:pt x="196" y="522"/>
                  </a:lnTo>
                  <a:lnTo>
                    <a:pt x="2183" y="392"/>
                  </a:lnTo>
                  <a:lnTo>
                    <a:pt x="2281" y="359"/>
                  </a:lnTo>
                  <a:lnTo>
                    <a:pt x="2346" y="327"/>
                  </a:lnTo>
                  <a:lnTo>
                    <a:pt x="2379" y="261"/>
                  </a:lnTo>
                  <a:lnTo>
                    <a:pt x="2379" y="164"/>
                  </a:lnTo>
                  <a:lnTo>
                    <a:pt x="2379" y="99"/>
                  </a:lnTo>
                  <a:lnTo>
                    <a:pt x="2346" y="33"/>
                  </a:lnTo>
                  <a:lnTo>
                    <a:pt x="2281" y="1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64"/>
            <p:cNvSpPr/>
            <p:nvPr/>
          </p:nvSpPr>
          <p:spPr>
            <a:xfrm flipH="1">
              <a:off x="1492534" y="3078538"/>
              <a:ext cx="172449" cy="38602"/>
            </a:xfrm>
            <a:custGeom>
              <a:avLst/>
              <a:gdLst/>
              <a:ahLst/>
              <a:cxnLst/>
              <a:rect l="l" t="t" r="r" b="b"/>
              <a:pathLst>
                <a:path w="9024" h="2020" extrusionOk="0">
                  <a:moveTo>
                    <a:pt x="8763" y="0"/>
                  </a:moveTo>
                  <a:lnTo>
                    <a:pt x="7688" y="228"/>
                  </a:lnTo>
                  <a:lnTo>
                    <a:pt x="6613" y="456"/>
                  </a:lnTo>
                  <a:lnTo>
                    <a:pt x="4496" y="945"/>
                  </a:lnTo>
                  <a:lnTo>
                    <a:pt x="3453" y="1173"/>
                  </a:lnTo>
                  <a:lnTo>
                    <a:pt x="2378" y="1368"/>
                  </a:lnTo>
                  <a:lnTo>
                    <a:pt x="1303" y="1499"/>
                  </a:lnTo>
                  <a:lnTo>
                    <a:pt x="196" y="1629"/>
                  </a:lnTo>
                  <a:lnTo>
                    <a:pt x="98" y="1629"/>
                  </a:lnTo>
                  <a:lnTo>
                    <a:pt x="65" y="1694"/>
                  </a:lnTo>
                  <a:lnTo>
                    <a:pt x="0" y="1759"/>
                  </a:lnTo>
                  <a:lnTo>
                    <a:pt x="0" y="1824"/>
                  </a:lnTo>
                  <a:lnTo>
                    <a:pt x="0" y="1889"/>
                  </a:lnTo>
                  <a:lnTo>
                    <a:pt x="65" y="1955"/>
                  </a:lnTo>
                  <a:lnTo>
                    <a:pt x="98" y="2020"/>
                  </a:lnTo>
                  <a:lnTo>
                    <a:pt x="196" y="2020"/>
                  </a:lnTo>
                  <a:lnTo>
                    <a:pt x="1303" y="1922"/>
                  </a:lnTo>
                  <a:lnTo>
                    <a:pt x="2411" y="1759"/>
                  </a:lnTo>
                  <a:lnTo>
                    <a:pt x="3486" y="1564"/>
                  </a:lnTo>
                  <a:lnTo>
                    <a:pt x="4561" y="1336"/>
                  </a:lnTo>
                  <a:lnTo>
                    <a:pt x="6711" y="847"/>
                  </a:lnTo>
                  <a:lnTo>
                    <a:pt x="7786" y="619"/>
                  </a:lnTo>
                  <a:lnTo>
                    <a:pt x="8861" y="391"/>
                  </a:lnTo>
                  <a:lnTo>
                    <a:pt x="8958" y="358"/>
                  </a:lnTo>
                  <a:lnTo>
                    <a:pt x="8991" y="293"/>
                  </a:lnTo>
                  <a:lnTo>
                    <a:pt x="9023" y="228"/>
                  </a:lnTo>
                  <a:lnTo>
                    <a:pt x="9023" y="163"/>
                  </a:lnTo>
                  <a:lnTo>
                    <a:pt x="8991" y="98"/>
                  </a:lnTo>
                  <a:lnTo>
                    <a:pt x="8926" y="33"/>
                  </a:lnTo>
                  <a:lnTo>
                    <a:pt x="8861" y="0"/>
                  </a:lnTo>
                  <a:close/>
                </a:path>
              </a:pathLst>
            </a:custGeom>
            <a:solidFill>
              <a:srgbClr val="8F32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64"/>
            <p:cNvSpPr/>
            <p:nvPr/>
          </p:nvSpPr>
          <p:spPr>
            <a:xfrm flipH="1">
              <a:off x="1471990" y="2876220"/>
              <a:ext cx="650" cy="650"/>
            </a:xfrm>
            <a:custGeom>
              <a:avLst/>
              <a:gdLst/>
              <a:ahLst/>
              <a:cxnLst/>
              <a:rect l="l" t="t" r="r" b="b"/>
              <a:pathLst>
                <a:path w="34" h="34" extrusionOk="0">
                  <a:moveTo>
                    <a:pt x="1" y="1"/>
                  </a:moveTo>
                  <a:lnTo>
                    <a:pt x="1" y="33"/>
                  </a:lnTo>
                  <a:lnTo>
                    <a:pt x="1" y="33"/>
                  </a:lnTo>
                  <a:lnTo>
                    <a:pt x="1" y="1"/>
                  </a:lnTo>
                  <a:lnTo>
                    <a:pt x="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64"/>
            <p:cNvSpPr/>
            <p:nvPr/>
          </p:nvSpPr>
          <p:spPr>
            <a:xfrm flipH="1">
              <a:off x="1473233" y="2876851"/>
              <a:ext cx="19" cy="19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73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5" name="Google Shape;4815;p64"/>
          <p:cNvSpPr/>
          <p:nvPr/>
        </p:nvSpPr>
        <p:spPr>
          <a:xfrm>
            <a:off x="-321557" y="4726694"/>
            <a:ext cx="9919275" cy="713050"/>
          </a:xfrm>
          <a:custGeom>
            <a:avLst/>
            <a:gdLst/>
            <a:ahLst/>
            <a:cxnLst/>
            <a:rect l="l" t="t" r="r" b="b"/>
            <a:pathLst>
              <a:path w="396771" h="28522" extrusionOk="0">
                <a:moveTo>
                  <a:pt x="5931" y="11775"/>
                </a:moveTo>
                <a:cubicBezTo>
                  <a:pt x="14347" y="7815"/>
                  <a:pt x="39594" y="4844"/>
                  <a:pt x="56849" y="3288"/>
                </a:cubicBezTo>
                <a:cubicBezTo>
                  <a:pt x="74105" y="1732"/>
                  <a:pt x="85419" y="1662"/>
                  <a:pt x="109464" y="2440"/>
                </a:cubicBezTo>
                <a:cubicBezTo>
                  <a:pt x="133509" y="3218"/>
                  <a:pt x="168162" y="8098"/>
                  <a:pt x="201117" y="7956"/>
                </a:cubicBezTo>
                <a:cubicBezTo>
                  <a:pt x="234072" y="7815"/>
                  <a:pt x="278131" y="2864"/>
                  <a:pt x="307196" y="1591"/>
                </a:cubicBezTo>
                <a:cubicBezTo>
                  <a:pt x="336262" y="318"/>
                  <a:pt x="360871" y="-318"/>
                  <a:pt x="375510" y="318"/>
                </a:cubicBezTo>
                <a:cubicBezTo>
                  <a:pt x="390149" y="955"/>
                  <a:pt x="391705" y="2228"/>
                  <a:pt x="395029" y="5410"/>
                </a:cubicBezTo>
                <a:cubicBezTo>
                  <a:pt x="398353" y="8592"/>
                  <a:pt x="395807" y="15947"/>
                  <a:pt x="395453" y="19412"/>
                </a:cubicBezTo>
                <a:cubicBezTo>
                  <a:pt x="395099" y="22877"/>
                  <a:pt x="399201" y="24857"/>
                  <a:pt x="392907" y="26201"/>
                </a:cubicBezTo>
                <a:cubicBezTo>
                  <a:pt x="386613" y="27545"/>
                  <a:pt x="414335" y="27191"/>
                  <a:pt x="357689" y="27474"/>
                </a:cubicBezTo>
                <a:cubicBezTo>
                  <a:pt x="301043" y="27757"/>
                  <a:pt x="111587" y="27970"/>
                  <a:pt x="53031" y="27899"/>
                </a:cubicBezTo>
                <a:cubicBezTo>
                  <a:pt x="-5524" y="27828"/>
                  <a:pt x="14206" y="29737"/>
                  <a:pt x="6356" y="27050"/>
                </a:cubicBezTo>
                <a:cubicBezTo>
                  <a:pt x="-1494" y="24363"/>
                  <a:pt x="-2484" y="15735"/>
                  <a:pt x="5931" y="11775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700" scaled="0"/>
          </a:gradFill>
          <a:ln>
            <a:noFill/>
          </a:ln>
        </p:spPr>
      </p:sp>
      <p:grpSp>
        <p:nvGrpSpPr>
          <p:cNvPr id="4816" name="Google Shape;4816;p64"/>
          <p:cNvGrpSpPr/>
          <p:nvPr/>
        </p:nvGrpSpPr>
        <p:grpSpPr>
          <a:xfrm>
            <a:off x="4254529" y="4442574"/>
            <a:ext cx="745923" cy="742920"/>
            <a:chOff x="778525" y="3588975"/>
            <a:chExt cx="1073425" cy="1068950"/>
          </a:xfrm>
        </p:grpSpPr>
        <p:sp>
          <p:nvSpPr>
            <p:cNvPr id="4817" name="Google Shape;4817;p64"/>
            <p:cNvSpPr/>
            <p:nvPr/>
          </p:nvSpPr>
          <p:spPr>
            <a:xfrm>
              <a:off x="802800" y="4540925"/>
              <a:ext cx="665100" cy="1170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18" name="Google Shape;4818;p64"/>
            <p:cNvGrpSpPr/>
            <p:nvPr/>
          </p:nvGrpSpPr>
          <p:grpSpPr>
            <a:xfrm>
              <a:off x="778525" y="3588975"/>
              <a:ext cx="1073425" cy="1010450"/>
              <a:chOff x="5329875" y="761550"/>
              <a:chExt cx="1073425" cy="1010450"/>
            </a:xfrm>
          </p:grpSpPr>
          <p:sp>
            <p:nvSpPr>
              <p:cNvPr id="4819" name="Google Shape;4819;p64"/>
              <p:cNvSpPr/>
              <p:nvPr/>
            </p:nvSpPr>
            <p:spPr>
              <a:xfrm>
                <a:off x="5674725" y="1263225"/>
                <a:ext cx="728575" cy="490300"/>
              </a:xfrm>
              <a:custGeom>
                <a:avLst/>
                <a:gdLst/>
                <a:ahLst/>
                <a:cxnLst/>
                <a:rect l="l" t="t" r="r" b="b"/>
                <a:pathLst>
                  <a:path w="29143" h="19612" extrusionOk="0">
                    <a:moveTo>
                      <a:pt x="24482" y="0"/>
                    </a:moveTo>
                    <a:lnTo>
                      <a:pt x="23951" y="19"/>
                    </a:lnTo>
                    <a:lnTo>
                      <a:pt x="23440" y="76"/>
                    </a:lnTo>
                    <a:lnTo>
                      <a:pt x="22909" y="152"/>
                    </a:lnTo>
                    <a:lnTo>
                      <a:pt x="22378" y="247"/>
                    </a:lnTo>
                    <a:lnTo>
                      <a:pt x="21867" y="379"/>
                    </a:lnTo>
                    <a:lnTo>
                      <a:pt x="21355" y="512"/>
                    </a:lnTo>
                    <a:lnTo>
                      <a:pt x="20844" y="663"/>
                    </a:lnTo>
                    <a:lnTo>
                      <a:pt x="20010" y="948"/>
                    </a:lnTo>
                    <a:lnTo>
                      <a:pt x="19176" y="1251"/>
                    </a:lnTo>
                    <a:lnTo>
                      <a:pt x="18342" y="1554"/>
                    </a:lnTo>
                    <a:lnTo>
                      <a:pt x="17528" y="1895"/>
                    </a:lnTo>
                    <a:lnTo>
                      <a:pt x="16713" y="2274"/>
                    </a:lnTo>
                    <a:lnTo>
                      <a:pt x="15917" y="2653"/>
                    </a:lnTo>
                    <a:lnTo>
                      <a:pt x="15140" y="3051"/>
                    </a:lnTo>
                    <a:lnTo>
                      <a:pt x="14363" y="3487"/>
                    </a:lnTo>
                    <a:lnTo>
                      <a:pt x="13586" y="3923"/>
                    </a:lnTo>
                    <a:lnTo>
                      <a:pt x="12847" y="4396"/>
                    </a:lnTo>
                    <a:lnTo>
                      <a:pt x="12090" y="4870"/>
                    </a:lnTo>
                    <a:lnTo>
                      <a:pt x="11369" y="5382"/>
                    </a:lnTo>
                    <a:lnTo>
                      <a:pt x="10649" y="5893"/>
                    </a:lnTo>
                    <a:lnTo>
                      <a:pt x="9948" y="6443"/>
                    </a:lnTo>
                    <a:lnTo>
                      <a:pt x="9266" y="6992"/>
                    </a:lnTo>
                    <a:lnTo>
                      <a:pt x="8584" y="7561"/>
                    </a:lnTo>
                    <a:lnTo>
                      <a:pt x="7921" y="8167"/>
                    </a:lnTo>
                    <a:lnTo>
                      <a:pt x="7277" y="8773"/>
                    </a:lnTo>
                    <a:lnTo>
                      <a:pt x="6651" y="9399"/>
                    </a:lnTo>
                    <a:lnTo>
                      <a:pt x="6026" y="10024"/>
                    </a:lnTo>
                    <a:lnTo>
                      <a:pt x="5439" y="10687"/>
                    </a:lnTo>
                    <a:lnTo>
                      <a:pt x="4851" y="11350"/>
                    </a:lnTo>
                    <a:lnTo>
                      <a:pt x="4302" y="12032"/>
                    </a:lnTo>
                    <a:lnTo>
                      <a:pt x="3752" y="12734"/>
                    </a:lnTo>
                    <a:lnTo>
                      <a:pt x="3222" y="13454"/>
                    </a:lnTo>
                    <a:lnTo>
                      <a:pt x="2710" y="14174"/>
                    </a:lnTo>
                    <a:lnTo>
                      <a:pt x="2217" y="14913"/>
                    </a:lnTo>
                    <a:lnTo>
                      <a:pt x="1763" y="15652"/>
                    </a:lnTo>
                    <a:lnTo>
                      <a:pt x="1308" y="16429"/>
                    </a:lnTo>
                    <a:lnTo>
                      <a:pt x="872" y="17186"/>
                    </a:lnTo>
                    <a:lnTo>
                      <a:pt x="474" y="17982"/>
                    </a:lnTo>
                    <a:lnTo>
                      <a:pt x="76" y="18778"/>
                    </a:lnTo>
                    <a:lnTo>
                      <a:pt x="1" y="18930"/>
                    </a:lnTo>
                    <a:lnTo>
                      <a:pt x="834" y="19612"/>
                    </a:lnTo>
                    <a:lnTo>
                      <a:pt x="1857" y="18816"/>
                    </a:lnTo>
                    <a:lnTo>
                      <a:pt x="2900" y="18039"/>
                    </a:lnTo>
                    <a:lnTo>
                      <a:pt x="3961" y="17300"/>
                    </a:lnTo>
                    <a:lnTo>
                      <a:pt x="5060" y="16580"/>
                    </a:lnTo>
                    <a:lnTo>
                      <a:pt x="6178" y="15898"/>
                    </a:lnTo>
                    <a:lnTo>
                      <a:pt x="7296" y="15254"/>
                    </a:lnTo>
                    <a:lnTo>
                      <a:pt x="8451" y="14647"/>
                    </a:lnTo>
                    <a:lnTo>
                      <a:pt x="9607" y="14079"/>
                    </a:lnTo>
                    <a:lnTo>
                      <a:pt x="10801" y="13529"/>
                    </a:lnTo>
                    <a:lnTo>
                      <a:pt x="11995" y="13037"/>
                    </a:lnTo>
                    <a:lnTo>
                      <a:pt x="13207" y="12563"/>
                    </a:lnTo>
                    <a:lnTo>
                      <a:pt x="14439" y="12127"/>
                    </a:lnTo>
                    <a:lnTo>
                      <a:pt x="15671" y="11729"/>
                    </a:lnTo>
                    <a:lnTo>
                      <a:pt x="16921" y="11369"/>
                    </a:lnTo>
                    <a:lnTo>
                      <a:pt x="18191" y="11047"/>
                    </a:lnTo>
                    <a:lnTo>
                      <a:pt x="19460" y="10763"/>
                    </a:lnTo>
                    <a:lnTo>
                      <a:pt x="21317" y="10403"/>
                    </a:lnTo>
                    <a:lnTo>
                      <a:pt x="22246" y="10194"/>
                    </a:lnTo>
                    <a:lnTo>
                      <a:pt x="23155" y="9967"/>
                    </a:lnTo>
                    <a:lnTo>
                      <a:pt x="23610" y="9853"/>
                    </a:lnTo>
                    <a:lnTo>
                      <a:pt x="24065" y="9702"/>
                    </a:lnTo>
                    <a:lnTo>
                      <a:pt x="24501" y="9550"/>
                    </a:lnTo>
                    <a:lnTo>
                      <a:pt x="24936" y="9380"/>
                    </a:lnTo>
                    <a:lnTo>
                      <a:pt x="25353" y="9190"/>
                    </a:lnTo>
                    <a:lnTo>
                      <a:pt x="25770" y="8982"/>
                    </a:lnTo>
                    <a:lnTo>
                      <a:pt x="26187" y="8754"/>
                    </a:lnTo>
                    <a:lnTo>
                      <a:pt x="26585" y="8508"/>
                    </a:lnTo>
                    <a:lnTo>
                      <a:pt x="26964" y="8224"/>
                    </a:lnTo>
                    <a:lnTo>
                      <a:pt x="27324" y="7902"/>
                    </a:lnTo>
                    <a:lnTo>
                      <a:pt x="27646" y="7561"/>
                    </a:lnTo>
                    <a:lnTo>
                      <a:pt x="27949" y="7182"/>
                    </a:lnTo>
                    <a:lnTo>
                      <a:pt x="28233" y="6803"/>
                    </a:lnTo>
                    <a:lnTo>
                      <a:pt x="28480" y="6386"/>
                    </a:lnTo>
                    <a:lnTo>
                      <a:pt x="28688" y="5950"/>
                    </a:lnTo>
                    <a:lnTo>
                      <a:pt x="28878" y="5514"/>
                    </a:lnTo>
                    <a:lnTo>
                      <a:pt x="29010" y="5078"/>
                    </a:lnTo>
                    <a:lnTo>
                      <a:pt x="29105" y="4624"/>
                    </a:lnTo>
                    <a:lnTo>
                      <a:pt x="29124" y="4396"/>
                    </a:lnTo>
                    <a:lnTo>
                      <a:pt x="29143" y="4169"/>
                    </a:lnTo>
                    <a:lnTo>
                      <a:pt x="29143" y="3942"/>
                    </a:lnTo>
                    <a:lnTo>
                      <a:pt x="29143" y="3714"/>
                    </a:lnTo>
                    <a:lnTo>
                      <a:pt x="29124" y="3487"/>
                    </a:lnTo>
                    <a:lnTo>
                      <a:pt x="29086" y="3278"/>
                    </a:lnTo>
                    <a:lnTo>
                      <a:pt x="29048" y="3051"/>
                    </a:lnTo>
                    <a:lnTo>
                      <a:pt x="28991" y="2843"/>
                    </a:lnTo>
                    <a:lnTo>
                      <a:pt x="28916" y="2615"/>
                    </a:lnTo>
                    <a:lnTo>
                      <a:pt x="28821" y="2407"/>
                    </a:lnTo>
                    <a:lnTo>
                      <a:pt x="28726" y="2198"/>
                    </a:lnTo>
                    <a:lnTo>
                      <a:pt x="28612" y="2009"/>
                    </a:lnTo>
                    <a:lnTo>
                      <a:pt x="28461" y="1781"/>
                    </a:lnTo>
                    <a:lnTo>
                      <a:pt x="28290" y="1573"/>
                    </a:lnTo>
                    <a:lnTo>
                      <a:pt x="28120" y="1384"/>
                    </a:lnTo>
                    <a:lnTo>
                      <a:pt x="27930" y="1213"/>
                    </a:lnTo>
                    <a:lnTo>
                      <a:pt x="27722" y="1042"/>
                    </a:lnTo>
                    <a:lnTo>
                      <a:pt x="27513" y="891"/>
                    </a:lnTo>
                    <a:lnTo>
                      <a:pt x="27286" y="739"/>
                    </a:lnTo>
                    <a:lnTo>
                      <a:pt x="27059" y="607"/>
                    </a:lnTo>
                    <a:lnTo>
                      <a:pt x="26812" y="493"/>
                    </a:lnTo>
                    <a:lnTo>
                      <a:pt x="26566" y="398"/>
                    </a:lnTo>
                    <a:lnTo>
                      <a:pt x="26320" y="303"/>
                    </a:lnTo>
                    <a:lnTo>
                      <a:pt x="26054" y="228"/>
                    </a:lnTo>
                    <a:lnTo>
                      <a:pt x="25808" y="152"/>
                    </a:lnTo>
                    <a:lnTo>
                      <a:pt x="25543" y="95"/>
                    </a:lnTo>
                    <a:lnTo>
                      <a:pt x="25278" y="57"/>
                    </a:lnTo>
                    <a:lnTo>
                      <a:pt x="25012" y="38"/>
                    </a:lnTo>
                    <a:lnTo>
                      <a:pt x="2448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64"/>
              <p:cNvSpPr/>
              <p:nvPr/>
            </p:nvSpPr>
            <p:spPr>
              <a:xfrm>
                <a:off x="5679450" y="1337125"/>
                <a:ext cx="650900" cy="404575"/>
              </a:xfrm>
              <a:custGeom>
                <a:avLst/>
                <a:gdLst/>
                <a:ahLst/>
                <a:cxnLst/>
                <a:rect l="l" t="t" r="r" b="b"/>
                <a:pathLst>
                  <a:path w="26036" h="16183" extrusionOk="0">
                    <a:moveTo>
                      <a:pt x="25903" y="0"/>
                    </a:moveTo>
                    <a:lnTo>
                      <a:pt x="25164" y="171"/>
                    </a:lnTo>
                    <a:lnTo>
                      <a:pt x="24425" y="341"/>
                    </a:lnTo>
                    <a:lnTo>
                      <a:pt x="23705" y="531"/>
                    </a:lnTo>
                    <a:lnTo>
                      <a:pt x="22985" y="739"/>
                    </a:lnTo>
                    <a:lnTo>
                      <a:pt x="22246" y="948"/>
                    </a:lnTo>
                    <a:lnTo>
                      <a:pt x="21526" y="1175"/>
                    </a:lnTo>
                    <a:lnTo>
                      <a:pt x="20825" y="1421"/>
                    </a:lnTo>
                    <a:lnTo>
                      <a:pt x="20105" y="1668"/>
                    </a:lnTo>
                    <a:lnTo>
                      <a:pt x="19404" y="1933"/>
                    </a:lnTo>
                    <a:lnTo>
                      <a:pt x="18684" y="2198"/>
                    </a:lnTo>
                    <a:lnTo>
                      <a:pt x="17983" y="2482"/>
                    </a:lnTo>
                    <a:lnTo>
                      <a:pt x="17301" y="2786"/>
                    </a:lnTo>
                    <a:lnTo>
                      <a:pt x="16600" y="3108"/>
                    </a:lnTo>
                    <a:lnTo>
                      <a:pt x="15918" y="3430"/>
                    </a:lnTo>
                    <a:lnTo>
                      <a:pt x="15235" y="3752"/>
                    </a:lnTo>
                    <a:lnTo>
                      <a:pt x="14553" y="4093"/>
                    </a:lnTo>
                    <a:lnTo>
                      <a:pt x="13890" y="4453"/>
                    </a:lnTo>
                    <a:lnTo>
                      <a:pt x="13227" y="4813"/>
                    </a:lnTo>
                    <a:lnTo>
                      <a:pt x="12583" y="5192"/>
                    </a:lnTo>
                    <a:lnTo>
                      <a:pt x="11919" y="5571"/>
                    </a:lnTo>
                    <a:lnTo>
                      <a:pt x="11294" y="5969"/>
                    </a:lnTo>
                    <a:lnTo>
                      <a:pt x="10650" y="6386"/>
                    </a:lnTo>
                    <a:lnTo>
                      <a:pt x="10025" y="6803"/>
                    </a:lnTo>
                    <a:lnTo>
                      <a:pt x="9399" y="7220"/>
                    </a:lnTo>
                    <a:lnTo>
                      <a:pt x="8774" y="7674"/>
                    </a:lnTo>
                    <a:lnTo>
                      <a:pt x="8168" y="8110"/>
                    </a:lnTo>
                    <a:lnTo>
                      <a:pt x="7561" y="8584"/>
                    </a:lnTo>
                    <a:lnTo>
                      <a:pt x="6974" y="9039"/>
                    </a:lnTo>
                    <a:lnTo>
                      <a:pt x="6387" y="9531"/>
                    </a:lnTo>
                    <a:lnTo>
                      <a:pt x="5818" y="10005"/>
                    </a:lnTo>
                    <a:lnTo>
                      <a:pt x="5231" y="10517"/>
                    </a:lnTo>
                    <a:lnTo>
                      <a:pt x="4681" y="11009"/>
                    </a:lnTo>
                    <a:lnTo>
                      <a:pt x="4132" y="11540"/>
                    </a:lnTo>
                    <a:lnTo>
                      <a:pt x="3582" y="12070"/>
                    </a:lnTo>
                    <a:lnTo>
                      <a:pt x="3033" y="12601"/>
                    </a:lnTo>
                    <a:lnTo>
                      <a:pt x="2521" y="13150"/>
                    </a:lnTo>
                    <a:lnTo>
                      <a:pt x="1991" y="13700"/>
                    </a:lnTo>
                    <a:lnTo>
                      <a:pt x="1479" y="14249"/>
                    </a:lnTo>
                    <a:lnTo>
                      <a:pt x="986" y="14837"/>
                    </a:lnTo>
                    <a:lnTo>
                      <a:pt x="494" y="15405"/>
                    </a:lnTo>
                    <a:lnTo>
                      <a:pt x="39" y="15974"/>
                    </a:lnTo>
                    <a:lnTo>
                      <a:pt x="1" y="16031"/>
                    </a:lnTo>
                    <a:lnTo>
                      <a:pt x="1" y="16068"/>
                    </a:lnTo>
                    <a:lnTo>
                      <a:pt x="20" y="16125"/>
                    </a:lnTo>
                    <a:lnTo>
                      <a:pt x="58" y="16163"/>
                    </a:lnTo>
                    <a:lnTo>
                      <a:pt x="96" y="16182"/>
                    </a:lnTo>
                    <a:lnTo>
                      <a:pt x="190" y="16182"/>
                    </a:lnTo>
                    <a:lnTo>
                      <a:pt x="228" y="16144"/>
                    </a:lnTo>
                    <a:lnTo>
                      <a:pt x="702" y="15557"/>
                    </a:lnTo>
                    <a:lnTo>
                      <a:pt x="1176" y="14988"/>
                    </a:lnTo>
                    <a:lnTo>
                      <a:pt x="1668" y="14420"/>
                    </a:lnTo>
                    <a:lnTo>
                      <a:pt x="2180" y="13870"/>
                    </a:lnTo>
                    <a:lnTo>
                      <a:pt x="2692" y="13321"/>
                    </a:lnTo>
                    <a:lnTo>
                      <a:pt x="3222" y="12771"/>
                    </a:lnTo>
                    <a:lnTo>
                      <a:pt x="3753" y="12241"/>
                    </a:lnTo>
                    <a:lnTo>
                      <a:pt x="4283" y="11729"/>
                    </a:lnTo>
                    <a:lnTo>
                      <a:pt x="4833" y="11199"/>
                    </a:lnTo>
                    <a:lnTo>
                      <a:pt x="5401" y="10706"/>
                    </a:lnTo>
                    <a:lnTo>
                      <a:pt x="5970" y="10213"/>
                    </a:lnTo>
                    <a:lnTo>
                      <a:pt x="6538" y="9721"/>
                    </a:lnTo>
                    <a:lnTo>
                      <a:pt x="7126" y="9247"/>
                    </a:lnTo>
                    <a:lnTo>
                      <a:pt x="7713" y="8773"/>
                    </a:lnTo>
                    <a:lnTo>
                      <a:pt x="8319" y="8319"/>
                    </a:lnTo>
                    <a:lnTo>
                      <a:pt x="8926" y="7883"/>
                    </a:lnTo>
                    <a:lnTo>
                      <a:pt x="9532" y="7447"/>
                    </a:lnTo>
                    <a:lnTo>
                      <a:pt x="10138" y="7011"/>
                    </a:lnTo>
                    <a:lnTo>
                      <a:pt x="10764" y="6613"/>
                    </a:lnTo>
                    <a:lnTo>
                      <a:pt x="11389" y="6196"/>
                    </a:lnTo>
                    <a:lnTo>
                      <a:pt x="12033" y="5798"/>
                    </a:lnTo>
                    <a:lnTo>
                      <a:pt x="12677" y="5419"/>
                    </a:lnTo>
                    <a:lnTo>
                      <a:pt x="13322" y="5059"/>
                    </a:lnTo>
                    <a:lnTo>
                      <a:pt x="13985" y="4699"/>
                    </a:lnTo>
                    <a:lnTo>
                      <a:pt x="14648" y="4339"/>
                    </a:lnTo>
                    <a:lnTo>
                      <a:pt x="15311" y="3998"/>
                    </a:lnTo>
                    <a:lnTo>
                      <a:pt x="15993" y="3657"/>
                    </a:lnTo>
                    <a:lnTo>
                      <a:pt x="16676" y="3335"/>
                    </a:lnTo>
                    <a:lnTo>
                      <a:pt x="17358" y="3032"/>
                    </a:lnTo>
                    <a:lnTo>
                      <a:pt x="18059" y="2729"/>
                    </a:lnTo>
                    <a:lnTo>
                      <a:pt x="18741" y="2445"/>
                    </a:lnTo>
                    <a:lnTo>
                      <a:pt x="19442" y="2179"/>
                    </a:lnTo>
                    <a:lnTo>
                      <a:pt x="20143" y="1914"/>
                    </a:lnTo>
                    <a:lnTo>
                      <a:pt x="20863" y="1668"/>
                    </a:lnTo>
                    <a:lnTo>
                      <a:pt x="21564" y="1421"/>
                    </a:lnTo>
                    <a:lnTo>
                      <a:pt x="22284" y="1194"/>
                    </a:lnTo>
                    <a:lnTo>
                      <a:pt x="23004" y="986"/>
                    </a:lnTo>
                    <a:lnTo>
                      <a:pt x="23724" y="777"/>
                    </a:lnTo>
                    <a:lnTo>
                      <a:pt x="24463" y="588"/>
                    </a:lnTo>
                    <a:lnTo>
                      <a:pt x="25183" y="417"/>
                    </a:lnTo>
                    <a:lnTo>
                      <a:pt x="25922" y="247"/>
                    </a:lnTo>
                    <a:lnTo>
                      <a:pt x="25979" y="228"/>
                    </a:lnTo>
                    <a:lnTo>
                      <a:pt x="26017" y="190"/>
                    </a:lnTo>
                    <a:lnTo>
                      <a:pt x="26036" y="152"/>
                    </a:lnTo>
                    <a:lnTo>
                      <a:pt x="26036" y="95"/>
                    </a:lnTo>
                    <a:lnTo>
                      <a:pt x="26017" y="57"/>
                    </a:lnTo>
                    <a:lnTo>
                      <a:pt x="25998" y="19"/>
                    </a:lnTo>
                    <a:lnTo>
                      <a:pt x="2596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64"/>
              <p:cNvSpPr/>
              <p:nvPr/>
            </p:nvSpPr>
            <p:spPr>
              <a:xfrm>
                <a:off x="5988325" y="1317225"/>
                <a:ext cx="251550" cy="157300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6292" extrusionOk="0">
                    <a:moveTo>
                      <a:pt x="7352" y="0"/>
                    </a:moveTo>
                    <a:lnTo>
                      <a:pt x="7295" y="19"/>
                    </a:lnTo>
                    <a:lnTo>
                      <a:pt x="6537" y="531"/>
                    </a:lnTo>
                    <a:lnTo>
                      <a:pt x="5780" y="1061"/>
                    </a:lnTo>
                    <a:lnTo>
                      <a:pt x="5022" y="1611"/>
                    </a:lnTo>
                    <a:lnTo>
                      <a:pt x="4302" y="2179"/>
                    </a:lnTo>
                    <a:lnTo>
                      <a:pt x="3582" y="2767"/>
                    </a:lnTo>
                    <a:lnTo>
                      <a:pt x="2880" y="3373"/>
                    </a:lnTo>
                    <a:lnTo>
                      <a:pt x="2179" y="3980"/>
                    </a:lnTo>
                    <a:lnTo>
                      <a:pt x="1516" y="4605"/>
                    </a:lnTo>
                    <a:lnTo>
                      <a:pt x="758" y="5344"/>
                    </a:lnTo>
                    <a:lnTo>
                      <a:pt x="38" y="6102"/>
                    </a:lnTo>
                    <a:lnTo>
                      <a:pt x="0" y="6140"/>
                    </a:lnTo>
                    <a:lnTo>
                      <a:pt x="0" y="6178"/>
                    </a:lnTo>
                    <a:lnTo>
                      <a:pt x="19" y="6215"/>
                    </a:lnTo>
                    <a:lnTo>
                      <a:pt x="38" y="6253"/>
                    </a:lnTo>
                    <a:lnTo>
                      <a:pt x="57" y="6272"/>
                    </a:lnTo>
                    <a:lnTo>
                      <a:pt x="95" y="6291"/>
                    </a:lnTo>
                    <a:lnTo>
                      <a:pt x="171" y="6291"/>
                    </a:lnTo>
                    <a:lnTo>
                      <a:pt x="626" y="6121"/>
                    </a:lnTo>
                    <a:lnTo>
                      <a:pt x="1080" y="5950"/>
                    </a:lnTo>
                    <a:lnTo>
                      <a:pt x="1554" y="5818"/>
                    </a:lnTo>
                    <a:lnTo>
                      <a:pt x="2009" y="5666"/>
                    </a:lnTo>
                    <a:lnTo>
                      <a:pt x="2483" y="5552"/>
                    </a:lnTo>
                    <a:lnTo>
                      <a:pt x="2956" y="5439"/>
                    </a:lnTo>
                    <a:lnTo>
                      <a:pt x="3430" y="5344"/>
                    </a:lnTo>
                    <a:lnTo>
                      <a:pt x="3904" y="5249"/>
                    </a:lnTo>
                    <a:lnTo>
                      <a:pt x="4377" y="5173"/>
                    </a:lnTo>
                    <a:lnTo>
                      <a:pt x="4870" y="5116"/>
                    </a:lnTo>
                    <a:lnTo>
                      <a:pt x="5344" y="5079"/>
                    </a:lnTo>
                    <a:lnTo>
                      <a:pt x="5836" y="5041"/>
                    </a:lnTo>
                    <a:lnTo>
                      <a:pt x="6310" y="5022"/>
                    </a:lnTo>
                    <a:lnTo>
                      <a:pt x="7295" y="5022"/>
                    </a:lnTo>
                    <a:lnTo>
                      <a:pt x="7769" y="5041"/>
                    </a:lnTo>
                    <a:lnTo>
                      <a:pt x="8319" y="5079"/>
                    </a:lnTo>
                    <a:lnTo>
                      <a:pt x="8849" y="5135"/>
                    </a:lnTo>
                    <a:lnTo>
                      <a:pt x="9399" y="5211"/>
                    </a:lnTo>
                    <a:lnTo>
                      <a:pt x="9929" y="5287"/>
                    </a:lnTo>
                    <a:lnTo>
                      <a:pt x="9986" y="5287"/>
                    </a:lnTo>
                    <a:lnTo>
                      <a:pt x="10024" y="5268"/>
                    </a:lnTo>
                    <a:lnTo>
                      <a:pt x="10043" y="5230"/>
                    </a:lnTo>
                    <a:lnTo>
                      <a:pt x="10062" y="5192"/>
                    </a:lnTo>
                    <a:lnTo>
                      <a:pt x="10062" y="5135"/>
                    </a:lnTo>
                    <a:lnTo>
                      <a:pt x="10043" y="5097"/>
                    </a:lnTo>
                    <a:lnTo>
                      <a:pt x="10024" y="5060"/>
                    </a:lnTo>
                    <a:lnTo>
                      <a:pt x="9967" y="5041"/>
                    </a:lnTo>
                    <a:lnTo>
                      <a:pt x="9474" y="4965"/>
                    </a:lnTo>
                    <a:lnTo>
                      <a:pt x="9001" y="4908"/>
                    </a:lnTo>
                    <a:lnTo>
                      <a:pt x="8508" y="4851"/>
                    </a:lnTo>
                    <a:lnTo>
                      <a:pt x="8015" y="4813"/>
                    </a:lnTo>
                    <a:lnTo>
                      <a:pt x="7523" y="4775"/>
                    </a:lnTo>
                    <a:lnTo>
                      <a:pt x="6064" y="4775"/>
                    </a:lnTo>
                    <a:lnTo>
                      <a:pt x="5571" y="4813"/>
                    </a:lnTo>
                    <a:lnTo>
                      <a:pt x="5078" y="4851"/>
                    </a:lnTo>
                    <a:lnTo>
                      <a:pt x="4605" y="4908"/>
                    </a:lnTo>
                    <a:lnTo>
                      <a:pt x="4112" y="4965"/>
                    </a:lnTo>
                    <a:lnTo>
                      <a:pt x="3638" y="5041"/>
                    </a:lnTo>
                    <a:lnTo>
                      <a:pt x="3146" y="5135"/>
                    </a:lnTo>
                    <a:lnTo>
                      <a:pt x="2672" y="5249"/>
                    </a:lnTo>
                    <a:lnTo>
                      <a:pt x="2198" y="5363"/>
                    </a:lnTo>
                    <a:lnTo>
                      <a:pt x="1402" y="5590"/>
                    </a:lnTo>
                    <a:lnTo>
                      <a:pt x="607" y="5855"/>
                    </a:lnTo>
                    <a:lnTo>
                      <a:pt x="1213" y="5249"/>
                    </a:lnTo>
                    <a:lnTo>
                      <a:pt x="1819" y="4662"/>
                    </a:lnTo>
                    <a:lnTo>
                      <a:pt x="2445" y="4093"/>
                    </a:lnTo>
                    <a:lnTo>
                      <a:pt x="3070" y="3525"/>
                    </a:lnTo>
                    <a:lnTo>
                      <a:pt x="3714" y="2975"/>
                    </a:lnTo>
                    <a:lnTo>
                      <a:pt x="4377" y="2445"/>
                    </a:lnTo>
                    <a:lnTo>
                      <a:pt x="5041" y="1933"/>
                    </a:lnTo>
                    <a:lnTo>
                      <a:pt x="5723" y="1422"/>
                    </a:lnTo>
                    <a:lnTo>
                      <a:pt x="6575" y="815"/>
                    </a:lnTo>
                    <a:lnTo>
                      <a:pt x="7447" y="228"/>
                    </a:lnTo>
                    <a:lnTo>
                      <a:pt x="7485" y="190"/>
                    </a:lnTo>
                    <a:lnTo>
                      <a:pt x="7504" y="152"/>
                    </a:lnTo>
                    <a:lnTo>
                      <a:pt x="7485" y="95"/>
                    </a:lnTo>
                    <a:lnTo>
                      <a:pt x="7466" y="57"/>
                    </a:lnTo>
                    <a:lnTo>
                      <a:pt x="7428" y="19"/>
                    </a:lnTo>
                    <a:lnTo>
                      <a:pt x="73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64"/>
              <p:cNvSpPr/>
              <p:nvPr/>
            </p:nvSpPr>
            <p:spPr>
              <a:xfrm>
                <a:off x="5788425" y="1465975"/>
                <a:ext cx="169600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6784" h="6273" extrusionOk="0">
                    <a:moveTo>
                      <a:pt x="5021" y="0"/>
                    </a:moveTo>
                    <a:lnTo>
                      <a:pt x="4984" y="19"/>
                    </a:lnTo>
                    <a:lnTo>
                      <a:pt x="4396" y="531"/>
                    </a:lnTo>
                    <a:lnTo>
                      <a:pt x="3828" y="1042"/>
                    </a:lnTo>
                    <a:lnTo>
                      <a:pt x="3297" y="1592"/>
                    </a:lnTo>
                    <a:lnTo>
                      <a:pt x="2767" y="2160"/>
                    </a:lnTo>
                    <a:lnTo>
                      <a:pt x="2274" y="2729"/>
                    </a:lnTo>
                    <a:lnTo>
                      <a:pt x="1800" y="3335"/>
                    </a:lnTo>
                    <a:lnTo>
                      <a:pt x="1345" y="3960"/>
                    </a:lnTo>
                    <a:lnTo>
                      <a:pt x="910" y="4586"/>
                    </a:lnTo>
                    <a:lnTo>
                      <a:pt x="455" y="5325"/>
                    </a:lnTo>
                    <a:lnTo>
                      <a:pt x="19" y="6102"/>
                    </a:lnTo>
                    <a:lnTo>
                      <a:pt x="0" y="6139"/>
                    </a:lnTo>
                    <a:lnTo>
                      <a:pt x="19" y="6177"/>
                    </a:lnTo>
                    <a:lnTo>
                      <a:pt x="38" y="6215"/>
                    </a:lnTo>
                    <a:lnTo>
                      <a:pt x="57" y="6234"/>
                    </a:lnTo>
                    <a:lnTo>
                      <a:pt x="95" y="6253"/>
                    </a:lnTo>
                    <a:lnTo>
                      <a:pt x="133" y="6272"/>
                    </a:lnTo>
                    <a:lnTo>
                      <a:pt x="171" y="6272"/>
                    </a:lnTo>
                    <a:lnTo>
                      <a:pt x="209" y="6253"/>
                    </a:lnTo>
                    <a:lnTo>
                      <a:pt x="758" y="5836"/>
                    </a:lnTo>
                    <a:lnTo>
                      <a:pt x="1345" y="5476"/>
                    </a:lnTo>
                    <a:lnTo>
                      <a:pt x="1933" y="5135"/>
                    </a:lnTo>
                    <a:lnTo>
                      <a:pt x="2558" y="4813"/>
                    </a:lnTo>
                    <a:lnTo>
                      <a:pt x="3183" y="4529"/>
                    </a:lnTo>
                    <a:lnTo>
                      <a:pt x="3809" y="4283"/>
                    </a:lnTo>
                    <a:lnTo>
                      <a:pt x="4472" y="4055"/>
                    </a:lnTo>
                    <a:lnTo>
                      <a:pt x="5135" y="3866"/>
                    </a:lnTo>
                    <a:lnTo>
                      <a:pt x="5514" y="3771"/>
                    </a:lnTo>
                    <a:lnTo>
                      <a:pt x="5912" y="3695"/>
                    </a:lnTo>
                    <a:lnTo>
                      <a:pt x="6689" y="3581"/>
                    </a:lnTo>
                    <a:lnTo>
                      <a:pt x="6746" y="3562"/>
                    </a:lnTo>
                    <a:lnTo>
                      <a:pt x="6765" y="3525"/>
                    </a:lnTo>
                    <a:lnTo>
                      <a:pt x="6784" y="3487"/>
                    </a:lnTo>
                    <a:lnTo>
                      <a:pt x="6784" y="3430"/>
                    </a:lnTo>
                    <a:lnTo>
                      <a:pt x="6784" y="3392"/>
                    </a:lnTo>
                    <a:lnTo>
                      <a:pt x="6746" y="3354"/>
                    </a:lnTo>
                    <a:lnTo>
                      <a:pt x="6708" y="3335"/>
                    </a:lnTo>
                    <a:lnTo>
                      <a:pt x="6670" y="3316"/>
                    </a:lnTo>
                    <a:lnTo>
                      <a:pt x="5969" y="3430"/>
                    </a:lnTo>
                    <a:lnTo>
                      <a:pt x="5287" y="3581"/>
                    </a:lnTo>
                    <a:lnTo>
                      <a:pt x="4605" y="3752"/>
                    </a:lnTo>
                    <a:lnTo>
                      <a:pt x="3941" y="3979"/>
                    </a:lnTo>
                    <a:lnTo>
                      <a:pt x="3297" y="4207"/>
                    </a:lnTo>
                    <a:lnTo>
                      <a:pt x="2653" y="4491"/>
                    </a:lnTo>
                    <a:lnTo>
                      <a:pt x="2028" y="4794"/>
                    </a:lnTo>
                    <a:lnTo>
                      <a:pt x="1402" y="5135"/>
                    </a:lnTo>
                    <a:lnTo>
                      <a:pt x="966" y="5419"/>
                    </a:lnTo>
                    <a:lnTo>
                      <a:pt x="531" y="5704"/>
                    </a:lnTo>
                    <a:lnTo>
                      <a:pt x="985" y="4946"/>
                    </a:lnTo>
                    <a:lnTo>
                      <a:pt x="1478" y="4188"/>
                    </a:lnTo>
                    <a:lnTo>
                      <a:pt x="2009" y="3468"/>
                    </a:lnTo>
                    <a:lnTo>
                      <a:pt x="2577" y="2767"/>
                    </a:lnTo>
                    <a:lnTo>
                      <a:pt x="3164" y="2084"/>
                    </a:lnTo>
                    <a:lnTo>
                      <a:pt x="3790" y="1440"/>
                    </a:lnTo>
                    <a:lnTo>
                      <a:pt x="4434" y="815"/>
                    </a:lnTo>
                    <a:lnTo>
                      <a:pt x="5116" y="228"/>
                    </a:lnTo>
                    <a:lnTo>
                      <a:pt x="5154" y="190"/>
                    </a:lnTo>
                    <a:lnTo>
                      <a:pt x="5173" y="133"/>
                    </a:lnTo>
                    <a:lnTo>
                      <a:pt x="5154" y="95"/>
                    </a:lnTo>
                    <a:lnTo>
                      <a:pt x="5135" y="57"/>
                    </a:lnTo>
                    <a:lnTo>
                      <a:pt x="5116" y="19"/>
                    </a:lnTo>
                    <a:lnTo>
                      <a:pt x="50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64"/>
              <p:cNvSpPr/>
              <p:nvPr/>
            </p:nvSpPr>
            <p:spPr>
              <a:xfrm>
                <a:off x="5329875" y="943950"/>
                <a:ext cx="249175" cy="828050"/>
              </a:xfrm>
              <a:custGeom>
                <a:avLst/>
                <a:gdLst/>
                <a:ahLst/>
                <a:cxnLst/>
                <a:rect l="l" t="t" r="r" b="b"/>
                <a:pathLst>
                  <a:path w="9967" h="33122" extrusionOk="0">
                    <a:moveTo>
                      <a:pt x="5097" y="0"/>
                    </a:moveTo>
                    <a:lnTo>
                      <a:pt x="4851" y="19"/>
                    </a:lnTo>
                    <a:lnTo>
                      <a:pt x="4605" y="76"/>
                    </a:lnTo>
                    <a:lnTo>
                      <a:pt x="4339" y="133"/>
                    </a:lnTo>
                    <a:lnTo>
                      <a:pt x="4093" y="209"/>
                    </a:lnTo>
                    <a:lnTo>
                      <a:pt x="3847" y="303"/>
                    </a:lnTo>
                    <a:lnTo>
                      <a:pt x="3619" y="417"/>
                    </a:lnTo>
                    <a:lnTo>
                      <a:pt x="3373" y="531"/>
                    </a:lnTo>
                    <a:lnTo>
                      <a:pt x="3165" y="682"/>
                    </a:lnTo>
                    <a:lnTo>
                      <a:pt x="2937" y="834"/>
                    </a:lnTo>
                    <a:lnTo>
                      <a:pt x="2729" y="1004"/>
                    </a:lnTo>
                    <a:lnTo>
                      <a:pt x="2539" y="1175"/>
                    </a:lnTo>
                    <a:lnTo>
                      <a:pt x="2350" y="1364"/>
                    </a:lnTo>
                    <a:lnTo>
                      <a:pt x="2160" y="1554"/>
                    </a:lnTo>
                    <a:lnTo>
                      <a:pt x="1990" y="1762"/>
                    </a:lnTo>
                    <a:lnTo>
                      <a:pt x="1838" y="1971"/>
                    </a:lnTo>
                    <a:lnTo>
                      <a:pt x="1687" y="2198"/>
                    </a:lnTo>
                    <a:lnTo>
                      <a:pt x="1535" y="2425"/>
                    </a:lnTo>
                    <a:lnTo>
                      <a:pt x="1289" y="2899"/>
                    </a:lnTo>
                    <a:lnTo>
                      <a:pt x="1080" y="3373"/>
                    </a:lnTo>
                    <a:lnTo>
                      <a:pt x="891" y="3866"/>
                    </a:lnTo>
                    <a:lnTo>
                      <a:pt x="739" y="4377"/>
                    </a:lnTo>
                    <a:lnTo>
                      <a:pt x="606" y="4889"/>
                    </a:lnTo>
                    <a:lnTo>
                      <a:pt x="512" y="5419"/>
                    </a:lnTo>
                    <a:lnTo>
                      <a:pt x="417" y="5931"/>
                    </a:lnTo>
                    <a:lnTo>
                      <a:pt x="322" y="6461"/>
                    </a:lnTo>
                    <a:lnTo>
                      <a:pt x="228" y="7352"/>
                    </a:lnTo>
                    <a:lnTo>
                      <a:pt x="133" y="8224"/>
                    </a:lnTo>
                    <a:lnTo>
                      <a:pt x="57" y="9114"/>
                    </a:lnTo>
                    <a:lnTo>
                      <a:pt x="19" y="9986"/>
                    </a:lnTo>
                    <a:lnTo>
                      <a:pt x="0" y="10876"/>
                    </a:lnTo>
                    <a:lnTo>
                      <a:pt x="19" y="11767"/>
                    </a:lnTo>
                    <a:lnTo>
                      <a:pt x="38" y="12658"/>
                    </a:lnTo>
                    <a:lnTo>
                      <a:pt x="95" y="13529"/>
                    </a:lnTo>
                    <a:lnTo>
                      <a:pt x="171" y="14420"/>
                    </a:lnTo>
                    <a:lnTo>
                      <a:pt x="265" y="15291"/>
                    </a:lnTo>
                    <a:lnTo>
                      <a:pt x="379" y="16182"/>
                    </a:lnTo>
                    <a:lnTo>
                      <a:pt x="531" y="17054"/>
                    </a:lnTo>
                    <a:lnTo>
                      <a:pt x="701" y="17925"/>
                    </a:lnTo>
                    <a:lnTo>
                      <a:pt x="872" y="18778"/>
                    </a:lnTo>
                    <a:lnTo>
                      <a:pt x="1080" y="19650"/>
                    </a:lnTo>
                    <a:lnTo>
                      <a:pt x="1308" y="20502"/>
                    </a:lnTo>
                    <a:lnTo>
                      <a:pt x="1573" y="21355"/>
                    </a:lnTo>
                    <a:lnTo>
                      <a:pt x="1838" y="22189"/>
                    </a:lnTo>
                    <a:lnTo>
                      <a:pt x="2141" y="23022"/>
                    </a:lnTo>
                    <a:lnTo>
                      <a:pt x="2444" y="23856"/>
                    </a:lnTo>
                    <a:lnTo>
                      <a:pt x="2786" y="24671"/>
                    </a:lnTo>
                    <a:lnTo>
                      <a:pt x="3146" y="25486"/>
                    </a:lnTo>
                    <a:lnTo>
                      <a:pt x="3506" y="26300"/>
                    </a:lnTo>
                    <a:lnTo>
                      <a:pt x="3903" y="27077"/>
                    </a:lnTo>
                    <a:lnTo>
                      <a:pt x="4320" y="27873"/>
                    </a:lnTo>
                    <a:lnTo>
                      <a:pt x="4775" y="28631"/>
                    </a:lnTo>
                    <a:lnTo>
                      <a:pt x="5230" y="29389"/>
                    </a:lnTo>
                    <a:lnTo>
                      <a:pt x="5704" y="30147"/>
                    </a:lnTo>
                    <a:lnTo>
                      <a:pt x="6196" y="30867"/>
                    </a:lnTo>
                    <a:lnTo>
                      <a:pt x="6708" y="31587"/>
                    </a:lnTo>
                    <a:lnTo>
                      <a:pt x="7257" y="32288"/>
                    </a:lnTo>
                    <a:lnTo>
                      <a:pt x="7807" y="32989"/>
                    </a:lnTo>
                    <a:lnTo>
                      <a:pt x="7921" y="33122"/>
                    </a:lnTo>
                    <a:lnTo>
                      <a:pt x="8868" y="32667"/>
                    </a:lnTo>
                    <a:lnTo>
                      <a:pt x="8584" y="31398"/>
                    </a:lnTo>
                    <a:lnTo>
                      <a:pt x="8337" y="30128"/>
                    </a:lnTo>
                    <a:lnTo>
                      <a:pt x="8129" y="28839"/>
                    </a:lnTo>
                    <a:lnTo>
                      <a:pt x="7958" y="27551"/>
                    </a:lnTo>
                    <a:lnTo>
                      <a:pt x="7807" y="26263"/>
                    </a:lnTo>
                    <a:lnTo>
                      <a:pt x="7712" y="24955"/>
                    </a:lnTo>
                    <a:lnTo>
                      <a:pt x="7655" y="23648"/>
                    </a:lnTo>
                    <a:lnTo>
                      <a:pt x="7636" y="22359"/>
                    </a:lnTo>
                    <a:lnTo>
                      <a:pt x="7655" y="21052"/>
                    </a:lnTo>
                    <a:lnTo>
                      <a:pt x="7712" y="19763"/>
                    </a:lnTo>
                    <a:lnTo>
                      <a:pt x="7807" y="18456"/>
                    </a:lnTo>
                    <a:lnTo>
                      <a:pt x="7939" y="17167"/>
                    </a:lnTo>
                    <a:lnTo>
                      <a:pt x="8110" y="15879"/>
                    </a:lnTo>
                    <a:lnTo>
                      <a:pt x="8318" y="14590"/>
                    </a:lnTo>
                    <a:lnTo>
                      <a:pt x="8565" y="13321"/>
                    </a:lnTo>
                    <a:lnTo>
                      <a:pt x="8849" y="12051"/>
                    </a:lnTo>
                    <a:lnTo>
                      <a:pt x="9323" y="10213"/>
                    </a:lnTo>
                    <a:lnTo>
                      <a:pt x="9531" y="9285"/>
                    </a:lnTo>
                    <a:lnTo>
                      <a:pt x="9721" y="8356"/>
                    </a:lnTo>
                    <a:lnTo>
                      <a:pt x="9815" y="7902"/>
                    </a:lnTo>
                    <a:lnTo>
                      <a:pt x="9872" y="7428"/>
                    </a:lnTo>
                    <a:lnTo>
                      <a:pt x="9929" y="6973"/>
                    </a:lnTo>
                    <a:lnTo>
                      <a:pt x="9948" y="6499"/>
                    </a:lnTo>
                    <a:lnTo>
                      <a:pt x="9967" y="6026"/>
                    </a:lnTo>
                    <a:lnTo>
                      <a:pt x="9967" y="5571"/>
                    </a:lnTo>
                    <a:lnTo>
                      <a:pt x="9929" y="5097"/>
                    </a:lnTo>
                    <a:lnTo>
                      <a:pt x="9872" y="4642"/>
                    </a:lnTo>
                    <a:lnTo>
                      <a:pt x="9777" y="4169"/>
                    </a:lnTo>
                    <a:lnTo>
                      <a:pt x="9645" y="3714"/>
                    </a:lnTo>
                    <a:lnTo>
                      <a:pt x="9474" y="3259"/>
                    </a:lnTo>
                    <a:lnTo>
                      <a:pt x="9266" y="2823"/>
                    </a:lnTo>
                    <a:lnTo>
                      <a:pt x="9038" y="2407"/>
                    </a:lnTo>
                    <a:lnTo>
                      <a:pt x="8754" y="2009"/>
                    </a:lnTo>
                    <a:lnTo>
                      <a:pt x="8470" y="1630"/>
                    </a:lnTo>
                    <a:lnTo>
                      <a:pt x="8148" y="1289"/>
                    </a:lnTo>
                    <a:lnTo>
                      <a:pt x="7807" y="985"/>
                    </a:lnTo>
                    <a:lnTo>
                      <a:pt x="7428" y="701"/>
                    </a:lnTo>
                    <a:lnTo>
                      <a:pt x="7238" y="569"/>
                    </a:lnTo>
                    <a:lnTo>
                      <a:pt x="7049" y="455"/>
                    </a:lnTo>
                    <a:lnTo>
                      <a:pt x="6840" y="360"/>
                    </a:lnTo>
                    <a:lnTo>
                      <a:pt x="6632" y="265"/>
                    </a:lnTo>
                    <a:lnTo>
                      <a:pt x="6424" y="190"/>
                    </a:lnTo>
                    <a:lnTo>
                      <a:pt x="6215" y="133"/>
                    </a:lnTo>
                    <a:lnTo>
                      <a:pt x="5988" y="76"/>
                    </a:lnTo>
                    <a:lnTo>
                      <a:pt x="5779" y="38"/>
                    </a:lnTo>
                    <a:lnTo>
                      <a:pt x="5552" y="19"/>
                    </a:lnTo>
                    <a:lnTo>
                      <a:pt x="532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64"/>
              <p:cNvSpPr/>
              <p:nvPr/>
            </p:nvSpPr>
            <p:spPr>
              <a:xfrm>
                <a:off x="5416550" y="1009300"/>
                <a:ext cx="119400" cy="759400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30376" extrusionOk="0">
                    <a:moveTo>
                      <a:pt x="1270" y="1"/>
                    </a:moveTo>
                    <a:lnTo>
                      <a:pt x="1232" y="20"/>
                    </a:lnTo>
                    <a:lnTo>
                      <a:pt x="1194" y="39"/>
                    </a:lnTo>
                    <a:lnTo>
                      <a:pt x="1175" y="96"/>
                    </a:lnTo>
                    <a:lnTo>
                      <a:pt x="1005" y="835"/>
                    </a:lnTo>
                    <a:lnTo>
                      <a:pt x="853" y="1574"/>
                    </a:lnTo>
                    <a:lnTo>
                      <a:pt x="721" y="2313"/>
                    </a:lnTo>
                    <a:lnTo>
                      <a:pt x="588" y="3052"/>
                    </a:lnTo>
                    <a:lnTo>
                      <a:pt x="474" y="3791"/>
                    </a:lnTo>
                    <a:lnTo>
                      <a:pt x="361" y="4549"/>
                    </a:lnTo>
                    <a:lnTo>
                      <a:pt x="285" y="5288"/>
                    </a:lnTo>
                    <a:lnTo>
                      <a:pt x="190" y="6045"/>
                    </a:lnTo>
                    <a:lnTo>
                      <a:pt x="133" y="6803"/>
                    </a:lnTo>
                    <a:lnTo>
                      <a:pt x="76" y="7561"/>
                    </a:lnTo>
                    <a:lnTo>
                      <a:pt x="39" y="8319"/>
                    </a:lnTo>
                    <a:lnTo>
                      <a:pt x="20" y="9058"/>
                    </a:lnTo>
                    <a:lnTo>
                      <a:pt x="1" y="9816"/>
                    </a:lnTo>
                    <a:lnTo>
                      <a:pt x="1" y="10574"/>
                    </a:lnTo>
                    <a:lnTo>
                      <a:pt x="1" y="11332"/>
                    </a:lnTo>
                    <a:lnTo>
                      <a:pt x="20" y="12090"/>
                    </a:lnTo>
                    <a:lnTo>
                      <a:pt x="58" y="12848"/>
                    </a:lnTo>
                    <a:lnTo>
                      <a:pt x="95" y="13606"/>
                    </a:lnTo>
                    <a:lnTo>
                      <a:pt x="171" y="14364"/>
                    </a:lnTo>
                    <a:lnTo>
                      <a:pt x="228" y="15103"/>
                    </a:lnTo>
                    <a:lnTo>
                      <a:pt x="323" y="15861"/>
                    </a:lnTo>
                    <a:lnTo>
                      <a:pt x="418" y="16600"/>
                    </a:lnTo>
                    <a:lnTo>
                      <a:pt x="512" y="17358"/>
                    </a:lnTo>
                    <a:lnTo>
                      <a:pt x="645" y="18097"/>
                    </a:lnTo>
                    <a:lnTo>
                      <a:pt x="778" y="18855"/>
                    </a:lnTo>
                    <a:lnTo>
                      <a:pt x="910" y="19594"/>
                    </a:lnTo>
                    <a:lnTo>
                      <a:pt x="1081" y="20333"/>
                    </a:lnTo>
                    <a:lnTo>
                      <a:pt x="1251" y="21072"/>
                    </a:lnTo>
                    <a:lnTo>
                      <a:pt x="1422" y="21811"/>
                    </a:lnTo>
                    <a:lnTo>
                      <a:pt x="1611" y="22531"/>
                    </a:lnTo>
                    <a:lnTo>
                      <a:pt x="1820" y="23270"/>
                    </a:lnTo>
                    <a:lnTo>
                      <a:pt x="2047" y="23990"/>
                    </a:lnTo>
                    <a:lnTo>
                      <a:pt x="2274" y="24710"/>
                    </a:lnTo>
                    <a:lnTo>
                      <a:pt x="2521" y="25430"/>
                    </a:lnTo>
                    <a:lnTo>
                      <a:pt x="2767" y="26150"/>
                    </a:lnTo>
                    <a:lnTo>
                      <a:pt x="3032" y="26851"/>
                    </a:lnTo>
                    <a:lnTo>
                      <a:pt x="3317" y="27552"/>
                    </a:lnTo>
                    <a:lnTo>
                      <a:pt x="3601" y="28253"/>
                    </a:lnTo>
                    <a:lnTo>
                      <a:pt x="3904" y="28954"/>
                    </a:lnTo>
                    <a:lnTo>
                      <a:pt x="4226" y="29636"/>
                    </a:lnTo>
                    <a:lnTo>
                      <a:pt x="4548" y="30318"/>
                    </a:lnTo>
                    <a:lnTo>
                      <a:pt x="4567" y="30356"/>
                    </a:lnTo>
                    <a:lnTo>
                      <a:pt x="4624" y="30375"/>
                    </a:lnTo>
                    <a:lnTo>
                      <a:pt x="4700" y="30375"/>
                    </a:lnTo>
                    <a:lnTo>
                      <a:pt x="4738" y="30337"/>
                    </a:lnTo>
                    <a:lnTo>
                      <a:pt x="4776" y="30299"/>
                    </a:lnTo>
                    <a:lnTo>
                      <a:pt x="4776" y="30261"/>
                    </a:lnTo>
                    <a:lnTo>
                      <a:pt x="4757" y="30205"/>
                    </a:lnTo>
                    <a:lnTo>
                      <a:pt x="4435" y="29523"/>
                    </a:lnTo>
                    <a:lnTo>
                      <a:pt x="4131" y="28840"/>
                    </a:lnTo>
                    <a:lnTo>
                      <a:pt x="3828" y="28158"/>
                    </a:lnTo>
                    <a:lnTo>
                      <a:pt x="3544" y="27457"/>
                    </a:lnTo>
                    <a:lnTo>
                      <a:pt x="3279" y="26775"/>
                    </a:lnTo>
                    <a:lnTo>
                      <a:pt x="3013" y="26055"/>
                    </a:lnTo>
                    <a:lnTo>
                      <a:pt x="2748" y="25354"/>
                    </a:lnTo>
                    <a:lnTo>
                      <a:pt x="2521" y="24653"/>
                    </a:lnTo>
                    <a:lnTo>
                      <a:pt x="2274" y="23933"/>
                    </a:lnTo>
                    <a:lnTo>
                      <a:pt x="2066" y="23213"/>
                    </a:lnTo>
                    <a:lnTo>
                      <a:pt x="1858" y="22474"/>
                    </a:lnTo>
                    <a:lnTo>
                      <a:pt x="1668" y="21754"/>
                    </a:lnTo>
                    <a:lnTo>
                      <a:pt x="1498" y="21015"/>
                    </a:lnTo>
                    <a:lnTo>
                      <a:pt x="1327" y="20295"/>
                    </a:lnTo>
                    <a:lnTo>
                      <a:pt x="1157" y="19556"/>
                    </a:lnTo>
                    <a:lnTo>
                      <a:pt x="1024" y="18817"/>
                    </a:lnTo>
                    <a:lnTo>
                      <a:pt x="891" y="18078"/>
                    </a:lnTo>
                    <a:lnTo>
                      <a:pt x="778" y="17339"/>
                    </a:lnTo>
                    <a:lnTo>
                      <a:pt x="664" y="16600"/>
                    </a:lnTo>
                    <a:lnTo>
                      <a:pt x="569" y="15861"/>
                    </a:lnTo>
                    <a:lnTo>
                      <a:pt x="493" y="15122"/>
                    </a:lnTo>
                    <a:lnTo>
                      <a:pt x="418" y="14364"/>
                    </a:lnTo>
                    <a:lnTo>
                      <a:pt x="361" y="13625"/>
                    </a:lnTo>
                    <a:lnTo>
                      <a:pt x="304" y="12886"/>
                    </a:lnTo>
                    <a:lnTo>
                      <a:pt x="266" y="12128"/>
                    </a:lnTo>
                    <a:lnTo>
                      <a:pt x="247" y="11370"/>
                    </a:lnTo>
                    <a:lnTo>
                      <a:pt x="247" y="10612"/>
                    </a:lnTo>
                    <a:lnTo>
                      <a:pt x="247" y="9873"/>
                    </a:lnTo>
                    <a:lnTo>
                      <a:pt x="266" y="9115"/>
                    </a:lnTo>
                    <a:lnTo>
                      <a:pt x="285" y="8357"/>
                    </a:lnTo>
                    <a:lnTo>
                      <a:pt x="323" y="7599"/>
                    </a:lnTo>
                    <a:lnTo>
                      <a:pt x="380" y="6860"/>
                    </a:lnTo>
                    <a:lnTo>
                      <a:pt x="436" y="6102"/>
                    </a:lnTo>
                    <a:lnTo>
                      <a:pt x="512" y="5363"/>
                    </a:lnTo>
                    <a:lnTo>
                      <a:pt x="607" y="4624"/>
                    </a:lnTo>
                    <a:lnTo>
                      <a:pt x="721" y="3866"/>
                    </a:lnTo>
                    <a:lnTo>
                      <a:pt x="834" y="3127"/>
                    </a:lnTo>
                    <a:lnTo>
                      <a:pt x="948" y="2388"/>
                    </a:lnTo>
                    <a:lnTo>
                      <a:pt x="1100" y="1649"/>
                    </a:lnTo>
                    <a:lnTo>
                      <a:pt x="1251" y="910"/>
                    </a:lnTo>
                    <a:lnTo>
                      <a:pt x="1422" y="171"/>
                    </a:lnTo>
                    <a:lnTo>
                      <a:pt x="1422" y="115"/>
                    </a:lnTo>
                    <a:lnTo>
                      <a:pt x="1403" y="77"/>
                    </a:lnTo>
                    <a:lnTo>
                      <a:pt x="1365" y="39"/>
                    </a:lnTo>
                    <a:lnTo>
                      <a:pt x="1327" y="20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64"/>
              <p:cNvSpPr/>
              <p:nvPr/>
            </p:nvSpPr>
            <p:spPr>
              <a:xfrm>
                <a:off x="5361600" y="1136750"/>
                <a:ext cx="147825" cy="238775"/>
              </a:xfrm>
              <a:custGeom>
                <a:avLst/>
                <a:gdLst/>
                <a:ahLst/>
                <a:cxnLst/>
                <a:rect l="l" t="t" r="r" b="b"/>
                <a:pathLst>
                  <a:path w="5913" h="9551" extrusionOk="0">
                    <a:moveTo>
                      <a:pt x="5761" y="0"/>
                    </a:moveTo>
                    <a:lnTo>
                      <a:pt x="5723" y="19"/>
                    </a:lnTo>
                    <a:lnTo>
                      <a:pt x="5685" y="57"/>
                    </a:lnTo>
                    <a:lnTo>
                      <a:pt x="5401" y="455"/>
                    </a:lnTo>
                    <a:lnTo>
                      <a:pt x="5136" y="872"/>
                    </a:lnTo>
                    <a:lnTo>
                      <a:pt x="4870" y="1289"/>
                    </a:lnTo>
                    <a:lnTo>
                      <a:pt x="4643" y="1705"/>
                    </a:lnTo>
                    <a:lnTo>
                      <a:pt x="4397" y="2141"/>
                    </a:lnTo>
                    <a:lnTo>
                      <a:pt x="4188" y="2577"/>
                    </a:lnTo>
                    <a:lnTo>
                      <a:pt x="3980" y="3013"/>
                    </a:lnTo>
                    <a:lnTo>
                      <a:pt x="3771" y="3468"/>
                    </a:lnTo>
                    <a:lnTo>
                      <a:pt x="3582" y="3922"/>
                    </a:lnTo>
                    <a:lnTo>
                      <a:pt x="3411" y="4377"/>
                    </a:lnTo>
                    <a:lnTo>
                      <a:pt x="3260" y="4832"/>
                    </a:lnTo>
                    <a:lnTo>
                      <a:pt x="3108" y="5306"/>
                    </a:lnTo>
                    <a:lnTo>
                      <a:pt x="2976" y="5779"/>
                    </a:lnTo>
                    <a:lnTo>
                      <a:pt x="2843" y="6253"/>
                    </a:lnTo>
                    <a:lnTo>
                      <a:pt x="2729" y="6727"/>
                    </a:lnTo>
                    <a:lnTo>
                      <a:pt x="2634" y="7200"/>
                    </a:lnTo>
                    <a:lnTo>
                      <a:pt x="2502" y="8034"/>
                    </a:lnTo>
                    <a:lnTo>
                      <a:pt x="2407" y="8849"/>
                    </a:lnTo>
                    <a:lnTo>
                      <a:pt x="2123" y="8053"/>
                    </a:lnTo>
                    <a:lnTo>
                      <a:pt x="1858" y="7257"/>
                    </a:lnTo>
                    <a:lnTo>
                      <a:pt x="1592" y="6443"/>
                    </a:lnTo>
                    <a:lnTo>
                      <a:pt x="1365" y="5628"/>
                    </a:lnTo>
                    <a:lnTo>
                      <a:pt x="1138" y="4813"/>
                    </a:lnTo>
                    <a:lnTo>
                      <a:pt x="929" y="3998"/>
                    </a:lnTo>
                    <a:lnTo>
                      <a:pt x="759" y="3164"/>
                    </a:lnTo>
                    <a:lnTo>
                      <a:pt x="588" y="2331"/>
                    </a:lnTo>
                    <a:lnTo>
                      <a:pt x="399" y="1307"/>
                    </a:lnTo>
                    <a:lnTo>
                      <a:pt x="247" y="265"/>
                    </a:lnTo>
                    <a:lnTo>
                      <a:pt x="228" y="227"/>
                    </a:lnTo>
                    <a:lnTo>
                      <a:pt x="190" y="190"/>
                    </a:lnTo>
                    <a:lnTo>
                      <a:pt x="152" y="171"/>
                    </a:lnTo>
                    <a:lnTo>
                      <a:pt x="114" y="171"/>
                    </a:lnTo>
                    <a:lnTo>
                      <a:pt x="58" y="190"/>
                    </a:lnTo>
                    <a:lnTo>
                      <a:pt x="20" y="208"/>
                    </a:lnTo>
                    <a:lnTo>
                      <a:pt x="1" y="265"/>
                    </a:lnTo>
                    <a:lnTo>
                      <a:pt x="1" y="303"/>
                    </a:lnTo>
                    <a:lnTo>
                      <a:pt x="133" y="1232"/>
                    </a:lnTo>
                    <a:lnTo>
                      <a:pt x="285" y="2141"/>
                    </a:lnTo>
                    <a:lnTo>
                      <a:pt x="474" y="3051"/>
                    </a:lnTo>
                    <a:lnTo>
                      <a:pt x="664" y="3941"/>
                    </a:lnTo>
                    <a:lnTo>
                      <a:pt x="891" y="4851"/>
                    </a:lnTo>
                    <a:lnTo>
                      <a:pt x="1119" y="5741"/>
                    </a:lnTo>
                    <a:lnTo>
                      <a:pt x="1384" y="6632"/>
                    </a:lnTo>
                    <a:lnTo>
                      <a:pt x="1668" y="7504"/>
                    </a:lnTo>
                    <a:lnTo>
                      <a:pt x="2009" y="8489"/>
                    </a:lnTo>
                    <a:lnTo>
                      <a:pt x="2369" y="9474"/>
                    </a:lnTo>
                    <a:lnTo>
                      <a:pt x="2407" y="9512"/>
                    </a:lnTo>
                    <a:lnTo>
                      <a:pt x="2426" y="9531"/>
                    </a:lnTo>
                    <a:lnTo>
                      <a:pt x="2464" y="9550"/>
                    </a:lnTo>
                    <a:lnTo>
                      <a:pt x="2502" y="9550"/>
                    </a:lnTo>
                    <a:lnTo>
                      <a:pt x="2540" y="9531"/>
                    </a:lnTo>
                    <a:lnTo>
                      <a:pt x="2578" y="9512"/>
                    </a:lnTo>
                    <a:lnTo>
                      <a:pt x="2597" y="9474"/>
                    </a:lnTo>
                    <a:lnTo>
                      <a:pt x="2616" y="9436"/>
                    </a:lnTo>
                    <a:lnTo>
                      <a:pt x="2653" y="8944"/>
                    </a:lnTo>
                    <a:lnTo>
                      <a:pt x="2710" y="8470"/>
                    </a:lnTo>
                    <a:lnTo>
                      <a:pt x="2767" y="7977"/>
                    </a:lnTo>
                    <a:lnTo>
                      <a:pt x="2843" y="7504"/>
                    </a:lnTo>
                    <a:lnTo>
                      <a:pt x="2938" y="7030"/>
                    </a:lnTo>
                    <a:lnTo>
                      <a:pt x="3032" y="6556"/>
                    </a:lnTo>
                    <a:lnTo>
                      <a:pt x="3146" y="6082"/>
                    </a:lnTo>
                    <a:lnTo>
                      <a:pt x="3279" y="5609"/>
                    </a:lnTo>
                    <a:lnTo>
                      <a:pt x="3411" y="5154"/>
                    </a:lnTo>
                    <a:lnTo>
                      <a:pt x="3563" y="4699"/>
                    </a:lnTo>
                    <a:lnTo>
                      <a:pt x="3733" y="4244"/>
                    </a:lnTo>
                    <a:lnTo>
                      <a:pt x="3904" y="3790"/>
                    </a:lnTo>
                    <a:lnTo>
                      <a:pt x="4094" y="3335"/>
                    </a:lnTo>
                    <a:lnTo>
                      <a:pt x="4302" y="2899"/>
                    </a:lnTo>
                    <a:lnTo>
                      <a:pt x="4510" y="2463"/>
                    </a:lnTo>
                    <a:lnTo>
                      <a:pt x="4738" y="2028"/>
                    </a:lnTo>
                    <a:lnTo>
                      <a:pt x="5003" y="1554"/>
                    </a:lnTo>
                    <a:lnTo>
                      <a:pt x="5287" y="1099"/>
                    </a:lnTo>
                    <a:lnTo>
                      <a:pt x="5571" y="644"/>
                    </a:lnTo>
                    <a:lnTo>
                      <a:pt x="5894" y="190"/>
                    </a:lnTo>
                    <a:lnTo>
                      <a:pt x="5913" y="133"/>
                    </a:lnTo>
                    <a:lnTo>
                      <a:pt x="5913" y="95"/>
                    </a:lnTo>
                    <a:lnTo>
                      <a:pt x="5894" y="57"/>
                    </a:lnTo>
                    <a:lnTo>
                      <a:pt x="5856" y="19"/>
                    </a:lnTo>
                    <a:lnTo>
                      <a:pt x="58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64"/>
              <p:cNvSpPr/>
              <p:nvPr/>
            </p:nvSpPr>
            <p:spPr>
              <a:xfrm>
                <a:off x="5385300" y="1436600"/>
                <a:ext cx="99025" cy="18287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7315" extrusionOk="0">
                    <a:moveTo>
                      <a:pt x="3771" y="0"/>
                    </a:moveTo>
                    <a:lnTo>
                      <a:pt x="3733" y="38"/>
                    </a:lnTo>
                    <a:lnTo>
                      <a:pt x="3714" y="76"/>
                    </a:lnTo>
                    <a:lnTo>
                      <a:pt x="3524" y="758"/>
                    </a:lnTo>
                    <a:lnTo>
                      <a:pt x="3354" y="1440"/>
                    </a:lnTo>
                    <a:lnTo>
                      <a:pt x="3221" y="2123"/>
                    </a:lnTo>
                    <a:lnTo>
                      <a:pt x="3127" y="2805"/>
                    </a:lnTo>
                    <a:lnTo>
                      <a:pt x="3070" y="3506"/>
                    </a:lnTo>
                    <a:lnTo>
                      <a:pt x="3051" y="4207"/>
                    </a:lnTo>
                    <a:lnTo>
                      <a:pt x="3070" y="4908"/>
                    </a:lnTo>
                    <a:lnTo>
                      <a:pt x="3108" y="5609"/>
                    </a:lnTo>
                    <a:lnTo>
                      <a:pt x="3164" y="6121"/>
                    </a:lnTo>
                    <a:lnTo>
                      <a:pt x="3240" y="6651"/>
                    </a:lnTo>
                    <a:lnTo>
                      <a:pt x="2748" y="5893"/>
                    </a:lnTo>
                    <a:lnTo>
                      <a:pt x="2293" y="5135"/>
                    </a:lnTo>
                    <a:lnTo>
                      <a:pt x="1857" y="4340"/>
                    </a:lnTo>
                    <a:lnTo>
                      <a:pt x="1459" y="3525"/>
                    </a:lnTo>
                    <a:lnTo>
                      <a:pt x="1099" y="2710"/>
                    </a:lnTo>
                    <a:lnTo>
                      <a:pt x="777" y="1857"/>
                    </a:lnTo>
                    <a:lnTo>
                      <a:pt x="493" y="1005"/>
                    </a:lnTo>
                    <a:lnTo>
                      <a:pt x="265" y="152"/>
                    </a:lnTo>
                    <a:lnTo>
                      <a:pt x="227" y="95"/>
                    </a:lnTo>
                    <a:lnTo>
                      <a:pt x="190" y="57"/>
                    </a:lnTo>
                    <a:lnTo>
                      <a:pt x="57" y="57"/>
                    </a:lnTo>
                    <a:lnTo>
                      <a:pt x="19" y="95"/>
                    </a:lnTo>
                    <a:lnTo>
                      <a:pt x="0" y="133"/>
                    </a:lnTo>
                    <a:lnTo>
                      <a:pt x="19" y="190"/>
                    </a:lnTo>
                    <a:lnTo>
                      <a:pt x="209" y="929"/>
                    </a:lnTo>
                    <a:lnTo>
                      <a:pt x="455" y="1668"/>
                    </a:lnTo>
                    <a:lnTo>
                      <a:pt x="701" y="2388"/>
                    </a:lnTo>
                    <a:lnTo>
                      <a:pt x="985" y="3089"/>
                    </a:lnTo>
                    <a:lnTo>
                      <a:pt x="1308" y="3790"/>
                    </a:lnTo>
                    <a:lnTo>
                      <a:pt x="1649" y="4472"/>
                    </a:lnTo>
                    <a:lnTo>
                      <a:pt x="2009" y="5154"/>
                    </a:lnTo>
                    <a:lnTo>
                      <a:pt x="2388" y="5818"/>
                    </a:lnTo>
                    <a:lnTo>
                      <a:pt x="2861" y="6557"/>
                    </a:lnTo>
                    <a:lnTo>
                      <a:pt x="3373" y="7258"/>
                    </a:lnTo>
                    <a:lnTo>
                      <a:pt x="3411" y="7295"/>
                    </a:lnTo>
                    <a:lnTo>
                      <a:pt x="3449" y="7314"/>
                    </a:lnTo>
                    <a:lnTo>
                      <a:pt x="3487" y="7314"/>
                    </a:lnTo>
                    <a:lnTo>
                      <a:pt x="3524" y="7295"/>
                    </a:lnTo>
                    <a:lnTo>
                      <a:pt x="3543" y="7277"/>
                    </a:lnTo>
                    <a:lnTo>
                      <a:pt x="3581" y="7239"/>
                    </a:lnTo>
                    <a:lnTo>
                      <a:pt x="3600" y="7201"/>
                    </a:lnTo>
                    <a:lnTo>
                      <a:pt x="3600" y="7163"/>
                    </a:lnTo>
                    <a:lnTo>
                      <a:pt x="3468" y="6481"/>
                    </a:lnTo>
                    <a:lnTo>
                      <a:pt x="3373" y="5799"/>
                    </a:lnTo>
                    <a:lnTo>
                      <a:pt x="3316" y="5116"/>
                    </a:lnTo>
                    <a:lnTo>
                      <a:pt x="3297" y="4434"/>
                    </a:lnTo>
                    <a:lnTo>
                      <a:pt x="3316" y="3752"/>
                    </a:lnTo>
                    <a:lnTo>
                      <a:pt x="3354" y="3051"/>
                    </a:lnTo>
                    <a:lnTo>
                      <a:pt x="3449" y="2369"/>
                    </a:lnTo>
                    <a:lnTo>
                      <a:pt x="3562" y="1706"/>
                    </a:lnTo>
                    <a:lnTo>
                      <a:pt x="3638" y="1308"/>
                    </a:lnTo>
                    <a:lnTo>
                      <a:pt x="3733" y="929"/>
                    </a:lnTo>
                    <a:lnTo>
                      <a:pt x="3941" y="171"/>
                    </a:lnTo>
                    <a:lnTo>
                      <a:pt x="3960" y="114"/>
                    </a:lnTo>
                    <a:lnTo>
                      <a:pt x="3941" y="57"/>
                    </a:lnTo>
                    <a:lnTo>
                      <a:pt x="3903" y="19"/>
                    </a:lnTo>
                    <a:lnTo>
                      <a:pt x="38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64"/>
              <p:cNvSpPr/>
              <p:nvPr/>
            </p:nvSpPr>
            <p:spPr>
              <a:xfrm>
                <a:off x="5576675" y="761550"/>
                <a:ext cx="630525" cy="975875"/>
              </a:xfrm>
              <a:custGeom>
                <a:avLst/>
                <a:gdLst/>
                <a:ahLst/>
                <a:cxnLst/>
                <a:rect l="l" t="t" r="r" b="b"/>
                <a:pathLst>
                  <a:path w="25221" h="39035" extrusionOk="0">
                    <a:moveTo>
                      <a:pt x="19839" y="1"/>
                    </a:moveTo>
                    <a:lnTo>
                      <a:pt x="19498" y="20"/>
                    </a:lnTo>
                    <a:lnTo>
                      <a:pt x="19138" y="58"/>
                    </a:lnTo>
                    <a:lnTo>
                      <a:pt x="18797" y="96"/>
                    </a:lnTo>
                    <a:lnTo>
                      <a:pt x="18437" y="171"/>
                    </a:lnTo>
                    <a:lnTo>
                      <a:pt x="18096" y="266"/>
                    </a:lnTo>
                    <a:lnTo>
                      <a:pt x="17755" y="380"/>
                    </a:lnTo>
                    <a:lnTo>
                      <a:pt x="17414" y="494"/>
                    </a:lnTo>
                    <a:lnTo>
                      <a:pt x="17092" y="626"/>
                    </a:lnTo>
                    <a:lnTo>
                      <a:pt x="16769" y="778"/>
                    </a:lnTo>
                    <a:lnTo>
                      <a:pt x="16466" y="948"/>
                    </a:lnTo>
                    <a:lnTo>
                      <a:pt x="16144" y="1119"/>
                    </a:lnTo>
                    <a:lnTo>
                      <a:pt x="15860" y="1289"/>
                    </a:lnTo>
                    <a:lnTo>
                      <a:pt x="15273" y="1687"/>
                    </a:lnTo>
                    <a:lnTo>
                      <a:pt x="14704" y="2123"/>
                    </a:lnTo>
                    <a:lnTo>
                      <a:pt x="14174" y="2578"/>
                    </a:lnTo>
                    <a:lnTo>
                      <a:pt x="13643" y="3052"/>
                    </a:lnTo>
                    <a:lnTo>
                      <a:pt x="13131" y="3544"/>
                    </a:lnTo>
                    <a:lnTo>
                      <a:pt x="12639" y="4056"/>
                    </a:lnTo>
                    <a:lnTo>
                      <a:pt x="11843" y="4928"/>
                    </a:lnTo>
                    <a:lnTo>
                      <a:pt x="11047" y="5799"/>
                    </a:lnTo>
                    <a:lnTo>
                      <a:pt x="10308" y="6709"/>
                    </a:lnTo>
                    <a:lnTo>
                      <a:pt x="9569" y="7637"/>
                    </a:lnTo>
                    <a:lnTo>
                      <a:pt x="8868" y="8585"/>
                    </a:lnTo>
                    <a:lnTo>
                      <a:pt x="8186" y="9532"/>
                    </a:lnTo>
                    <a:lnTo>
                      <a:pt x="7523" y="10517"/>
                    </a:lnTo>
                    <a:lnTo>
                      <a:pt x="6878" y="11522"/>
                    </a:lnTo>
                    <a:lnTo>
                      <a:pt x="6291" y="12526"/>
                    </a:lnTo>
                    <a:lnTo>
                      <a:pt x="5704" y="13549"/>
                    </a:lnTo>
                    <a:lnTo>
                      <a:pt x="5154" y="14591"/>
                    </a:lnTo>
                    <a:lnTo>
                      <a:pt x="4624" y="15652"/>
                    </a:lnTo>
                    <a:lnTo>
                      <a:pt x="4131" y="16732"/>
                    </a:lnTo>
                    <a:lnTo>
                      <a:pt x="3657" y="17812"/>
                    </a:lnTo>
                    <a:lnTo>
                      <a:pt x="3202" y="18892"/>
                    </a:lnTo>
                    <a:lnTo>
                      <a:pt x="2786" y="20010"/>
                    </a:lnTo>
                    <a:lnTo>
                      <a:pt x="2388" y="21109"/>
                    </a:lnTo>
                    <a:lnTo>
                      <a:pt x="2028" y="22246"/>
                    </a:lnTo>
                    <a:lnTo>
                      <a:pt x="1706" y="23364"/>
                    </a:lnTo>
                    <a:lnTo>
                      <a:pt x="1402" y="24520"/>
                    </a:lnTo>
                    <a:lnTo>
                      <a:pt x="1118" y="25657"/>
                    </a:lnTo>
                    <a:lnTo>
                      <a:pt x="872" y="26813"/>
                    </a:lnTo>
                    <a:lnTo>
                      <a:pt x="663" y="27969"/>
                    </a:lnTo>
                    <a:lnTo>
                      <a:pt x="474" y="29144"/>
                    </a:lnTo>
                    <a:lnTo>
                      <a:pt x="322" y="30299"/>
                    </a:lnTo>
                    <a:lnTo>
                      <a:pt x="190" y="31474"/>
                    </a:lnTo>
                    <a:lnTo>
                      <a:pt x="95" y="32649"/>
                    </a:lnTo>
                    <a:lnTo>
                      <a:pt x="38" y="33843"/>
                    </a:lnTo>
                    <a:lnTo>
                      <a:pt x="0" y="35018"/>
                    </a:lnTo>
                    <a:lnTo>
                      <a:pt x="0" y="36192"/>
                    </a:lnTo>
                    <a:lnTo>
                      <a:pt x="19" y="37367"/>
                    </a:lnTo>
                    <a:lnTo>
                      <a:pt x="95" y="38561"/>
                    </a:lnTo>
                    <a:lnTo>
                      <a:pt x="114" y="38788"/>
                    </a:lnTo>
                    <a:lnTo>
                      <a:pt x="1497" y="39035"/>
                    </a:lnTo>
                    <a:lnTo>
                      <a:pt x="1838" y="38239"/>
                    </a:lnTo>
                    <a:lnTo>
                      <a:pt x="2179" y="37443"/>
                    </a:lnTo>
                    <a:lnTo>
                      <a:pt x="2520" y="36647"/>
                    </a:lnTo>
                    <a:lnTo>
                      <a:pt x="2899" y="35870"/>
                    </a:lnTo>
                    <a:lnTo>
                      <a:pt x="3278" y="35093"/>
                    </a:lnTo>
                    <a:lnTo>
                      <a:pt x="3657" y="34316"/>
                    </a:lnTo>
                    <a:lnTo>
                      <a:pt x="4074" y="33540"/>
                    </a:lnTo>
                    <a:lnTo>
                      <a:pt x="4472" y="32782"/>
                    </a:lnTo>
                    <a:lnTo>
                      <a:pt x="4908" y="32024"/>
                    </a:lnTo>
                    <a:lnTo>
                      <a:pt x="5344" y="31285"/>
                    </a:lnTo>
                    <a:lnTo>
                      <a:pt x="5779" y="30527"/>
                    </a:lnTo>
                    <a:lnTo>
                      <a:pt x="6253" y="29807"/>
                    </a:lnTo>
                    <a:lnTo>
                      <a:pt x="6708" y="29068"/>
                    </a:lnTo>
                    <a:lnTo>
                      <a:pt x="7201" y="28348"/>
                    </a:lnTo>
                    <a:lnTo>
                      <a:pt x="7674" y="27628"/>
                    </a:lnTo>
                    <a:lnTo>
                      <a:pt x="8186" y="26927"/>
                    </a:lnTo>
                    <a:lnTo>
                      <a:pt x="8697" y="26225"/>
                    </a:lnTo>
                    <a:lnTo>
                      <a:pt x="9209" y="25524"/>
                    </a:lnTo>
                    <a:lnTo>
                      <a:pt x="9740" y="24842"/>
                    </a:lnTo>
                    <a:lnTo>
                      <a:pt x="10289" y="24179"/>
                    </a:lnTo>
                    <a:lnTo>
                      <a:pt x="10839" y="23497"/>
                    </a:lnTo>
                    <a:lnTo>
                      <a:pt x="11388" y="22834"/>
                    </a:lnTo>
                    <a:lnTo>
                      <a:pt x="11957" y="22189"/>
                    </a:lnTo>
                    <a:lnTo>
                      <a:pt x="12544" y="21545"/>
                    </a:lnTo>
                    <a:lnTo>
                      <a:pt x="13131" y="20901"/>
                    </a:lnTo>
                    <a:lnTo>
                      <a:pt x="13738" y="20276"/>
                    </a:lnTo>
                    <a:lnTo>
                      <a:pt x="14344" y="19669"/>
                    </a:lnTo>
                    <a:lnTo>
                      <a:pt x="14950" y="19063"/>
                    </a:lnTo>
                    <a:lnTo>
                      <a:pt x="15595" y="18457"/>
                    </a:lnTo>
                    <a:lnTo>
                      <a:pt x="16220" y="17869"/>
                    </a:lnTo>
                    <a:lnTo>
                      <a:pt x="16864" y="17301"/>
                    </a:lnTo>
                    <a:lnTo>
                      <a:pt x="17527" y="16732"/>
                    </a:lnTo>
                    <a:lnTo>
                      <a:pt x="19441" y="15103"/>
                    </a:lnTo>
                    <a:lnTo>
                      <a:pt x="20408" y="14269"/>
                    </a:lnTo>
                    <a:lnTo>
                      <a:pt x="20881" y="13852"/>
                    </a:lnTo>
                    <a:lnTo>
                      <a:pt x="21336" y="13416"/>
                    </a:lnTo>
                    <a:lnTo>
                      <a:pt x="21772" y="12981"/>
                    </a:lnTo>
                    <a:lnTo>
                      <a:pt x="22208" y="12526"/>
                    </a:lnTo>
                    <a:lnTo>
                      <a:pt x="22624" y="12052"/>
                    </a:lnTo>
                    <a:lnTo>
                      <a:pt x="23022" y="11578"/>
                    </a:lnTo>
                    <a:lnTo>
                      <a:pt x="23401" y="11086"/>
                    </a:lnTo>
                    <a:lnTo>
                      <a:pt x="23742" y="10574"/>
                    </a:lnTo>
                    <a:lnTo>
                      <a:pt x="24084" y="10044"/>
                    </a:lnTo>
                    <a:lnTo>
                      <a:pt x="24368" y="9494"/>
                    </a:lnTo>
                    <a:lnTo>
                      <a:pt x="24500" y="9210"/>
                    </a:lnTo>
                    <a:lnTo>
                      <a:pt x="24633" y="8926"/>
                    </a:lnTo>
                    <a:lnTo>
                      <a:pt x="24747" y="8622"/>
                    </a:lnTo>
                    <a:lnTo>
                      <a:pt x="24841" y="8319"/>
                    </a:lnTo>
                    <a:lnTo>
                      <a:pt x="24936" y="8016"/>
                    </a:lnTo>
                    <a:lnTo>
                      <a:pt x="25012" y="7713"/>
                    </a:lnTo>
                    <a:lnTo>
                      <a:pt x="25069" y="7391"/>
                    </a:lnTo>
                    <a:lnTo>
                      <a:pt x="25126" y="7069"/>
                    </a:lnTo>
                    <a:lnTo>
                      <a:pt x="25183" y="6766"/>
                    </a:lnTo>
                    <a:lnTo>
                      <a:pt x="25201" y="6443"/>
                    </a:lnTo>
                    <a:lnTo>
                      <a:pt x="25220" y="6121"/>
                    </a:lnTo>
                    <a:lnTo>
                      <a:pt x="25220" y="5799"/>
                    </a:lnTo>
                    <a:lnTo>
                      <a:pt x="25220" y="5477"/>
                    </a:lnTo>
                    <a:lnTo>
                      <a:pt x="25201" y="5174"/>
                    </a:lnTo>
                    <a:lnTo>
                      <a:pt x="25164" y="4852"/>
                    </a:lnTo>
                    <a:lnTo>
                      <a:pt x="25126" y="4549"/>
                    </a:lnTo>
                    <a:lnTo>
                      <a:pt x="25069" y="4226"/>
                    </a:lnTo>
                    <a:lnTo>
                      <a:pt x="24993" y="3942"/>
                    </a:lnTo>
                    <a:lnTo>
                      <a:pt x="24898" y="3639"/>
                    </a:lnTo>
                    <a:lnTo>
                      <a:pt x="24804" y="3355"/>
                    </a:lnTo>
                    <a:lnTo>
                      <a:pt x="24690" y="3071"/>
                    </a:lnTo>
                    <a:lnTo>
                      <a:pt x="24576" y="2786"/>
                    </a:lnTo>
                    <a:lnTo>
                      <a:pt x="24425" y="2521"/>
                    </a:lnTo>
                    <a:lnTo>
                      <a:pt x="24273" y="2256"/>
                    </a:lnTo>
                    <a:lnTo>
                      <a:pt x="24121" y="2009"/>
                    </a:lnTo>
                    <a:lnTo>
                      <a:pt x="23932" y="1782"/>
                    </a:lnTo>
                    <a:lnTo>
                      <a:pt x="23742" y="1555"/>
                    </a:lnTo>
                    <a:lnTo>
                      <a:pt x="23534" y="1346"/>
                    </a:lnTo>
                    <a:lnTo>
                      <a:pt x="23307" y="1138"/>
                    </a:lnTo>
                    <a:lnTo>
                      <a:pt x="23060" y="948"/>
                    </a:lnTo>
                    <a:lnTo>
                      <a:pt x="22814" y="778"/>
                    </a:lnTo>
                    <a:lnTo>
                      <a:pt x="22549" y="626"/>
                    </a:lnTo>
                    <a:lnTo>
                      <a:pt x="22227" y="456"/>
                    </a:lnTo>
                    <a:lnTo>
                      <a:pt x="21904" y="323"/>
                    </a:lnTo>
                    <a:lnTo>
                      <a:pt x="21582" y="209"/>
                    </a:lnTo>
                    <a:lnTo>
                      <a:pt x="21241" y="134"/>
                    </a:lnTo>
                    <a:lnTo>
                      <a:pt x="20900" y="58"/>
                    </a:lnTo>
                    <a:lnTo>
                      <a:pt x="20559" y="20"/>
                    </a:lnTo>
                    <a:lnTo>
                      <a:pt x="201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8000">
                    <a:srgbClr val="72B576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64"/>
              <p:cNvSpPr/>
              <p:nvPr/>
            </p:nvSpPr>
            <p:spPr>
              <a:xfrm>
                <a:off x="5585675" y="844450"/>
                <a:ext cx="503100" cy="888250"/>
              </a:xfrm>
              <a:custGeom>
                <a:avLst/>
                <a:gdLst/>
                <a:ahLst/>
                <a:cxnLst/>
                <a:rect l="l" t="t" r="r" b="b"/>
                <a:pathLst>
                  <a:path w="20124" h="35530" extrusionOk="0">
                    <a:moveTo>
                      <a:pt x="19934" y="1"/>
                    </a:moveTo>
                    <a:lnTo>
                      <a:pt x="19877" y="39"/>
                    </a:lnTo>
                    <a:lnTo>
                      <a:pt x="19119" y="702"/>
                    </a:lnTo>
                    <a:lnTo>
                      <a:pt x="18380" y="1384"/>
                    </a:lnTo>
                    <a:lnTo>
                      <a:pt x="17660" y="2066"/>
                    </a:lnTo>
                    <a:lnTo>
                      <a:pt x="16940" y="2767"/>
                    </a:lnTo>
                    <a:lnTo>
                      <a:pt x="16220" y="3487"/>
                    </a:lnTo>
                    <a:lnTo>
                      <a:pt x="15538" y="4207"/>
                    </a:lnTo>
                    <a:lnTo>
                      <a:pt x="14856" y="4946"/>
                    </a:lnTo>
                    <a:lnTo>
                      <a:pt x="14174" y="5704"/>
                    </a:lnTo>
                    <a:lnTo>
                      <a:pt x="13529" y="6462"/>
                    </a:lnTo>
                    <a:lnTo>
                      <a:pt x="12885" y="7239"/>
                    </a:lnTo>
                    <a:lnTo>
                      <a:pt x="12241" y="8035"/>
                    </a:lnTo>
                    <a:lnTo>
                      <a:pt x="11634" y="8831"/>
                    </a:lnTo>
                    <a:lnTo>
                      <a:pt x="11028" y="9627"/>
                    </a:lnTo>
                    <a:lnTo>
                      <a:pt x="10422" y="10460"/>
                    </a:lnTo>
                    <a:lnTo>
                      <a:pt x="9853" y="11275"/>
                    </a:lnTo>
                    <a:lnTo>
                      <a:pt x="9285" y="12109"/>
                    </a:lnTo>
                    <a:lnTo>
                      <a:pt x="8735" y="12962"/>
                    </a:lnTo>
                    <a:lnTo>
                      <a:pt x="8205" y="13814"/>
                    </a:lnTo>
                    <a:lnTo>
                      <a:pt x="7674" y="14667"/>
                    </a:lnTo>
                    <a:lnTo>
                      <a:pt x="7163" y="15539"/>
                    </a:lnTo>
                    <a:lnTo>
                      <a:pt x="6670" y="16410"/>
                    </a:lnTo>
                    <a:lnTo>
                      <a:pt x="6196" y="17301"/>
                    </a:lnTo>
                    <a:lnTo>
                      <a:pt x="5723" y="18191"/>
                    </a:lnTo>
                    <a:lnTo>
                      <a:pt x="5287" y="19082"/>
                    </a:lnTo>
                    <a:lnTo>
                      <a:pt x="4851" y="19991"/>
                    </a:lnTo>
                    <a:lnTo>
                      <a:pt x="4415" y="20920"/>
                    </a:lnTo>
                    <a:lnTo>
                      <a:pt x="4017" y="21829"/>
                    </a:lnTo>
                    <a:lnTo>
                      <a:pt x="3619" y="22758"/>
                    </a:lnTo>
                    <a:lnTo>
                      <a:pt x="3240" y="23705"/>
                    </a:lnTo>
                    <a:lnTo>
                      <a:pt x="2880" y="24653"/>
                    </a:lnTo>
                    <a:lnTo>
                      <a:pt x="2539" y="25600"/>
                    </a:lnTo>
                    <a:lnTo>
                      <a:pt x="2217" y="26548"/>
                    </a:lnTo>
                    <a:lnTo>
                      <a:pt x="1895" y="27514"/>
                    </a:lnTo>
                    <a:lnTo>
                      <a:pt x="1611" y="28480"/>
                    </a:lnTo>
                    <a:lnTo>
                      <a:pt x="1327" y="29447"/>
                    </a:lnTo>
                    <a:lnTo>
                      <a:pt x="1061" y="30413"/>
                    </a:lnTo>
                    <a:lnTo>
                      <a:pt x="815" y="31398"/>
                    </a:lnTo>
                    <a:lnTo>
                      <a:pt x="588" y="32384"/>
                    </a:lnTo>
                    <a:lnTo>
                      <a:pt x="360" y="33369"/>
                    </a:lnTo>
                    <a:lnTo>
                      <a:pt x="171" y="34354"/>
                    </a:lnTo>
                    <a:lnTo>
                      <a:pt x="0" y="35340"/>
                    </a:lnTo>
                    <a:lnTo>
                      <a:pt x="0" y="35396"/>
                    </a:lnTo>
                    <a:lnTo>
                      <a:pt x="19" y="35453"/>
                    </a:lnTo>
                    <a:lnTo>
                      <a:pt x="76" y="35491"/>
                    </a:lnTo>
                    <a:lnTo>
                      <a:pt x="133" y="35510"/>
                    </a:lnTo>
                    <a:lnTo>
                      <a:pt x="190" y="35529"/>
                    </a:lnTo>
                    <a:lnTo>
                      <a:pt x="247" y="35491"/>
                    </a:lnTo>
                    <a:lnTo>
                      <a:pt x="303" y="35453"/>
                    </a:lnTo>
                    <a:lnTo>
                      <a:pt x="322" y="35396"/>
                    </a:lnTo>
                    <a:lnTo>
                      <a:pt x="493" y="34411"/>
                    </a:lnTo>
                    <a:lnTo>
                      <a:pt x="701" y="33426"/>
                    </a:lnTo>
                    <a:lnTo>
                      <a:pt x="910" y="32441"/>
                    </a:lnTo>
                    <a:lnTo>
                      <a:pt x="1137" y="31474"/>
                    </a:lnTo>
                    <a:lnTo>
                      <a:pt x="1383" y="30508"/>
                    </a:lnTo>
                    <a:lnTo>
                      <a:pt x="1649" y="29541"/>
                    </a:lnTo>
                    <a:lnTo>
                      <a:pt x="1914" y="28575"/>
                    </a:lnTo>
                    <a:lnTo>
                      <a:pt x="2217" y="27628"/>
                    </a:lnTo>
                    <a:lnTo>
                      <a:pt x="2520" y="26661"/>
                    </a:lnTo>
                    <a:lnTo>
                      <a:pt x="2842" y="25714"/>
                    </a:lnTo>
                    <a:lnTo>
                      <a:pt x="3184" y="24785"/>
                    </a:lnTo>
                    <a:lnTo>
                      <a:pt x="3544" y="23838"/>
                    </a:lnTo>
                    <a:lnTo>
                      <a:pt x="3923" y="22909"/>
                    </a:lnTo>
                    <a:lnTo>
                      <a:pt x="4320" y="21981"/>
                    </a:lnTo>
                    <a:lnTo>
                      <a:pt x="4718" y="21071"/>
                    </a:lnTo>
                    <a:lnTo>
                      <a:pt x="5135" y="20162"/>
                    </a:lnTo>
                    <a:lnTo>
                      <a:pt x="5571" y="19252"/>
                    </a:lnTo>
                    <a:lnTo>
                      <a:pt x="6007" y="18362"/>
                    </a:lnTo>
                    <a:lnTo>
                      <a:pt x="6481" y="17471"/>
                    </a:lnTo>
                    <a:lnTo>
                      <a:pt x="6954" y="16600"/>
                    </a:lnTo>
                    <a:lnTo>
                      <a:pt x="7428" y="15728"/>
                    </a:lnTo>
                    <a:lnTo>
                      <a:pt x="7940" y="14875"/>
                    </a:lnTo>
                    <a:lnTo>
                      <a:pt x="8451" y="14023"/>
                    </a:lnTo>
                    <a:lnTo>
                      <a:pt x="8982" y="13189"/>
                    </a:lnTo>
                    <a:lnTo>
                      <a:pt x="9531" y="12336"/>
                    </a:lnTo>
                    <a:lnTo>
                      <a:pt x="10100" y="11503"/>
                    </a:lnTo>
                    <a:lnTo>
                      <a:pt x="10668" y="10688"/>
                    </a:lnTo>
                    <a:lnTo>
                      <a:pt x="11256" y="9873"/>
                    </a:lnTo>
                    <a:lnTo>
                      <a:pt x="11862" y="9077"/>
                    </a:lnTo>
                    <a:lnTo>
                      <a:pt x="12468" y="8281"/>
                    </a:lnTo>
                    <a:lnTo>
                      <a:pt x="13112" y="7504"/>
                    </a:lnTo>
                    <a:lnTo>
                      <a:pt x="13738" y="6728"/>
                    </a:lnTo>
                    <a:lnTo>
                      <a:pt x="14401" y="5970"/>
                    </a:lnTo>
                    <a:lnTo>
                      <a:pt x="15064" y="5212"/>
                    </a:lnTo>
                    <a:lnTo>
                      <a:pt x="15746" y="4473"/>
                    </a:lnTo>
                    <a:lnTo>
                      <a:pt x="16428" y="3753"/>
                    </a:lnTo>
                    <a:lnTo>
                      <a:pt x="17130" y="3052"/>
                    </a:lnTo>
                    <a:lnTo>
                      <a:pt x="17850" y="2351"/>
                    </a:lnTo>
                    <a:lnTo>
                      <a:pt x="18570" y="1649"/>
                    </a:lnTo>
                    <a:lnTo>
                      <a:pt x="19309" y="986"/>
                    </a:lnTo>
                    <a:lnTo>
                      <a:pt x="20066" y="304"/>
                    </a:lnTo>
                    <a:lnTo>
                      <a:pt x="20104" y="247"/>
                    </a:lnTo>
                    <a:lnTo>
                      <a:pt x="20123" y="190"/>
                    </a:lnTo>
                    <a:lnTo>
                      <a:pt x="20123" y="115"/>
                    </a:lnTo>
                    <a:lnTo>
                      <a:pt x="20085" y="58"/>
                    </a:lnTo>
                    <a:lnTo>
                      <a:pt x="20048" y="20"/>
                    </a:lnTo>
                    <a:lnTo>
                      <a:pt x="199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64"/>
              <p:cNvSpPr/>
              <p:nvPr/>
            </p:nvSpPr>
            <p:spPr>
              <a:xfrm>
                <a:off x="5773725" y="921200"/>
                <a:ext cx="278100" cy="300825"/>
              </a:xfrm>
              <a:custGeom>
                <a:avLst/>
                <a:gdLst/>
                <a:ahLst/>
                <a:cxnLst/>
                <a:rect l="l" t="t" r="r" b="b"/>
                <a:pathLst>
                  <a:path w="11124" h="12033" extrusionOk="0">
                    <a:moveTo>
                      <a:pt x="4662" y="1"/>
                    </a:moveTo>
                    <a:lnTo>
                      <a:pt x="4605" y="38"/>
                    </a:lnTo>
                    <a:lnTo>
                      <a:pt x="4567" y="95"/>
                    </a:lnTo>
                    <a:lnTo>
                      <a:pt x="3999" y="1175"/>
                    </a:lnTo>
                    <a:lnTo>
                      <a:pt x="3468" y="2293"/>
                    </a:lnTo>
                    <a:lnTo>
                      <a:pt x="2938" y="3411"/>
                    </a:lnTo>
                    <a:lnTo>
                      <a:pt x="2464" y="4529"/>
                    </a:lnTo>
                    <a:lnTo>
                      <a:pt x="1990" y="5685"/>
                    </a:lnTo>
                    <a:lnTo>
                      <a:pt x="1554" y="6822"/>
                    </a:lnTo>
                    <a:lnTo>
                      <a:pt x="1157" y="7997"/>
                    </a:lnTo>
                    <a:lnTo>
                      <a:pt x="759" y="9153"/>
                    </a:lnTo>
                    <a:lnTo>
                      <a:pt x="361" y="10498"/>
                    </a:lnTo>
                    <a:lnTo>
                      <a:pt x="1" y="11843"/>
                    </a:lnTo>
                    <a:lnTo>
                      <a:pt x="1" y="11900"/>
                    </a:lnTo>
                    <a:lnTo>
                      <a:pt x="20" y="11957"/>
                    </a:lnTo>
                    <a:lnTo>
                      <a:pt x="58" y="11995"/>
                    </a:lnTo>
                    <a:lnTo>
                      <a:pt x="95" y="12014"/>
                    </a:lnTo>
                    <a:lnTo>
                      <a:pt x="152" y="12033"/>
                    </a:lnTo>
                    <a:lnTo>
                      <a:pt x="190" y="12033"/>
                    </a:lnTo>
                    <a:lnTo>
                      <a:pt x="247" y="12014"/>
                    </a:lnTo>
                    <a:lnTo>
                      <a:pt x="285" y="11976"/>
                    </a:lnTo>
                    <a:lnTo>
                      <a:pt x="702" y="11483"/>
                    </a:lnTo>
                    <a:lnTo>
                      <a:pt x="1138" y="11010"/>
                    </a:lnTo>
                    <a:lnTo>
                      <a:pt x="1573" y="10536"/>
                    </a:lnTo>
                    <a:lnTo>
                      <a:pt x="2028" y="10081"/>
                    </a:lnTo>
                    <a:lnTo>
                      <a:pt x="2502" y="9626"/>
                    </a:lnTo>
                    <a:lnTo>
                      <a:pt x="2976" y="9191"/>
                    </a:lnTo>
                    <a:lnTo>
                      <a:pt x="3468" y="8774"/>
                    </a:lnTo>
                    <a:lnTo>
                      <a:pt x="3980" y="8376"/>
                    </a:lnTo>
                    <a:lnTo>
                      <a:pt x="4491" y="7978"/>
                    </a:lnTo>
                    <a:lnTo>
                      <a:pt x="5003" y="7599"/>
                    </a:lnTo>
                    <a:lnTo>
                      <a:pt x="5553" y="7239"/>
                    </a:lnTo>
                    <a:lnTo>
                      <a:pt x="6083" y="6879"/>
                    </a:lnTo>
                    <a:lnTo>
                      <a:pt x="6633" y="6538"/>
                    </a:lnTo>
                    <a:lnTo>
                      <a:pt x="7201" y="6235"/>
                    </a:lnTo>
                    <a:lnTo>
                      <a:pt x="7770" y="5912"/>
                    </a:lnTo>
                    <a:lnTo>
                      <a:pt x="8357" y="5628"/>
                    </a:lnTo>
                    <a:lnTo>
                      <a:pt x="9001" y="5325"/>
                    </a:lnTo>
                    <a:lnTo>
                      <a:pt x="9664" y="5041"/>
                    </a:lnTo>
                    <a:lnTo>
                      <a:pt x="10346" y="4776"/>
                    </a:lnTo>
                    <a:lnTo>
                      <a:pt x="11029" y="4529"/>
                    </a:lnTo>
                    <a:lnTo>
                      <a:pt x="11085" y="4491"/>
                    </a:lnTo>
                    <a:lnTo>
                      <a:pt x="11123" y="4453"/>
                    </a:lnTo>
                    <a:lnTo>
                      <a:pt x="11123" y="4397"/>
                    </a:lnTo>
                    <a:lnTo>
                      <a:pt x="11123" y="4321"/>
                    </a:lnTo>
                    <a:lnTo>
                      <a:pt x="11085" y="4264"/>
                    </a:lnTo>
                    <a:lnTo>
                      <a:pt x="11048" y="4226"/>
                    </a:lnTo>
                    <a:lnTo>
                      <a:pt x="10972" y="4207"/>
                    </a:lnTo>
                    <a:lnTo>
                      <a:pt x="10915" y="4226"/>
                    </a:lnTo>
                    <a:lnTo>
                      <a:pt x="10290" y="4434"/>
                    </a:lnTo>
                    <a:lnTo>
                      <a:pt x="9683" y="4681"/>
                    </a:lnTo>
                    <a:lnTo>
                      <a:pt x="9077" y="4927"/>
                    </a:lnTo>
                    <a:lnTo>
                      <a:pt x="8490" y="5192"/>
                    </a:lnTo>
                    <a:lnTo>
                      <a:pt x="7902" y="5477"/>
                    </a:lnTo>
                    <a:lnTo>
                      <a:pt x="7315" y="5780"/>
                    </a:lnTo>
                    <a:lnTo>
                      <a:pt x="6746" y="6102"/>
                    </a:lnTo>
                    <a:lnTo>
                      <a:pt x="6197" y="6424"/>
                    </a:lnTo>
                    <a:lnTo>
                      <a:pt x="5628" y="6784"/>
                    </a:lnTo>
                    <a:lnTo>
                      <a:pt x="5098" y="7144"/>
                    </a:lnTo>
                    <a:lnTo>
                      <a:pt x="4567" y="7504"/>
                    </a:lnTo>
                    <a:lnTo>
                      <a:pt x="4037" y="7902"/>
                    </a:lnTo>
                    <a:lnTo>
                      <a:pt x="3525" y="8300"/>
                    </a:lnTo>
                    <a:lnTo>
                      <a:pt x="3013" y="8717"/>
                    </a:lnTo>
                    <a:lnTo>
                      <a:pt x="2521" y="9153"/>
                    </a:lnTo>
                    <a:lnTo>
                      <a:pt x="2047" y="9588"/>
                    </a:lnTo>
                    <a:lnTo>
                      <a:pt x="1649" y="9986"/>
                    </a:lnTo>
                    <a:lnTo>
                      <a:pt x="1270" y="10384"/>
                    </a:lnTo>
                    <a:lnTo>
                      <a:pt x="891" y="10782"/>
                    </a:lnTo>
                    <a:lnTo>
                      <a:pt x="512" y="11199"/>
                    </a:lnTo>
                    <a:lnTo>
                      <a:pt x="834" y="10119"/>
                    </a:lnTo>
                    <a:lnTo>
                      <a:pt x="1157" y="9039"/>
                    </a:lnTo>
                    <a:lnTo>
                      <a:pt x="1517" y="7959"/>
                    </a:lnTo>
                    <a:lnTo>
                      <a:pt x="1896" y="6898"/>
                    </a:lnTo>
                    <a:lnTo>
                      <a:pt x="2293" y="5837"/>
                    </a:lnTo>
                    <a:lnTo>
                      <a:pt x="2710" y="4794"/>
                    </a:lnTo>
                    <a:lnTo>
                      <a:pt x="3146" y="3752"/>
                    </a:lnTo>
                    <a:lnTo>
                      <a:pt x="3620" y="2729"/>
                    </a:lnTo>
                    <a:lnTo>
                      <a:pt x="4226" y="1479"/>
                    </a:lnTo>
                    <a:lnTo>
                      <a:pt x="4870" y="228"/>
                    </a:lnTo>
                    <a:lnTo>
                      <a:pt x="4889" y="171"/>
                    </a:lnTo>
                    <a:lnTo>
                      <a:pt x="4870" y="95"/>
                    </a:lnTo>
                    <a:lnTo>
                      <a:pt x="4833" y="57"/>
                    </a:lnTo>
                    <a:lnTo>
                      <a:pt x="4795" y="19"/>
                    </a:lnTo>
                    <a:lnTo>
                      <a:pt x="47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64"/>
              <p:cNvSpPr/>
              <p:nvPr/>
            </p:nvSpPr>
            <p:spPr>
              <a:xfrm>
                <a:off x="5635875" y="1260375"/>
                <a:ext cx="155400" cy="2629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10517" extrusionOk="0">
                    <a:moveTo>
                      <a:pt x="2028" y="1"/>
                    </a:moveTo>
                    <a:lnTo>
                      <a:pt x="1971" y="20"/>
                    </a:lnTo>
                    <a:lnTo>
                      <a:pt x="1915" y="38"/>
                    </a:lnTo>
                    <a:lnTo>
                      <a:pt x="1877" y="95"/>
                    </a:lnTo>
                    <a:lnTo>
                      <a:pt x="1517" y="1062"/>
                    </a:lnTo>
                    <a:lnTo>
                      <a:pt x="1213" y="2028"/>
                    </a:lnTo>
                    <a:lnTo>
                      <a:pt x="929" y="3013"/>
                    </a:lnTo>
                    <a:lnTo>
                      <a:pt x="683" y="3999"/>
                    </a:lnTo>
                    <a:lnTo>
                      <a:pt x="474" y="5003"/>
                    </a:lnTo>
                    <a:lnTo>
                      <a:pt x="304" y="6007"/>
                    </a:lnTo>
                    <a:lnTo>
                      <a:pt x="171" y="7030"/>
                    </a:lnTo>
                    <a:lnTo>
                      <a:pt x="77" y="8035"/>
                    </a:lnTo>
                    <a:lnTo>
                      <a:pt x="39" y="8622"/>
                    </a:lnTo>
                    <a:lnTo>
                      <a:pt x="20" y="9209"/>
                    </a:lnTo>
                    <a:lnTo>
                      <a:pt x="1" y="9778"/>
                    </a:lnTo>
                    <a:lnTo>
                      <a:pt x="1" y="10365"/>
                    </a:lnTo>
                    <a:lnTo>
                      <a:pt x="20" y="10422"/>
                    </a:lnTo>
                    <a:lnTo>
                      <a:pt x="58" y="10460"/>
                    </a:lnTo>
                    <a:lnTo>
                      <a:pt x="95" y="10498"/>
                    </a:lnTo>
                    <a:lnTo>
                      <a:pt x="133" y="10517"/>
                    </a:lnTo>
                    <a:lnTo>
                      <a:pt x="190" y="10517"/>
                    </a:lnTo>
                    <a:lnTo>
                      <a:pt x="247" y="10498"/>
                    </a:lnTo>
                    <a:lnTo>
                      <a:pt x="285" y="10479"/>
                    </a:lnTo>
                    <a:lnTo>
                      <a:pt x="323" y="10422"/>
                    </a:lnTo>
                    <a:lnTo>
                      <a:pt x="512" y="10005"/>
                    </a:lnTo>
                    <a:lnTo>
                      <a:pt x="721" y="9607"/>
                    </a:lnTo>
                    <a:lnTo>
                      <a:pt x="929" y="9191"/>
                    </a:lnTo>
                    <a:lnTo>
                      <a:pt x="1157" y="8793"/>
                    </a:lnTo>
                    <a:lnTo>
                      <a:pt x="1384" y="8395"/>
                    </a:lnTo>
                    <a:lnTo>
                      <a:pt x="1630" y="8016"/>
                    </a:lnTo>
                    <a:lnTo>
                      <a:pt x="2142" y="7258"/>
                    </a:lnTo>
                    <a:lnTo>
                      <a:pt x="2672" y="6519"/>
                    </a:lnTo>
                    <a:lnTo>
                      <a:pt x="3260" y="5818"/>
                    </a:lnTo>
                    <a:lnTo>
                      <a:pt x="3563" y="5477"/>
                    </a:lnTo>
                    <a:lnTo>
                      <a:pt x="3885" y="5136"/>
                    </a:lnTo>
                    <a:lnTo>
                      <a:pt x="4207" y="4813"/>
                    </a:lnTo>
                    <a:lnTo>
                      <a:pt x="4529" y="4491"/>
                    </a:lnTo>
                    <a:lnTo>
                      <a:pt x="4927" y="4131"/>
                    </a:lnTo>
                    <a:lnTo>
                      <a:pt x="5325" y="3790"/>
                    </a:lnTo>
                    <a:lnTo>
                      <a:pt x="5742" y="3468"/>
                    </a:lnTo>
                    <a:lnTo>
                      <a:pt x="6159" y="3146"/>
                    </a:lnTo>
                    <a:lnTo>
                      <a:pt x="6197" y="3089"/>
                    </a:lnTo>
                    <a:lnTo>
                      <a:pt x="6216" y="3032"/>
                    </a:lnTo>
                    <a:lnTo>
                      <a:pt x="6216" y="2957"/>
                    </a:lnTo>
                    <a:lnTo>
                      <a:pt x="6197" y="2900"/>
                    </a:lnTo>
                    <a:lnTo>
                      <a:pt x="6140" y="2862"/>
                    </a:lnTo>
                    <a:lnTo>
                      <a:pt x="6102" y="2843"/>
                    </a:lnTo>
                    <a:lnTo>
                      <a:pt x="6026" y="2843"/>
                    </a:lnTo>
                    <a:lnTo>
                      <a:pt x="5969" y="2862"/>
                    </a:lnTo>
                    <a:lnTo>
                      <a:pt x="5591" y="3146"/>
                    </a:lnTo>
                    <a:lnTo>
                      <a:pt x="5230" y="3430"/>
                    </a:lnTo>
                    <a:lnTo>
                      <a:pt x="4870" y="3733"/>
                    </a:lnTo>
                    <a:lnTo>
                      <a:pt x="4529" y="4056"/>
                    </a:lnTo>
                    <a:lnTo>
                      <a:pt x="4188" y="4359"/>
                    </a:lnTo>
                    <a:lnTo>
                      <a:pt x="3847" y="4700"/>
                    </a:lnTo>
                    <a:lnTo>
                      <a:pt x="3525" y="5022"/>
                    </a:lnTo>
                    <a:lnTo>
                      <a:pt x="3222" y="5363"/>
                    </a:lnTo>
                    <a:lnTo>
                      <a:pt x="2900" y="5723"/>
                    </a:lnTo>
                    <a:lnTo>
                      <a:pt x="2616" y="6083"/>
                    </a:lnTo>
                    <a:lnTo>
                      <a:pt x="2312" y="6443"/>
                    </a:lnTo>
                    <a:lnTo>
                      <a:pt x="2047" y="6803"/>
                    </a:lnTo>
                    <a:lnTo>
                      <a:pt x="1763" y="7182"/>
                    </a:lnTo>
                    <a:lnTo>
                      <a:pt x="1498" y="7580"/>
                    </a:lnTo>
                    <a:lnTo>
                      <a:pt x="1251" y="7978"/>
                    </a:lnTo>
                    <a:lnTo>
                      <a:pt x="1005" y="8376"/>
                    </a:lnTo>
                    <a:lnTo>
                      <a:pt x="664" y="8982"/>
                    </a:lnTo>
                    <a:lnTo>
                      <a:pt x="342" y="9607"/>
                    </a:lnTo>
                    <a:lnTo>
                      <a:pt x="361" y="9001"/>
                    </a:lnTo>
                    <a:lnTo>
                      <a:pt x="399" y="8414"/>
                    </a:lnTo>
                    <a:lnTo>
                      <a:pt x="437" y="7807"/>
                    </a:lnTo>
                    <a:lnTo>
                      <a:pt x="493" y="7220"/>
                    </a:lnTo>
                    <a:lnTo>
                      <a:pt x="569" y="6614"/>
                    </a:lnTo>
                    <a:lnTo>
                      <a:pt x="645" y="6026"/>
                    </a:lnTo>
                    <a:lnTo>
                      <a:pt x="740" y="5439"/>
                    </a:lnTo>
                    <a:lnTo>
                      <a:pt x="853" y="4851"/>
                    </a:lnTo>
                    <a:lnTo>
                      <a:pt x="967" y="4264"/>
                    </a:lnTo>
                    <a:lnTo>
                      <a:pt x="1100" y="3677"/>
                    </a:lnTo>
                    <a:lnTo>
                      <a:pt x="1251" y="3089"/>
                    </a:lnTo>
                    <a:lnTo>
                      <a:pt x="1403" y="2521"/>
                    </a:lnTo>
                    <a:lnTo>
                      <a:pt x="1573" y="1933"/>
                    </a:lnTo>
                    <a:lnTo>
                      <a:pt x="1763" y="1365"/>
                    </a:lnTo>
                    <a:lnTo>
                      <a:pt x="1971" y="815"/>
                    </a:lnTo>
                    <a:lnTo>
                      <a:pt x="2180" y="247"/>
                    </a:lnTo>
                    <a:lnTo>
                      <a:pt x="2180" y="171"/>
                    </a:lnTo>
                    <a:lnTo>
                      <a:pt x="2180" y="114"/>
                    </a:lnTo>
                    <a:lnTo>
                      <a:pt x="2142" y="57"/>
                    </a:lnTo>
                    <a:lnTo>
                      <a:pt x="2085" y="20"/>
                    </a:lnTo>
                    <a:lnTo>
                      <a:pt x="20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31" name="Google Shape;4831;p64"/>
          <p:cNvGrpSpPr/>
          <p:nvPr/>
        </p:nvGrpSpPr>
        <p:grpSpPr>
          <a:xfrm>
            <a:off x="8275693" y="4153063"/>
            <a:ext cx="930353" cy="829089"/>
            <a:chOff x="2236010" y="3967511"/>
            <a:chExt cx="930353" cy="829089"/>
          </a:xfrm>
        </p:grpSpPr>
        <p:sp>
          <p:nvSpPr>
            <p:cNvPr id="4832" name="Google Shape;4832;p64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33" name="Google Shape;4833;p64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4834" name="Google Shape;4834;p64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64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64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64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64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64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64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841" name="Google Shape;4841;p64"/>
          <p:cNvGrpSpPr/>
          <p:nvPr/>
        </p:nvGrpSpPr>
        <p:grpSpPr>
          <a:xfrm>
            <a:off x="7829466" y="4648777"/>
            <a:ext cx="518113" cy="461719"/>
            <a:chOff x="2236010" y="3967511"/>
            <a:chExt cx="930353" cy="829089"/>
          </a:xfrm>
        </p:grpSpPr>
        <p:sp>
          <p:nvSpPr>
            <p:cNvPr id="4842" name="Google Shape;4842;p64"/>
            <p:cNvSpPr/>
            <p:nvPr/>
          </p:nvSpPr>
          <p:spPr>
            <a:xfrm>
              <a:off x="2265825" y="4694000"/>
              <a:ext cx="767100" cy="102600"/>
            </a:xfrm>
            <a:prstGeom prst="ellipse">
              <a:avLst/>
            </a:prstGeom>
            <a:solidFill>
              <a:srgbClr val="363636">
                <a:alpha val="184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3" name="Google Shape;4843;p64"/>
            <p:cNvGrpSpPr/>
            <p:nvPr/>
          </p:nvGrpSpPr>
          <p:grpSpPr>
            <a:xfrm>
              <a:off x="2236010" y="3967511"/>
              <a:ext cx="930353" cy="794959"/>
              <a:chOff x="1627375" y="-1981850"/>
              <a:chExt cx="1305575" cy="1115575"/>
            </a:xfrm>
          </p:grpSpPr>
          <p:sp>
            <p:nvSpPr>
              <p:cNvPr id="4844" name="Google Shape;4844;p64"/>
              <p:cNvSpPr/>
              <p:nvPr/>
            </p:nvSpPr>
            <p:spPr>
              <a:xfrm>
                <a:off x="1627375" y="-1981850"/>
                <a:ext cx="1115075" cy="1115575"/>
              </a:xfrm>
              <a:custGeom>
                <a:avLst/>
                <a:gdLst/>
                <a:ahLst/>
                <a:cxnLst/>
                <a:rect l="l" t="t" r="r" b="b"/>
                <a:pathLst>
                  <a:path w="44603" h="44623" extrusionOk="0">
                    <a:moveTo>
                      <a:pt x="21725" y="1"/>
                    </a:moveTo>
                    <a:lnTo>
                      <a:pt x="21158" y="39"/>
                    </a:lnTo>
                    <a:lnTo>
                      <a:pt x="20590" y="57"/>
                    </a:lnTo>
                    <a:lnTo>
                      <a:pt x="20023" y="114"/>
                    </a:lnTo>
                    <a:lnTo>
                      <a:pt x="19456" y="190"/>
                    </a:lnTo>
                    <a:lnTo>
                      <a:pt x="18908" y="265"/>
                    </a:lnTo>
                    <a:lnTo>
                      <a:pt x="18359" y="341"/>
                    </a:lnTo>
                    <a:lnTo>
                      <a:pt x="17811" y="455"/>
                    </a:lnTo>
                    <a:lnTo>
                      <a:pt x="17263" y="568"/>
                    </a:lnTo>
                    <a:lnTo>
                      <a:pt x="16733" y="700"/>
                    </a:lnTo>
                    <a:lnTo>
                      <a:pt x="16204" y="852"/>
                    </a:lnTo>
                    <a:lnTo>
                      <a:pt x="15674" y="1003"/>
                    </a:lnTo>
                    <a:lnTo>
                      <a:pt x="15145" y="1173"/>
                    </a:lnTo>
                    <a:lnTo>
                      <a:pt x="14634" y="1362"/>
                    </a:lnTo>
                    <a:lnTo>
                      <a:pt x="14124" y="1551"/>
                    </a:lnTo>
                    <a:lnTo>
                      <a:pt x="13613" y="1759"/>
                    </a:lnTo>
                    <a:lnTo>
                      <a:pt x="13122" y="1967"/>
                    </a:lnTo>
                    <a:lnTo>
                      <a:pt x="12630" y="2194"/>
                    </a:lnTo>
                    <a:lnTo>
                      <a:pt x="12139" y="2440"/>
                    </a:lnTo>
                    <a:lnTo>
                      <a:pt x="11666" y="2686"/>
                    </a:lnTo>
                    <a:lnTo>
                      <a:pt x="11193" y="2950"/>
                    </a:lnTo>
                    <a:lnTo>
                      <a:pt x="10740" y="3234"/>
                    </a:lnTo>
                    <a:lnTo>
                      <a:pt x="10286" y="3517"/>
                    </a:lnTo>
                    <a:lnTo>
                      <a:pt x="9832" y="3820"/>
                    </a:lnTo>
                    <a:lnTo>
                      <a:pt x="9397" y="4123"/>
                    </a:lnTo>
                    <a:lnTo>
                      <a:pt x="8962" y="4425"/>
                    </a:lnTo>
                    <a:lnTo>
                      <a:pt x="8527" y="4765"/>
                    </a:lnTo>
                    <a:lnTo>
                      <a:pt x="8111" y="5087"/>
                    </a:lnTo>
                    <a:lnTo>
                      <a:pt x="7696" y="5446"/>
                    </a:lnTo>
                    <a:lnTo>
                      <a:pt x="7298" y="5805"/>
                    </a:lnTo>
                    <a:lnTo>
                      <a:pt x="6920" y="6165"/>
                    </a:lnTo>
                    <a:lnTo>
                      <a:pt x="6523" y="6543"/>
                    </a:lnTo>
                    <a:lnTo>
                      <a:pt x="6164" y="6921"/>
                    </a:lnTo>
                    <a:lnTo>
                      <a:pt x="5786" y="7318"/>
                    </a:lnTo>
                    <a:lnTo>
                      <a:pt x="5427" y="7715"/>
                    </a:lnTo>
                    <a:lnTo>
                      <a:pt x="5086" y="8112"/>
                    </a:lnTo>
                    <a:lnTo>
                      <a:pt x="4746" y="8528"/>
                    </a:lnTo>
                    <a:lnTo>
                      <a:pt x="4425" y="8963"/>
                    </a:lnTo>
                    <a:lnTo>
                      <a:pt x="4103" y="9398"/>
                    </a:lnTo>
                    <a:lnTo>
                      <a:pt x="3801" y="9833"/>
                    </a:lnTo>
                    <a:lnTo>
                      <a:pt x="3517" y="10286"/>
                    </a:lnTo>
                    <a:lnTo>
                      <a:pt x="3233" y="10740"/>
                    </a:lnTo>
                    <a:lnTo>
                      <a:pt x="2950" y="11213"/>
                    </a:lnTo>
                    <a:lnTo>
                      <a:pt x="2685" y="11685"/>
                    </a:lnTo>
                    <a:lnTo>
                      <a:pt x="2439" y="12158"/>
                    </a:lnTo>
                    <a:lnTo>
                      <a:pt x="2193" y="12631"/>
                    </a:lnTo>
                    <a:lnTo>
                      <a:pt x="1967" y="13122"/>
                    </a:lnTo>
                    <a:lnTo>
                      <a:pt x="1740" y="13633"/>
                    </a:lnTo>
                    <a:lnTo>
                      <a:pt x="1551" y="14125"/>
                    </a:lnTo>
                    <a:lnTo>
                      <a:pt x="1343" y="14635"/>
                    </a:lnTo>
                    <a:lnTo>
                      <a:pt x="1172" y="15164"/>
                    </a:lnTo>
                    <a:lnTo>
                      <a:pt x="1002" y="15675"/>
                    </a:lnTo>
                    <a:lnTo>
                      <a:pt x="832" y="16204"/>
                    </a:lnTo>
                    <a:lnTo>
                      <a:pt x="700" y="16734"/>
                    </a:lnTo>
                    <a:lnTo>
                      <a:pt x="567" y="17263"/>
                    </a:lnTo>
                    <a:lnTo>
                      <a:pt x="454" y="17811"/>
                    </a:lnTo>
                    <a:lnTo>
                      <a:pt x="341" y="18360"/>
                    </a:lnTo>
                    <a:lnTo>
                      <a:pt x="246" y="18908"/>
                    </a:lnTo>
                    <a:lnTo>
                      <a:pt x="170" y="19475"/>
                    </a:lnTo>
                    <a:lnTo>
                      <a:pt x="114" y="20024"/>
                    </a:lnTo>
                    <a:lnTo>
                      <a:pt x="57" y="20591"/>
                    </a:lnTo>
                    <a:lnTo>
                      <a:pt x="19" y="21158"/>
                    </a:lnTo>
                    <a:lnTo>
                      <a:pt x="0" y="21725"/>
                    </a:lnTo>
                    <a:lnTo>
                      <a:pt x="0" y="22311"/>
                    </a:lnTo>
                    <a:lnTo>
                      <a:pt x="0" y="22879"/>
                    </a:lnTo>
                    <a:lnTo>
                      <a:pt x="19" y="23465"/>
                    </a:lnTo>
                    <a:lnTo>
                      <a:pt x="57" y="24032"/>
                    </a:lnTo>
                    <a:lnTo>
                      <a:pt x="114" y="24599"/>
                    </a:lnTo>
                    <a:lnTo>
                      <a:pt x="170" y="25147"/>
                    </a:lnTo>
                    <a:lnTo>
                      <a:pt x="246" y="25715"/>
                    </a:lnTo>
                    <a:lnTo>
                      <a:pt x="341" y="26263"/>
                    </a:lnTo>
                    <a:lnTo>
                      <a:pt x="454" y="26811"/>
                    </a:lnTo>
                    <a:lnTo>
                      <a:pt x="567" y="27341"/>
                    </a:lnTo>
                    <a:lnTo>
                      <a:pt x="700" y="27889"/>
                    </a:lnTo>
                    <a:lnTo>
                      <a:pt x="832" y="28418"/>
                    </a:lnTo>
                    <a:lnTo>
                      <a:pt x="1002" y="28948"/>
                    </a:lnTo>
                    <a:lnTo>
                      <a:pt x="1172" y="29458"/>
                    </a:lnTo>
                    <a:lnTo>
                      <a:pt x="1343" y="29988"/>
                    </a:lnTo>
                    <a:lnTo>
                      <a:pt x="1551" y="30498"/>
                    </a:lnTo>
                    <a:lnTo>
                      <a:pt x="1740" y="30990"/>
                    </a:lnTo>
                    <a:lnTo>
                      <a:pt x="1967" y="31481"/>
                    </a:lnTo>
                    <a:lnTo>
                      <a:pt x="2193" y="31973"/>
                    </a:lnTo>
                    <a:lnTo>
                      <a:pt x="2439" y="32465"/>
                    </a:lnTo>
                    <a:lnTo>
                      <a:pt x="2685" y="32937"/>
                    </a:lnTo>
                    <a:lnTo>
                      <a:pt x="2950" y="33410"/>
                    </a:lnTo>
                    <a:lnTo>
                      <a:pt x="3233" y="33883"/>
                    </a:lnTo>
                    <a:lnTo>
                      <a:pt x="3517" y="34336"/>
                    </a:lnTo>
                    <a:lnTo>
                      <a:pt x="3801" y="34790"/>
                    </a:lnTo>
                    <a:lnTo>
                      <a:pt x="4103" y="35225"/>
                    </a:lnTo>
                    <a:lnTo>
                      <a:pt x="4425" y="35660"/>
                    </a:lnTo>
                    <a:lnTo>
                      <a:pt x="4746" y="36076"/>
                    </a:lnTo>
                    <a:lnTo>
                      <a:pt x="5086" y="36492"/>
                    </a:lnTo>
                    <a:lnTo>
                      <a:pt x="5427" y="36908"/>
                    </a:lnTo>
                    <a:lnTo>
                      <a:pt x="5786" y="37305"/>
                    </a:lnTo>
                    <a:lnTo>
                      <a:pt x="6164" y="37702"/>
                    </a:lnTo>
                    <a:lnTo>
                      <a:pt x="6523" y="38080"/>
                    </a:lnTo>
                    <a:lnTo>
                      <a:pt x="6920" y="38458"/>
                    </a:lnTo>
                    <a:lnTo>
                      <a:pt x="7298" y="38817"/>
                    </a:lnTo>
                    <a:lnTo>
                      <a:pt x="7696" y="39177"/>
                    </a:lnTo>
                    <a:lnTo>
                      <a:pt x="8111" y="39517"/>
                    </a:lnTo>
                    <a:lnTo>
                      <a:pt x="8527" y="39857"/>
                    </a:lnTo>
                    <a:lnTo>
                      <a:pt x="8962" y="40179"/>
                    </a:lnTo>
                    <a:lnTo>
                      <a:pt x="9397" y="40500"/>
                    </a:lnTo>
                    <a:lnTo>
                      <a:pt x="9832" y="40803"/>
                    </a:lnTo>
                    <a:lnTo>
                      <a:pt x="10286" y="41105"/>
                    </a:lnTo>
                    <a:lnTo>
                      <a:pt x="10740" y="41389"/>
                    </a:lnTo>
                    <a:lnTo>
                      <a:pt x="11193" y="41654"/>
                    </a:lnTo>
                    <a:lnTo>
                      <a:pt x="11666" y="41918"/>
                    </a:lnTo>
                    <a:lnTo>
                      <a:pt x="12139" y="42183"/>
                    </a:lnTo>
                    <a:lnTo>
                      <a:pt x="12630" y="42410"/>
                    </a:lnTo>
                    <a:lnTo>
                      <a:pt x="13122" y="42656"/>
                    </a:lnTo>
                    <a:lnTo>
                      <a:pt x="13613" y="42864"/>
                    </a:lnTo>
                    <a:lnTo>
                      <a:pt x="14124" y="43072"/>
                    </a:lnTo>
                    <a:lnTo>
                      <a:pt x="14634" y="43261"/>
                    </a:lnTo>
                    <a:lnTo>
                      <a:pt x="15145" y="43450"/>
                    </a:lnTo>
                    <a:lnTo>
                      <a:pt x="15674" y="43620"/>
                    </a:lnTo>
                    <a:lnTo>
                      <a:pt x="16204" y="43771"/>
                    </a:lnTo>
                    <a:lnTo>
                      <a:pt x="16733" y="43922"/>
                    </a:lnTo>
                    <a:lnTo>
                      <a:pt x="17263" y="44055"/>
                    </a:lnTo>
                    <a:lnTo>
                      <a:pt x="17811" y="44168"/>
                    </a:lnTo>
                    <a:lnTo>
                      <a:pt x="18359" y="44263"/>
                    </a:lnTo>
                    <a:lnTo>
                      <a:pt x="18908" y="44357"/>
                    </a:lnTo>
                    <a:lnTo>
                      <a:pt x="19456" y="44433"/>
                    </a:lnTo>
                    <a:lnTo>
                      <a:pt x="20023" y="44509"/>
                    </a:lnTo>
                    <a:lnTo>
                      <a:pt x="20590" y="44546"/>
                    </a:lnTo>
                    <a:lnTo>
                      <a:pt x="21158" y="44584"/>
                    </a:lnTo>
                    <a:lnTo>
                      <a:pt x="21725" y="44603"/>
                    </a:lnTo>
                    <a:lnTo>
                      <a:pt x="22311" y="44622"/>
                    </a:lnTo>
                    <a:lnTo>
                      <a:pt x="22878" y="44603"/>
                    </a:lnTo>
                    <a:lnTo>
                      <a:pt x="23445" y="44584"/>
                    </a:lnTo>
                    <a:lnTo>
                      <a:pt x="24013" y="44546"/>
                    </a:lnTo>
                    <a:lnTo>
                      <a:pt x="24580" y="44509"/>
                    </a:lnTo>
                    <a:lnTo>
                      <a:pt x="25147" y="44433"/>
                    </a:lnTo>
                    <a:lnTo>
                      <a:pt x="25695" y="44357"/>
                    </a:lnTo>
                    <a:lnTo>
                      <a:pt x="26244" y="44263"/>
                    </a:lnTo>
                    <a:lnTo>
                      <a:pt x="26792" y="44168"/>
                    </a:lnTo>
                    <a:lnTo>
                      <a:pt x="27340" y="44055"/>
                    </a:lnTo>
                    <a:lnTo>
                      <a:pt x="27870" y="43922"/>
                    </a:lnTo>
                    <a:lnTo>
                      <a:pt x="28418" y="43771"/>
                    </a:lnTo>
                    <a:lnTo>
                      <a:pt x="28928" y="43620"/>
                    </a:lnTo>
                    <a:lnTo>
                      <a:pt x="29458" y="43450"/>
                    </a:lnTo>
                    <a:lnTo>
                      <a:pt x="29968" y="43261"/>
                    </a:lnTo>
                    <a:lnTo>
                      <a:pt x="30479" y="43072"/>
                    </a:lnTo>
                    <a:lnTo>
                      <a:pt x="30989" y="42864"/>
                    </a:lnTo>
                    <a:lnTo>
                      <a:pt x="31481" y="42656"/>
                    </a:lnTo>
                    <a:lnTo>
                      <a:pt x="31972" y="42410"/>
                    </a:lnTo>
                    <a:lnTo>
                      <a:pt x="32464" y="42183"/>
                    </a:lnTo>
                    <a:lnTo>
                      <a:pt x="32937" y="41918"/>
                    </a:lnTo>
                    <a:lnTo>
                      <a:pt x="33409" y="41654"/>
                    </a:lnTo>
                    <a:lnTo>
                      <a:pt x="33863" y="41389"/>
                    </a:lnTo>
                    <a:lnTo>
                      <a:pt x="34336" y="41105"/>
                    </a:lnTo>
                    <a:lnTo>
                      <a:pt x="34771" y="40803"/>
                    </a:lnTo>
                    <a:lnTo>
                      <a:pt x="35225" y="40500"/>
                    </a:lnTo>
                    <a:lnTo>
                      <a:pt x="35659" y="40179"/>
                    </a:lnTo>
                    <a:lnTo>
                      <a:pt x="36075" y="39857"/>
                    </a:lnTo>
                    <a:lnTo>
                      <a:pt x="36491" y="39517"/>
                    </a:lnTo>
                    <a:lnTo>
                      <a:pt x="36907" y="39177"/>
                    </a:lnTo>
                    <a:lnTo>
                      <a:pt x="37304" y="38817"/>
                    </a:lnTo>
                    <a:lnTo>
                      <a:pt x="37701" y="38458"/>
                    </a:lnTo>
                    <a:lnTo>
                      <a:pt x="38080" y="38080"/>
                    </a:lnTo>
                    <a:lnTo>
                      <a:pt x="38458" y="37702"/>
                    </a:lnTo>
                    <a:lnTo>
                      <a:pt x="38817" y="37305"/>
                    </a:lnTo>
                    <a:lnTo>
                      <a:pt x="39176" y="36908"/>
                    </a:lnTo>
                    <a:lnTo>
                      <a:pt x="39517" y="36492"/>
                    </a:lnTo>
                    <a:lnTo>
                      <a:pt x="39857" y="36076"/>
                    </a:lnTo>
                    <a:lnTo>
                      <a:pt x="40178" y="35660"/>
                    </a:lnTo>
                    <a:lnTo>
                      <a:pt x="40500" y="35225"/>
                    </a:lnTo>
                    <a:lnTo>
                      <a:pt x="40802" y="34790"/>
                    </a:lnTo>
                    <a:lnTo>
                      <a:pt x="41105" y="34336"/>
                    </a:lnTo>
                    <a:lnTo>
                      <a:pt x="41388" y="33883"/>
                    </a:lnTo>
                    <a:lnTo>
                      <a:pt x="41653" y="33410"/>
                    </a:lnTo>
                    <a:lnTo>
                      <a:pt x="41918" y="32937"/>
                    </a:lnTo>
                    <a:lnTo>
                      <a:pt x="42164" y="32465"/>
                    </a:lnTo>
                    <a:lnTo>
                      <a:pt x="42409" y="31973"/>
                    </a:lnTo>
                    <a:lnTo>
                      <a:pt x="42636" y="31481"/>
                    </a:lnTo>
                    <a:lnTo>
                      <a:pt x="42863" y="30990"/>
                    </a:lnTo>
                    <a:lnTo>
                      <a:pt x="43071" y="30498"/>
                    </a:lnTo>
                    <a:lnTo>
                      <a:pt x="43260" y="29988"/>
                    </a:lnTo>
                    <a:lnTo>
                      <a:pt x="43430" y="29458"/>
                    </a:lnTo>
                    <a:lnTo>
                      <a:pt x="43600" y="28948"/>
                    </a:lnTo>
                    <a:lnTo>
                      <a:pt x="43771" y="28418"/>
                    </a:lnTo>
                    <a:lnTo>
                      <a:pt x="43903" y="27889"/>
                    </a:lnTo>
                    <a:lnTo>
                      <a:pt x="44035" y="27341"/>
                    </a:lnTo>
                    <a:lnTo>
                      <a:pt x="44149" y="26811"/>
                    </a:lnTo>
                    <a:lnTo>
                      <a:pt x="44262" y="26263"/>
                    </a:lnTo>
                    <a:lnTo>
                      <a:pt x="44357" y="25715"/>
                    </a:lnTo>
                    <a:lnTo>
                      <a:pt x="44432" y="25147"/>
                    </a:lnTo>
                    <a:lnTo>
                      <a:pt x="44489" y="24599"/>
                    </a:lnTo>
                    <a:lnTo>
                      <a:pt x="44546" y="24032"/>
                    </a:lnTo>
                    <a:lnTo>
                      <a:pt x="44584" y="23465"/>
                    </a:lnTo>
                    <a:lnTo>
                      <a:pt x="44603" y="22879"/>
                    </a:lnTo>
                    <a:lnTo>
                      <a:pt x="44603" y="22311"/>
                    </a:lnTo>
                    <a:lnTo>
                      <a:pt x="44603" y="21725"/>
                    </a:lnTo>
                    <a:lnTo>
                      <a:pt x="44584" y="21158"/>
                    </a:lnTo>
                    <a:lnTo>
                      <a:pt x="44546" y="20591"/>
                    </a:lnTo>
                    <a:lnTo>
                      <a:pt x="44489" y="20024"/>
                    </a:lnTo>
                    <a:lnTo>
                      <a:pt x="44432" y="19475"/>
                    </a:lnTo>
                    <a:lnTo>
                      <a:pt x="44357" y="18908"/>
                    </a:lnTo>
                    <a:lnTo>
                      <a:pt x="44262" y="18360"/>
                    </a:lnTo>
                    <a:lnTo>
                      <a:pt x="44149" y="17811"/>
                    </a:lnTo>
                    <a:lnTo>
                      <a:pt x="44035" y="17263"/>
                    </a:lnTo>
                    <a:lnTo>
                      <a:pt x="43903" y="16734"/>
                    </a:lnTo>
                    <a:lnTo>
                      <a:pt x="43771" y="16204"/>
                    </a:lnTo>
                    <a:lnTo>
                      <a:pt x="43600" y="15675"/>
                    </a:lnTo>
                    <a:lnTo>
                      <a:pt x="43430" y="15164"/>
                    </a:lnTo>
                    <a:lnTo>
                      <a:pt x="43260" y="14635"/>
                    </a:lnTo>
                    <a:lnTo>
                      <a:pt x="43071" y="14125"/>
                    </a:lnTo>
                    <a:lnTo>
                      <a:pt x="42863" y="13633"/>
                    </a:lnTo>
                    <a:lnTo>
                      <a:pt x="42636" y="13122"/>
                    </a:lnTo>
                    <a:lnTo>
                      <a:pt x="42409" y="12631"/>
                    </a:lnTo>
                    <a:lnTo>
                      <a:pt x="42164" y="12158"/>
                    </a:lnTo>
                    <a:lnTo>
                      <a:pt x="41918" y="11685"/>
                    </a:lnTo>
                    <a:lnTo>
                      <a:pt x="41653" y="11213"/>
                    </a:lnTo>
                    <a:lnTo>
                      <a:pt x="41388" y="10740"/>
                    </a:lnTo>
                    <a:lnTo>
                      <a:pt x="41105" y="10286"/>
                    </a:lnTo>
                    <a:lnTo>
                      <a:pt x="40802" y="9833"/>
                    </a:lnTo>
                    <a:lnTo>
                      <a:pt x="40500" y="9398"/>
                    </a:lnTo>
                    <a:lnTo>
                      <a:pt x="40178" y="8963"/>
                    </a:lnTo>
                    <a:lnTo>
                      <a:pt x="39857" y="8528"/>
                    </a:lnTo>
                    <a:lnTo>
                      <a:pt x="39517" y="8112"/>
                    </a:lnTo>
                    <a:lnTo>
                      <a:pt x="39176" y="7715"/>
                    </a:lnTo>
                    <a:lnTo>
                      <a:pt x="38817" y="7318"/>
                    </a:lnTo>
                    <a:lnTo>
                      <a:pt x="38458" y="6921"/>
                    </a:lnTo>
                    <a:lnTo>
                      <a:pt x="38080" y="6543"/>
                    </a:lnTo>
                    <a:lnTo>
                      <a:pt x="37701" y="6165"/>
                    </a:lnTo>
                    <a:lnTo>
                      <a:pt x="37304" y="5805"/>
                    </a:lnTo>
                    <a:lnTo>
                      <a:pt x="36907" y="5446"/>
                    </a:lnTo>
                    <a:lnTo>
                      <a:pt x="36491" y="5087"/>
                    </a:lnTo>
                    <a:lnTo>
                      <a:pt x="36075" y="4765"/>
                    </a:lnTo>
                    <a:lnTo>
                      <a:pt x="35659" y="4425"/>
                    </a:lnTo>
                    <a:lnTo>
                      <a:pt x="35225" y="4123"/>
                    </a:lnTo>
                    <a:lnTo>
                      <a:pt x="34771" y="3820"/>
                    </a:lnTo>
                    <a:lnTo>
                      <a:pt x="34336" y="3517"/>
                    </a:lnTo>
                    <a:lnTo>
                      <a:pt x="33863" y="3234"/>
                    </a:lnTo>
                    <a:lnTo>
                      <a:pt x="33409" y="2950"/>
                    </a:lnTo>
                    <a:lnTo>
                      <a:pt x="32937" y="2686"/>
                    </a:lnTo>
                    <a:lnTo>
                      <a:pt x="32464" y="2440"/>
                    </a:lnTo>
                    <a:lnTo>
                      <a:pt x="31972" y="2194"/>
                    </a:lnTo>
                    <a:lnTo>
                      <a:pt x="31481" y="1967"/>
                    </a:lnTo>
                    <a:lnTo>
                      <a:pt x="30989" y="1759"/>
                    </a:lnTo>
                    <a:lnTo>
                      <a:pt x="30479" y="1551"/>
                    </a:lnTo>
                    <a:lnTo>
                      <a:pt x="29968" y="1362"/>
                    </a:lnTo>
                    <a:lnTo>
                      <a:pt x="29458" y="1173"/>
                    </a:lnTo>
                    <a:lnTo>
                      <a:pt x="28928" y="1003"/>
                    </a:lnTo>
                    <a:lnTo>
                      <a:pt x="28418" y="852"/>
                    </a:lnTo>
                    <a:lnTo>
                      <a:pt x="27870" y="700"/>
                    </a:lnTo>
                    <a:lnTo>
                      <a:pt x="27340" y="568"/>
                    </a:lnTo>
                    <a:lnTo>
                      <a:pt x="26792" y="455"/>
                    </a:lnTo>
                    <a:lnTo>
                      <a:pt x="26244" y="341"/>
                    </a:lnTo>
                    <a:lnTo>
                      <a:pt x="25695" y="265"/>
                    </a:lnTo>
                    <a:lnTo>
                      <a:pt x="25147" y="190"/>
                    </a:lnTo>
                    <a:lnTo>
                      <a:pt x="24580" y="114"/>
                    </a:lnTo>
                    <a:lnTo>
                      <a:pt x="24013" y="57"/>
                    </a:lnTo>
                    <a:lnTo>
                      <a:pt x="23445" y="39"/>
                    </a:lnTo>
                    <a:lnTo>
                      <a:pt x="22878" y="1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64"/>
              <p:cNvSpPr/>
              <p:nvPr/>
            </p:nvSpPr>
            <p:spPr>
              <a:xfrm>
                <a:off x="1764450" y="-1858000"/>
                <a:ext cx="854150" cy="854625"/>
              </a:xfrm>
              <a:custGeom>
                <a:avLst/>
                <a:gdLst/>
                <a:ahLst/>
                <a:cxnLst/>
                <a:rect l="l" t="t" r="r" b="b"/>
                <a:pathLst>
                  <a:path w="34166" h="34185" extrusionOk="0">
                    <a:moveTo>
                      <a:pt x="17093" y="0"/>
                    </a:moveTo>
                    <a:lnTo>
                      <a:pt x="16204" y="19"/>
                    </a:lnTo>
                    <a:lnTo>
                      <a:pt x="15334" y="95"/>
                    </a:lnTo>
                    <a:lnTo>
                      <a:pt x="14483" y="208"/>
                    </a:lnTo>
                    <a:lnTo>
                      <a:pt x="13651" y="360"/>
                    </a:lnTo>
                    <a:lnTo>
                      <a:pt x="12820" y="549"/>
                    </a:lnTo>
                    <a:lnTo>
                      <a:pt x="12006" y="776"/>
                    </a:lnTo>
                    <a:lnTo>
                      <a:pt x="11212" y="1040"/>
                    </a:lnTo>
                    <a:lnTo>
                      <a:pt x="10437" y="1343"/>
                    </a:lnTo>
                    <a:lnTo>
                      <a:pt x="9681" y="1683"/>
                    </a:lnTo>
                    <a:lnTo>
                      <a:pt x="8944" y="2061"/>
                    </a:lnTo>
                    <a:lnTo>
                      <a:pt x="8225" y="2477"/>
                    </a:lnTo>
                    <a:lnTo>
                      <a:pt x="7525" y="2931"/>
                    </a:lnTo>
                    <a:lnTo>
                      <a:pt x="6864" y="3404"/>
                    </a:lnTo>
                    <a:lnTo>
                      <a:pt x="6221" y="3914"/>
                    </a:lnTo>
                    <a:lnTo>
                      <a:pt x="5597" y="4444"/>
                    </a:lnTo>
                    <a:lnTo>
                      <a:pt x="5011" y="5011"/>
                    </a:lnTo>
                    <a:lnTo>
                      <a:pt x="4444" y="5597"/>
                    </a:lnTo>
                    <a:lnTo>
                      <a:pt x="3895" y="6221"/>
                    </a:lnTo>
                    <a:lnTo>
                      <a:pt x="3404" y="6864"/>
                    </a:lnTo>
                    <a:lnTo>
                      <a:pt x="2912" y="7544"/>
                    </a:lnTo>
                    <a:lnTo>
                      <a:pt x="2477" y="8225"/>
                    </a:lnTo>
                    <a:lnTo>
                      <a:pt x="2061" y="8944"/>
                    </a:lnTo>
                    <a:lnTo>
                      <a:pt x="1683" y="9681"/>
                    </a:lnTo>
                    <a:lnTo>
                      <a:pt x="1343" y="10437"/>
                    </a:lnTo>
                    <a:lnTo>
                      <a:pt x="1040" y="11213"/>
                    </a:lnTo>
                    <a:lnTo>
                      <a:pt x="776" y="12007"/>
                    </a:lnTo>
                    <a:lnTo>
                      <a:pt x="530" y="12820"/>
                    </a:lnTo>
                    <a:lnTo>
                      <a:pt x="341" y="13652"/>
                    </a:lnTo>
                    <a:lnTo>
                      <a:pt x="189" y="14483"/>
                    </a:lnTo>
                    <a:lnTo>
                      <a:pt x="95" y="15334"/>
                    </a:lnTo>
                    <a:lnTo>
                      <a:pt x="19" y="16204"/>
                    </a:lnTo>
                    <a:lnTo>
                      <a:pt x="0" y="17093"/>
                    </a:lnTo>
                    <a:lnTo>
                      <a:pt x="19" y="17962"/>
                    </a:lnTo>
                    <a:lnTo>
                      <a:pt x="95" y="18832"/>
                    </a:lnTo>
                    <a:lnTo>
                      <a:pt x="189" y="19683"/>
                    </a:lnTo>
                    <a:lnTo>
                      <a:pt x="341" y="20534"/>
                    </a:lnTo>
                    <a:lnTo>
                      <a:pt x="530" y="21366"/>
                    </a:lnTo>
                    <a:lnTo>
                      <a:pt x="776" y="22179"/>
                    </a:lnTo>
                    <a:lnTo>
                      <a:pt x="1040" y="22973"/>
                    </a:lnTo>
                    <a:lnTo>
                      <a:pt x="1343" y="23748"/>
                    </a:lnTo>
                    <a:lnTo>
                      <a:pt x="1683" y="24504"/>
                    </a:lnTo>
                    <a:lnTo>
                      <a:pt x="2061" y="25242"/>
                    </a:lnTo>
                    <a:lnTo>
                      <a:pt x="2477" y="25941"/>
                    </a:lnTo>
                    <a:lnTo>
                      <a:pt x="2912" y="26641"/>
                    </a:lnTo>
                    <a:lnTo>
                      <a:pt x="3404" y="27322"/>
                    </a:lnTo>
                    <a:lnTo>
                      <a:pt x="3895" y="27964"/>
                    </a:lnTo>
                    <a:lnTo>
                      <a:pt x="4444" y="28569"/>
                    </a:lnTo>
                    <a:lnTo>
                      <a:pt x="5011" y="29174"/>
                    </a:lnTo>
                    <a:lnTo>
                      <a:pt x="5597" y="29742"/>
                    </a:lnTo>
                    <a:lnTo>
                      <a:pt x="6221" y="30271"/>
                    </a:lnTo>
                    <a:lnTo>
                      <a:pt x="6864" y="30782"/>
                    </a:lnTo>
                    <a:lnTo>
                      <a:pt x="7525" y="31254"/>
                    </a:lnTo>
                    <a:lnTo>
                      <a:pt x="8225" y="31708"/>
                    </a:lnTo>
                    <a:lnTo>
                      <a:pt x="8944" y="32105"/>
                    </a:lnTo>
                    <a:lnTo>
                      <a:pt x="9681" y="32483"/>
                    </a:lnTo>
                    <a:lnTo>
                      <a:pt x="10437" y="32824"/>
                    </a:lnTo>
                    <a:lnTo>
                      <a:pt x="11212" y="33145"/>
                    </a:lnTo>
                    <a:lnTo>
                      <a:pt x="12006" y="33410"/>
                    </a:lnTo>
                    <a:lnTo>
                      <a:pt x="12820" y="33637"/>
                    </a:lnTo>
                    <a:lnTo>
                      <a:pt x="13651" y="33826"/>
                    </a:lnTo>
                    <a:lnTo>
                      <a:pt x="14483" y="33977"/>
                    </a:lnTo>
                    <a:lnTo>
                      <a:pt x="15334" y="34090"/>
                    </a:lnTo>
                    <a:lnTo>
                      <a:pt x="16204" y="34147"/>
                    </a:lnTo>
                    <a:lnTo>
                      <a:pt x="17093" y="34185"/>
                    </a:lnTo>
                    <a:lnTo>
                      <a:pt x="17962" y="34147"/>
                    </a:lnTo>
                    <a:lnTo>
                      <a:pt x="18832" y="34090"/>
                    </a:lnTo>
                    <a:lnTo>
                      <a:pt x="19683" y="33977"/>
                    </a:lnTo>
                    <a:lnTo>
                      <a:pt x="20534" y="33826"/>
                    </a:lnTo>
                    <a:lnTo>
                      <a:pt x="21347" y="33637"/>
                    </a:lnTo>
                    <a:lnTo>
                      <a:pt x="22160" y="33410"/>
                    </a:lnTo>
                    <a:lnTo>
                      <a:pt x="22954" y="33145"/>
                    </a:lnTo>
                    <a:lnTo>
                      <a:pt x="23729" y="32824"/>
                    </a:lnTo>
                    <a:lnTo>
                      <a:pt x="24485" y="32483"/>
                    </a:lnTo>
                    <a:lnTo>
                      <a:pt x="25223" y="32105"/>
                    </a:lnTo>
                    <a:lnTo>
                      <a:pt x="25941" y="31708"/>
                    </a:lnTo>
                    <a:lnTo>
                      <a:pt x="26641" y="31254"/>
                    </a:lnTo>
                    <a:lnTo>
                      <a:pt x="27303" y="30782"/>
                    </a:lnTo>
                    <a:lnTo>
                      <a:pt x="27945" y="30271"/>
                    </a:lnTo>
                    <a:lnTo>
                      <a:pt x="28569" y="29742"/>
                    </a:lnTo>
                    <a:lnTo>
                      <a:pt x="29174" y="29174"/>
                    </a:lnTo>
                    <a:lnTo>
                      <a:pt x="29723" y="28569"/>
                    </a:lnTo>
                    <a:lnTo>
                      <a:pt x="30271" y="27964"/>
                    </a:lnTo>
                    <a:lnTo>
                      <a:pt x="30781" y="27322"/>
                    </a:lnTo>
                    <a:lnTo>
                      <a:pt x="31254" y="26641"/>
                    </a:lnTo>
                    <a:lnTo>
                      <a:pt x="31689" y="25941"/>
                    </a:lnTo>
                    <a:lnTo>
                      <a:pt x="32105" y="25242"/>
                    </a:lnTo>
                    <a:lnTo>
                      <a:pt x="32483" y="24504"/>
                    </a:lnTo>
                    <a:lnTo>
                      <a:pt x="32823" y="23748"/>
                    </a:lnTo>
                    <a:lnTo>
                      <a:pt x="33126" y="22973"/>
                    </a:lnTo>
                    <a:lnTo>
                      <a:pt x="33410" y="22179"/>
                    </a:lnTo>
                    <a:lnTo>
                      <a:pt x="33636" y="21366"/>
                    </a:lnTo>
                    <a:lnTo>
                      <a:pt x="33826" y="20534"/>
                    </a:lnTo>
                    <a:lnTo>
                      <a:pt x="33977" y="19683"/>
                    </a:lnTo>
                    <a:lnTo>
                      <a:pt x="34090" y="18832"/>
                    </a:lnTo>
                    <a:lnTo>
                      <a:pt x="34147" y="17962"/>
                    </a:lnTo>
                    <a:lnTo>
                      <a:pt x="34166" y="17093"/>
                    </a:lnTo>
                    <a:lnTo>
                      <a:pt x="34147" y="16204"/>
                    </a:lnTo>
                    <a:lnTo>
                      <a:pt x="34090" y="15334"/>
                    </a:lnTo>
                    <a:lnTo>
                      <a:pt x="33977" y="14483"/>
                    </a:lnTo>
                    <a:lnTo>
                      <a:pt x="33826" y="13652"/>
                    </a:lnTo>
                    <a:lnTo>
                      <a:pt x="33636" y="12820"/>
                    </a:lnTo>
                    <a:lnTo>
                      <a:pt x="33410" y="12007"/>
                    </a:lnTo>
                    <a:lnTo>
                      <a:pt x="33126" y="11213"/>
                    </a:lnTo>
                    <a:lnTo>
                      <a:pt x="32823" y="10437"/>
                    </a:lnTo>
                    <a:lnTo>
                      <a:pt x="32483" y="9681"/>
                    </a:lnTo>
                    <a:lnTo>
                      <a:pt x="32105" y="8944"/>
                    </a:lnTo>
                    <a:lnTo>
                      <a:pt x="31689" y="8225"/>
                    </a:lnTo>
                    <a:lnTo>
                      <a:pt x="31254" y="7544"/>
                    </a:lnTo>
                    <a:lnTo>
                      <a:pt x="30781" y="6864"/>
                    </a:lnTo>
                    <a:lnTo>
                      <a:pt x="30271" y="6221"/>
                    </a:lnTo>
                    <a:lnTo>
                      <a:pt x="29723" y="5597"/>
                    </a:lnTo>
                    <a:lnTo>
                      <a:pt x="29174" y="5011"/>
                    </a:lnTo>
                    <a:lnTo>
                      <a:pt x="28569" y="4444"/>
                    </a:lnTo>
                    <a:lnTo>
                      <a:pt x="27945" y="3914"/>
                    </a:lnTo>
                    <a:lnTo>
                      <a:pt x="27303" y="3404"/>
                    </a:lnTo>
                    <a:lnTo>
                      <a:pt x="26641" y="2931"/>
                    </a:lnTo>
                    <a:lnTo>
                      <a:pt x="25941" y="2477"/>
                    </a:lnTo>
                    <a:lnTo>
                      <a:pt x="25223" y="2061"/>
                    </a:lnTo>
                    <a:lnTo>
                      <a:pt x="24485" y="1683"/>
                    </a:lnTo>
                    <a:lnTo>
                      <a:pt x="23729" y="1343"/>
                    </a:lnTo>
                    <a:lnTo>
                      <a:pt x="22954" y="1040"/>
                    </a:lnTo>
                    <a:lnTo>
                      <a:pt x="22160" y="776"/>
                    </a:lnTo>
                    <a:lnTo>
                      <a:pt x="21347" y="549"/>
                    </a:lnTo>
                    <a:lnTo>
                      <a:pt x="20534" y="360"/>
                    </a:lnTo>
                    <a:lnTo>
                      <a:pt x="19683" y="208"/>
                    </a:lnTo>
                    <a:lnTo>
                      <a:pt x="18832" y="95"/>
                    </a:lnTo>
                    <a:lnTo>
                      <a:pt x="17962" y="19"/>
                    </a:lnTo>
                    <a:lnTo>
                      <a:pt x="170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64"/>
              <p:cNvSpPr/>
              <p:nvPr/>
            </p:nvSpPr>
            <p:spPr>
              <a:xfrm>
                <a:off x="1875050" y="-1734150"/>
                <a:ext cx="619725" cy="619700"/>
              </a:xfrm>
              <a:custGeom>
                <a:avLst/>
                <a:gdLst/>
                <a:ahLst/>
                <a:cxnLst/>
                <a:rect l="l" t="t" r="r" b="b"/>
                <a:pathLst>
                  <a:path w="24789" h="24788" extrusionOk="0">
                    <a:moveTo>
                      <a:pt x="12404" y="0"/>
                    </a:moveTo>
                    <a:lnTo>
                      <a:pt x="11761" y="19"/>
                    </a:lnTo>
                    <a:lnTo>
                      <a:pt x="11137" y="76"/>
                    </a:lnTo>
                    <a:lnTo>
                      <a:pt x="10513" y="151"/>
                    </a:lnTo>
                    <a:lnTo>
                      <a:pt x="9889" y="265"/>
                    </a:lnTo>
                    <a:lnTo>
                      <a:pt x="9303" y="397"/>
                    </a:lnTo>
                    <a:lnTo>
                      <a:pt x="8717" y="567"/>
                    </a:lnTo>
                    <a:lnTo>
                      <a:pt x="8131" y="756"/>
                    </a:lnTo>
                    <a:lnTo>
                      <a:pt x="7564" y="983"/>
                    </a:lnTo>
                    <a:lnTo>
                      <a:pt x="7015" y="1229"/>
                    </a:lnTo>
                    <a:lnTo>
                      <a:pt x="6486" y="1513"/>
                    </a:lnTo>
                    <a:lnTo>
                      <a:pt x="5975" y="1796"/>
                    </a:lnTo>
                    <a:lnTo>
                      <a:pt x="5465" y="2118"/>
                    </a:lnTo>
                    <a:lnTo>
                      <a:pt x="4973" y="2477"/>
                    </a:lnTo>
                    <a:lnTo>
                      <a:pt x="4520" y="2836"/>
                    </a:lnTo>
                    <a:lnTo>
                      <a:pt x="4066" y="3233"/>
                    </a:lnTo>
                    <a:lnTo>
                      <a:pt x="3631" y="3630"/>
                    </a:lnTo>
                    <a:lnTo>
                      <a:pt x="3215" y="4065"/>
                    </a:lnTo>
                    <a:lnTo>
                      <a:pt x="2837" y="4519"/>
                    </a:lnTo>
                    <a:lnTo>
                      <a:pt x="2459" y="4992"/>
                    </a:lnTo>
                    <a:lnTo>
                      <a:pt x="2118" y="5464"/>
                    </a:lnTo>
                    <a:lnTo>
                      <a:pt x="1797" y="5975"/>
                    </a:lnTo>
                    <a:lnTo>
                      <a:pt x="1494" y="6485"/>
                    </a:lnTo>
                    <a:lnTo>
                      <a:pt x="1230" y="7034"/>
                    </a:lnTo>
                    <a:lnTo>
                      <a:pt x="984" y="7582"/>
                    </a:lnTo>
                    <a:lnTo>
                      <a:pt x="757" y="8149"/>
                    </a:lnTo>
                    <a:lnTo>
                      <a:pt x="568" y="8716"/>
                    </a:lnTo>
                    <a:lnTo>
                      <a:pt x="398" y="9303"/>
                    </a:lnTo>
                    <a:lnTo>
                      <a:pt x="246" y="9908"/>
                    </a:lnTo>
                    <a:lnTo>
                      <a:pt x="152" y="10513"/>
                    </a:lnTo>
                    <a:lnTo>
                      <a:pt x="57" y="11137"/>
                    </a:lnTo>
                    <a:lnTo>
                      <a:pt x="20" y="11761"/>
                    </a:lnTo>
                    <a:lnTo>
                      <a:pt x="1" y="12403"/>
                    </a:lnTo>
                    <a:lnTo>
                      <a:pt x="20" y="13046"/>
                    </a:lnTo>
                    <a:lnTo>
                      <a:pt x="57" y="13670"/>
                    </a:lnTo>
                    <a:lnTo>
                      <a:pt x="152" y="14294"/>
                    </a:lnTo>
                    <a:lnTo>
                      <a:pt x="246" y="14899"/>
                    </a:lnTo>
                    <a:lnTo>
                      <a:pt x="398" y="15504"/>
                    </a:lnTo>
                    <a:lnTo>
                      <a:pt x="568" y="16090"/>
                    </a:lnTo>
                    <a:lnTo>
                      <a:pt x="757" y="16658"/>
                    </a:lnTo>
                    <a:lnTo>
                      <a:pt x="984" y="17225"/>
                    </a:lnTo>
                    <a:lnTo>
                      <a:pt x="1230" y="17773"/>
                    </a:lnTo>
                    <a:lnTo>
                      <a:pt x="1494" y="18302"/>
                    </a:lnTo>
                    <a:lnTo>
                      <a:pt x="1797" y="18832"/>
                    </a:lnTo>
                    <a:lnTo>
                      <a:pt x="2118" y="19323"/>
                    </a:lnTo>
                    <a:lnTo>
                      <a:pt x="2459" y="19815"/>
                    </a:lnTo>
                    <a:lnTo>
                      <a:pt x="2837" y="20288"/>
                    </a:lnTo>
                    <a:lnTo>
                      <a:pt x="3215" y="20742"/>
                    </a:lnTo>
                    <a:lnTo>
                      <a:pt x="3631" y="21157"/>
                    </a:lnTo>
                    <a:lnTo>
                      <a:pt x="4066" y="21573"/>
                    </a:lnTo>
                    <a:lnTo>
                      <a:pt x="4520" y="21971"/>
                    </a:lnTo>
                    <a:lnTo>
                      <a:pt x="4973" y="22330"/>
                    </a:lnTo>
                    <a:lnTo>
                      <a:pt x="5465" y="22670"/>
                    </a:lnTo>
                    <a:lnTo>
                      <a:pt x="5975" y="22991"/>
                    </a:lnTo>
                    <a:lnTo>
                      <a:pt x="6486" y="23294"/>
                    </a:lnTo>
                    <a:lnTo>
                      <a:pt x="7015" y="23578"/>
                    </a:lnTo>
                    <a:lnTo>
                      <a:pt x="7564" y="23823"/>
                    </a:lnTo>
                    <a:lnTo>
                      <a:pt x="8131" y="24050"/>
                    </a:lnTo>
                    <a:lnTo>
                      <a:pt x="8717" y="24239"/>
                    </a:lnTo>
                    <a:lnTo>
                      <a:pt x="9303" y="24410"/>
                    </a:lnTo>
                    <a:lnTo>
                      <a:pt x="9889" y="24542"/>
                    </a:lnTo>
                    <a:lnTo>
                      <a:pt x="10513" y="24655"/>
                    </a:lnTo>
                    <a:lnTo>
                      <a:pt x="11137" y="24731"/>
                    </a:lnTo>
                    <a:lnTo>
                      <a:pt x="11761" y="24788"/>
                    </a:lnTo>
                    <a:lnTo>
                      <a:pt x="13028" y="24788"/>
                    </a:lnTo>
                    <a:lnTo>
                      <a:pt x="13671" y="24731"/>
                    </a:lnTo>
                    <a:lnTo>
                      <a:pt x="14276" y="24655"/>
                    </a:lnTo>
                    <a:lnTo>
                      <a:pt x="14900" y="24542"/>
                    </a:lnTo>
                    <a:lnTo>
                      <a:pt x="15486" y="24410"/>
                    </a:lnTo>
                    <a:lnTo>
                      <a:pt x="16072" y="24239"/>
                    </a:lnTo>
                    <a:lnTo>
                      <a:pt x="16658" y="24050"/>
                    </a:lnTo>
                    <a:lnTo>
                      <a:pt x="17225" y="23823"/>
                    </a:lnTo>
                    <a:lnTo>
                      <a:pt x="17774" y="23578"/>
                    </a:lnTo>
                    <a:lnTo>
                      <a:pt x="18303" y="23294"/>
                    </a:lnTo>
                    <a:lnTo>
                      <a:pt x="18813" y="22991"/>
                    </a:lnTo>
                    <a:lnTo>
                      <a:pt x="19324" y="22670"/>
                    </a:lnTo>
                    <a:lnTo>
                      <a:pt x="19816" y="22330"/>
                    </a:lnTo>
                    <a:lnTo>
                      <a:pt x="20288" y="21971"/>
                    </a:lnTo>
                    <a:lnTo>
                      <a:pt x="20723" y="21573"/>
                    </a:lnTo>
                    <a:lnTo>
                      <a:pt x="21158" y="21157"/>
                    </a:lnTo>
                    <a:lnTo>
                      <a:pt x="21574" y="20742"/>
                    </a:lnTo>
                    <a:lnTo>
                      <a:pt x="21952" y="20288"/>
                    </a:lnTo>
                    <a:lnTo>
                      <a:pt x="22330" y="19815"/>
                    </a:lnTo>
                    <a:lnTo>
                      <a:pt x="22671" y="19323"/>
                    </a:lnTo>
                    <a:lnTo>
                      <a:pt x="22992" y="18832"/>
                    </a:lnTo>
                    <a:lnTo>
                      <a:pt x="23294" y="18302"/>
                    </a:lnTo>
                    <a:lnTo>
                      <a:pt x="23559" y="17773"/>
                    </a:lnTo>
                    <a:lnTo>
                      <a:pt x="23824" y="17225"/>
                    </a:lnTo>
                    <a:lnTo>
                      <a:pt x="24032" y="16658"/>
                    </a:lnTo>
                    <a:lnTo>
                      <a:pt x="24240" y="16090"/>
                    </a:lnTo>
                    <a:lnTo>
                      <a:pt x="24391" y="15504"/>
                    </a:lnTo>
                    <a:lnTo>
                      <a:pt x="24542" y="14899"/>
                    </a:lnTo>
                    <a:lnTo>
                      <a:pt x="24656" y="14294"/>
                    </a:lnTo>
                    <a:lnTo>
                      <a:pt x="24731" y="13670"/>
                    </a:lnTo>
                    <a:lnTo>
                      <a:pt x="24769" y="13046"/>
                    </a:lnTo>
                    <a:lnTo>
                      <a:pt x="24788" y="12403"/>
                    </a:lnTo>
                    <a:lnTo>
                      <a:pt x="24769" y="11761"/>
                    </a:lnTo>
                    <a:lnTo>
                      <a:pt x="24731" y="11137"/>
                    </a:lnTo>
                    <a:lnTo>
                      <a:pt x="24656" y="10513"/>
                    </a:lnTo>
                    <a:lnTo>
                      <a:pt x="24542" y="9908"/>
                    </a:lnTo>
                    <a:lnTo>
                      <a:pt x="24391" y="9303"/>
                    </a:lnTo>
                    <a:lnTo>
                      <a:pt x="24240" y="8716"/>
                    </a:lnTo>
                    <a:lnTo>
                      <a:pt x="24032" y="8149"/>
                    </a:lnTo>
                    <a:lnTo>
                      <a:pt x="23824" y="7582"/>
                    </a:lnTo>
                    <a:lnTo>
                      <a:pt x="23559" y="7034"/>
                    </a:lnTo>
                    <a:lnTo>
                      <a:pt x="23294" y="6485"/>
                    </a:lnTo>
                    <a:lnTo>
                      <a:pt x="22992" y="5975"/>
                    </a:lnTo>
                    <a:lnTo>
                      <a:pt x="22671" y="5464"/>
                    </a:lnTo>
                    <a:lnTo>
                      <a:pt x="22330" y="4992"/>
                    </a:lnTo>
                    <a:lnTo>
                      <a:pt x="21952" y="4519"/>
                    </a:lnTo>
                    <a:lnTo>
                      <a:pt x="21574" y="4065"/>
                    </a:lnTo>
                    <a:lnTo>
                      <a:pt x="21158" y="3630"/>
                    </a:lnTo>
                    <a:lnTo>
                      <a:pt x="20723" y="3233"/>
                    </a:lnTo>
                    <a:lnTo>
                      <a:pt x="20288" y="2836"/>
                    </a:lnTo>
                    <a:lnTo>
                      <a:pt x="19816" y="2477"/>
                    </a:lnTo>
                    <a:lnTo>
                      <a:pt x="19324" y="2118"/>
                    </a:lnTo>
                    <a:lnTo>
                      <a:pt x="18813" y="1796"/>
                    </a:lnTo>
                    <a:lnTo>
                      <a:pt x="18303" y="1513"/>
                    </a:lnTo>
                    <a:lnTo>
                      <a:pt x="17774" y="1229"/>
                    </a:lnTo>
                    <a:lnTo>
                      <a:pt x="17225" y="983"/>
                    </a:lnTo>
                    <a:lnTo>
                      <a:pt x="16658" y="756"/>
                    </a:lnTo>
                    <a:lnTo>
                      <a:pt x="16072" y="567"/>
                    </a:lnTo>
                    <a:lnTo>
                      <a:pt x="15486" y="397"/>
                    </a:lnTo>
                    <a:lnTo>
                      <a:pt x="14900" y="265"/>
                    </a:lnTo>
                    <a:lnTo>
                      <a:pt x="14276" y="151"/>
                    </a:lnTo>
                    <a:lnTo>
                      <a:pt x="13671" y="76"/>
                    </a:lnTo>
                    <a:lnTo>
                      <a:pt x="13028" y="19"/>
                    </a:lnTo>
                    <a:lnTo>
                      <a:pt x="1240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64"/>
              <p:cNvSpPr/>
              <p:nvPr/>
            </p:nvSpPr>
            <p:spPr>
              <a:xfrm>
                <a:off x="1974325" y="-1634425"/>
                <a:ext cx="421175" cy="420725"/>
              </a:xfrm>
              <a:custGeom>
                <a:avLst/>
                <a:gdLst/>
                <a:ahLst/>
                <a:cxnLst/>
                <a:rect l="l" t="t" r="r" b="b"/>
                <a:pathLst>
                  <a:path w="16847" h="16829" extrusionOk="0">
                    <a:moveTo>
                      <a:pt x="7998" y="1"/>
                    </a:moveTo>
                    <a:lnTo>
                      <a:pt x="7563" y="38"/>
                    </a:lnTo>
                    <a:lnTo>
                      <a:pt x="7147" y="95"/>
                    </a:lnTo>
                    <a:lnTo>
                      <a:pt x="6731" y="171"/>
                    </a:lnTo>
                    <a:lnTo>
                      <a:pt x="6315" y="265"/>
                    </a:lnTo>
                    <a:lnTo>
                      <a:pt x="5918" y="379"/>
                    </a:lnTo>
                    <a:lnTo>
                      <a:pt x="5521" y="511"/>
                    </a:lnTo>
                    <a:lnTo>
                      <a:pt x="5143" y="662"/>
                    </a:lnTo>
                    <a:lnTo>
                      <a:pt x="4765" y="814"/>
                    </a:lnTo>
                    <a:lnTo>
                      <a:pt x="4406" y="1003"/>
                    </a:lnTo>
                    <a:lnTo>
                      <a:pt x="4065" y="1211"/>
                    </a:lnTo>
                    <a:lnTo>
                      <a:pt x="3725" y="1438"/>
                    </a:lnTo>
                    <a:lnTo>
                      <a:pt x="3385" y="1664"/>
                    </a:lnTo>
                    <a:lnTo>
                      <a:pt x="3063" y="1910"/>
                    </a:lnTo>
                    <a:lnTo>
                      <a:pt x="2761" y="2175"/>
                    </a:lnTo>
                    <a:lnTo>
                      <a:pt x="2477" y="2459"/>
                    </a:lnTo>
                    <a:lnTo>
                      <a:pt x="2193" y="2742"/>
                    </a:lnTo>
                    <a:lnTo>
                      <a:pt x="1929" y="3064"/>
                    </a:lnTo>
                    <a:lnTo>
                      <a:pt x="1683" y="3366"/>
                    </a:lnTo>
                    <a:lnTo>
                      <a:pt x="1437" y="3706"/>
                    </a:lnTo>
                    <a:lnTo>
                      <a:pt x="1229" y="4047"/>
                    </a:lnTo>
                    <a:lnTo>
                      <a:pt x="1021" y="4406"/>
                    </a:lnTo>
                    <a:lnTo>
                      <a:pt x="832" y="4765"/>
                    </a:lnTo>
                    <a:lnTo>
                      <a:pt x="662" y="5143"/>
                    </a:lnTo>
                    <a:lnTo>
                      <a:pt x="511" y="5522"/>
                    </a:lnTo>
                    <a:lnTo>
                      <a:pt x="378" y="5900"/>
                    </a:lnTo>
                    <a:lnTo>
                      <a:pt x="265" y="6316"/>
                    </a:lnTo>
                    <a:lnTo>
                      <a:pt x="170" y="6713"/>
                    </a:lnTo>
                    <a:lnTo>
                      <a:pt x="95" y="7129"/>
                    </a:lnTo>
                    <a:lnTo>
                      <a:pt x="38" y="7545"/>
                    </a:lnTo>
                    <a:lnTo>
                      <a:pt x="19" y="7980"/>
                    </a:lnTo>
                    <a:lnTo>
                      <a:pt x="0" y="8414"/>
                    </a:lnTo>
                    <a:lnTo>
                      <a:pt x="19" y="8849"/>
                    </a:lnTo>
                    <a:lnTo>
                      <a:pt x="38" y="9265"/>
                    </a:lnTo>
                    <a:lnTo>
                      <a:pt x="95" y="9700"/>
                    </a:lnTo>
                    <a:lnTo>
                      <a:pt x="170" y="10116"/>
                    </a:lnTo>
                    <a:lnTo>
                      <a:pt x="265" y="10513"/>
                    </a:lnTo>
                    <a:lnTo>
                      <a:pt x="378" y="10910"/>
                    </a:lnTo>
                    <a:lnTo>
                      <a:pt x="511" y="11307"/>
                    </a:lnTo>
                    <a:lnTo>
                      <a:pt x="662" y="11685"/>
                    </a:lnTo>
                    <a:lnTo>
                      <a:pt x="832" y="12064"/>
                    </a:lnTo>
                    <a:lnTo>
                      <a:pt x="1021" y="12423"/>
                    </a:lnTo>
                    <a:lnTo>
                      <a:pt x="1229" y="12782"/>
                    </a:lnTo>
                    <a:lnTo>
                      <a:pt x="1437" y="13122"/>
                    </a:lnTo>
                    <a:lnTo>
                      <a:pt x="1683" y="13444"/>
                    </a:lnTo>
                    <a:lnTo>
                      <a:pt x="1929" y="13765"/>
                    </a:lnTo>
                    <a:lnTo>
                      <a:pt x="2193" y="14068"/>
                    </a:lnTo>
                    <a:lnTo>
                      <a:pt x="2477" y="14370"/>
                    </a:lnTo>
                    <a:lnTo>
                      <a:pt x="2761" y="14654"/>
                    </a:lnTo>
                    <a:lnTo>
                      <a:pt x="3063" y="14919"/>
                    </a:lnTo>
                    <a:lnTo>
                      <a:pt x="3385" y="15164"/>
                    </a:lnTo>
                    <a:lnTo>
                      <a:pt x="3725" y="15391"/>
                    </a:lnTo>
                    <a:lnTo>
                      <a:pt x="4065" y="15618"/>
                    </a:lnTo>
                    <a:lnTo>
                      <a:pt x="4406" y="15826"/>
                    </a:lnTo>
                    <a:lnTo>
                      <a:pt x="4765" y="15996"/>
                    </a:lnTo>
                    <a:lnTo>
                      <a:pt x="5143" y="16166"/>
                    </a:lnTo>
                    <a:lnTo>
                      <a:pt x="5521" y="16318"/>
                    </a:lnTo>
                    <a:lnTo>
                      <a:pt x="5918" y="16450"/>
                    </a:lnTo>
                    <a:lnTo>
                      <a:pt x="6315" y="16563"/>
                    </a:lnTo>
                    <a:lnTo>
                      <a:pt x="6731" y="16658"/>
                    </a:lnTo>
                    <a:lnTo>
                      <a:pt x="7147" y="16734"/>
                    </a:lnTo>
                    <a:lnTo>
                      <a:pt x="7563" y="16790"/>
                    </a:lnTo>
                    <a:lnTo>
                      <a:pt x="7998" y="16828"/>
                    </a:lnTo>
                    <a:lnTo>
                      <a:pt x="8849" y="16828"/>
                    </a:lnTo>
                    <a:lnTo>
                      <a:pt x="9284" y="16790"/>
                    </a:lnTo>
                    <a:lnTo>
                      <a:pt x="9700" y="16734"/>
                    </a:lnTo>
                    <a:lnTo>
                      <a:pt x="10116" y="16658"/>
                    </a:lnTo>
                    <a:lnTo>
                      <a:pt x="10532" y="16563"/>
                    </a:lnTo>
                    <a:lnTo>
                      <a:pt x="10929" y="16450"/>
                    </a:lnTo>
                    <a:lnTo>
                      <a:pt x="11326" y="16318"/>
                    </a:lnTo>
                    <a:lnTo>
                      <a:pt x="11704" y="16166"/>
                    </a:lnTo>
                    <a:lnTo>
                      <a:pt x="12082" y="15996"/>
                    </a:lnTo>
                    <a:lnTo>
                      <a:pt x="12441" y="15826"/>
                    </a:lnTo>
                    <a:lnTo>
                      <a:pt x="12800" y="15618"/>
                    </a:lnTo>
                    <a:lnTo>
                      <a:pt x="13141" y="15391"/>
                    </a:lnTo>
                    <a:lnTo>
                      <a:pt x="13462" y="15164"/>
                    </a:lnTo>
                    <a:lnTo>
                      <a:pt x="13784" y="14919"/>
                    </a:lnTo>
                    <a:lnTo>
                      <a:pt x="14086" y="14654"/>
                    </a:lnTo>
                    <a:lnTo>
                      <a:pt x="14389" y="14370"/>
                    </a:lnTo>
                    <a:lnTo>
                      <a:pt x="14653" y="14068"/>
                    </a:lnTo>
                    <a:lnTo>
                      <a:pt x="14918" y="13765"/>
                    </a:lnTo>
                    <a:lnTo>
                      <a:pt x="15183" y="13444"/>
                    </a:lnTo>
                    <a:lnTo>
                      <a:pt x="15410" y="13122"/>
                    </a:lnTo>
                    <a:lnTo>
                      <a:pt x="15637" y="12782"/>
                    </a:lnTo>
                    <a:lnTo>
                      <a:pt x="15826" y="12423"/>
                    </a:lnTo>
                    <a:lnTo>
                      <a:pt x="16015" y="12064"/>
                    </a:lnTo>
                    <a:lnTo>
                      <a:pt x="16185" y="11685"/>
                    </a:lnTo>
                    <a:lnTo>
                      <a:pt x="16336" y="11307"/>
                    </a:lnTo>
                    <a:lnTo>
                      <a:pt x="16468" y="10910"/>
                    </a:lnTo>
                    <a:lnTo>
                      <a:pt x="16582" y="10513"/>
                    </a:lnTo>
                    <a:lnTo>
                      <a:pt x="16676" y="10116"/>
                    </a:lnTo>
                    <a:lnTo>
                      <a:pt x="16752" y="9700"/>
                    </a:lnTo>
                    <a:lnTo>
                      <a:pt x="16809" y="9265"/>
                    </a:lnTo>
                    <a:lnTo>
                      <a:pt x="16828" y="8849"/>
                    </a:lnTo>
                    <a:lnTo>
                      <a:pt x="16847" y="8414"/>
                    </a:lnTo>
                    <a:lnTo>
                      <a:pt x="16828" y="7980"/>
                    </a:lnTo>
                    <a:lnTo>
                      <a:pt x="16809" y="7545"/>
                    </a:lnTo>
                    <a:lnTo>
                      <a:pt x="16752" y="7129"/>
                    </a:lnTo>
                    <a:lnTo>
                      <a:pt x="16676" y="6713"/>
                    </a:lnTo>
                    <a:lnTo>
                      <a:pt x="16582" y="6316"/>
                    </a:lnTo>
                    <a:lnTo>
                      <a:pt x="16468" y="5900"/>
                    </a:lnTo>
                    <a:lnTo>
                      <a:pt x="16336" y="5522"/>
                    </a:lnTo>
                    <a:lnTo>
                      <a:pt x="16185" y="5143"/>
                    </a:lnTo>
                    <a:lnTo>
                      <a:pt x="16015" y="4765"/>
                    </a:lnTo>
                    <a:lnTo>
                      <a:pt x="15826" y="4406"/>
                    </a:lnTo>
                    <a:lnTo>
                      <a:pt x="15637" y="4047"/>
                    </a:lnTo>
                    <a:lnTo>
                      <a:pt x="15410" y="3706"/>
                    </a:lnTo>
                    <a:lnTo>
                      <a:pt x="15183" y="3366"/>
                    </a:lnTo>
                    <a:lnTo>
                      <a:pt x="14918" y="3064"/>
                    </a:lnTo>
                    <a:lnTo>
                      <a:pt x="14653" y="2742"/>
                    </a:lnTo>
                    <a:lnTo>
                      <a:pt x="14389" y="2459"/>
                    </a:lnTo>
                    <a:lnTo>
                      <a:pt x="14086" y="2175"/>
                    </a:lnTo>
                    <a:lnTo>
                      <a:pt x="13784" y="1910"/>
                    </a:lnTo>
                    <a:lnTo>
                      <a:pt x="13462" y="1664"/>
                    </a:lnTo>
                    <a:lnTo>
                      <a:pt x="13141" y="1438"/>
                    </a:lnTo>
                    <a:lnTo>
                      <a:pt x="12800" y="1211"/>
                    </a:lnTo>
                    <a:lnTo>
                      <a:pt x="12441" y="1003"/>
                    </a:lnTo>
                    <a:lnTo>
                      <a:pt x="12082" y="814"/>
                    </a:lnTo>
                    <a:lnTo>
                      <a:pt x="11704" y="662"/>
                    </a:lnTo>
                    <a:lnTo>
                      <a:pt x="11326" y="511"/>
                    </a:lnTo>
                    <a:lnTo>
                      <a:pt x="10929" y="379"/>
                    </a:lnTo>
                    <a:lnTo>
                      <a:pt x="10532" y="265"/>
                    </a:lnTo>
                    <a:lnTo>
                      <a:pt x="10116" y="171"/>
                    </a:lnTo>
                    <a:lnTo>
                      <a:pt x="9700" y="95"/>
                    </a:lnTo>
                    <a:lnTo>
                      <a:pt x="9284" y="38"/>
                    </a:lnTo>
                    <a:lnTo>
                      <a:pt x="884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50000">
                    <a:srgbClr val="ECECEC"/>
                  </a:gs>
                  <a:gs pos="100000">
                    <a:srgbClr val="D9D9D9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64"/>
              <p:cNvSpPr/>
              <p:nvPr/>
            </p:nvSpPr>
            <p:spPr>
              <a:xfrm>
                <a:off x="2074050" y="-1535150"/>
                <a:ext cx="221725" cy="222175"/>
              </a:xfrm>
              <a:custGeom>
                <a:avLst/>
                <a:gdLst/>
                <a:ahLst/>
                <a:cxnLst/>
                <a:rect l="l" t="t" r="r" b="b"/>
                <a:pathLst>
                  <a:path w="8869" h="8887" extrusionOk="0">
                    <a:moveTo>
                      <a:pt x="4444" y="0"/>
                    </a:moveTo>
                    <a:lnTo>
                      <a:pt x="4198" y="19"/>
                    </a:lnTo>
                    <a:lnTo>
                      <a:pt x="3990" y="19"/>
                    </a:lnTo>
                    <a:lnTo>
                      <a:pt x="3536" y="95"/>
                    </a:lnTo>
                    <a:lnTo>
                      <a:pt x="3120" y="208"/>
                    </a:lnTo>
                    <a:lnTo>
                      <a:pt x="2704" y="359"/>
                    </a:lnTo>
                    <a:lnTo>
                      <a:pt x="2326" y="548"/>
                    </a:lnTo>
                    <a:lnTo>
                      <a:pt x="1948" y="756"/>
                    </a:lnTo>
                    <a:lnTo>
                      <a:pt x="1608" y="1021"/>
                    </a:lnTo>
                    <a:lnTo>
                      <a:pt x="1305" y="1305"/>
                    </a:lnTo>
                    <a:lnTo>
                      <a:pt x="1003" y="1626"/>
                    </a:lnTo>
                    <a:lnTo>
                      <a:pt x="757" y="1967"/>
                    </a:lnTo>
                    <a:lnTo>
                      <a:pt x="530" y="2326"/>
                    </a:lnTo>
                    <a:lnTo>
                      <a:pt x="341" y="2723"/>
                    </a:lnTo>
                    <a:lnTo>
                      <a:pt x="190" y="3120"/>
                    </a:lnTo>
                    <a:lnTo>
                      <a:pt x="95" y="3555"/>
                    </a:lnTo>
                    <a:lnTo>
                      <a:pt x="20" y="3990"/>
                    </a:lnTo>
                    <a:lnTo>
                      <a:pt x="1" y="4217"/>
                    </a:lnTo>
                    <a:lnTo>
                      <a:pt x="1" y="4443"/>
                    </a:lnTo>
                    <a:lnTo>
                      <a:pt x="1" y="4670"/>
                    </a:lnTo>
                    <a:lnTo>
                      <a:pt x="20" y="4897"/>
                    </a:lnTo>
                    <a:lnTo>
                      <a:pt x="95" y="5332"/>
                    </a:lnTo>
                    <a:lnTo>
                      <a:pt x="190" y="5767"/>
                    </a:lnTo>
                    <a:lnTo>
                      <a:pt x="341" y="6164"/>
                    </a:lnTo>
                    <a:lnTo>
                      <a:pt x="530" y="6561"/>
                    </a:lnTo>
                    <a:lnTo>
                      <a:pt x="757" y="6920"/>
                    </a:lnTo>
                    <a:lnTo>
                      <a:pt x="1003" y="7261"/>
                    </a:lnTo>
                    <a:lnTo>
                      <a:pt x="1305" y="7582"/>
                    </a:lnTo>
                    <a:lnTo>
                      <a:pt x="1608" y="7866"/>
                    </a:lnTo>
                    <a:lnTo>
                      <a:pt x="1948" y="8130"/>
                    </a:lnTo>
                    <a:lnTo>
                      <a:pt x="2326" y="8338"/>
                    </a:lnTo>
                    <a:lnTo>
                      <a:pt x="2704" y="8527"/>
                    </a:lnTo>
                    <a:lnTo>
                      <a:pt x="3120" y="8679"/>
                    </a:lnTo>
                    <a:lnTo>
                      <a:pt x="3536" y="8792"/>
                    </a:lnTo>
                    <a:lnTo>
                      <a:pt x="3990" y="8849"/>
                    </a:lnTo>
                    <a:lnTo>
                      <a:pt x="4198" y="8868"/>
                    </a:lnTo>
                    <a:lnTo>
                      <a:pt x="4444" y="8887"/>
                    </a:lnTo>
                    <a:lnTo>
                      <a:pt x="4671" y="8868"/>
                    </a:lnTo>
                    <a:lnTo>
                      <a:pt x="4898" y="8849"/>
                    </a:lnTo>
                    <a:lnTo>
                      <a:pt x="5333" y="8792"/>
                    </a:lnTo>
                    <a:lnTo>
                      <a:pt x="5748" y="8679"/>
                    </a:lnTo>
                    <a:lnTo>
                      <a:pt x="6164" y="8527"/>
                    </a:lnTo>
                    <a:lnTo>
                      <a:pt x="6543" y="8338"/>
                    </a:lnTo>
                    <a:lnTo>
                      <a:pt x="6921" y="8130"/>
                    </a:lnTo>
                    <a:lnTo>
                      <a:pt x="7261" y="7866"/>
                    </a:lnTo>
                    <a:lnTo>
                      <a:pt x="7582" y="7582"/>
                    </a:lnTo>
                    <a:lnTo>
                      <a:pt x="7866" y="7261"/>
                    </a:lnTo>
                    <a:lnTo>
                      <a:pt x="8112" y="6920"/>
                    </a:lnTo>
                    <a:lnTo>
                      <a:pt x="8339" y="6561"/>
                    </a:lnTo>
                    <a:lnTo>
                      <a:pt x="8528" y="6164"/>
                    </a:lnTo>
                    <a:lnTo>
                      <a:pt x="8679" y="5767"/>
                    </a:lnTo>
                    <a:lnTo>
                      <a:pt x="8793" y="5332"/>
                    </a:lnTo>
                    <a:lnTo>
                      <a:pt x="8849" y="4897"/>
                    </a:lnTo>
                    <a:lnTo>
                      <a:pt x="8868" y="4670"/>
                    </a:lnTo>
                    <a:lnTo>
                      <a:pt x="8868" y="4443"/>
                    </a:lnTo>
                    <a:lnTo>
                      <a:pt x="8868" y="4217"/>
                    </a:lnTo>
                    <a:lnTo>
                      <a:pt x="8849" y="3990"/>
                    </a:lnTo>
                    <a:lnTo>
                      <a:pt x="8793" y="3555"/>
                    </a:lnTo>
                    <a:lnTo>
                      <a:pt x="8679" y="3120"/>
                    </a:lnTo>
                    <a:lnTo>
                      <a:pt x="8528" y="2723"/>
                    </a:lnTo>
                    <a:lnTo>
                      <a:pt x="8339" y="2326"/>
                    </a:lnTo>
                    <a:lnTo>
                      <a:pt x="8112" y="1967"/>
                    </a:lnTo>
                    <a:lnTo>
                      <a:pt x="7866" y="1626"/>
                    </a:lnTo>
                    <a:lnTo>
                      <a:pt x="7582" y="1305"/>
                    </a:lnTo>
                    <a:lnTo>
                      <a:pt x="7261" y="1021"/>
                    </a:lnTo>
                    <a:lnTo>
                      <a:pt x="6921" y="756"/>
                    </a:lnTo>
                    <a:lnTo>
                      <a:pt x="6543" y="548"/>
                    </a:lnTo>
                    <a:lnTo>
                      <a:pt x="6164" y="359"/>
                    </a:lnTo>
                    <a:lnTo>
                      <a:pt x="5748" y="208"/>
                    </a:lnTo>
                    <a:lnTo>
                      <a:pt x="5333" y="95"/>
                    </a:lnTo>
                    <a:lnTo>
                      <a:pt x="4898" y="19"/>
                    </a:lnTo>
                    <a:lnTo>
                      <a:pt x="4671" y="19"/>
                    </a:lnTo>
                    <a:lnTo>
                      <a:pt x="4444" y="0"/>
                    </a:lnTo>
                    <a:close/>
                  </a:path>
                </a:pathLst>
              </a:custGeom>
              <a:gradFill>
                <a:gsLst>
                  <a:gs pos="0">
                    <a:srgbClr val="71BFC3"/>
                  </a:gs>
                  <a:gs pos="100000">
                    <a:srgbClr val="3B7477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64"/>
              <p:cNvSpPr/>
              <p:nvPr/>
            </p:nvSpPr>
            <p:spPr>
              <a:xfrm>
                <a:off x="2192700" y="-1659475"/>
                <a:ext cx="515250" cy="237775"/>
              </a:xfrm>
              <a:custGeom>
                <a:avLst/>
                <a:gdLst/>
                <a:ahLst/>
                <a:cxnLst/>
                <a:rect l="l" t="t" r="r" b="b"/>
                <a:pathLst>
                  <a:path w="20610" h="9511" extrusionOk="0">
                    <a:moveTo>
                      <a:pt x="19815" y="1"/>
                    </a:moveTo>
                    <a:lnTo>
                      <a:pt x="0" y="9114"/>
                    </a:lnTo>
                    <a:lnTo>
                      <a:pt x="152" y="9511"/>
                    </a:lnTo>
                    <a:lnTo>
                      <a:pt x="20609" y="1040"/>
                    </a:lnTo>
                    <a:lnTo>
                      <a:pt x="19815" y="1"/>
                    </a:lnTo>
                    <a:close/>
                  </a:path>
                </a:pathLst>
              </a:custGeom>
              <a:gradFill>
                <a:gsLst>
                  <a:gs pos="0">
                    <a:srgbClr val="575757"/>
                  </a:gs>
                  <a:gs pos="100000">
                    <a:srgbClr val="161616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64"/>
              <p:cNvSpPr/>
              <p:nvPr/>
            </p:nvSpPr>
            <p:spPr>
              <a:xfrm>
                <a:off x="2620475" y="-1822550"/>
                <a:ext cx="312475" cy="245350"/>
              </a:xfrm>
              <a:custGeom>
                <a:avLst/>
                <a:gdLst/>
                <a:ahLst/>
                <a:cxnLst/>
                <a:rect l="l" t="t" r="r" b="b"/>
                <a:pathLst>
                  <a:path w="12499" h="9814" extrusionOk="0">
                    <a:moveTo>
                      <a:pt x="8509" y="1"/>
                    </a:moveTo>
                    <a:lnTo>
                      <a:pt x="1078" y="4803"/>
                    </a:lnTo>
                    <a:lnTo>
                      <a:pt x="0" y="8358"/>
                    </a:lnTo>
                    <a:lnTo>
                      <a:pt x="3820" y="9813"/>
                    </a:lnTo>
                    <a:lnTo>
                      <a:pt x="12498" y="5862"/>
                    </a:lnTo>
                    <a:lnTo>
                      <a:pt x="8376" y="4160"/>
                    </a:lnTo>
                    <a:lnTo>
                      <a:pt x="85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FFF0B9"/>
                  </a:gs>
                  <a:gs pos="100000">
                    <a:srgbClr val="F9D03C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8" name="Google Shape;4642;p64">
            <a:extLst>
              <a:ext uri="{FF2B5EF4-FFF2-40B4-BE49-F238E27FC236}">
                <a16:creationId xmlns:a16="http://schemas.microsoft.com/office/drawing/2014/main" id="{5ED5D297-D941-A63F-F73B-5F34A7219C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78329" y="2076551"/>
            <a:ext cx="1482582" cy="781520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Google Shape;4635;p64">
            <a:extLst>
              <a:ext uri="{FF2B5EF4-FFF2-40B4-BE49-F238E27FC236}">
                <a16:creationId xmlns:a16="http://schemas.microsoft.com/office/drawing/2014/main" id="{4EFAA3A9-4DDA-C37E-4AFA-AE22C628303A}"/>
              </a:ext>
            </a:extLst>
          </p:cNvPr>
          <p:cNvSpPr/>
          <p:nvPr/>
        </p:nvSpPr>
        <p:spPr>
          <a:xfrm>
            <a:off x="4073358" y="1764310"/>
            <a:ext cx="561113" cy="586665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2783;p86">
            <a:extLst>
              <a:ext uri="{FF2B5EF4-FFF2-40B4-BE49-F238E27FC236}">
                <a16:creationId xmlns:a16="http://schemas.microsoft.com/office/drawing/2014/main" id="{0277714C-4A9C-05AE-7665-78CF8EA21537}"/>
              </a:ext>
            </a:extLst>
          </p:cNvPr>
          <p:cNvGrpSpPr/>
          <p:nvPr/>
        </p:nvGrpSpPr>
        <p:grpSpPr>
          <a:xfrm>
            <a:off x="4212517" y="1857165"/>
            <a:ext cx="351786" cy="326274"/>
            <a:chOff x="-62511900" y="4129100"/>
            <a:chExt cx="304050" cy="282000"/>
          </a:xfrm>
        </p:grpSpPr>
        <p:sp>
          <p:nvSpPr>
            <p:cNvPr id="12" name="Google Shape;12784;p86">
              <a:extLst>
                <a:ext uri="{FF2B5EF4-FFF2-40B4-BE49-F238E27FC236}">
                  <a16:creationId xmlns:a16="http://schemas.microsoft.com/office/drawing/2014/main" id="{C1BEA301-0392-531A-56FE-B6207F687893}"/>
                </a:ext>
              </a:extLst>
            </p:cNvPr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785;p86">
              <a:extLst>
                <a:ext uri="{FF2B5EF4-FFF2-40B4-BE49-F238E27FC236}">
                  <a16:creationId xmlns:a16="http://schemas.microsoft.com/office/drawing/2014/main" id="{FD761F7A-7943-7139-253D-68D8CBE0F86C}"/>
                </a:ext>
              </a:extLst>
            </p:cNvPr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786;p86">
              <a:extLst>
                <a:ext uri="{FF2B5EF4-FFF2-40B4-BE49-F238E27FC236}">
                  <a16:creationId xmlns:a16="http://schemas.microsoft.com/office/drawing/2014/main" id="{5A80BFBA-441B-6650-51FC-D5601CB58758}"/>
                </a:ext>
              </a:extLst>
            </p:cNvPr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787;p86">
              <a:extLst>
                <a:ext uri="{FF2B5EF4-FFF2-40B4-BE49-F238E27FC236}">
                  <a16:creationId xmlns:a16="http://schemas.microsoft.com/office/drawing/2014/main" id="{18C22D3A-07A8-1F35-9A33-8E1DE3F23893}"/>
                </a:ext>
              </a:extLst>
            </p:cNvPr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2788;p86">
              <a:extLst>
                <a:ext uri="{FF2B5EF4-FFF2-40B4-BE49-F238E27FC236}">
                  <a16:creationId xmlns:a16="http://schemas.microsoft.com/office/drawing/2014/main" id="{C4B10BCC-1CA2-8830-5A68-D6CDA13CA058}"/>
                </a:ext>
              </a:extLst>
            </p:cNvPr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4633;p64">
            <a:extLst>
              <a:ext uri="{FF2B5EF4-FFF2-40B4-BE49-F238E27FC236}">
                <a16:creationId xmlns:a16="http://schemas.microsoft.com/office/drawing/2014/main" id="{168D9EB0-5270-2CD1-D127-79B04863D0F6}"/>
              </a:ext>
            </a:extLst>
          </p:cNvPr>
          <p:cNvSpPr txBox="1"/>
          <p:nvPr/>
        </p:nvSpPr>
        <p:spPr>
          <a:xfrm flipH="1">
            <a:off x="4733576" y="1888565"/>
            <a:ext cx="3435161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Quel mode de partage des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Ressources financières</a:t>
            </a:r>
            <a:endParaRPr b="1" dirty="0">
              <a:solidFill>
                <a:schemeClr val="accent4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sp>
        <p:nvSpPr>
          <p:cNvPr id="6" name="Google Shape;4638;p64">
            <a:extLst>
              <a:ext uri="{FF2B5EF4-FFF2-40B4-BE49-F238E27FC236}">
                <a16:creationId xmlns:a16="http://schemas.microsoft.com/office/drawing/2014/main" id="{1FBADA40-E6C7-CF5D-7B6E-49C70A3D9A53}"/>
              </a:ext>
            </a:extLst>
          </p:cNvPr>
          <p:cNvSpPr/>
          <p:nvPr/>
        </p:nvSpPr>
        <p:spPr>
          <a:xfrm>
            <a:off x="4085093" y="3152952"/>
            <a:ext cx="554827" cy="585003"/>
          </a:xfrm>
          <a:prstGeom prst="ellipse">
            <a:avLst/>
          </a:pr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4644;p64">
            <a:extLst>
              <a:ext uri="{FF2B5EF4-FFF2-40B4-BE49-F238E27FC236}">
                <a16:creationId xmlns:a16="http://schemas.microsoft.com/office/drawing/2014/main" id="{A16905DD-9765-82D4-B3D4-089BF10ED2B2}"/>
              </a:ext>
            </a:extLst>
          </p:cNvPr>
          <p:cNvCxnSpPr>
            <a:cxnSpLocks/>
            <a:stCxn id="4638" idx="2"/>
          </p:cNvCxnSpPr>
          <p:nvPr/>
        </p:nvCxnSpPr>
        <p:spPr>
          <a:xfrm rot="10800000" flipV="1">
            <a:off x="2501510" y="2765764"/>
            <a:ext cx="1617238" cy="123765"/>
          </a:xfrm>
          <a:prstGeom prst="curvedConnector3">
            <a:avLst>
              <a:gd name="adj1" fmla="val 50000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4636;p64">
            <a:extLst>
              <a:ext uri="{FF2B5EF4-FFF2-40B4-BE49-F238E27FC236}">
                <a16:creationId xmlns:a16="http://schemas.microsoft.com/office/drawing/2014/main" id="{7DC1DDFC-3D1F-AD97-12B2-74BF0B86E029}"/>
              </a:ext>
            </a:extLst>
          </p:cNvPr>
          <p:cNvSpPr txBox="1"/>
          <p:nvPr/>
        </p:nvSpPr>
        <p:spPr>
          <a:xfrm flipH="1">
            <a:off x="4733576" y="3378853"/>
            <a:ext cx="3403688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Comment accompagner 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/>
                </a:solidFill>
                <a:latin typeface="Days One"/>
                <a:ea typeface="Days One"/>
                <a:cs typeface="Days One"/>
                <a:sym typeface="Days One"/>
              </a:rPr>
              <a:t>Comment lever les freins?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4"/>
              </a:solidFill>
              <a:latin typeface="Days One"/>
              <a:ea typeface="Days One"/>
              <a:cs typeface="Days One"/>
              <a:sym typeface="Days One"/>
            </a:endParaRPr>
          </a:p>
        </p:txBody>
      </p:sp>
      <p:grpSp>
        <p:nvGrpSpPr>
          <p:cNvPr id="2" name="Google Shape;13345;p87">
            <a:extLst>
              <a:ext uri="{FF2B5EF4-FFF2-40B4-BE49-F238E27FC236}">
                <a16:creationId xmlns:a16="http://schemas.microsoft.com/office/drawing/2014/main" id="{262A5D6B-B7BC-9CB3-FD29-5D61259BA852}"/>
              </a:ext>
            </a:extLst>
          </p:cNvPr>
          <p:cNvGrpSpPr/>
          <p:nvPr/>
        </p:nvGrpSpPr>
        <p:grpSpPr>
          <a:xfrm>
            <a:off x="4214532" y="3262353"/>
            <a:ext cx="357468" cy="356497"/>
            <a:chOff x="-31455100" y="3909350"/>
            <a:chExt cx="294600" cy="293800"/>
          </a:xfrm>
        </p:grpSpPr>
        <p:sp>
          <p:nvSpPr>
            <p:cNvPr id="3" name="Google Shape;13346;p87">
              <a:extLst>
                <a:ext uri="{FF2B5EF4-FFF2-40B4-BE49-F238E27FC236}">
                  <a16:creationId xmlns:a16="http://schemas.microsoft.com/office/drawing/2014/main" id="{682409D1-6ED8-576F-562D-D34B9B52B8BD}"/>
                </a:ext>
              </a:extLst>
            </p:cNvPr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3347;p87">
              <a:extLst>
                <a:ext uri="{FF2B5EF4-FFF2-40B4-BE49-F238E27FC236}">
                  <a16:creationId xmlns:a16="http://schemas.microsoft.com/office/drawing/2014/main" id="{37FAB297-EB86-B7BD-11D5-929F64EC3D3F}"/>
                </a:ext>
              </a:extLst>
            </p:cNvPr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" name="Google Shape;12895;p86">
            <a:extLst>
              <a:ext uri="{FF2B5EF4-FFF2-40B4-BE49-F238E27FC236}">
                <a16:creationId xmlns:a16="http://schemas.microsoft.com/office/drawing/2014/main" id="{027EA864-189F-A1B5-5469-865FBCBC4EFC}"/>
              </a:ext>
            </a:extLst>
          </p:cNvPr>
          <p:cNvGrpSpPr/>
          <p:nvPr/>
        </p:nvGrpSpPr>
        <p:grpSpPr>
          <a:xfrm>
            <a:off x="4146045" y="3978893"/>
            <a:ext cx="373368" cy="387761"/>
            <a:chOff x="583100" y="3982600"/>
            <a:chExt cx="296175" cy="296175"/>
          </a:xfrm>
        </p:grpSpPr>
        <p:sp>
          <p:nvSpPr>
            <p:cNvPr id="7" name="Google Shape;12896;p86">
              <a:extLst>
                <a:ext uri="{FF2B5EF4-FFF2-40B4-BE49-F238E27FC236}">
                  <a16:creationId xmlns:a16="http://schemas.microsoft.com/office/drawing/2014/main" id="{420FCA4A-57F1-528F-D1FA-E5C38C6C9441}"/>
                </a:ext>
              </a:extLst>
            </p:cNvPr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897;p86">
              <a:extLst>
                <a:ext uri="{FF2B5EF4-FFF2-40B4-BE49-F238E27FC236}">
                  <a16:creationId xmlns:a16="http://schemas.microsoft.com/office/drawing/2014/main" id="{A28352E4-1819-D995-7379-E1D246AC7EA2}"/>
                </a:ext>
              </a:extLst>
            </p:cNvPr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98;p86">
              <a:extLst>
                <a:ext uri="{FF2B5EF4-FFF2-40B4-BE49-F238E27FC236}">
                  <a16:creationId xmlns:a16="http://schemas.microsoft.com/office/drawing/2014/main" id="{226FD172-E978-FE3D-72C7-FD2F5099CE5D}"/>
                </a:ext>
              </a:extLst>
            </p:cNvPr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99;p86">
              <a:extLst>
                <a:ext uri="{FF2B5EF4-FFF2-40B4-BE49-F238E27FC236}">
                  <a16:creationId xmlns:a16="http://schemas.microsoft.com/office/drawing/2014/main" id="{2FA602C0-294B-87AE-391E-B2967571D9C0}"/>
                </a:ext>
              </a:extLst>
            </p:cNvPr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900;p86">
              <a:extLst>
                <a:ext uri="{FF2B5EF4-FFF2-40B4-BE49-F238E27FC236}">
                  <a16:creationId xmlns:a16="http://schemas.microsoft.com/office/drawing/2014/main" id="{05D683CE-72F5-5ABA-9F36-FA4772926604}"/>
                </a:ext>
              </a:extLst>
            </p:cNvPr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901;p86">
              <a:extLst>
                <a:ext uri="{FF2B5EF4-FFF2-40B4-BE49-F238E27FC236}">
                  <a16:creationId xmlns:a16="http://schemas.microsoft.com/office/drawing/2014/main" id="{447759CF-0192-5D51-D81B-94FD0AC2881B}"/>
                </a:ext>
              </a:extLst>
            </p:cNvPr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02;p86">
              <a:extLst>
                <a:ext uri="{FF2B5EF4-FFF2-40B4-BE49-F238E27FC236}">
                  <a16:creationId xmlns:a16="http://schemas.microsoft.com/office/drawing/2014/main" id="{0BDD1D8C-A24C-E9C3-3EA5-DC351D781D7F}"/>
                </a:ext>
              </a:extLst>
            </p:cNvPr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" name="Google Shape;13418;p87">
            <a:extLst>
              <a:ext uri="{FF2B5EF4-FFF2-40B4-BE49-F238E27FC236}">
                <a16:creationId xmlns:a16="http://schemas.microsoft.com/office/drawing/2014/main" id="{D2D8EB72-E590-ABE5-8160-FA85E644BE1C}"/>
              </a:ext>
            </a:extLst>
          </p:cNvPr>
          <p:cNvGrpSpPr/>
          <p:nvPr/>
        </p:nvGrpSpPr>
        <p:grpSpPr>
          <a:xfrm>
            <a:off x="4267301" y="2612555"/>
            <a:ext cx="354586" cy="356254"/>
            <a:chOff x="-34405525" y="3558075"/>
            <a:chExt cx="292225" cy="293600"/>
          </a:xfrm>
        </p:grpSpPr>
        <p:sp>
          <p:nvSpPr>
            <p:cNvPr id="29" name="Google Shape;13419;p87">
              <a:extLst>
                <a:ext uri="{FF2B5EF4-FFF2-40B4-BE49-F238E27FC236}">
                  <a16:creationId xmlns:a16="http://schemas.microsoft.com/office/drawing/2014/main" id="{DFE42F6E-66FD-EB74-DD53-DA215B31DC25}"/>
                </a:ext>
              </a:extLst>
            </p:cNvPr>
            <p:cNvSpPr/>
            <p:nvPr/>
          </p:nvSpPr>
          <p:spPr>
            <a:xfrm>
              <a:off x="-34303150" y="3663825"/>
              <a:ext cx="189850" cy="187850"/>
            </a:xfrm>
            <a:custGeom>
              <a:avLst/>
              <a:gdLst/>
              <a:ahLst/>
              <a:cxnLst/>
              <a:rect l="l" t="t" r="r" b="b"/>
              <a:pathLst>
                <a:path w="7594" h="7514" extrusionOk="0">
                  <a:moveTo>
                    <a:pt x="5487" y="0"/>
                  </a:moveTo>
                  <a:cubicBezTo>
                    <a:pt x="5380" y="0"/>
                    <a:pt x="5278" y="8"/>
                    <a:pt x="5168" y="24"/>
                  </a:cubicBezTo>
                  <a:cubicBezTo>
                    <a:pt x="4349" y="181"/>
                    <a:pt x="3656" y="843"/>
                    <a:pt x="3561" y="1630"/>
                  </a:cubicBezTo>
                  <a:cubicBezTo>
                    <a:pt x="3467" y="2198"/>
                    <a:pt x="3561" y="2513"/>
                    <a:pt x="3719" y="2891"/>
                  </a:cubicBezTo>
                  <a:lnTo>
                    <a:pt x="285" y="6325"/>
                  </a:lnTo>
                  <a:cubicBezTo>
                    <a:pt x="1" y="6608"/>
                    <a:pt x="1" y="7049"/>
                    <a:pt x="285" y="7301"/>
                  </a:cubicBezTo>
                  <a:cubicBezTo>
                    <a:pt x="426" y="7443"/>
                    <a:pt x="600" y="7514"/>
                    <a:pt x="773" y="7514"/>
                  </a:cubicBezTo>
                  <a:cubicBezTo>
                    <a:pt x="946" y="7514"/>
                    <a:pt x="1119" y="7443"/>
                    <a:pt x="1261" y="7301"/>
                  </a:cubicBezTo>
                  <a:lnTo>
                    <a:pt x="4695" y="3899"/>
                  </a:lnTo>
                  <a:cubicBezTo>
                    <a:pt x="5022" y="4016"/>
                    <a:pt x="5280" y="4080"/>
                    <a:pt x="5597" y="4080"/>
                  </a:cubicBezTo>
                  <a:cubicBezTo>
                    <a:pt x="5708" y="4080"/>
                    <a:pt x="5825" y="4073"/>
                    <a:pt x="5955" y="4056"/>
                  </a:cubicBezTo>
                  <a:cubicBezTo>
                    <a:pt x="6775" y="3899"/>
                    <a:pt x="7436" y="3206"/>
                    <a:pt x="7562" y="2418"/>
                  </a:cubicBezTo>
                  <a:cubicBezTo>
                    <a:pt x="7594" y="2198"/>
                    <a:pt x="7594" y="1945"/>
                    <a:pt x="7562" y="1756"/>
                  </a:cubicBezTo>
                  <a:cubicBezTo>
                    <a:pt x="7562" y="1630"/>
                    <a:pt x="7436" y="1504"/>
                    <a:pt x="7310" y="1473"/>
                  </a:cubicBezTo>
                  <a:cubicBezTo>
                    <a:pt x="7287" y="1465"/>
                    <a:pt x="7259" y="1461"/>
                    <a:pt x="7229" y="1461"/>
                  </a:cubicBezTo>
                  <a:cubicBezTo>
                    <a:pt x="7141" y="1461"/>
                    <a:pt x="7034" y="1497"/>
                    <a:pt x="6964" y="1567"/>
                  </a:cubicBezTo>
                  <a:lnTo>
                    <a:pt x="6491" y="2040"/>
                  </a:lnTo>
                  <a:cubicBezTo>
                    <a:pt x="6365" y="2166"/>
                    <a:pt x="6192" y="2229"/>
                    <a:pt x="6014" y="2229"/>
                  </a:cubicBezTo>
                  <a:cubicBezTo>
                    <a:pt x="5837" y="2229"/>
                    <a:pt x="5656" y="2166"/>
                    <a:pt x="5514" y="2040"/>
                  </a:cubicBezTo>
                  <a:cubicBezTo>
                    <a:pt x="5231" y="1756"/>
                    <a:pt x="5231" y="1315"/>
                    <a:pt x="5514" y="1032"/>
                  </a:cubicBezTo>
                  <a:lnTo>
                    <a:pt x="6018" y="622"/>
                  </a:lnTo>
                  <a:cubicBezTo>
                    <a:pt x="6113" y="528"/>
                    <a:pt x="6144" y="370"/>
                    <a:pt x="6113" y="276"/>
                  </a:cubicBezTo>
                  <a:cubicBezTo>
                    <a:pt x="6050" y="150"/>
                    <a:pt x="5955" y="55"/>
                    <a:pt x="5829" y="24"/>
                  </a:cubicBezTo>
                  <a:cubicBezTo>
                    <a:pt x="5703" y="8"/>
                    <a:pt x="5593" y="0"/>
                    <a:pt x="5487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420;p87">
              <a:extLst>
                <a:ext uri="{FF2B5EF4-FFF2-40B4-BE49-F238E27FC236}">
                  <a16:creationId xmlns:a16="http://schemas.microsoft.com/office/drawing/2014/main" id="{43917EEC-9C31-7CEC-0DFC-6D632A5692B3}"/>
                </a:ext>
              </a:extLst>
            </p:cNvPr>
            <p:cNvSpPr/>
            <p:nvPr/>
          </p:nvSpPr>
          <p:spPr>
            <a:xfrm>
              <a:off x="-34250375" y="3565950"/>
              <a:ext cx="46500" cy="46500"/>
            </a:xfrm>
            <a:custGeom>
              <a:avLst/>
              <a:gdLst/>
              <a:ahLst/>
              <a:cxnLst/>
              <a:rect l="l" t="t" r="r" b="b"/>
              <a:pathLst>
                <a:path w="1860" h="1860" extrusionOk="0">
                  <a:moveTo>
                    <a:pt x="1" y="1"/>
                  </a:moveTo>
                  <a:lnTo>
                    <a:pt x="1" y="1859"/>
                  </a:lnTo>
                  <a:lnTo>
                    <a:pt x="1860" y="18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3421;p87">
              <a:extLst>
                <a:ext uri="{FF2B5EF4-FFF2-40B4-BE49-F238E27FC236}">
                  <a16:creationId xmlns:a16="http://schemas.microsoft.com/office/drawing/2014/main" id="{1DEE9540-AF7D-A283-4F85-9DAF241985DB}"/>
                </a:ext>
              </a:extLst>
            </p:cNvPr>
            <p:cNvSpPr/>
            <p:nvPr/>
          </p:nvSpPr>
          <p:spPr>
            <a:xfrm>
              <a:off x="-34405525" y="3558075"/>
              <a:ext cx="206375" cy="276475"/>
            </a:xfrm>
            <a:custGeom>
              <a:avLst/>
              <a:gdLst/>
              <a:ahLst/>
              <a:cxnLst/>
              <a:rect l="l" t="t" r="r" b="b"/>
              <a:pathLst>
                <a:path w="8255" h="11059" extrusionOk="0">
                  <a:moveTo>
                    <a:pt x="3812" y="1450"/>
                  </a:moveTo>
                  <a:cubicBezTo>
                    <a:pt x="4001" y="1450"/>
                    <a:pt x="4159" y="1607"/>
                    <a:pt x="4159" y="1796"/>
                  </a:cubicBezTo>
                  <a:cubicBezTo>
                    <a:pt x="4159" y="2017"/>
                    <a:pt x="4001" y="2174"/>
                    <a:pt x="3812" y="2174"/>
                  </a:cubicBezTo>
                  <a:cubicBezTo>
                    <a:pt x="3623" y="2174"/>
                    <a:pt x="3466" y="2017"/>
                    <a:pt x="3466" y="1796"/>
                  </a:cubicBezTo>
                  <a:cubicBezTo>
                    <a:pt x="3466" y="1607"/>
                    <a:pt x="3623" y="1450"/>
                    <a:pt x="3812" y="1450"/>
                  </a:cubicBezTo>
                  <a:close/>
                  <a:moveTo>
                    <a:pt x="3812" y="2836"/>
                  </a:moveTo>
                  <a:cubicBezTo>
                    <a:pt x="4001" y="2836"/>
                    <a:pt x="4159" y="2993"/>
                    <a:pt x="4159" y="3183"/>
                  </a:cubicBezTo>
                  <a:lnTo>
                    <a:pt x="4159" y="5293"/>
                  </a:lnTo>
                  <a:cubicBezTo>
                    <a:pt x="4159" y="5482"/>
                    <a:pt x="4001" y="5640"/>
                    <a:pt x="3812" y="5640"/>
                  </a:cubicBezTo>
                  <a:cubicBezTo>
                    <a:pt x="3623" y="5640"/>
                    <a:pt x="3466" y="5482"/>
                    <a:pt x="3466" y="5293"/>
                  </a:cubicBezTo>
                  <a:lnTo>
                    <a:pt x="3466" y="3183"/>
                  </a:lnTo>
                  <a:cubicBezTo>
                    <a:pt x="3466" y="2993"/>
                    <a:pt x="3623" y="2836"/>
                    <a:pt x="3812" y="2836"/>
                  </a:cubicBezTo>
                  <a:close/>
                  <a:moveTo>
                    <a:pt x="5860" y="6301"/>
                  </a:moveTo>
                  <a:cubicBezTo>
                    <a:pt x="6049" y="6301"/>
                    <a:pt x="6207" y="6459"/>
                    <a:pt x="6207" y="6648"/>
                  </a:cubicBezTo>
                  <a:cubicBezTo>
                    <a:pt x="6207" y="6837"/>
                    <a:pt x="6049" y="6995"/>
                    <a:pt x="5860" y="6995"/>
                  </a:cubicBezTo>
                  <a:lnTo>
                    <a:pt x="1733" y="6995"/>
                  </a:lnTo>
                  <a:cubicBezTo>
                    <a:pt x="1544" y="6995"/>
                    <a:pt x="1387" y="6837"/>
                    <a:pt x="1387" y="6648"/>
                  </a:cubicBezTo>
                  <a:cubicBezTo>
                    <a:pt x="1387" y="6459"/>
                    <a:pt x="1544" y="6301"/>
                    <a:pt x="1733" y="6301"/>
                  </a:cubicBezTo>
                  <a:close/>
                  <a:moveTo>
                    <a:pt x="4537" y="7688"/>
                  </a:moveTo>
                  <a:cubicBezTo>
                    <a:pt x="4726" y="7688"/>
                    <a:pt x="4884" y="7845"/>
                    <a:pt x="4884" y="8034"/>
                  </a:cubicBezTo>
                  <a:cubicBezTo>
                    <a:pt x="4884" y="8223"/>
                    <a:pt x="4726" y="8381"/>
                    <a:pt x="4537" y="8381"/>
                  </a:cubicBezTo>
                  <a:lnTo>
                    <a:pt x="1733" y="8381"/>
                  </a:lnTo>
                  <a:cubicBezTo>
                    <a:pt x="1544" y="8381"/>
                    <a:pt x="1387" y="8223"/>
                    <a:pt x="1387" y="8034"/>
                  </a:cubicBezTo>
                  <a:cubicBezTo>
                    <a:pt x="1387" y="7845"/>
                    <a:pt x="1544" y="7688"/>
                    <a:pt x="1733" y="7688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0681"/>
                  </a:lnTo>
                  <a:cubicBezTo>
                    <a:pt x="0" y="10964"/>
                    <a:pt x="158" y="11059"/>
                    <a:pt x="347" y="11059"/>
                  </a:cubicBezTo>
                  <a:lnTo>
                    <a:pt x="3466" y="11059"/>
                  </a:lnTo>
                  <a:cubicBezTo>
                    <a:pt x="3466" y="10712"/>
                    <a:pt x="3592" y="10366"/>
                    <a:pt x="3844" y="10082"/>
                  </a:cubicBezTo>
                  <a:lnTo>
                    <a:pt x="4254" y="9704"/>
                  </a:lnTo>
                  <a:lnTo>
                    <a:pt x="1702" y="9704"/>
                  </a:lnTo>
                  <a:cubicBezTo>
                    <a:pt x="1481" y="9704"/>
                    <a:pt x="1324" y="9546"/>
                    <a:pt x="1324" y="9326"/>
                  </a:cubicBezTo>
                  <a:cubicBezTo>
                    <a:pt x="1324" y="9137"/>
                    <a:pt x="1481" y="8979"/>
                    <a:pt x="1702" y="8979"/>
                  </a:cubicBezTo>
                  <a:lnTo>
                    <a:pt x="4915" y="8979"/>
                  </a:lnTo>
                  <a:lnTo>
                    <a:pt x="6963" y="6932"/>
                  </a:lnTo>
                  <a:cubicBezTo>
                    <a:pt x="6900" y="6585"/>
                    <a:pt x="6805" y="6238"/>
                    <a:pt x="6931" y="5703"/>
                  </a:cubicBezTo>
                  <a:cubicBezTo>
                    <a:pt x="7089" y="4915"/>
                    <a:pt x="7562" y="4254"/>
                    <a:pt x="8255" y="3876"/>
                  </a:cubicBezTo>
                  <a:lnTo>
                    <a:pt x="8255" y="2773"/>
                  </a:lnTo>
                  <a:lnTo>
                    <a:pt x="5860" y="2773"/>
                  </a:lnTo>
                  <a:cubicBezTo>
                    <a:pt x="5671" y="2773"/>
                    <a:pt x="5514" y="2615"/>
                    <a:pt x="5514" y="2395"/>
                  </a:cubicBezTo>
                  <a:lnTo>
                    <a:pt x="5514" y="1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33" grpId="0"/>
      <p:bldP spid="4635" grpId="0" animBg="1"/>
      <p:bldP spid="4636" grpId="0"/>
      <p:bldP spid="4638" grpId="0" animBg="1"/>
      <p:bldP spid="4639" grpId="0"/>
      <p:bldP spid="4641" grpId="0" animBg="1"/>
      <p:bldP spid="10" grpId="0" animBg="1"/>
      <p:bldP spid="24" grpId="0"/>
      <p:bldP spid="6" grpId="0" animBg="1"/>
      <p:bldP spid="23" grpId="0"/>
    </p:bldLst>
  </p:timing>
</p:sld>
</file>

<file path=ppt/theme/theme1.xml><?xml version="1.0" encoding="utf-8"?>
<a:theme xmlns:a="http://schemas.openxmlformats.org/drawingml/2006/main" name="Leadership and Teamwork for Business by Slidesgo">
  <a:themeElements>
    <a:clrScheme name="Simple Light">
      <a:dk1>
        <a:srgbClr val="363636"/>
      </a:dk1>
      <a:lt1>
        <a:srgbClr val="FFFFFF"/>
      </a:lt1>
      <a:dk2>
        <a:srgbClr val="18B0C2"/>
      </a:dk2>
      <a:lt2>
        <a:srgbClr val="326F8B"/>
      </a:lt2>
      <a:accent1>
        <a:srgbClr val="9EE0A3"/>
      </a:accent1>
      <a:accent2>
        <a:srgbClr val="458A48"/>
      </a:accent2>
      <a:accent3>
        <a:srgbClr val="FFE177"/>
      </a:accent3>
      <a:accent4>
        <a:srgbClr val="234269"/>
      </a:accent4>
      <a:accent5>
        <a:srgbClr val="60B7FF"/>
      </a:accent5>
      <a:accent6>
        <a:srgbClr val="D1A08F"/>
      </a:accent6>
      <a:hlink>
        <a:srgbClr val="326F8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494</Words>
  <Application>Microsoft Office PowerPoint</Application>
  <PresentationFormat>Affichage à l'écran (16:9)</PresentationFormat>
  <Paragraphs>115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Bebas Neue</vt:lpstr>
      <vt:lpstr>Roboto Condensed Light</vt:lpstr>
      <vt:lpstr>Arial Black</vt:lpstr>
      <vt:lpstr>Pacifico</vt:lpstr>
      <vt:lpstr>Arial</vt:lpstr>
      <vt:lpstr>Jost</vt:lpstr>
      <vt:lpstr>Days One</vt:lpstr>
      <vt:lpstr>Leadership and Teamwork for Business by Slidesgo</vt:lpstr>
      <vt:lpstr>Programme ETP Douleur chronique polypathologie</vt:lpstr>
      <vt:lpstr>La rencontre </vt:lpstr>
      <vt:lpstr>CE QUI A PERMIS LA RENCONTRE</vt:lpstr>
      <vt:lpstr>LA CONSTRUCTION DE LA RELATION</vt:lpstr>
      <vt:lpstr>La bienveillance</vt:lpstr>
      <vt:lpstr>L’envie de s’engager</vt:lpstr>
      <vt:lpstr> Ce que LE BINÔME peut apporter au sein de la coordination</vt:lpstr>
      <vt:lpstr>Constitution du groupe de travail</vt:lpstr>
      <vt:lpstr>Nos questionnements au lancement</vt:lpstr>
      <vt:lpstr>La rencontre Patients/pro</vt:lpstr>
      <vt:lpstr>Retroplanning bouleversé</vt:lpstr>
      <vt:lpstr>Freins constatés</vt:lpstr>
      <vt:lpstr>LES FREINS </vt:lpstr>
      <vt:lpstr>LES PERSPECTIVES </vt:lpstr>
      <vt:lpstr>Merci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 ETP Douleur chronique polypathologie</dc:title>
  <dc:creator>Marielle vinatier</dc:creator>
  <cp:lastModifiedBy>Marielle vinatier</cp:lastModifiedBy>
  <cp:revision>13</cp:revision>
  <dcterms:modified xsi:type="dcterms:W3CDTF">2023-06-21T20:38:51Z</dcterms:modified>
</cp:coreProperties>
</file>